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194" r:id="rId2"/>
    <p:sldId id="3195" r:id="rId3"/>
    <p:sldId id="3196" r:id="rId4"/>
    <p:sldId id="3199" r:id="rId5"/>
    <p:sldId id="3197" r:id="rId6"/>
    <p:sldId id="3203" r:id="rId7"/>
    <p:sldId id="3198" r:id="rId8"/>
    <p:sldId id="3216" r:id="rId9"/>
    <p:sldId id="3201" r:id="rId10"/>
    <p:sldId id="3215" r:id="rId11"/>
    <p:sldId id="3202" r:id="rId12"/>
    <p:sldId id="3200" r:id="rId13"/>
    <p:sldId id="3210" r:id="rId14"/>
    <p:sldId id="3205" r:id="rId15"/>
    <p:sldId id="3217" r:id="rId16"/>
    <p:sldId id="3206" r:id="rId17"/>
    <p:sldId id="3209" r:id="rId18"/>
    <p:sldId id="3207" r:id="rId19"/>
    <p:sldId id="3211" r:id="rId20"/>
    <p:sldId id="3218" r:id="rId21"/>
    <p:sldId id="3204" r:id="rId22"/>
    <p:sldId id="3208" r:id="rId23"/>
    <p:sldId id="3212" r:id="rId24"/>
    <p:sldId id="3213" r:id="rId25"/>
    <p:sldId id="3219" r:id="rId26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1">
          <p15:clr>
            <a:srgbClr val="A4A3A4"/>
          </p15:clr>
        </p15:guide>
        <p15:guide id="2" pos="3840">
          <p15:clr>
            <a:srgbClr val="A4A3A4"/>
          </p15:clr>
        </p15:guide>
        <p15:guide id="3" pos="572">
          <p15:clr>
            <a:srgbClr val="A4A3A4"/>
          </p15:clr>
        </p15:guide>
        <p15:guide id="4" orient="horz" pos="3966">
          <p15:clr>
            <a:srgbClr val="A4A3A4"/>
          </p15:clr>
        </p15:guide>
        <p15:guide id="5" pos="7194">
          <p15:clr>
            <a:srgbClr val="A4A3A4"/>
          </p15:clr>
        </p15:guide>
        <p15:guide id="6" pos="356">
          <p15:clr>
            <a:srgbClr val="A4A3A4"/>
          </p15:clr>
        </p15:guide>
        <p15:guide id="7" pos="12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1CAFF"/>
    <a:srgbClr val="011995"/>
    <a:srgbClr val="FF1E86"/>
    <a:srgbClr val="F3C5BE"/>
    <a:srgbClr val="60AEA9"/>
    <a:srgbClr val="00B369"/>
    <a:srgbClr val="1A8CE1"/>
    <a:srgbClr val="FFFFFF"/>
    <a:srgbClr val="A78357"/>
    <a:srgbClr val="28C7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41" autoAdjust="0"/>
    <p:restoredTop sz="92986" autoAdjust="0"/>
  </p:normalViewPr>
  <p:slideViewPr>
    <p:cSldViewPr>
      <p:cViewPr varScale="1">
        <p:scale>
          <a:sx n="110" d="100"/>
          <a:sy n="110" d="100"/>
        </p:scale>
        <p:origin x="516" y="102"/>
      </p:cViewPr>
      <p:guideLst>
        <p:guide orient="horz" pos="311"/>
        <p:guide pos="3840"/>
        <p:guide pos="572"/>
        <p:guide orient="horz" pos="3966"/>
        <p:guide pos="7194"/>
        <p:guide pos="356"/>
        <p:guide pos="1280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bg1"/>
              </a:solidFill>
            </a:ln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FCF-436B-A85D-BFAB5CA674E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defRPr>
                </a:pPr>
                <a:endParaRPr lang="zh-CN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Sheet1!$B$2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Series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strCache>
                      <c:ptCount val="1"/>
                      <c:pt idx="0">
                        <c:v>Title Goes Here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1-5FCF-436B-A85D-BFAB5CA674E6}"/>
            </c:ext>
          </c:extLst>
        </c:ser>
        <c:ser>
          <c:idx val="1"/>
          <c:order val="1"/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trendlineType val="linear"/>
            <c:dispRSqr val="0"/>
            <c:dispEq val="0"/>
          </c:trendline>
          <c:val>
            <c:numRef>
              <c:f>Sheet1!$C$2</c:f>
              <c:numCache>
                <c:formatCode>General</c:formatCode>
                <c:ptCount val="1"/>
                <c:pt idx="0">
                  <c:v>90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Series 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strCache>
                      <c:ptCount val="1"/>
                      <c:pt idx="0">
                        <c:v>Title Goes Here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3-5FCF-436B-A85D-BFAB5CA674E6}"/>
            </c:ext>
          </c:extLst>
        </c:ser>
        <c:ser>
          <c:idx val="2"/>
          <c:order val="2"/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Sheet1!$D$2</c:f>
              <c:numCache>
                <c:formatCode>General</c:formatCode>
                <c:ptCount val="1"/>
                <c:pt idx="0">
                  <c:v>70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Series 3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strCache>
                      <c:ptCount val="1"/>
                      <c:pt idx="0">
                        <c:v>Title Goes Here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4-5FCF-436B-A85D-BFAB5CA674E6}"/>
            </c:ext>
          </c:extLst>
        </c:ser>
        <c:ser>
          <c:idx val="3"/>
          <c:order val="3"/>
          <c:spPr>
            <a:scene3d>
              <a:camera prst="orthographicFront"/>
              <a:lightRig rig="threePt" dir="t"/>
            </a:scene3d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Sheet1!$E$2</c:f>
              <c:numCache>
                <c:formatCode>General</c:formatCode>
                <c:ptCount val="1"/>
                <c:pt idx="0">
                  <c:v>50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Sheet1!$E$1</c15:sqref>
                        </c15:formulaRef>
                      </c:ext>
                    </c:extLst>
                    <c:strCache>
                      <c:ptCount val="1"/>
                      <c:pt idx="0">
                        <c:v>Series 32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strCache>
                      <c:ptCount val="1"/>
                      <c:pt idx="0">
                        <c:v>Title Goes Here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5-5FCF-436B-A85D-BFAB5CA674E6}"/>
            </c:ext>
          </c:extLst>
        </c:ser>
        <c:ser>
          <c:idx val="4"/>
          <c:order val="4"/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Sheet1!$F$2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Sheet1!$F$1</c15:sqref>
                        </c15:formulaRef>
                      </c:ext>
                    </c:extLst>
                    <c:strCache>
                      <c:ptCount val="1"/>
                      <c:pt idx="0">
                        <c:v>Series 322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strCache>
                      <c:ptCount val="1"/>
                      <c:pt idx="0">
                        <c:v>Title Goes Here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6-5FCF-436B-A85D-BFAB5CA674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8"/>
        <c:overlap val="-15"/>
        <c:axId val="659322232"/>
        <c:axId val="659322624"/>
      </c:barChart>
      <c:dateAx>
        <c:axId val="6593222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</c:spPr>
        <c:txPr>
          <a:bodyPr rot="-60000000" spcFirstLastPara="0" vertOverflow="ellipsis" vert="horz" wrap="square" anchor="ctr" anchorCtr="1"/>
          <a:lstStyle/>
          <a:p>
            <a:pPr>
              <a:defRPr lang="zh-CN"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defRPr>
            </a:pPr>
            <a:endParaRPr lang="zh-CN"/>
          </a:p>
        </c:txPr>
        <c:crossAx val="659322624"/>
        <c:crosses val="autoZero"/>
        <c:auto val="0"/>
        <c:lblOffset val="100"/>
        <c:baseTimeUnit val="days"/>
      </c:dateAx>
      <c:valAx>
        <c:axId val="659322624"/>
        <c:scaling>
          <c:orientation val="minMax"/>
        </c:scaling>
        <c:delete val="1"/>
        <c:axPos val="l"/>
        <c:majorGridlines>
          <c:spPr>
            <a:ln w="22225" cap="flat" cmpd="sng" algn="ctr">
              <a:solidFill>
                <a:prstClr val="white">
                  <a:lumMod val="85000"/>
                  <a:alpha val="48000"/>
                </a:prstClr>
              </a:solidFill>
              <a:prstDash val="sysDot"/>
              <a:round/>
            </a:ln>
          </c:spPr>
        </c:majorGridlines>
        <c:numFmt formatCode="General" sourceLinked="0"/>
        <c:majorTickMark val="cross"/>
        <c:minorTickMark val="out"/>
        <c:tickLblPos val="high"/>
        <c:crossAx val="659322232"/>
        <c:crossesAt val="2014"/>
        <c:crossBetween val="between"/>
      </c:valAx>
    </c:plotArea>
    <c:plotVisOnly val="1"/>
    <c:dispBlanksAs val="gap"/>
    <c:showDLblsOverMax val="0"/>
  </c:chart>
  <c:txPr>
    <a:bodyPr/>
    <a:lstStyle/>
    <a:p>
      <a:pPr>
        <a:defRPr lang="zh-CN" sz="1000" b="1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微软雅黑" panose="020B0503020204020204" pitchFamily="34" charset="-122"/>
          <a:cs typeface="+mn-ea"/>
          <a:sym typeface="Arial" panose="020B0604020202020204" pitchFamily="34" charset="0"/>
        </a:defRPr>
      </a:pPr>
      <a:endParaRPr lang="zh-CN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t>2021/1/4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cut/>
      </p:transition>
    </mc:Choice>
    <mc:Fallback xmlns="">
      <p:transition spd="slow" advClick="0" advTm="3000"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336" y="342902"/>
            <a:ext cx="213349" cy="5562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4" tIns="48217" rIns="96434" bIns="48217" rtlCol="0" anchor="ctr"/>
          <a:lstStyle/>
          <a:p>
            <a:pPr algn="ctr" defTabSz="964565"/>
            <a:endParaRPr lang="zh-CN" altLang="en-US" sz="197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cut/>
      </p:transition>
    </mc:Choice>
    <mc:Fallback xmlns="">
      <p:transition spd="slow" advClick="0" advTm="3000"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cut/>
      </p:transition>
    </mc:Choice>
    <mc:Fallback xmlns="">
      <p:transition spd="slow" advClick="0" advTm="3000">
        <p:cut/>
      </p:transition>
    </mc:Fallback>
  </mc:AlternateConten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9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1.png"/><Relationship Id="rId9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9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11.png"/><Relationship Id="rId9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33375" y="-187325"/>
            <a:ext cx="12858750" cy="72326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1760" y="4437112"/>
            <a:ext cx="3273615" cy="257605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59608" y="-177756"/>
            <a:ext cx="2868065" cy="173895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33375" y="-212556"/>
            <a:ext cx="12858750" cy="27024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333375" y="2455467"/>
            <a:ext cx="5757702" cy="396328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333375" y="4871684"/>
            <a:ext cx="12858750" cy="217364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51760" y="188640"/>
            <a:ext cx="2096592" cy="1685773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3147445" y="553234"/>
            <a:ext cx="5872480" cy="181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200" dirty="0">
                <a:ln w="38100">
                  <a:solidFill>
                    <a:schemeClr val="bg1"/>
                  </a:solidFill>
                </a:ln>
                <a:gradFill>
                  <a:gsLst>
                    <a:gs pos="0">
                      <a:srgbClr val="C00000"/>
                    </a:gs>
                    <a:gs pos="34000">
                      <a:srgbClr val="FF1E86"/>
                    </a:gs>
                    <a:gs pos="71000">
                      <a:srgbClr val="011995"/>
                    </a:gs>
                    <a:gs pos="100000">
                      <a:srgbClr val="71CAFF"/>
                    </a:gs>
                  </a:gsLst>
                  <a:lin ang="30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方正少儿简体" panose="03000509000000000000" pitchFamily="65" charset="-122"/>
                <a:ea typeface="方正少儿简体" panose="03000509000000000000" pitchFamily="65" charset="-122"/>
              </a:rPr>
              <a:t>亲子活动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2972933" y="2293196"/>
            <a:ext cx="6081389" cy="645160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>
            <a:defPPr>
              <a:defRPr lang="zh-CN"/>
            </a:defPPr>
            <a:lvl1pPr algn="r" eaLnBrk="1" hangingPunct="1">
              <a:defRPr sz="3600">
                <a:latin typeface="方正特雅宋_GBK" panose="02000000000000000000" pitchFamily="2" charset="-122"/>
                <a:ea typeface="方正特雅宋_GBK" panose="02000000000000000000" pitchFamily="2" charset="-122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algn="ctr"/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卡通儿童学校活动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</a:p>
        </p:txBody>
      </p:sp>
      <p:sp>
        <p:nvSpPr>
          <p:cNvPr id="12" name="矩形 259"/>
          <p:cNvSpPr>
            <a:spLocks noChangeArrowheads="1"/>
          </p:cNvSpPr>
          <p:nvPr/>
        </p:nvSpPr>
        <p:spPr bwMode="auto">
          <a:xfrm>
            <a:off x="3304133" y="3063326"/>
            <a:ext cx="5616451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2000" cap="all" dirty="0">
                <a:cs typeface="Arial" panose="020B0604020202020204" pitchFamily="34" charset="0"/>
              </a:rPr>
              <a:t>|</a:t>
            </a:r>
            <a:r>
              <a:rPr lang="zh-CN" altLang="en-US" sz="2000" cap="all" dirty="0">
                <a:cs typeface="Arial" panose="020B0604020202020204" pitchFamily="34" charset="0"/>
              </a:rPr>
              <a:t>适用于教育培训</a:t>
            </a:r>
            <a:r>
              <a:rPr lang="en-US" altLang="zh-CN" sz="2000" cap="all" dirty="0">
                <a:cs typeface="Arial" panose="020B0604020202020204" pitchFamily="34" charset="0"/>
              </a:rPr>
              <a:t>|</a:t>
            </a:r>
            <a:r>
              <a:rPr lang="zh-CN" altLang="en-US" sz="2000" cap="all" dirty="0">
                <a:cs typeface="Arial" panose="020B0604020202020204" pitchFamily="34" charset="0"/>
              </a:rPr>
              <a:t>公开课比赛</a:t>
            </a:r>
            <a:r>
              <a:rPr lang="en-US" altLang="zh-CN" sz="2000" cap="all" dirty="0">
                <a:cs typeface="Arial" panose="020B0604020202020204" pitchFamily="34" charset="0"/>
              </a:rPr>
              <a:t>|</a:t>
            </a:r>
            <a:r>
              <a:rPr lang="zh-CN" altLang="en-US" sz="2000" cap="all" dirty="0">
                <a:cs typeface="Arial" panose="020B0604020202020204" pitchFamily="34" charset="0"/>
              </a:rPr>
              <a:t>教育总结</a:t>
            </a:r>
            <a:r>
              <a:rPr lang="en-US" altLang="zh-CN" sz="2000" cap="all" dirty="0">
                <a:cs typeface="Arial" panose="020B0604020202020204" pitchFamily="34" charset="0"/>
              </a:rPr>
              <a:t>|</a:t>
            </a:r>
            <a:r>
              <a:rPr lang="zh-CN" altLang="en-US" sz="2000" cap="all" dirty="0">
                <a:cs typeface="Arial" panose="020B0604020202020204" pitchFamily="34" charset="0"/>
              </a:rPr>
              <a:t>学校活动</a:t>
            </a:r>
            <a:r>
              <a:rPr lang="en-US" altLang="zh-CN" sz="2000" cap="all" dirty="0">
                <a:cs typeface="Arial" panose="020B0604020202020204" pitchFamily="34" charset="0"/>
              </a:rPr>
              <a:t>|</a:t>
            </a:r>
            <a:endParaRPr lang="zh-CN" altLang="en-US" sz="2000" cap="all" dirty="0">
              <a:cs typeface="Arial" panose="020B0604020202020204" pitchFamily="34" charset="0"/>
            </a:endParaRPr>
          </a:p>
        </p:txBody>
      </p:sp>
      <p:sp>
        <p:nvSpPr>
          <p:cNvPr id="14" name="矩形 259"/>
          <p:cNvSpPr>
            <a:spLocks noChangeArrowheads="1"/>
          </p:cNvSpPr>
          <p:nvPr/>
        </p:nvSpPr>
        <p:spPr bwMode="auto">
          <a:xfrm>
            <a:off x="3273414" y="3534109"/>
            <a:ext cx="5616451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2000" cap="all">
                <a:cs typeface="Arial" panose="020B0604020202020204" pitchFamily="34" charset="0"/>
              </a:rPr>
              <a:t>汇报人：</a:t>
            </a:r>
            <a:r>
              <a:rPr lang="en-US" altLang="zh-CN" sz="2000" cap="all">
                <a:cs typeface="Arial" panose="020B0604020202020204" pitchFamily="34" charset="0"/>
              </a:rPr>
              <a:t>xiazaii  </a:t>
            </a:r>
            <a:r>
              <a:rPr lang="zh-CN" altLang="en-US" sz="2000" cap="all">
                <a:cs typeface="Arial" panose="020B0604020202020204" pitchFamily="34" charset="0"/>
              </a:rPr>
              <a:t>汇报时间：</a:t>
            </a:r>
            <a:r>
              <a:rPr lang="en-US" altLang="zh-CN" sz="2000" cap="all">
                <a:cs typeface="Arial" panose="020B0604020202020204" pitchFamily="34" charset="0"/>
              </a:rPr>
              <a:t>xx</a:t>
            </a:r>
            <a:r>
              <a:rPr lang="zh-CN" altLang="en-US" sz="2000" cap="all">
                <a:cs typeface="Arial" panose="020B0604020202020204" pitchFamily="34" charset="0"/>
              </a:rPr>
              <a:t>年</a:t>
            </a:r>
            <a:r>
              <a:rPr lang="en-US" altLang="zh-CN" sz="2000" cap="all">
                <a:cs typeface="Arial" panose="020B0604020202020204" pitchFamily="34" charset="0"/>
              </a:rPr>
              <a:t>xx</a:t>
            </a:r>
            <a:r>
              <a:rPr lang="zh-CN" altLang="en-US" sz="2000" cap="all">
                <a:cs typeface="Arial" panose="020B0604020202020204" pitchFamily="34" charset="0"/>
              </a:rPr>
              <a:t>月</a:t>
            </a:r>
            <a:endParaRPr lang="zh-CN" altLang="en-US" sz="2000" cap="all" dirty="0"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cut/>
      </p:transition>
    </mc:Choice>
    <mc:Fallback xmlns="">
      <p:transition spd="slow" advClick="0" advTm="3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99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799"/>
                            </p:stCondLst>
                            <p:childTnLst>
                              <p:par>
                                <p:cTn id="4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499"/>
                            </p:stCondLst>
                            <p:childTnLst>
                              <p:par>
                                <p:cTn id="5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3728" y="-196310"/>
            <a:ext cx="12889104" cy="7241636"/>
          </a:xfrm>
          <a:prstGeom prst="rect">
            <a:avLst/>
          </a:prstGeom>
        </p:spPr>
      </p:pic>
      <p:sp>
        <p:nvSpPr>
          <p:cNvPr id="17446" name="Rectangle 38" descr="library"/>
          <p:cNvSpPr>
            <a:spLocks noChangeArrowheads="1"/>
          </p:cNvSpPr>
          <p:nvPr/>
        </p:nvSpPr>
        <p:spPr bwMode="auto">
          <a:xfrm>
            <a:off x="-333375" y="-187325"/>
            <a:ext cx="12858750" cy="4953993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ffectLst/>
        </p:spPr>
        <p:txBody>
          <a:bodyPr wrap="none" anchor="ctr"/>
          <a:lstStyle/>
          <a:p>
            <a:pPr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452" name="Freeform 44"/>
          <p:cNvSpPr/>
          <p:nvPr/>
        </p:nvSpPr>
        <p:spPr bwMode="auto">
          <a:xfrm>
            <a:off x="1081980" y="4764434"/>
            <a:ext cx="750094" cy="89297"/>
          </a:xfrm>
          <a:custGeom>
            <a:avLst/>
            <a:gdLst>
              <a:gd name="T0" fmla="*/ 336 w 336"/>
              <a:gd name="T1" fmla="*/ 0 h 40"/>
              <a:gd name="T2" fmla="*/ 0 w 336"/>
              <a:gd name="T3" fmla="*/ 0 h 40"/>
              <a:gd name="T4" fmla="*/ 0 w 336"/>
              <a:gd name="T5" fmla="*/ 40 h 40"/>
              <a:gd name="T6" fmla="*/ 300 w 336"/>
              <a:gd name="T7" fmla="*/ 40 h 40"/>
              <a:gd name="T8" fmla="*/ 336 w 336"/>
              <a:gd name="T9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6" h="40">
                <a:moveTo>
                  <a:pt x="336" y="0"/>
                </a:moveTo>
                <a:lnTo>
                  <a:pt x="0" y="0"/>
                </a:lnTo>
                <a:lnTo>
                  <a:pt x="0" y="40"/>
                </a:lnTo>
                <a:lnTo>
                  <a:pt x="300" y="40"/>
                </a:lnTo>
                <a:lnTo>
                  <a:pt x="336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453" name="Freeform 45"/>
          <p:cNvSpPr/>
          <p:nvPr/>
        </p:nvSpPr>
        <p:spPr bwMode="auto">
          <a:xfrm>
            <a:off x="1081980" y="4099173"/>
            <a:ext cx="669727" cy="754559"/>
          </a:xfrm>
          <a:custGeom>
            <a:avLst/>
            <a:gdLst>
              <a:gd name="T0" fmla="*/ 137 w 148"/>
              <a:gd name="T1" fmla="*/ 0 h 167"/>
              <a:gd name="T2" fmla="*/ 11 w 148"/>
              <a:gd name="T3" fmla="*/ 0 h 167"/>
              <a:gd name="T4" fmla="*/ 0 w 148"/>
              <a:gd name="T5" fmla="*/ 12 h 167"/>
              <a:gd name="T6" fmla="*/ 0 w 148"/>
              <a:gd name="T7" fmla="*/ 110 h 167"/>
              <a:gd name="T8" fmla="*/ 0 w 148"/>
              <a:gd name="T9" fmla="*/ 156 h 167"/>
              <a:gd name="T10" fmla="*/ 0 w 148"/>
              <a:gd name="T11" fmla="*/ 167 h 167"/>
              <a:gd name="T12" fmla="*/ 11 w 148"/>
              <a:gd name="T13" fmla="*/ 167 h 167"/>
              <a:gd name="T14" fmla="*/ 137 w 148"/>
              <a:gd name="T15" fmla="*/ 167 h 167"/>
              <a:gd name="T16" fmla="*/ 148 w 148"/>
              <a:gd name="T17" fmla="*/ 167 h 167"/>
              <a:gd name="T18" fmla="*/ 148 w 148"/>
              <a:gd name="T19" fmla="*/ 156 h 167"/>
              <a:gd name="T20" fmla="*/ 148 w 148"/>
              <a:gd name="T21" fmla="*/ 110 h 167"/>
              <a:gd name="T22" fmla="*/ 148 w 148"/>
              <a:gd name="T23" fmla="*/ 12 h 167"/>
              <a:gd name="T24" fmla="*/ 137 w 148"/>
              <a:gd name="T25" fmla="*/ 0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8" h="167">
                <a:moveTo>
                  <a:pt x="137" y="0"/>
                </a:moveTo>
                <a:cubicBezTo>
                  <a:pt x="11" y="0"/>
                  <a:pt x="11" y="0"/>
                  <a:pt x="11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110"/>
                  <a:pt x="0" y="110"/>
                  <a:pt x="0" y="110"/>
                </a:cubicBezTo>
                <a:cubicBezTo>
                  <a:pt x="0" y="156"/>
                  <a:pt x="0" y="156"/>
                  <a:pt x="0" y="156"/>
                </a:cubicBezTo>
                <a:cubicBezTo>
                  <a:pt x="0" y="167"/>
                  <a:pt x="0" y="167"/>
                  <a:pt x="0" y="167"/>
                </a:cubicBezTo>
                <a:cubicBezTo>
                  <a:pt x="11" y="167"/>
                  <a:pt x="11" y="167"/>
                  <a:pt x="11" y="167"/>
                </a:cubicBezTo>
                <a:cubicBezTo>
                  <a:pt x="137" y="167"/>
                  <a:pt x="137" y="167"/>
                  <a:pt x="137" y="167"/>
                </a:cubicBezTo>
                <a:cubicBezTo>
                  <a:pt x="148" y="167"/>
                  <a:pt x="148" y="167"/>
                  <a:pt x="148" y="167"/>
                </a:cubicBezTo>
                <a:cubicBezTo>
                  <a:pt x="148" y="156"/>
                  <a:pt x="148" y="156"/>
                  <a:pt x="148" y="156"/>
                </a:cubicBezTo>
                <a:cubicBezTo>
                  <a:pt x="148" y="110"/>
                  <a:pt x="148" y="110"/>
                  <a:pt x="148" y="110"/>
                </a:cubicBezTo>
                <a:cubicBezTo>
                  <a:pt x="148" y="12"/>
                  <a:pt x="148" y="12"/>
                  <a:pt x="148" y="12"/>
                </a:cubicBezTo>
                <a:cubicBezTo>
                  <a:pt x="148" y="5"/>
                  <a:pt x="143" y="0"/>
                  <a:pt x="13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454" name="Freeform 46"/>
          <p:cNvSpPr>
            <a:spLocks noEditPoints="1"/>
          </p:cNvSpPr>
          <p:nvPr/>
        </p:nvSpPr>
        <p:spPr bwMode="auto">
          <a:xfrm>
            <a:off x="1271738" y="4333578"/>
            <a:ext cx="290215" cy="290215"/>
          </a:xfrm>
          <a:custGeom>
            <a:avLst/>
            <a:gdLst>
              <a:gd name="T0" fmla="*/ 51 w 64"/>
              <a:gd name="T1" fmla="*/ 47 h 64"/>
              <a:gd name="T2" fmla="*/ 58 w 64"/>
              <a:gd name="T3" fmla="*/ 29 h 64"/>
              <a:gd name="T4" fmla="*/ 56 w 64"/>
              <a:gd name="T5" fmla="*/ 18 h 64"/>
              <a:gd name="T6" fmla="*/ 50 w 64"/>
              <a:gd name="T7" fmla="*/ 8 h 64"/>
              <a:gd name="T8" fmla="*/ 40 w 64"/>
              <a:gd name="T9" fmla="*/ 2 h 64"/>
              <a:gd name="T10" fmla="*/ 9 w 64"/>
              <a:gd name="T11" fmla="*/ 8 h 64"/>
              <a:gd name="T12" fmla="*/ 0 w 64"/>
              <a:gd name="T13" fmla="*/ 29 h 64"/>
              <a:gd name="T14" fmla="*/ 3 w 64"/>
              <a:gd name="T15" fmla="*/ 40 h 64"/>
              <a:gd name="T16" fmla="*/ 9 w 64"/>
              <a:gd name="T17" fmla="*/ 49 h 64"/>
              <a:gd name="T18" fmla="*/ 29 w 64"/>
              <a:gd name="T19" fmla="*/ 58 h 64"/>
              <a:gd name="T20" fmla="*/ 48 w 64"/>
              <a:gd name="T21" fmla="*/ 51 h 64"/>
              <a:gd name="T22" fmla="*/ 63 w 64"/>
              <a:gd name="T23" fmla="*/ 62 h 64"/>
              <a:gd name="T24" fmla="*/ 46 w 64"/>
              <a:gd name="T25" fmla="*/ 46 h 64"/>
              <a:gd name="T26" fmla="*/ 46 w 64"/>
              <a:gd name="T27" fmla="*/ 46 h 64"/>
              <a:gd name="T28" fmla="*/ 38 w 64"/>
              <a:gd name="T29" fmla="*/ 51 h 64"/>
              <a:gd name="T30" fmla="*/ 20 w 64"/>
              <a:gd name="T31" fmla="*/ 51 h 64"/>
              <a:gd name="T32" fmla="*/ 13 w 64"/>
              <a:gd name="T33" fmla="*/ 46 h 64"/>
              <a:gd name="T34" fmla="*/ 7 w 64"/>
              <a:gd name="T35" fmla="*/ 38 h 64"/>
              <a:gd name="T36" fmla="*/ 7 w 64"/>
              <a:gd name="T37" fmla="*/ 20 h 64"/>
              <a:gd name="T38" fmla="*/ 29 w 64"/>
              <a:gd name="T39" fmla="*/ 5 h 64"/>
              <a:gd name="T40" fmla="*/ 38 w 64"/>
              <a:gd name="T41" fmla="*/ 7 h 64"/>
              <a:gd name="T42" fmla="*/ 46 w 64"/>
              <a:gd name="T43" fmla="*/ 12 h 64"/>
              <a:gd name="T44" fmla="*/ 51 w 64"/>
              <a:gd name="T45" fmla="*/ 20 h 64"/>
              <a:gd name="T46" fmla="*/ 51 w 64"/>
              <a:gd name="T47" fmla="*/ 38 h 64"/>
              <a:gd name="T48" fmla="*/ 22 w 64"/>
              <a:gd name="T49" fmla="*/ 12 h 64"/>
              <a:gd name="T50" fmla="*/ 19 w 64"/>
              <a:gd name="T51" fmla="*/ 13 h 64"/>
              <a:gd name="T52" fmla="*/ 16 w 64"/>
              <a:gd name="T53" fmla="*/ 16 h 64"/>
              <a:gd name="T54" fmla="*/ 14 w 64"/>
              <a:gd name="T55" fmla="*/ 18 h 64"/>
              <a:gd name="T56" fmla="*/ 12 w 64"/>
              <a:gd name="T57" fmla="*/ 22 h 64"/>
              <a:gd name="T58" fmla="*/ 15 w 64"/>
              <a:gd name="T59" fmla="*/ 23 h 64"/>
              <a:gd name="T60" fmla="*/ 18 w 64"/>
              <a:gd name="T61" fmla="*/ 18 h 64"/>
              <a:gd name="T62" fmla="*/ 23 w 64"/>
              <a:gd name="T63" fmla="*/ 15 h 64"/>
              <a:gd name="T64" fmla="*/ 22 w 64"/>
              <a:gd name="T65" fmla="*/ 12 h 64"/>
              <a:gd name="T66" fmla="*/ 46 w 64"/>
              <a:gd name="T67" fmla="*/ 27 h 64"/>
              <a:gd name="T68" fmla="*/ 44 w 64"/>
              <a:gd name="T69" fmla="*/ 35 h 64"/>
              <a:gd name="T70" fmla="*/ 40 w 64"/>
              <a:gd name="T71" fmla="*/ 40 h 64"/>
              <a:gd name="T72" fmla="*/ 29 w 64"/>
              <a:gd name="T73" fmla="*/ 44 h 64"/>
              <a:gd name="T74" fmla="*/ 29 w 64"/>
              <a:gd name="T75" fmla="*/ 48 h 64"/>
              <a:gd name="T76" fmla="*/ 42 w 64"/>
              <a:gd name="T77" fmla="*/ 42 h 64"/>
              <a:gd name="T78" fmla="*/ 46 w 64"/>
              <a:gd name="T79" fmla="*/ 36 h 64"/>
              <a:gd name="T80" fmla="*/ 46 w 64"/>
              <a:gd name="T81" fmla="*/ 27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64" h="64">
                <a:moveTo>
                  <a:pt x="63" y="59"/>
                </a:moveTo>
                <a:cubicBezTo>
                  <a:pt x="51" y="47"/>
                  <a:pt x="51" y="47"/>
                  <a:pt x="51" y="47"/>
                </a:cubicBezTo>
                <a:cubicBezTo>
                  <a:pt x="53" y="45"/>
                  <a:pt x="55" y="43"/>
                  <a:pt x="56" y="40"/>
                </a:cubicBezTo>
                <a:cubicBezTo>
                  <a:pt x="57" y="37"/>
                  <a:pt x="58" y="33"/>
                  <a:pt x="58" y="29"/>
                </a:cubicBezTo>
                <a:cubicBezTo>
                  <a:pt x="58" y="25"/>
                  <a:pt x="57" y="21"/>
                  <a:pt x="56" y="18"/>
                </a:cubicBezTo>
                <a:cubicBezTo>
                  <a:pt x="56" y="18"/>
                  <a:pt x="56" y="18"/>
                  <a:pt x="56" y="18"/>
                </a:cubicBezTo>
                <a:cubicBezTo>
                  <a:pt x="54" y="14"/>
                  <a:pt x="52" y="11"/>
                  <a:pt x="50" y="9"/>
                </a:cubicBezTo>
                <a:cubicBezTo>
                  <a:pt x="50" y="8"/>
                  <a:pt x="50" y="8"/>
                  <a:pt x="50" y="8"/>
                </a:cubicBezTo>
                <a:cubicBezTo>
                  <a:pt x="47" y="6"/>
                  <a:pt x="44" y="4"/>
                  <a:pt x="40" y="2"/>
                </a:cubicBezTo>
                <a:cubicBezTo>
                  <a:pt x="40" y="2"/>
                  <a:pt x="40" y="2"/>
                  <a:pt x="40" y="2"/>
                </a:cubicBezTo>
                <a:cubicBezTo>
                  <a:pt x="37" y="1"/>
                  <a:pt x="33" y="0"/>
                  <a:pt x="29" y="0"/>
                </a:cubicBezTo>
                <a:cubicBezTo>
                  <a:pt x="21" y="0"/>
                  <a:pt x="14" y="3"/>
                  <a:pt x="9" y="8"/>
                </a:cubicBezTo>
                <a:cubicBezTo>
                  <a:pt x="6" y="11"/>
                  <a:pt x="4" y="14"/>
                  <a:pt x="3" y="18"/>
                </a:cubicBezTo>
                <a:cubicBezTo>
                  <a:pt x="1" y="21"/>
                  <a:pt x="0" y="25"/>
                  <a:pt x="0" y="29"/>
                </a:cubicBezTo>
                <a:cubicBezTo>
                  <a:pt x="0" y="33"/>
                  <a:pt x="1" y="36"/>
                  <a:pt x="2" y="40"/>
                </a:cubicBezTo>
                <a:cubicBezTo>
                  <a:pt x="3" y="40"/>
                  <a:pt x="3" y="40"/>
                  <a:pt x="3" y="40"/>
                </a:cubicBezTo>
                <a:cubicBezTo>
                  <a:pt x="4" y="43"/>
                  <a:pt x="6" y="47"/>
                  <a:pt x="9" y="49"/>
                </a:cubicBezTo>
                <a:cubicBezTo>
                  <a:pt x="9" y="49"/>
                  <a:pt x="9" y="49"/>
                  <a:pt x="9" y="49"/>
                </a:cubicBezTo>
                <a:cubicBezTo>
                  <a:pt x="11" y="52"/>
                  <a:pt x="15" y="54"/>
                  <a:pt x="18" y="56"/>
                </a:cubicBezTo>
                <a:cubicBezTo>
                  <a:pt x="22" y="57"/>
                  <a:pt x="25" y="58"/>
                  <a:pt x="29" y="58"/>
                </a:cubicBezTo>
                <a:cubicBezTo>
                  <a:pt x="33" y="58"/>
                  <a:pt x="37" y="57"/>
                  <a:pt x="40" y="56"/>
                </a:cubicBezTo>
                <a:cubicBezTo>
                  <a:pt x="43" y="54"/>
                  <a:pt x="45" y="53"/>
                  <a:pt x="48" y="51"/>
                </a:cubicBezTo>
                <a:cubicBezTo>
                  <a:pt x="59" y="63"/>
                  <a:pt x="59" y="63"/>
                  <a:pt x="59" y="63"/>
                </a:cubicBezTo>
                <a:cubicBezTo>
                  <a:pt x="60" y="64"/>
                  <a:pt x="62" y="64"/>
                  <a:pt x="63" y="62"/>
                </a:cubicBezTo>
                <a:cubicBezTo>
                  <a:pt x="64" y="61"/>
                  <a:pt x="64" y="60"/>
                  <a:pt x="63" y="59"/>
                </a:cubicBezTo>
                <a:close/>
                <a:moveTo>
                  <a:pt x="46" y="46"/>
                </a:moveTo>
                <a:cubicBezTo>
                  <a:pt x="46" y="46"/>
                  <a:pt x="46" y="46"/>
                  <a:pt x="46" y="46"/>
                </a:cubicBezTo>
                <a:cubicBezTo>
                  <a:pt x="46" y="46"/>
                  <a:pt x="46" y="46"/>
                  <a:pt x="46" y="46"/>
                </a:cubicBezTo>
                <a:cubicBezTo>
                  <a:pt x="46" y="46"/>
                  <a:pt x="46" y="46"/>
                  <a:pt x="46" y="46"/>
                </a:cubicBezTo>
                <a:cubicBezTo>
                  <a:pt x="44" y="48"/>
                  <a:pt x="41" y="49"/>
                  <a:pt x="38" y="51"/>
                </a:cubicBezTo>
                <a:cubicBezTo>
                  <a:pt x="35" y="52"/>
                  <a:pt x="32" y="52"/>
                  <a:pt x="29" y="52"/>
                </a:cubicBezTo>
                <a:cubicBezTo>
                  <a:pt x="26" y="52"/>
                  <a:pt x="23" y="52"/>
                  <a:pt x="20" y="51"/>
                </a:cubicBezTo>
                <a:cubicBezTo>
                  <a:pt x="17" y="49"/>
                  <a:pt x="15" y="48"/>
                  <a:pt x="13" y="46"/>
                </a:cubicBezTo>
                <a:cubicBezTo>
                  <a:pt x="13" y="46"/>
                  <a:pt x="13" y="46"/>
                  <a:pt x="13" y="46"/>
                </a:cubicBezTo>
                <a:cubicBezTo>
                  <a:pt x="10" y="43"/>
                  <a:pt x="9" y="41"/>
                  <a:pt x="7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6" y="35"/>
                  <a:pt x="6" y="32"/>
                  <a:pt x="6" y="29"/>
                </a:cubicBezTo>
                <a:cubicBezTo>
                  <a:pt x="6" y="26"/>
                  <a:pt x="6" y="23"/>
                  <a:pt x="7" y="20"/>
                </a:cubicBezTo>
                <a:cubicBezTo>
                  <a:pt x="9" y="17"/>
                  <a:pt x="10" y="14"/>
                  <a:pt x="13" y="12"/>
                </a:cubicBezTo>
                <a:cubicBezTo>
                  <a:pt x="17" y="8"/>
                  <a:pt x="23" y="5"/>
                  <a:pt x="29" y="5"/>
                </a:cubicBezTo>
                <a:cubicBezTo>
                  <a:pt x="32" y="5"/>
                  <a:pt x="35" y="6"/>
                  <a:pt x="38" y="7"/>
                </a:cubicBezTo>
                <a:cubicBezTo>
                  <a:pt x="38" y="7"/>
                  <a:pt x="38" y="7"/>
                  <a:pt x="38" y="7"/>
                </a:cubicBezTo>
                <a:cubicBezTo>
                  <a:pt x="41" y="8"/>
                  <a:pt x="44" y="10"/>
                  <a:pt x="46" y="12"/>
                </a:cubicBezTo>
                <a:cubicBezTo>
                  <a:pt x="46" y="12"/>
                  <a:pt x="46" y="12"/>
                  <a:pt x="46" y="12"/>
                </a:cubicBezTo>
                <a:cubicBezTo>
                  <a:pt x="48" y="15"/>
                  <a:pt x="50" y="17"/>
                  <a:pt x="51" y="20"/>
                </a:cubicBezTo>
                <a:cubicBezTo>
                  <a:pt x="51" y="20"/>
                  <a:pt x="51" y="20"/>
                  <a:pt x="51" y="20"/>
                </a:cubicBezTo>
                <a:cubicBezTo>
                  <a:pt x="52" y="23"/>
                  <a:pt x="53" y="26"/>
                  <a:pt x="53" y="29"/>
                </a:cubicBezTo>
                <a:cubicBezTo>
                  <a:pt x="53" y="32"/>
                  <a:pt x="52" y="35"/>
                  <a:pt x="51" y="38"/>
                </a:cubicBezTo>
                <a:cubicBezTo>
                  <a:pt x="50" y="41"/>
                  <a:pt x="48" y="43"/>
                  <a:pt x="46" y="46"/>
                </a:cubicBezTo>
                <a:close/>
                <a:moveTo>
                  <a:pt x="22" y="12"/>
                </a:moveTo>
                <a:cubicBezTo>
                  <a:pt x="22" y="12"/>
                  <a:pt x="22" y="12"/>
                  <a:pt x="22" y="12"/>
                </a:cubicBezTo>
                <a:cubicBezTo>
                  <a:pt x="21" y="12"/>
                  <a:pt x="20" y="13"/>
                  <a:pt x="19" y="13"/>
                </a:cubicBezTo>
                <a:cubicBezTo>
                  <a:pt x="18" y="14"/>
                  <a:pt x="17" y="15"/>
                  <a:pt x="16" y="16"/>
                </a:cubicBezTo>
                <a:cubicBezTo>
                  <a:pt x="16" y="16"/>
                  <a:pt x="16" y="16"/>
                  <a:pt x="16" y="16"/>
                </a:cubicBezTo>
                <a:cubicBezTo>
                  <a:pt x="16" y="16"/>
                  <a:pt x="16" y="16"/>
                  <a:pt x="16" y="16"/>
                </a:cubicBezTo>
                <a:cubicBezTo>
                  <a:pt x="15" y="17"/>
                  <a:pt x="14" y="17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3" y="19"/>
                  <a:pt x="12" y="20"/>
                  <a:pt x="12" y="22"/>
                </a:cubicBezTo>
                <a:cubicBezTo>
                  <a:pt x="12" y="22"/>
                  <a:pt x="12" y="23"/>
                  <a:pt x="13" y="24"/>
                </a:cubicBezTo>
                <a:cubicBezTo>
                  <a:pt x="14" y="24"/>
                  <a:pt x="15" y="24"/>
                  <a:pt x="15" y="23"/>
                </a:cubicBezTo>
                <a:cubicBezTo>
                  <a:pt x="15" y="22"/>
                  <a:pt x="16" y="21"/>
                  <a:pt x="16" y="20"/>
                </a:cubicBezTo>
                <a:cubicBezTo>
                  <a:pt x="17" y="19"/>
                  <a:pt x="18" y="19"/>
                  <a:pt x="18" y="18"/>
                </a:cubicBezTo>
                <a:cubicBezTo>
                  <a:pt x="19" y="17"/>
                  <a:pt x="20" y="17"/>
                  <a:pt x="21" y="16"/>
                </a:cubicBezTo>
                <a:cubicBezTo>
                  <a:pt x="21" y="15"/>
                  <a:pt x="22" y="15"/>
                  <a:pt x="23" y="15"/>
                </a:cubicBezTo>
                <a:cubicBezTo>
                  <a:pt x="24" y="14"/>
                  <a:pt x="24" y="13"/>
                  <a:pt x="24" y="13"/>
                </a:cubicBezTo>
                <a:cubicBezTo>
                  <a:pt x="24" y="12"/>
                  <a:pt x="23" y="11"/>
                  <a:pt x="22" y="12"/>
                </a:cubicBezTo>
                <a:close/>
                <a:moveTo>
                  <a:pt x="46" y="27"/>
                </a:moveTo>
                <a:cubicBezTo>
                  <a:pt x="46" y="27"/>
                  <a:pt x="46" y="27"/>
                  <a:pt x="46" y="27"/>
                </a:cubicBezTo>
                <a:cubicBezTo>
                  <a:pt x="45" y="27"/>
                  <a:pt x="45" y="28"/>
                  <a:pt x="45" y="29"/>
                </a:cubicBezTo>
                <a:cubicBezTo>
                  <a:pt x="45" y="31"/>
                  <a:pt x="44" y="33"/>
                  <a:pt x="44" y="35"/>
                </a:cubicBezTo>
                <a:cubicBezTo>
                  <a:pt x="44" y="35"/>
                  <a:pt x="44" y="35"/>
                  <a:pt x="44" y="35"/>
                </a:cubicBezTo>
                <a:cubicBezTo>
                  <a:pt x="43" y="37"/>
                  <a:pt x="42" y="38"/>
                  <a:pt x="40" y="40"/>
                </a:cubicBezTo>
                <a:cubicBezTo>
                  <a:pt x="39" y="41"/>
                  <a:pt x="37" y="42"/>
                  <a:pt x="35" y="43"/>
                </a:cubicBezTo>
                <a:cubicBezTo>
                  <a:pt x="33" y="44"/>
                  <a:pt x="31" y="44"/>
                  <a:pt x="29" y="44"/>
                </a:cubicBezTo>
                <a:cubicBezTo>
                  <a:pt x="28" y="44"/>
                  <a:pt x="28" y="45"/>
                  <a:pt x="28" y="46"/>
                </a:cubicBezTo>
                <a:cubicBezTo>
                  <a:pt x="28" y="47"/>
                  <a:pt x="28" y="48"/>
                  <a:pt x="29" y="48"/>
                </a:cubicBezTo>
                <a:cubicBezTo>
                  <a:pt x="32" y="48"/>
                  <a:pt x="34" y="47"/>
                  <a:pt x="36" y="46"/>
                </a:cubicBezTo>
                <a:cubicBezTo>
                  <a:pt x="39" y="45"/>
                  <a:pt x="41" y="44"/>
                  <a:pt x="42" y="42"/>
                </a:cubicBezTo>
                <a:cubicBezTo>
                  <a:pt x="44" y="40"/>
                  <a:pt x="46" y="38"/>
                  <a:pt x="46" y="36"/>
                </a:cubicBezTo>
                <a:cubicBezTo>
                  <a:pt x="46" y="36"/>
                  <a:pt x="46" y="36"/>
                  <a:pt x="46" y="36"/>
                </a:cubicBezTo>
                <a:cubicBezTo>
                  <a:pt x="47" y="34"/>
                  <a:pt x="48" y="31"/>
                  <a:pt x="48" y="29"/>
                </a:cubicBezTo>
                <a:cubicBezTo>
                  <a:pt x="48" y="28"/>
                  <a:pt x="47" y="27"/>
                  <a:pt x="46" y="2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456" name="Freeform 48"/>
          <p:cNvSpPr/>
          <p:nvPr/>
        </p:nvSpPr>
        <p:spPr bwMode="auto">
          <a:xfrm>
            <a:off x="2108894" y="4764434"/>
            <a:ext cx="750094" cy="89297"/>
          </a:xfrm>
          <a:custGeom>
            <a:avLst/>
            <a:gdLst>
              <a:gd name="T0" fmla="*/ 336 w 336"/>
              <a:gd name="T1" fmla="*/ 0 h 40"/>
              <a:gd name="T2" fmla="*/ 0 w 336"/>
              <a:gd name="T3" fmla="*/ 0 h 40"/>
              <a:gd name="T4" fmla="*/ 0 w 336"/>
              <a:gd name="T5" fmla="*/ 40 h 40"/>
              <a:gd name="T6" fmla="*/ 299 w 336"/>
              <a:gd name="T7" fmla="*/ 40 h 40"/>
              <a:gd name="T8" fmla="*/ 336 w 336"/>
              <a:gd name="T9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6" h="40">
                <a:moveTo>
                  <a:pt x="336" y="0"/>
                </a:moveTo>
                <a:lnTo>
                  <a:pt x="0" y="0"/>
                </a:lnTo>
                <a:lnTo>
                  <a:pt x="0" y="40"/>
                </a:lnTo>
                <a:lnTo>
                  <a:pt x="299" y="40"/>
                </a:lnTo>
                <a:lnTo>
                  <a:pt x="336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457" name="Freeform 49"/>
          <p:cNvSpPr/>
          <p:nvPr/>
        </p:nvSpPr>
        <p:spPr bwMode="auto">
          <a:xfrm>
            <a:off x="2108895" y="4099173"/>
            <a:ext cx="667495" cy="754559"/>
          </a:xfrm>
          <a:custGeom>
            <a:avLst/>
            <a:gdLst>
              <a:gd name="T0" fmla="*/ 137 w 148"/>
              <a:gd name="T1" fmla="*/ 0 h 167"/>
              <a:gd name="T2" fmla="*/ 11 w 148"/>
              <a:gd name="T3" fmla="*/ 0 h 167"/>
              <a:gd name="T4" fmla="*/ 0 w 148"/>
              <a:gd name="T5" fmla="*/ 12 h 167"/>
              <a:gd name="T6" fmla="*/ 0 w 148"/>
              <a:gd name="T7" fmla="*/ 110 h 167"/>
              <a:gd name="T8" fmla="*/ 0 w 148"/>
              <a:gd name="T9" fmla="*/ 156 h 167"/>
              <a:gd name="T10" fmla="*/ 0 w 148"/>
              <a:gd name="T11" fmla="*/ 167 h 167"/>
              <a:gd name="T12" fmla="*/ 11 w 148"/>
              <a:gd name="T13" fmla="*/ 167 h 167"/>
              <a:gd name="T14" fmla="*/ 137 w 148"/>
              <a:gd name="T15" fmla="*/ 167 h 167"/>
              <a:gd name="T16" fmla="*/ 148 w 148"/>
              <a:gd name="T17" fmla="*/ 167 h 167"/>
              <a:gd name="T18" fmla="*/ 148 w 148"/>
              <a:gd name="T19" fmla="*/ 156 h 167"/>
              <a:gd name="T20" fmla="*/ 148 w 148"/>
              <a:gd name="T21" fmla="*/ 110 h 167"/>
              <a:gd name="T22" fmla="*/ 148 w 148"/>
              <a:gd name="T23" fmla="*/ 12 h 167"/>
              <a:gd name="T24" fmla="*/ 137 w 148"/>
              <a:gd name="T25" fmla="*/ 0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8" h="167">
                <a:moveTo>
                  <a:pt x="137" y="0"/>
                </a:moveTo>
                <a:cubicBezTo>
                  <a:pt x="11" y="0"/>
                  <a:pt x="11" y="0"/>
                  <a:pt x="11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110"/>
                  <a:pt x="0" y="110"/>
                  <a:pt x="0" y="110"/>
                </a:cubicBezTo>
                <a:cubicBezTo>
                  <a:pt x="0" y="156"/>
                  <a:pt x="0" y="156"/>
                  <a:pt x="0" y="156"/>
                </a:cubicBezTo>
                <a:cubicBezTo>
                  <a:pt x="0" y="167"/>
                  <a:pt x="0" y="167"/>
                  <a:pt x="0" y="167"/>
                </a:cubicBezTo>
                <a:cubicBezTo>
                  <a:pt x="11" y="167"/>
                  <a:pt x="11" y="167"/>
                  <a:pt x="11" y="167"/>
                </a:cubicBezTo>
                <a:cubicBezTo>
                  <a:pt x="137" y="167"/>
                  <a:pt x="137" y="167"/>
                  <a:pt x="137" y="167"/>
                </a:cubicBezTo>
                <a:cubicBezTo>
                  <a:pt x="148" y="167"/>
                  <a:pt x="148" y="167"/>
                  <a:pt x="148" y="167"/>
                </a:cubicBezTo>
                <a:cubicBezTo>
                  <a:pt x="148" y="156"/>
                  <a:pt x="148" y="156"/>
                  <a:pt x="148" y="156"/>
                </a:cubicBezTo>
                <a:cubicBezTo>
                  <a:pt x="148" y="110"/>
                  <a:pt x="148" y="110"/>
                  <a:pt x="148" y="110"/>
                </a:cubicBezTo>
                <a:cubicBezTo>
                  <a:pt x="148" y="12"/>
                  <a:pt x="148" y="12"/>
                  <a:pt x="148" y="12"/>
                </a:cubicBezTo>
                <a:cubicBezTo>
                  <a:pt x="148" y="5"/>
                  <a:pt x="143" y="0"/>
                  <a:pt x="13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458" name="Freeform 50"/>
          <p:cNvSpPr>
            <a:spLocks noEditPoints="1"/>
          </p:cNvSpPr>
          <p:nvPr/>
        </p:nvSpPr>
        <p:spPr bwMode="auto">
          <a:xfrm>
            <a:off x="2316511" y="4320183"/>
            <a:ext cx="252263" cy="312539"/>
          </a:xfrm>
          <a:custGeom>
            <a:avLst/>
            <a:gdLst>
              <a:gd name="T0" fmla="*/ 26 w 56"/>
              <a:gd name="T1" fmla="*/ 45 h 69"/>
              <a:gd name="T2" fmla="*/ 25 w 56"/>
              <a:gd name="T3" fmla="*/ 45 h 69"/>
              <a:gd name="T4" fmla="*/ 5 w 56"/>
              <a:gd name="T5" fmla="*/ 45 h 69"/>
              <a:gd name="T6" fmla="*/ 0 w 56"/>
              <a:gd name="T7" fmla="*/ 35 h 69"/>
              <a:gd name="T8" fmla="*/ 5 w 56"/>
              <a:gd name="T9" fmla="*/ 24 h 69"/>
              <a:gd name="T10" fmla="*/ 15 w 56"/>
              <a:gd name="T11" fmla="*/ 20 h 69"/>
              <a:gd name="T12" fmla="*/ 26 w 56"/>
              <a:gd name="T13" fmla="*/ 24 h 69"/>
              <a:gd name="T14" fmla="*/ 34 w 56"/>
              <a:gd name="T15" fmla="*/ 11 h 69"/>
              <a:gd name="T16" fmla="*/ 45 w 56"/>
              <a:gd name="T17" fmla="*/ 0 h 69"/>
              <a:gd name="T18" fmla="*/ 56 w 56"/>
              <a:gd name="T19" fmla="*/ 11 h 69"/>
              <a:gd name="T20" fmla="*/ 45 w 56"/>
              <a:gd name="T21" fmla="*/ 22 h 69"/>
              <a:gd name="T22" fmla="*/ 28 w 56"/>
              <a:gd name="T23" fmla="*/ 27 h 69"/>
              <a:gd name="T24" fmla="*/ 28 w 56"/>
              <a:gd name="T25" fmla="*/ 43 h 69"/>
              <a:gd name="T26" fmla="*/ 45 w 56"/>
              <a:gd name="T27" fmla="*/ 48 h 69"/>
              <a:gd name="T28" fmla="*/ 56 w 56"/>
              <a:gd name="T29" fmla="*/ 58 h 69"/>
              <a:gd name="T30" fmla="*/ 53 w 56"/>
              <a:gd name="T31" fmla="*/ 66 h 69"/>
              <a:gd name="T32" fmla="*/ 38 w 56"/>
              <a:gd name="T33" fmla="*/ 66 h 69"/>
              <a:gd name="T34" fmla="*/ 36 w 56"/>
              <a:gd name="T35" fmla="*/ 53 h 69"/>
              <a:gd name="T36" fmla="*/ 49 w 56"/>
              <a:gd name="T37" fmla="*/ 55 h 69"/>
              <a:gd name="T38" fmla="*/ 41 w 56"/>
              <a:gd name="T39" fmla="*/ 55 h 69"/>
              <a:gd name="T40" fmla="*/ 41 w 56"/>
              <a:gd name="T41" fmla="*/ 62 h 69"/>
              <a:gd name="T42" fmla="*/ 49 w 56"/>
              <a:gd name="T43" fmla="*/ 62 h 69"/>
              <a:gd name="T44" fmla="*/ 51 w 56"/>
              <a:gd name="T45" fmla="*/ 58 h 69"/>
              <a:gd name="T46" fmla="*/ 22 w 56"/>
              <a:gd name="T47" fmla="*/ 28 h 69"/>
              <a:gd name="T48" fmla="*/ 15 w 56"/>
              <a:gd name="T49" fmla="*/ 25 h 69"/>
              <a:gd name="T50" fmla="*/ 8 w 56"/>
              <a:gd name="T51" fmla="*/ 28 h 69"/>
              <a:gd name="T52" fmla="*/ 8 w 56"/>
              <a:gd name="T53" fmla="*/ 41 h 69"/>
              <a:gd name="T54" fmla="*/ 15 w 56"/>
              <a:gd name="T55" fmla="*/ 44 h 69"/>
              <a:gd name="T56" fmla="*/ 22 w 56"/>
              <a:gd name="T57" fmla="*/ 41 h 69"/>
              <a:gd name="T58" fmla="*/ 22 w 56"/>
              <a:gd name="T59" fmla="*/ 28 h 69"/>
              <a:gd name="T60" fmla="*/ 49 w 56"/>
              <a:gd name="T61" fmla="*/ 7 h 69"/>
              <a:gd name="T62" fmla="*/ 45 w 56"/>
              <a:gd name="T63" fmla="*/ 6 h 69"/>
              <a:gd name="T64" fmla="*/ 40 w 56"/>
              <a:gd name="T65" fmla="*/ 11 h 69"/>
              <a:gd name="T66" fmla="*/ 45 w 56"/>
              <a:gd name="T67" fmla="*/ 16 h 69"/>
              <a:gd name="T68" fmla="*/ 51 w 56"/>
              <a:gd name="T69" fmla="*/ 11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6" h="69">
                <a:moveTo>
                  <a:pt x="36" y="53"/>
                </a:moveTo>
                <a:cubicBezTo>
                  <a:pt x="26" y="45"/>
                  <a:pt x="26" y="45"/>
                  <a:pt x="26" y="45"/>
                </a:cubicBezTo>
                <a:cubicBezTo>
                  <a:pt x="26" y="45"/>
                  <a:pt x="26" y="45"/>
                  <a:pt x="26" y="45"/>
                </a:cubicBezTo>
                <a:cubicBezTo>
                  <a:pt x="25" y="45"/>
                  <a:pt x="25" y="45"/>
                  <a:pt x="25" y="45"/>
                </a:cubicBezTo>
                <a:cubicBezTo>
                  <a:pt x="23" y="48"/>
                  <a:pt x="19" y="50"/>
                  <a:pt x="15" y="50"/>
                </a:cubicBezTo>
                <a:cubicBezTo>
                  <a:pt x="11" y="50"/>
                  <a:pt x="7" y="48"/>
                  <a:pt x="5" y="45"/>
                </a:cubicBezTo>
                <a:cubicBezTo>
                  <a:pt x="4" y="45"/>
                  <a:pt x="4" y="45"/>
                  <a:pt x="4" y="45"/>
                </a:cubicBezTo>
                <a:cubicBezTo>
                  <a:pt x="2" y="42"/>
                  <a:pt x="0" y="39"/>
                  <a:pt x="0" y="35"/>
                </a:cubicBezTo>
                <a:cubicBezTo>
                  <a:pt x="0" y="31"/>
                  <a:pt x="2" y="27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7" y="21"/>
                  <a:pt x="11" y="20"/>
                  <a:pt x="15" y="20"/>
                </a:cubicBezTo>
                <a:cubicBezTo>
                  <a:pt x="19" y="20"/>
                  <a:pt x="23" y="21"/>
                  <a:pt x="26" y="24"/>
                </a:cubicBezTo>
                <a:cubicBezTo>
                  <a:pt x="26" y="24"/>
                  <a:pt x="26" y="24"/>
                  <a:pt x="26" y="24"/>
                </a:cubicBezTo>
                <a:cubicBezTo>
                  <a:pt x="36" y="16"/>
                  <a:pt x="36" y="16"/>
                  <a:pt x="36" y="16"/>
                </a:cubicBezTo>
                <a:cubicBezTo>
                  <a:pt x="35" y="15"/>
                  <a:pt x="34" y="13"/>
                  <a:pt x="34" y="11"/>
                </a:cubicBezTo>
                <a:cubicBezTo>
                  <a:pt x="34" y="8"/>
                  <a:pt x="36" y="5"/>
                  <a:pt x="38" y="3"/>
                </a:cubicBezTo>
                <a:cubicBezTo>
                  <a:pt x="39" y="1"/>
                  <a:pt x="42" y="0"/>
                  <a:pt x="45" y="0"/>
                </a:cubicBezTo>
                <a:cubicBezTo>
                  <a:pt x="48" y="0"/>
                  <a:pt x="51" y="1"/>
                  <a:pt x="53" y="3"/>
                </a:cubicBezTo>
                <a:cubicBezTo>
                  <a:pt x="55" y="5"/>
                  <a:pt x="56" y="8"/>
                  <a:pt x="56" y="11"/>
                </a:cubicBezTo>
                <a:cubicBezTo>
                  <a:pt x="56" y="14"/>
                  <a:pt x="55" y="17"/>
                  <a:pt x="53" y="19"/>
                </a:cubicBezTo>
                <a:cubicBezTo>
                  <a:pt x="51" y="21"/>
                  <a:pt x="48" y="22"/>
                  <a:pt x="45" y="22"/>
                </a:cubicBezTo>
                <a:cubicBezTo>
                  <a:pt x="42" y="22"/>
                  <a:pt x="40" y="21"/>
                  <a:pt x="38" y="19"/>
                </a:cubicBezTo>
                <a:cubicBezTo>
                  <a:pt x="28" y="27"/>
                  <a:pt x="28" y="27"/>
                  <a:pt x="28" y="27"/>
                </a:cubicBezTo>
                <a:cubicBezTo>
                  <a:pt x="29" y="29"/>
                  <a:pt x="30" y="32"/>
                  <a:pt x="30" y="35"/>
                </a:cubicBezTo>
                <a:cubicBezTo>
                  <a:pt x="30" y="38"/>
                  <a:pt x="29" y="40"/>
                  <a:pt x="28" y="43"/>
                </a:cubicBezTo>
                <a:cubicBezTo>
                  <a:pt x="38" y="51"/>
                  <a:pt x="38" y="51"/>
                  <a:pt x="38" y="51"/>
                </a:cubicBezTo>
                <a:cubicBezTo>
                  <a:pt x="40" y="49"/>
                  <a:pt x="42" y="48"/>
                  <a:pt x="45" y="48"/>
                </a:cubicBezTo>
                <a:cubicBezTo>
                  <a:pt x="48" y="48"/>
                  <a:pt x="51" y="49"/>
                  <a:pt x="53" y="51"/>
                </a:cubicBezTo>
                <a:cubicBezTo>
                  <a:pt x="55" y="53"/>
                  <a:pt x="56" y="55"/>
                  <a:pt x="56" y="58"/>
                </a:cubicBezTo>
                <a:cubicBezTo>
                  <a:pt x="56" y="61"/>
                  <a:pt x="55" y="64"/>
                  <a:pt x="53" y="66"/>
                </a:cubicBezTo>
                <a:cubicBezTo>
                  <a:pt x="53" y="66"/>
                  <a:pt x="53" y="66"/>
                  <a:pt x="53" y="66"/>
                </a:cubicBezTo>
                <a:cubicBezTo>
                  <a:pt x="51" y="68"/>
                  <a:pt x="48" y="69"/>
                  <a:pt x="45" y="69"/>
                </a:cubicBezTo>
                <a:cubicBezTo>
                  <a:pt x="42" y="69"/>
                  <a:pt x="39" y="68"/>
                  <a:pt x="38" y="66"/>
                </a:cubicBezTo>
                <a:cubicBezTo>
                  <a:pt x="36" y="64"/>
                  <a:pt x="34" y="61"/>
                  <a:pt x="34" y="58"/>
                </a:cubicBezTo>
                <a:cubicBezTo>
                  <a:pt x="34" y="56"/>
                  <a:pt x="35" y="55"/>
                  <a:pt x="36" y="53"/>
                </a:cubicBezTo>
                <a:close/>
                <a:moveTo>
                  <a:pt x="49" y="55"/>
                </a:moveTo>
                <a:cubicBezTo>
                  <a:pt x="49" y="55"/>
                  <a:pt x="49" y="55"/>
                  <a:pt x="49" y="55"/>
                </a:cubicBezTo>
                <a:cubicBezTo>
                  <a:pt x="48" y="54"/>
                  <a:pt x="47" y="53"/>
                  <a:pt x="45" y="53"/>
                </a:cubicBezTo>
                <a:cubicBezTo>
                  <a:pt x="44" y="53"/>
                  <a:pt x="42" y="54"/>
                  <a:pt x="41" y="55"/>
                </a:cubicBezTo>
                <a:cubicBezTo>
                  <a:pt x="40" y="55"/>
                  <a:pt x="40" y="57"/>
                  <a:pt x="40" y="58"/>
                </a:cubicBezTo>
                <a:cubicBezTo>
                  <a:pt x="40" y="60"/>
                  <a:pt x="40" y="61"/>
                  <a:pt x="41" y="62"/>
                </a:cubicBezTo>
                <a:cubicBezTo>
                  <a:pt x="42" y="63"/>
                  <a:pt x="44" y="64"/>
                  <a:pt x="45" y="64"/>
                </a:cubicBezTo>
                <a:cubicBezTo>
                  <a:pt x="47" y="64"/>
                  <a:pt x="48" y="63"/>
                  <a:pt x="49" y="62"/>
                </a:cubicBezTo>
                <a:cubicBezTo>
                  <a:pt x="49" y="62"/>
                  <a:pt x="49" y="62"/>
                  <a:pt x="49" y="62"/>
                </a:cubicBezTo>
                <a:cubicBezTo>
                  <a:pt x="50" y="61"/>
                  <a:pt x="51" y="60"/>
                  <a:pt x="51" y="58"/>
                </a:cubicBezTo>
                <a:cubicBezTo>
                  <a:pt x="51" y="57"/>
                  <a:pt x="50" y="55"/>
                  <a:pt x="49" y="55"/>
                </a:cubicBezTo>
                <a:close/>
                <a:moveTo>
                  <a:pt x="22" y="28"/>
                </a:moveTo>
                <a:cubicBezTo>
                  <a:pt x="22" y="28"/>
                  <a:pt x="22" y="28"/>
                  <a:pt x="22" y="28"/>
                </a:cubicBezTo>
                <a:cubicBezTo>
                  <a:pt x="20" y="26"/>
                  <a:pt x="18" y="25"/>
                  <a:pt x="15" y="25"/>
                </a:cubicBezTo>
                <a:cubicBezTo>
                  <a:pt x="12" y="25"/>
                  <a:pt x="10" y="26"/>
                  <a:pt x="8" y="28"/>
                </a:cubicBezTo>
                <a:cubicBezTo>
                  <a:pt x="8" y="28"/>
                  <a:pt x="8" y="28"/>
                  <a:pt x="8" y="28"/>
                </a:cubicBezTo>
                <a:cubicBezTo>
                  <a:pt x="7" y="30"/>
                  <a:pt x="5" y="32"/>
                  <a:pt x="5" y="35"/>
                </a:cubicBezTo>
                <a:cubicBezTo>
                  <a:pt x="5" y="37"/>
                  <a:pt x="6" y="40"/>
                  <a:pt x="8" y="41"/>
                </a:cubicBezTo>
                <a:cubicBezTo>
                  <a:pt x="8" y="41"/>
                  <a:pt x="8" y="41"/>
                  <a:pt x="8" y="41"/>
                </a:cubicBezTo>
                <a:cubicBezTo>
                  <a:pt x="10" y="43"/>
                  <a:pt x="12" y="44"/>
                  <a:pt x="15" y="44"/>
                </a:cubicBezTo>
                <a:cubicBezTo>
                  <a:pt x="18" y="44"/>
                  <a:pt x="20" y="43"/>
                  <a:pt x="22" y="42"/>
                </a:cubicBezTo>
                <a:cubicBezTo>
                  <a:pt x="22" y="41"/>
                  <a:pt x="22" y="41"/>
                  <a:pt x="22" y="41"/>
                </a:cubicBezTo>
                <a:cubicBezTo>
                  <a:pt x="24" y="40"/>
                  <a:pt x="25" y="37"/>
                  <a:pt x="25" y="35"/>
                </a:cubicBezTo>
                <a:cubicBezTo>
                  <a:pt x="25" y="32"/>
                  <a:pt x="24" y="30"/>
                  <a:pt x="22" y="28"/>
                </a:cubicBezTo>
                <a:cubicBezTo>
                  <a:pt x="22" y="28"/>
                  <a:pt x="22" y="28"/>
                  <a:pt x="22" y="28"/>
                </a:cubicBezTo>
                <a:close/>
                <a:moveTo>
                  <a:pt x="49" y="7"/>
                </a:moveTo>
                <a:cubicBezTo>
                  <a:pt x="49" y="7"/>
                  <a:pt x="49" y="7"/>
                  <a:pt x="49" y="7"/>
                </a:cubicBezTo>
                <a:cubicBezTo>
                  <a:pt x="48" y="6"/>
                  <a:pt x="47" y="6"/>
                  <a:pt x="45" y="6"/>
                </a:cubicBezTo>
                <a:cubicBezTo>
                  <a:pt x="44" y="6"/>
                  <a:pt x="42" y="6"/>
                  <a:pt x="41" y="7"/>
                </a:cubicBezTo>
                <a:cubicBezTo>
                  <a:pt x="40" y="8"/>
                  <a:pt x="40" y="9"/>
                  <a:pt x="40" y="11"/>
                </a:cubicBezTo>
                <a:cubicBezTo>
                  <a:pt x="40" y="12"/>
                  <a:pt x="40" y="14"/>
                  <a:pt x="41" y="15"/>
                </a:cubicBezTo>
                <a:cubicBezTo>
                  <a:pt x="42" y="16"/>
                  <a:pt x="44" y="16"/>
                  <a:pt x="45" y="16"/>
                </a:cubicBezTo>
                <a:cubicBezTo>
                  <a:pt x="47" y="16"/>
                  <a:pt x="48" y="16"/>
                  <a:pt x="49" y="15"/>
                </a:cubicBezTo>
                <a:cubicBezTo>
                  <a:pt x="50" y="14"/>
                  <a:pt x="51" y="12"/>
                  <a:pt x="51" y="11"/>
                </a:cubicBezTo>
                <a:cubicBezTo>
                  <a:pt x="51" y="9"/>
                  <a:pt x="50" y="8"/>
                  <a:pt x="49" y="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460" name="Freeform 52"/>
          <p:cNvSpPr/>
          <p:nvPr/>
        </p:nvSpPr>
        <p:spPr bwMode="auto">
          <a:xfrm>
            <a:off x="5185172" y="4764434"/>
            <a:ext cx="750094" cy="89297"/>
          </a:xfrm>
          <a:custGeom>
            <a:avLst/>
            <a:gdLst>
              <a:gd name="T0" fmla="*/ 336 w 336"/>
              <a:gd name="T1" fmla="*/ 0 h 40"/>
              <a:gd name="T2" fmla="*/ 0 w 336"/>
              <a:gd name="T3" fmla="*/ 0 h 40"/>
              <a:gd name="T4" fmla="*/ 0 w 336"/>
              <a:gd name="T5" fmla="*/ 40 h 40"/>
              <a:gd name="T6" fmla="*/ 300 w 336"/>
              <a:gd name="T7" fmla="*/ 40 h 40"/>
              <a:gd name="T8" fmla="*/ 336 w 336"/>
              <a:gd name="T9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6" h="40">
                <a:moveTo>
                  <a:pt x="336" y="0"/>
                </a:moveTo>
                <a:lnTo>
                  <a:pt x="0" y="0"/>
                </a:lnTo>
                <a:lnTo>
                  <a:pt x="0" y="40"/>
                </a:lnTo>
                <a:lnTo>
                  <a:pt x="300" y="40"/>
                </a:lnTo>
                <a:lnTo>
                  <a:pt x="336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461" name="Freeform 53"/>
          <p:cNvSpPr/>
          <p:nvPr/>
        </p:nvSpPr>
        <p:spPr bwMode="auto">
          <a:xfrm>
            <a:off x="5185172" y="4099173"/>
            <a:ext cx="669727" cy="754559"/>
          </a:xfrm>
          <a:custGeom>
            <a:avLst/>
            <a:gdLst>
              <a:gd name="T0" fmla="*/ 137 w 148"/>
              <a:gd name="T1" fmla="*/ 0 h 167"/>
              <a:gd name="T2" fmla="*/ 11 w 148"/>
              <a:gd name="T3" fmla="*/ 0 h 167"/>
              <a:gd name="T4" fmla="*/ 0 w 148"/>
              <a:gd name="T5" fmla="*/ 12 h 167"/>
              <a:gd name="T6" fmla="*/ 0 w 148"/>
              <a:gd name="T7" fmla="*/ 110 h 167"/>
              <a:gd name="T8" fmla="*/ 0 w 148"/>
              <a:gd name="T9" fmla="*/ 156 h 167"/>
              <a:gd name="T10" fmla="*/ 0 w 148"/>
              <a:gd name="T11" fmla="*/ 167 h 167"/>
              <a:gd name="T12" fmla="*/ 11 w 148"/>
              <a:gd name="T13" fmla="*/ 167 h 167"/>
              <a:gd name="T14" fmla="*/ 137 w 148"/>
              <a:gd name="T15" fmla="*/ 167 h 167"/>
              <a:gd name="T16" fmla="*/ 148 w 148"/>
              <a:gd name="T17" fmla="*/ 167 h 167"/>
              <a:gd name="T18" fmla="*/ 148 w 148"/>
              <a:gd name="T19" fmla="*/ 156 h 167"/>
              <a:gd name="T20" fmla="*/ 148 w 148"/>
              <a:gd name="T21" fmla="*/ 110 h 167"/>
              <a:gd name="T22" fmla="*/ 148 w 148"/>
              <a:gd name="T23" fmla="*/ 12 h 167"/>
              <a:gd name="T24" fmla="*/ 137 w 148"/>
              <a:gd name="T25" fmla="*/ 0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8" h="167">
                <a:moveTo>
                  <a:pt x="137" y="0"/>
                </a:moveTo>
                <a:cubicBezTo>
                  <a:pt x="11" y="0"/>
                  <a:pt x="11" y="0"/>
                  <a:pt x="11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110"/>
                  <a:pt x="0" y="110"/>
                  <a:pt x="0" y="110"/>
                </a:cubicBezTo>
                <a:cubicBezTo>
                  <a:pt x="0" y="156"/>
                  <a:pt x="0" y="156"/>
                  <a:pt x="0" y="156"/>
                </a:cubicBezTo>
                <a:cubicBezTo>
                  <a:pt x="0" y="167"/>
                  <a:pt x="0" y="167"/>
                  <a:pt x="0" y="167"/>
                </a:cubicBezTo>
                <a:cubicBezTo>
                  <a:pt x="11" y="167"/>
                  <a:pt x="11" y="167"/>
                  <a:pt x="11" y="167"/>
                </a:cubicBezTo>
                <a:cubicBezTo>
                  <a:pt x="137" y="167"/>
                  <a:pt x="137" y="167"/>
                  <a:pt x="137" y="167"/>
                </a:cubicBezTo>
                <a:cubicBezTo>
                  <a:pt x="148" y="167"/>
                  <a:pt x="148" y="167"/>
                  <a:pt x="148" y="167"/>
                </a:cubicBezTo>
                <a:cubicBezTo>
                  <a:pt x="148" y="156"/>
                  <a:pt x="148" y="156"/>
                  <a:pt x="148" y="156"/>
                </a:cubicBezTo>
                <a:cubicBezTo>
                  <a:pt x="148" y="110"/>
                  <a:pt x="148" y="110"/>
                  <a:pt x="148" y="110"/>
                </a:cubicBezTo>
                <a:cubicBezTo>
                  <a:pt x="148" y="12"/>
                  <a:pt x="148" y="12"/>
                  <a:pt x="148" y="12"/>
                </a:cubicBezTo>
                <a:cubicBezTo>
                  <a:pt x="148" y="5"/>
                  <a:pt x="143" y="0"/>
                  <a:pt x="13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462" name="Freeform 54"/>
          <p:cNvSpPr>
            <a:spLocks noEditPoints="1"/>
          </p:cNvSpPr>
          <p:nvPr/>
        </p:nvSpPr>
        <p:spPr bwMode="auto">
          <a:xfrm>
            <a:off x="5401718" y="4355902"/>
            <a:ext cx="234404" cy="241102"/>
          </a:xfrm>
          <a:custGeom>
            <a:avLst/>
            <a:gdLst>
              <a:gd name="T0" fmla="*/ 3 w 52"/>
              <a:gd name="T1" fmla="*/ 1 h 53"/>
              <a:gd name="T2" fmla="*/ 50 w 52"/>
              <a:gd name="T3" fmla="*/ 16 h 53"/>
              <a:gd name="T4" fmla="*/ 52 w 52"/>
              <a:gd name="T5" fmla="*/ 20 h 53"/>
              <a:gd name="T6" fmla="*/ 51 w 52"/>
              <a:gd name="T7" fmla="*/ 21 h 53"/>
              <a:gd name="T8" fmla="*/ 51 w 52"/>
              <a:gd name="T9" fmla="*/ 21 h 53"/>
              <a:gd name="T10" fmla="*/ 37 w 52"/>
              <a:gd name="T11" fmla="*/ 28 h 53"/>
              <a:gd name="T12" fmla="*/ 50 w 52"/>
              <a:gd name="T13" fmla="*/ 42 h 53"/>
              <a:gd name="T14" fmla="*/ 50 w 52"/>
              <a:gd name="T15" fmla="*/ 45 h 53"/>
              <a:gd name="T16" fmla="*/ 45 w 52"/>
              <a:gd name="T17" fmla="*/ 51 h 53"/>
              <a:gd name="T18" fmla="*/ 41 w 52"/>
              <a:gd name="T19" fmla="*/ 51 h 53"/>
              <a:gd name="T20" fmla="*/ 41 w 52"/>
              <a:gd name="T21" fmla="*/ 51 h 53"/>
              <a:gd name="T22" fmla="*/ 28 w 52"/>
              <a:gd name="T23" fmla="*/ 38 h 53"/>
              <a:gd name="T24" fmla="*/ 20 w 52"/>
              <a:gd name="T25" fmla="*/ 51 h 53"/>
              <a:gd name="T26" fmla="*/ 17 w 52"/>
              <a:gd name="T27" fmla="*/ 53 h 53"/>
              <a:gd name="T28" fmla="*/ 16 w 52"/>
              <a:gd name="T29" fmla="*/ 51 h 53"/>
              <a:gd name="T30" fmla="*/ 0 w 52"/>
              <a:gd name="T31" fmla="*/ 4 h 53"/>
              <a:gd name="T32" fmla="*/ 2 w 52"/>
              <a:gd name="T33" fmla="*/ 1 h 53"/>
              <a:gd name="T34" fmla="*/ 3 w 52"/>
              <a:gd name="T35" fmla="*/ 1 h 53"/>
              <a:gd name="T36" fmla="*/ 43 w 52"/>
              <a:gd name="T37" fmla="*/ 19 h 53"/>
              <a:gd name="T38" fmla="*/ 43 w 52"/>
              <a:gd name="T39" fmla="*/ 19 h 53"/>
              <a:gd name="T40" fmla="*/ 7 w 52"/>
              <a:gd name="T41" fmla="*/ 7 h 53"/>
              <a:gd name="T42" fmla="*/ 19 w 52"/>
              <a:gd name="T43" fmla="*/ 43 h 53"/>
              <a:gd name="T44" fmla="*/ 25 w 52"/>
              <a:gd name="T45" fmla="*/ 32 h 53"/>
              <a:gd name="T46" fmla="*/ 25 w 52"/>
              <a:gd name="T47" fmla="*/ 31 h 53"/>
              <a:gd name="T48" fmla="*/ 29 w 52"/>
              <a:gd name="T49" fmla="*/ 31 h 53"/>
              <a:gd name="T50" fmla="*/ 43 w 52"/>
              <a:gd name="T51" fmla="*/ 45 h 53"/>
              <a:gd name="T52" fmla="*/ 45 w 52"/>
              <a:gd name="T53" fmla="*/ 43 h 53"/>
              <a:gd name="T54" fmla="*/ 31 w 52"/>
              <a:gd name="T55" fmla="*/ 30 h 53"/>
              <a:gd name="T56" fmla="*/ 30 w 52"/>
              <a:gd name="T57" fmla="*/ 29 h 53"/>
              <a:gd name="T58" fmla="*/ 31 w 52"/>
              <a:gd name="T59" fmla="*/ 25 h 53"/>
              <a:gd name="T60" fmla="*/ 43 w 52"/>
              <a:gd name="T61" fmla="*/ 19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52" h="53">
                <a:moveTo>
                  <a:pt x="3" y="1"/>
                </a:moveTo>
                <a:cubicBezTo>
                  <a:pt x="50" y="16"/>
                  <a:pt x="50" y="16"/>
                  <a:pt x="50" y="16"/>
                </a:cubicBezTo>
                <a:cubicBezTo>
                  <a:pt x="52" y="17"/>
                  <a:pt x="52" y="18"/>
                  <a:pt x="52" y="20"/>
                </a:cubicBezTo>
                <a:cubicBezTo>
                  <a:pt x="52" y="20"/>
                  <a:pt x="51" y="21"/>
                  <a:pt x="51" y="21"/>
                </a:cubicBezTo>
                <a:cubicBezTo>
                  <a:pt x="51" y="21"/>
                  <a:pt x="51" y="21"/>
                  <a:pt x="51" y="21"/>
                </a:cubicBezTo>
                <a:cubicBezTo>
                  <a:pt x="37" y="28"/>
                  <a:pt x="37" y="28"/>
                  <a:pt x="37" y="28"/>
                </a:cubicBezTo>
                <a:cubicBezTo>
                  <a:pt x="50" y="42"/>
                  <a:pt x="50" y="42"/>
                  <a:pt x="50" y="42"/>
                </a:cubicBezTo>
                <a:cubicBezTo>
                  <a:pt x="51" y="43"/>
                  <a:pt x="51" y="44"/>
                  <a:pt x="50" y="45"/>
                </a:cubicBezTo>
                <a:cubicBezTo>
                  <a:pt x="45" y="51"/>
                  <a:pt x="45" y="51"/>
                  <a:pt x="45" y="51"/>
                </a:cubicBezTo>
                <a:cubicBezTo>
                  <a:pt x="44" y="52"/>
                  <a:pt x="42" y="52"/>
                  <a:pt x="41" y="51"/>
                </a:cubicBezTo>
                <a:cubicBezTo>
                  <a:pt x="41" y="51"/>
                  <a:pt x="41" y="51"/>
                  <a:pt x="41" y="51"/>
                </a:cubicBezTo>
                <a:cubicBezTo>
                  <a:pt x="28" y="38"/>
                  <a:pt x="28" y="38"/>
                  <a:pt x="28" y="38"/>
                </a:cubicBezTo>
                <a:cubicBezTo>
                  <a:pt x="20" y="51"/>
                  <a:pt x="20" y="51"/>
                  <a:pt x="20" y="51"/>
                </a:cubicBezTo>
                <a:cubicBezTo>
                  <a:pt x="20" y="53"/>
                  <a:pt x="18" y="53"/>
                  <a:pt x="17" y="53"/>
                </a:cubicBezTo>
                <a:cubicBezTo>
                  <a:pt x="16" y="52"/>
                  <a:pt x="16" y="52"/>
                  <a:pt x="16" y="51"/>
                </a:cubicBezTo>
                <a:cubicBezTo>
                  <a:pt x="0" y="4"/>
                  <a:pt x="0" y="4"/>
                  <a:pt x="0" y="4"/>
                </a:cubicBezTo>
                <a:cubicBezTo>
                  <a:pt x="0" y="3"/>
                  <a:pt x="0" y="1"/>
                  <a:pt x="2" y="1"/>
                </a:cubicBezTo>
                <a:cubicBezTo>
                  <a:pt x="2" y="0"/>
                  <a:pt x="3" y="0"/>
                  <a:pt x="3" y="1"/>
                </a:cubicBezTo>
                <a:close/>
                <a:moveTo>
                  <a:pt x="43" y="19"/>
                </a:moveTo>
                <a:cubicBezTo>
                  <a:pt x="43" y="19"/>
                  <a:pt x="43" y="19"/>
                  <a:pt x="43" y="19"/>
                </a:cubicBezTo>
                <a:cubicBezTo>
                  <a:pt x="7" y="7"/>
                  <a:pt x="7" y="7"/>
                  <a:pt x="7" y="7"/>
                </a:cubicBezTo>
                <a:cubicBezTo>
                  <a:pt x="19" y="43"/>
                  <a:pt x="19" y="43"/>
                  <a:pt x="19" y="43"/>
                </a:cubicBezTo>
                <a:cubicBezTo>
                  <a:pt x="25" y="32"/>
                  <a:pt x="25" y="32"/>
                  <a:pt x="25" y="32"/>
                </a:cubicBezTo>
                <a:cubicBezTo>
                  <a:pt x="25" y="32"/>
                  <a:pt x="25" y="32"/>
                  <a:pt x="25" y="31"/>
                </a:cubicBezTo>
                <a:cubicBezTo>
                  <a:pt x="26" y="30"/>
                  <a:pt x="28" y="30"/>
                  <a:pt x="29" y="31"/>
                </a:cubicBezTo>
                <a:cubicBezTo>
                  <a:pt x="43" y="45"/>
                  <a:pt x="43" y="45"/>
                  <a:pt x="43" y="45"/>
                </a:cubicBezTo>
                <a:cubicBezTo>
                  <a:pt x="45" y="43"/>
                  <a:pt x="45" y="43"/>
                  <a:pt x="45" y="43"/>
                </a:cubicBezTo>
                <a:cubicBezTo>
                  <a:pt x="31" y="30"/>
                  <a:pt x="31" y="30"/>
                  <a:pt x="31" y="30"/>
                </a:cubicBezTo>
                <a:cubicBezTo>
                  <a:pt x="31" y="29"/>
                  <a:pt x="30" y="29"/>
                  <a:pt x="30" y="29"/>
                </a:cubicBezTo>
                <a:cubicBezTo>
                  <a:pt x="30" y="28"/>
                  <a:pt x="30" y="26"/>
                  <a:pt x="31" y="25"/>
                </a:cubicBezTo>
                <a:cubicBezTo>
                  <a:pt x="43" y="19"/>
                  <a:pt x="43" y="19"/>
                  <a:pt x="43" y="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464" name="Freeform 56"/>
          <p:cNvSpPr/>
          <p:nvPr/>
        </p:nvSpPr>
        <p:spPr bwMode="auto">
          <a:xfrm>
            <a:off x="4158258" y="4764434"/>
            <a:ext cx="750094" cy="89297"/>
          </a:xfrm>
          <a:custGeom>
            <a:avLst/>
            <a:gdLst>
              <a:gd name="T0" fmla="*/ 336 w 336"/>
              <a:gd name="T1" fmla="*/ 0 h 40"/>
              <a:gd name="T2" fmla="*/ 0 w 336"/>
              <a:gd name="T3" fmla="*/ 0 h 40"/>
              <a:gd name="T4" fmla="*/ 0 w 336"/>
              <a:gd name="T5" fmla="*/ 40 h 40"/>
              <a:gd name="T6" fmla="*/ 300 w 336"/>
              <a:gd name="T7" fmla="*/ 40 h 40"/>
              <a:gd name="T8" fmla="*/ 336 w 336"/>
              <a:gd name="T9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6" h="40">
                <a:moveTo>
                  <a:pt x="336" y="0"/>
                </a:moveTo>
                <a:lnTo>
                  <a:pt x="0" y="0"/>
                </a:lnTo>
                <a:lnTo>
                  <a:pt x="0" y="40"/>
                </a:lnTo>
                <a:lnTo>
                  <a:pt x="300" y="40"/>
                </a:lnTo>
                <a:lnTo>
                  <a:pt x="336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465" name="Freeform 57"/>
          <p:cNvSpPr/>
          <p:nvPr/>
        </p:nvSpPr>
        <p:spPr bwMode="auto">
          <a:xfrm>
            <a:off x="4158258" y="4099173"/>
            <a:ext cx="669727" cy="754559"/>
          </a:xfrm>
          <a:custGeom>
            <a:avLst/>
            <a:gdLst>
              <a:gd name="T0" fmla="*/ 137 w 148"/>
              <a:gd name="T1" fmla="*/ 0 h 167"/>
              <a:gd name="T2" fmla="*/ 11 w 148"/>
              <a:gd name="T3" fmla="*/ 0 h 167"/>
              <a:gd name="T4" fmla="*/ 0 w 148"/>
              <a:gd name="T5" fmla="*/ 12 h 167"/>
              <a:gd name="T6" fmla="*/ 0 w 148"/>
              <a:gd name="T7" fmla="*/ 110 h 167"/>
              <a:gd name="T8" fmla="*/ 0 w 148"/>
              <a:gd name="T9" fmla="*/ 156 h 167"/>
              <a:gd name="T10" fmla="*/ 0 w 148"/>
              <a:gd name="T11" fmla="*/ 167 h 167"/>
              <a:gd name="T12" fmla="*/ 11 w 148"/>
              <a:gd name="T13" fmla="*/ 167 h 167"/>
              <a:gd name="T14" fmla="*/ 137 w 148"/>
              <a:gd name="T15" fmla="*/ 167 h 167"/>
              <a:gd name="T16" fmla="*/ 148 w 148"/>
              <a:gd name="T17" fmla="*/ 167 h 167"/>
              <a:gd name="T18" fmla="*/ 148 w 148"/>
              <a:gd name="T19" fmla="*/ 156 h 167"/>
              <a:gd name="T20" fmla="*/ 148 w 148"/>
              <a:gd name="T21" fmla="*/ 110 h 167"/>
              <a:gd name="T22" fmla="*/ 148 w 148"/>
              <a:gd name="T23" fmla="*/ 12 h 167"/>
              <a:gd name="T24" fmla="*/ 137 w 148"/>
              <a:gd name="T25" fmla="*/ 0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8" h="167">
                <a:moveTo>
                  <a:pt x="137" y="0"/>
                </a:moveTo>
                <a:cubicBezTo>
                  <a:pt x="11" y="0"/>
                  <a:pt x="11" y="0"/>
                  <a:pt x="11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110"/>
                  <a:pt x="0" y="110"/>
                  <a:pt x="0" y="110"/>
                </a:cubicBezTo>
                <a:cubicBezTo>
                  <a:pt x="0" y="156"/>
                  <a:pt x="0" y="156"/>
                  <a:pt x="0" y="156"/>
                </a:cubicBezTo>
                <a:cubicBezTo>
                  <a:pt x="0" y="167"/>
                  <a:pt x="0" y="167"/>
                  <a:pt x="0" y="167"/>
                </a:cubicBezTo>
                <a:cubicBezTo>
                  <a:pt x="11" y="167"/>
                  <a:pt x="11" y="167"/>
                  <a:pt x="11" y="167"/>
                </a:cubicBezTo>
                <a:cubicBezTo>
                  <a:pt x="137" y="167"/>
                  <a:pt x="137" y="167"/>
                  <a:pt x="137" y="167"/>
                </a:cubicBezTo>
                <a:cubicBezTo>
                  <a:pt x="148" y="167"/>
                  <a:pt x="148" y="167"/>
                  <a:pt x="148" y="167"/>
                </a:cubicBezTo>
                <a:cubicBezTo>
                  <a:pt x="148" y="156"/>
                  <a:pt x="148" y="156"/>
                  <a:pt x="148" y="156"/>
                </a:cubicBezTo>
                <a:cubicBezTo>
                  <a:pt x="148" y="110"/>
                  <a:pt x="148" y="110"/>
                  <a:pt x="148" y="110"/>
                </a:cubicBezTo>
                <a:cubicBezTo>
                  <a:pt x="148" y="12"/>
                  <a:pt x="148" y="12"/>
                  <a:pt x="148" y="12"/>
                </a:cubicBezTo>
                <a:cubicBezTo>
                  <a:pt x="148" y="5"/>
                  <a:pt x="143" y="0"/>
                  <a:pt x="13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466" name="Freeform 58"/>
          <p:cNvSpPr>
            <a:spLocks noEditPoints="1"/>
          </p:cNvSpPr>
          <p:nvPr/>
        </p:nvSpPr>
        <p:spPr bwMode="auto">
          <a:xfrm>
            <a:off x="4385965" y="4324648"/>
            <a:ext cx="216546" cy="303609"/>
          </a:xfrm>
          <a:custGeom>
            <a:avLst/>
            <a:gdLst>
              <a:gd name="T0" fmla="*/ 42 w 48"/>
              <a:gd name="T1" fmla="*/ 18 h 67"/>
              <a:gd name="T2" fmla="*/ 37 w 48"/>
              <a:gd name="T3" fmla="*/ 31 h 67"/>
              <a:gd name="T4" fmla="*/ 37 w 48"/>
              <a:gd name="T5" fmla="*/ 31 h 67"/>
              <a:gd name="T6" fmla="*/ 46 w 48"/>
              <a:gd name="T7" fmla="*/ 43 h 67"/>
              <a:gd name="T8" fmla="*/ 48 w 48"/>
              <a:gd name="T9" fmla="*/ 51 h 67"/>
              <a:gd name="T10" fmla="*/ 46 w 48"/>
              <a:gd name="T11" fmla="*/ 60 h 67"/>
              <a:gd name="T12" fmla="*/ 43 w 48"/>
              <a:gd name="T13" fmla="*/ 62 h 67"/>
              <a:gd name="T14" fmla="*/ 37 w 48"/>
              <a:gd name="T15" fmla="*/ 64 h 67"/>
              <a:gd name="T16" fmla="*/ 35 w 48"/>
              <a:gd name="T17" fmla="*/ 67 h 67"/>
              <a:gd name="T18" fmla="*/ 11 w 48"/>
              <a:gd name="T19" fmla="*/ 64 h 67"/>
              <a:gd name="T20" fmla="*/ 11 w 48"/>
              <a:gd name="T21" fmla="*/ 62 h 67"/>
              <a:gd name="T22" fmla="*/ 5 w 48"/>
              <a:gd name="T23" fmla="*/ 62 h 67"/>
              <a:gd name="T24" fmla="*/ 0 w 48"/>
              <a:gd name="T25" fmla="*/ 56 h 67"/>
              <a:gd name="T26" fmla="*/ 2 w 48"/>
              <a:gd name="T27" fmla="*/ 43 h 67"/>
              <a:gd name="T28" fmla="*/ 11 w 48"/>
              <a:gd name="T29" fmla="*/ 31 h 67"/>
              <a:gd name="T30" fmla="*/ 6 w 48"/>
              <a:gd name="T31" fmla="*/ 18 h 67"/>
              <a:gd name="T32" fmla="*/ 13 w 48"/>
              <a:gd name="T33" fmla="*/ 57 h 67"/>
              <a:gd name="T34" fmla="*/ 13 w 48"/>
              <a:gd name="T35" fmla="*/ 50 h 67"/>
              <a:gd name="T36" fmla="*/ 16 w 48"/>
              <a:gd name="T37" fmla="*/ 50 h 67"/>
              <a:gd name="T38" fmla="*/ 16 w 48"/>
              <a:gd name="T39" fmla="*/ 59 h 67"/>
              <a:gd name="T40" fmla="*/ 32 w 48"/>
              <a:gd name="T41" fmla="*/ 62 h 67"/>
              <a:gd name="T42" fmla="*/ 32 w 48"/>
              <a:gd name="T43" fmla="*/ 59 h 67"/>
              <a:gd name="T44" fmla="*/ 32 w 48"/>
              <a:gd name="T45" fmla="*/ 50 h 67"/>
              <a:gd name="T46" fmla="*/ 35 w 48"/>
              <a:gd name="T47" fmla="*/ 50 h 67"/>
              <a:gd name="T48" fmla="*/ 42 w 48"/>
              <a:gd name="T49" fmla="*/ 57 h 67"/>
              <a:gd name="T50" fmla="*/ 42 w 48"/>
              <a:gd name="T51" fmla="*/ 51 h 67"/>
              <a:gd name="T52" fmla="*/ 41 w 48"/>
              <a:gd name="T53" fmla="*/ 45 h 67"/>
              <a:gd name="T54" fmla="*/ 32 w 48"/>
              <a:gd name="T55" fmla="*/ 34 h 67"/>
              <a:gd name="T56" fmla="*/ 16 w 48"/>
              <a:gd name="T57" fmla="*/ 34 h 67"/>
              <a:gd name="T58" fmla="*/ 6 w 48"/>
              <a:gd name="T59" fmla="*/ 51 h 67"/>
              <a:gd name="T60" fmla="*/ 6 w 48"/>
              <a:gd name="T61" fmla="*/ 57 h 67"/>
              <a:gd name="T62" fmla="*/ 24 w 48"/>
              <a:gd name="T63" fmla="*/ 6 h 67"/>
              <a:gd name="T64" fmla="*/ 11 w 48"/>
              <a:gd name="T65" fmla="*/ 18 h 67"/>
              <a:gd name="T66" fmla="*/ 37 w 48"/>
              <a:gd name="T67" fmla="*/ 18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8" h="67">
                <a:moveTo>
                  <a:pt x="24" y="0"/>
                </a:moveTo>
                <a:cubicBezTo>
                  <a:pt x="34" y="0"/>
                  <a:pt x="42" y="8"/>
                  <a:pt x="42" y="18"/>
                </a:cubicBezTo>
                <a:cubicBezTo>
                  <a:pt x="42" y="23"/>
                  <a:pt x="40" y="28"/>
                  <a:pt x="37" y="31"/>
                </a:cubicBezTo>
                <a:cubicBezTo>
                  <a:pt x="37" y="31"/>
                  <a:pt x="37" y="31"/>
                  <a:pt x="37" y="31"/>
                </a:cubicBezTo>
                <a:cubicBezTo>
                  <a:pt x="37" y="31"/>
                  <a:pt x="37" y="31"/>
                  <a:pt x="37" y="31"/>
                </a:cubicBezTo>
                <a:cubicBezTo>
                  <a:pt x="37" y="31"/>
                  <a:pt x="37" y="31"/>
                  <a:pt x="37" y="31"/>
                </a:cubicBezTo>
                <a:cubicBezTo>
                  <a:pt x="37" y="31"/>
                  <a:pt x="37" y="31"/>
                  <a:pt x="37" y="31"/>
                </a:cubicBezTo>
                <a:cubicBezTo>
                  <a:pt x="40" y="35"/>
                  <a:pt x="44" y="38"/>
                  <a:pt x="46" y="43"/>
                </a:cubicBezTo>
                <a:cubicBezTo>
                  <a:pt x="46" y="43"/>
                  <a:pt x="46" y="43"/>
                  <a:pt x="46" y="43"/>
                </a:cubicBezTo>
                <a:cubicBezTo>
                  <a:pt x="47" y="45"/>
                  <a:pt x="48" y="48"/>
                  <a:pt x="48" y="51"/>
                </a:cubicBezTo>
                <a:cubicBezTo>
                  <a:pt x="48" y="56"/>
                  <a:pt x="48" y="56"/>
                  <a:pt x="48" y="56"/>
                </a:cubicBezTo>
                <a:cubicBezTo>
                  <a:pt x="48" y="57"/>
                  <a:pt x="47" y="59"/>
                  <a:pt x="46" y="60"/>
                </a:cubicBezTo>
                <a:cubicBezTo>
                  <a:pt x="46" y="61"/>
                  <a:pt x="44" y="62"/>
                  <a:pt x="43" y="62"/>
                </a:cubicBezTo>
                <a:cubicBezTo>
                  <a:pt x="43" y="62"/>
                  <a:pt x="43" y="62"/>
                  <a:pt x="43" y="62"/>
                </a:cubicBezTo>
                <a:cubicBezTo>
                  <a:pt x="37" y="62"/>
                  <a:pt x="37" y="62"/>
                  <a:pt x="37" y="62"/>
                </a:cubicBezTo>
                <a:cubicBezTo>
                  <a:pt x="37" y="64"/>
                  <a:pt x="37" y="64"/>
                  <a:pt x="37" y="64"/>
                </a:cubicBezTo>
                <a:cubicBezTo>
                  <a:pt x="37" y="66"/>
                  <a:pt x="36" y="67"/>
                  <a:pt x="35" y="67"/>
                </a:cubicBezTo>
                <a:cubicBezTo>
                  <a:pt x="35" y="67"/>
                  <a:pt x="35" y="67"/>
                  <a:pt x="35" y="67"/>
                </a:cubicBezTo>
                <a:cubicBezTo>
                  <a:pt x="13" y="67"/>
                  <a:pt x="13" y="67"/>
                  <a:pt x="13" y="67"/>
                </a:cubicBezTo>
                <a:cubicBezTo>
                  <a:pt x="12" y="67"/>
                  <a:pt x="11" y="66"/>
                  <a:pt x="11" y="64"/>
                </a:cubicBezTo>
                <a:cubicBezTo>
                  <a:pt x="11" y="64"/>
                  <a:pt x="11" y="64"/>
                  <a:pt x="11" y="64"/>
                </a:cubicBezTo>
                <a:cubicBezTo>
                  <a:pt x="11" y="62"/>
                  <a:pt x="11" y="62"/>
                  <a:pt x="11" y="62"/>
                </a:cubicBezTo>
                <a:cubicBezTo>
                  <a:pt x="5" y="62"/>
                  <a:pt x="5" y="62"/>
                  <a:pt x="5" y="62"/>
                </a:cubicBezTo>
                <a:cubicBezTo>
                  <a:pt x="5" y="62"/>
                  <a:pt x="5" y="62"/>
                  <a:pt x="5" y="62"/>
                </a:cubicBezTo>
                <a:cubicBezTo>
                  <a:pt x="3" y="62"/>
                  <a:pt x="2" y="61"/>
                  <a:pt x="2" y="60"/>
                </a:cubicBezTo>
                <a:cubicBezTo>
                  <a:pt x="1" y="59"/>
                  <a:pt x="0" y="57"/>
                  <a:pt x="0" y="56"/>
                </a:cubicBezTo>
                <a:cubicBezTo>
                  <a:pt x="0" y="51"/>
                  <a:pt x="0" y="51"/>
                  <a:pt x="0" y="51"/>
                </a:cubicBezTo>
                <a:cubicBezTo>
                  <a:pt x="0" y="48"/>
                  <a:pt x="1" y="45"/>
                  <a:pt x="2" y="43"/>
                </a:cubicBezTo>
                <a:cubicBezTo>
                  <a:pt x="4" y="38"/>
                  <a:pt x="8" y="35"/>
                  <a:pt x="11" y="31"/>
                </a:cubicBezTo>
                <a:cubicBezTo>
                  <a:pt x="11" y="31"/>
                  <a:pt x="11" y="31"/>
                  <a:pt x="11" y="31"/>
                </a:cubicBezTo>
                <a:cubicBezTo>
                  <a:pt x="11" y="31"/>
                  <a:pt x="11" y="31"/>
                  <a:pt x="11" y="31"/>
                </a:cubicBezTo>
                <a:cubicBezTo>
                  <a:pt x="8" y="28"/>
                  <a:pt x="6" y="23"/>
                  <a:pt x="6" y="18"/>
                </a:cubicBezTo>
                <a:cubicBezTo>
                  <a:pt x="6" y="8"/>
                  <a:pt x="14" y="0"/>
                  <a:pt x="24" y="0"/>
                </a:cubicBezTo>
                <a:close/>
                <a:moveTo>
                  <a:pt x="13" y="57"/>
                </a:moveTo>
                <a:cubicBezTo>
                  <a:pt x="13" y="57"/>
                  <a:pt x="13" y="57"/>
                  <a:pt x="13" y="57"/>
                </a:cubicBezTo>
                <a:cubicBezTo>
                  <a:pt x="13" y="50"/>
                  <a:pt x="13" y="50"/>
                  <a:pt x="13" y="50"/>
                </a:cubicBezTo>
                <a:cubicBezTo>
                  <a:pt x="13" y="49"/>
                  <a:pt x="13" y="48"/>
                  <a:pt x="14" y="48"/>
                </a:cubicBezTo>
                <a:cubicBezTo>
                  <a:pt x="15" y="48"/>
                  <a:pt x="16" y="49"/>
                  <a:pt x="16" y="50"/>
                </a:cubicBezTo>
                <a:cubicBezTo>
                  <a:pt x="16" y="59"/>
                  <a:pt x="16" y="59"/>
                  <a:pt x="16" y="59"/>
                </a:cubicBezTo>
                <a:cubicBezTo>
                  <a:pt x="16" y="59"/>
                  <a:pt x="16" y="59"/>
                  <a:pt x="16" y="59"/>
                </a:cubicBezTo>
                <a:cubicBezTo>
                  <a:pt x="16" y="62"/>
                  <a:pt x="16" y="62"/>
                  <a:pt x="16" y="62"/>
                </a:cubicBezTo>
                <a:cubicBezTo>
                  <a:pt x="32" y="62"/>
                  <a:pt x="32" y="62"/>
                  <a:pt x="32" y="62"/>
                </a:cubicBezTo>
                <a:cubicBezTo>
                  <a:pt x="32" y="59"/>
                  <a:pt x="32" y="59"/>
                  <a:pt x="32" y="59"/>
                </a:cubicBezTo>
                <a:cubicBezTo>
                  <a:pt x="32" y="59"/>
                  <a:pt x="32" y="59"/>
                  <a:pt x="32" y="59"/>
                </a:cubicBezTo>
                <a:cubicBezTo>
                  <a:pt x="32" y="59"/>
                  <a:pt x="32" y="59"/>
                  <a:pt x="32" y="59"/>
                </a:cubicBezTo>
                <a:cubicBezTo>
                  <a:pt x="32" y="50"/>
                  <a:pt x="32" y="50"/>
                  <a:pt x="32" y="50"/>
                </a:cubicBezTo>
                <a:cubicBezTo>
                  <a:pt x="32" y="49"/>
                  <a:pt x="33" y="48"/>
                  <a:pt x="34" y="48"/>
                </a:cubicBezTo>
                <a:cubicBezTo>
                  <a:pt x="35" y="48"/>
                  <a:pt x="35" y="49"/>
                  <a:pt x="35" y="50"/>
                </a:cubicBezTo>
                <a:cubicBezTo>
                  <a:pt x="35" y="57"/>
                  <a:pt x="35" y="57"/>
                  <a:pt x="35" y="57"/>
                </a:cubicBezTo>
                <a:cubicBezTo>
                  <a:pt x="42" y="57"/>
                  <a:pt x="42" y="57"/>
                  <a:pt x="42" y="57"/>
                </a:cubicBezTo>
                <a:cubicBezTo>
                  <a:pt x="42" y="57"/>
                  <a:pt x="42" y="56"/>
                  <a:pt x="42" y="56"/>
                </a:cubicBezTo>
                <a:cubicBezTo>
                  <a:pt x="42" y="51"/>
                  <a:pt x="42" y="51"/>
                  <a:pt x="42" y="51"/>
                </a:cubicBezTo>
                <a:cubicBezTo>
                  <a:pt x="42" y="49"/>
                  <a:pt x="42" y="47"/>
                  <a:pt x="41" y="45"/>
                </a:cubicBezTo>
                <a:cubicBezTo>
                  <a:pt x="41" y="45"/>
                  <a:pt x="41" y="45"/>
                  <a:pt x="41" y="45"/>
                </a:cubicBezTo>
                <a:cubicBezTo>
                  <a:pt x="41" y="45"/>
                  <a:pt x="41" y="45"/>
                  <a:pt x="41" y="45"/>
                </a:cubicBezTo>
                <a:cubicBezTo>
                  <a:pt x="40" y="41"/>
                  <a:pt x="35" y="37"/>
                  <a:pt x="32" y="34"/>
                </a:cubicBezTo>
                <a:cubicBezTo>
                  <a:pt x="30" y="36"/>
                  <a:pt x="27" y="37"/>
                  <a:pt x="24" y="37"/>
                </a:cubicBezTo>
                <a:cubicBezTo>
                  <a:pt x="21" y="37"/>
                  <a:pt x="18" y="36"/>
                  <a:pt x="16" y="34"/>
                </a:cubicBezTo>
                <a:cubicBezTo>
                  <a:pt x="13" y="37"/>
                  <a:pt x="8" y="41"/>
                  <a:pt x="7" y="45"/>
                </a:cubicBezTo>
                <a:cubicBezTo>
                  <a:pt x="6" y="47"/>
                  <a:pt x="6" y="49"/>
                  <a:pt x="6" y="51"/>
                </a:cubicBezTo>
                <a:cubicBezTo>
                  <a:pt x="6" y="56"/>
                  <a:pt x="6" y="56"/>
                  <a:pt x="6" y="56"/>
                </a:cubicBezTo>
                <a:cubicBezTo>
                  <a:pt x="6" y="56"/>
                  <a:pt x="6" y="57"/>
                  <a:pt x="6" y="57"/>
                </a:cubicBezTo>
                <a:cubicBezTo>
                  <a:pt x="13" y="57"/>
                  <a:pt x="13" y="57"/>
                  <a:pt x="13" y="57"/>
                </a:cubicBezTo>
                <a:close/>
                <a:moveTo>
                  <a:pt x="24" y="6"/>
                </a:moveTo>
                <a:cubicBezTo>
                  <a:pt x="24" y="6"/>
                  <a:pt x="24" y="6"/>
                  <a:pt x="24" y="6"/>
                </a:cubicBezTo>
                <a:cubicBezTo>
                  <a:pt x="17" y="6"/>
                  <a:pt x="11" y="11"/>
                  <a:pt x="11" y="18"/>
                </a:cubicBezTo>
                <a:cubicBezTo>
                  <a:pt x="11" y="26"/>
                  <a:pt x="17" y="31"/>
                  <a:pt x="24" y="31"/>
                </a:cubicBezTo>
                <a:cubicBezTo>
                  <a:pt x="31" y="31"/>
                  <a:pt x="37" y="26"/>
                  <a:pt x="37" y="18"/>
                </a:cubicBezTo>
                <a:cubicBezTo>
                  <a:pt x="37" y="11"/>
                  <a:pt x="31" y="6"/>
                  <a:pt x="24" y="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468" name="Freeform 60"/>
          <p:cNvSpPr/>
          <p:nvPr/>
        </p:nvSpPr>
        <p:spPr bwMode="auto">
          <a:xfrm>
            <a:off x="3133577" y="4764434"/>
            <a:ext cx="750094" cy="89297"/>
          </a:xfrm>
          <a:custGeom>
            <a:avLst/>
            <a:gdLst>
              <a:gd name="T0" fmla="*/ 336 w 336"/>
              <a:gd name="T1" fmla="*/ 0 h 40"/>
              <a:gd name="T2" fmla="*/ 0 w 336"/>
              <a:gd name="T3" fmla="*/ 0 h 40"/>
              <a:gd name="T4" fmla="*/ 0 w 336"/>
              <a:gd name="T5" fmla="*/ 40 h 40"/>
              <a:gd name="T6" fmla="*/ 300 w 336"/>
              <a:gd name="T7" fmla="*/ 40 h 40"/>
              <a:gd name="T8" fmla="*/ 336 w 336"/>
              <a:gd name="T9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6" h="40">
                <a:moveTo>
                  <a:pt x="336" y="0"/>
                </a:moveTo>
                <a:lnTo>
                  <a:pt x="0" y="0"/>
                </a:lnTo>
                <a:lnTo>
                  <a:pt x="0" y="40"/>
                </a:lnTo>
                <a:lnTo>
                  <a:pt x="300" y="40"/>
                </a:lnTo>
                <a:lnTo>
                  <a:pt x="336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469" name="Freeform 61"/>
          <p:cNvSpPr/>
          <p:nvPr/>
        </p:nvSpPr>
        <p:spPr bwMode="auto">
          <a:xfrm>
            <a:off x="3133577" y="4099173"/>
            <a:ext cx="669727" cy="754559"/>
          </a:xfrm>
          <a:custGeom>
            <a:avLst/>
            <a:gdLst>
              <a:gd name="T0" fmla="*/ 137 w 148"/>
              <a:gd name="T1" fmla="*/ 0 h 167"/>
              <a:gd name="T2" fmla="*/ 11 w 148"/>
              <a:gd name="T3" fmla="*/ 0 h 167"/>
              <a:gd name="T4" fmla="*/ 0 w 148"/>
              <a:gd name="T5" fmla="*/ 12 h 167"/>
              <a:gd name="T6" fmla="*/ 0 w 148"/>
              <a:gd name="T7" fmla="*/ 110 h 167"/>
              <a:gd name="T8" fmla="*/ 0 w 148"/>
              <a:gd name="T9" fmla="*/ 156 h 167"/>
              <a:gd name="T10" fmla="*/ 0 w 148"/>
              <a:gd name="T11" fmla="*/ 167 h 167"/>
              <a:gd name="T12" fmla="*/ 11 w 148"/>
              <a:gd name="T13" fmla="*/ 167 h 167"/>
              <a:gd name="T14" fmla="*/ 137 w 148"/>
              <a:gd name="T15" fmla="*/ 167 h 167"/>
              <a:gd name="T16" fmla="*/ 148 w 148"/>
              <a:gd name="T17" fmla="*/ 167 h 167"/>
              <a:gd name="T18" fmla="*/ 148 w 148"/>
              <a:gd name="T19" fmla="*/ 156 h 167"/>
              <a:gd name="T20" fmla="*/ 148 w 148"/>
              <a:gd name="T21" fmla="*/ 110 h 167"/>
              <a:gd name="T22" fmla="*/ 148 w 148"/>
              <a:gd name="T23" fmla="*/ 12 h 167"/>
              <a:gd name="T24" fmla="*/ 137 w 148"/>
              <a:gd name="T25" fmla="*/ 0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8" h="167">
                <a:moveTo>
                  <a:pt x="137" y="0"/>
                </a:moveTo>
                <a:cubicBezTo>
                  <a:pt x="11" y="0"/>
                  <a:pt x="11" y="0"/>
                  <a:pt x="11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110"/>
                  <a:pt x="0" y="110"/>
                  <a:pt x="0" y="110"/>
                </a:cubicBezTo>
                <a:cubicBezTo>
                  <a:pt x="0" y="156"/>
                  <a:pt x="0" y="156"/>
                  <a:pt x="0" y="156"/>
                </a:cubicBezTo>
                <a:cubicBezTo>
                  <a:pt x="0" y="167"/>
                  <a:pt x="0" y="167"/>
                  <a:pt x="0" y="167"/>
                </a:cubicBezTo>
                <a:cubicBezTo>
                  <a:pt x="11" y="167"/>
                  <a:pt x="11" y="167"/>
                  <a:pt x="11" y="167"/>
                </a:cubicBezTo>
                <a:cubicBezTo>
                  <a:pt x="137" y="167"/>
                  <a:pt x="137" y="167"/>
                  <a:pt x="137" y="167"/>
                </a:cubicBezTo>
                <a:cubicBezTo>
                  <a:pt x="148" y="167"/>
                  <a:pt x="148" y="167"/>
                  <a:pt x="148" y="167"/>
                </a:cubicBezTo>
                <a:cubicBezTo>
                  <a:pt x="148" y="156"/>
                  <a:pt x="148" y="156"/>
                  <a:pt x="148" y="156"/>
                </a:cubicBezTo>
                <a:cubicBezTo>
                  <a:pt x="148" y="110"/>
                  <a:pt x="148" y="110"/>
                  <a:pt x="148" y="110"/>
                </a:cubicBezTo>
                <a:cubicBezTo>
                  <a:pt x="148" y="12"/>
                  <a:pt x="148" y="12"/>
                  <a:pt x="148" y="12"/>
                </a:cubicBezTo>
                <a:cubicBezTo>
                  <a:pt x="148" y="5"/>
                  <a:pt x="143" y="0"/>
                  <a:pt x="13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470" name="Freeform 62"/>
          <p:cNvSpPr>
            <a:spLocks noEditPoints="1"/>
          </p:cNvSpPr>
          <p:nvPr/>
        </p:nvSpPr>
        <p:spPr bwMode="auto">
          <a:xfrm>
            <a:off x="3323333" y="4333578"/>
            <a:ext cx="290215" cy="285750"/>
          </a:xfrm>
          <a:custGeom>
            <a:avLst/>
            <a:gdLst>
              <a:gd name="T0" fmla="*/ 50 w 64"/>
              <a:gd name="T1" fmla="*/ 3 h 63"/>
              <a:gd name="T2" fmla="*/ 43 w 64"/>
              <a:gd name="T3" fmla="*/ 0 h 63"/>
              <a:gd name="T4" fmla="*/ 1 w 64"/>
              <a:gd name="T5" fmla="*/ 38 h 63"/>
              <a:gd name="T6" fmla="*/ 1 w 64"/>
              <a:gd name="T7" fmla="*/ 38 h 63"/>
              <a:gd name="T8" fmla="*/ 1 w 64"/>
              <a:gd name="T9" fmla="*/ 38 h 63"/>
              <a:gd name="T10" fmla="*/ 1 w 64"/>
              <a:gd name="T11" fmla="*/ 38 h 63"/>
              <a:gd name="T12" fmla="*/ 1 w 64"/>
              <a:gd name="T13" fmla="*/ 38 h 63"/>
              <a:gd name="T14" fmla="*/ 1 w 64"/>
              <a:gd name="T15" fmla="*/ 38 h 63"/>
              <a:gd name="T16" fmla="*/ 1 w 64"/>
              <a:gd name="T17" fmla="*/ 38 h 63"/>
              <a:gd name="T18" fmla="*/ 1 w 64"/>
              <a:gd name="T19" fmla="*/ 38 h 63"/>
              <a:gd name="T20" fmla="*/ 0 w 64"/>
              <a:gd name="T21" fmla="*/ 38 h 63"/>
              <a:gd name="T22" fmla="*/ 0 w 64"/>
              <a:gd name="T23" fmla="*/ 39 h 63"/>
              <a:gd name="T24" fmla="*/ 0 w 64"/>
              <a:gd name="T25" fmla="*/ 39 h 63"/>
              <a:gd name="T26" fmla="*/ 0 w 64"/>
              <a:gd name="T27" fmla="*/ 39 h 63"/>
              <a:gd name="T28" fmla="*/ 0 w 64"/>
              <a:gd name="T29" fmla="*/ 39 h 63"/>
              <a:gd name="T30" fmla="*/ 0 w 64"/>
              <a:gd name="T31" fmla="*/ 39 h 63"/>
              <a:gd name="T32" fmla="*/ 0 w 64"/>
              <a:gd name="T33" fmla="*/ 39 h 63"/>
              <a:gd name="T34" fmla="*/ 0 w 64"/>
              <a:gd name="T35" fmla="*/ 39 h 63"/>
              <a:gd name="T36" fmla="*/ 0 w 64"/>
              <a:gd name="T37" fmla="*/ 39 h 63"/>
              <a:gd name="T38" fmla="*/ 0 w 64"/>
              <a:gd name="T39" fmla="*/ 39 h 63"/>
              <a:gd name="T40" fmla="*/ 24 w 64"/>
              <a:gd name="T41" fmla="*/ 63 h 63"/>
              <a:gd name="T42" fmla="*/ 24 w 64"/>
              <a:gd name="T43" fmla="*/ 63 h 63"/>
              <a:gd name="T44" fmla="*/ 25 w 64"/>
              <a:gd name="T45" fmla="*/ 63 h 63"/>
              <a:gd name="T46" fmla="*/ 25 w 64"/>
              <a:gd name="T47" fmla="*/ 63 h 63"/>
              <a:gd name="T48" fmla="*/ 25 w 64"/>
              <a:gd name="T49" fmla="*/ 63 h 63"/>
              <a:gd name="T50" fmla="*/ 25 w 64"/>
              <a:gd name="T51" fmla="*/ 63 h 63"/>
              <a:gd name="T52" fmla="*/ 25 w 64"/>
              <a:gd name="T53" fmla="*/ 63 h 63"/>
              <a:gd name="T54" fmla="*/ 26 w 64"/>
              <a:gd name="T55" fmla="*/ 63 h 63"/>
              <a:gd name="T56" fmla="*/ 26 w 64"/>
              <a:gd name="T57" fmla="*/ 63 h 63"/>
              <a:gd name="T58" fmla="*/ 26 w 64"/>
              <a:gd name="T59" fmla="*/ 63 h 63"/>
              <a:gd name="T60" fmla="*/ 61 w 64"/>
              <a:gd name="T61" fmla="*/ 28 h 63"/>
              <a:gd name="T62" fmla="*/ 32 w 64"/>
              <a:gd name="T63" fmla="*/ 15 h 63"/>
              <a:gd name="T64" fmla="*/ 10 w 64"/>
              <a:gd name="T65" fmla="*/ 43 h 63"/>
              <a:gd name="T66" fmla="*/ 6 w 64"/>
              <a:gd name="T67" fmla="*/ 58 h 63"/>
              <a:gd name="T68" fmla="*/ 18 w 64"/>
              <a:gd name="T69" fmla="*/ 58 h 63"/>
              <a:gd name="T70" fmla="*/ 12 w 64"/>
              <a:gd name="T71" fmla="*/ 45 h 63"/>
              <a:gd name="T72" fmla="*/ 19 w 64"/>
              <a:gd name="T73" fmla="*/ 52 h 63"/>
              <a:gd name="T74" fmla="*/ 24 w 64"/>
              <a:gd name="T75" fmla="*/ 57 h 63"/>
              <a:gd name="T76" fmla="*/ 49 w 64"/>
              <a:gd name="T77" fmla="*/ 32 h 63"/>
              <a:gd name="T78" fmla="*/ 58 w 64"/>
              <a:gd name="T79" fmla="*/ 21 h 63"/>
              <a:gd name="T80" fmla="*/ 53 w 64"/>
              <a:gd name="T81" fmla="*/ 28 h 63"/>
              <a:gd name="T82" fmla="*/ 37 w 64"/>
              <a:gd name="T83" fmla="*/ 9 h 63"/>
              <a:gd name="T84" fmla="*/ 43 w 64"/>
              <a:gd name="T85" fmla="*/ 5 h 63"/>
              <a:gd name="T86" fmla="*/ 58 w 64"/>
              <a:gd name="T87" fmla="*/ 21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4" h="63">
                <a:moveTo>
                  <a:pt x="64" y="21"/>
                </a:moveTo>
                <a:cubicBezTo>
                  <a:pt x="64" y="18"/>
                  <a:pt x="63" y="16"/>
                  <a:pt x="61" y="14"/>
                </a:cubicBezTo>
                <a:cubicBezTo>
                  <a:pt x="50" y="3"/>
                  <a:pt x="50" y="3"/>
                  <a:pt x="50" y="3"/>
                </a:cubicBezTo>
                <a:cubicBezTo>
                  <a:pt x="48" y="1"/>
                  <a:pt x="45" y="0"/>
                  <a:pt x="43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40" y="0"/>
                  <a:pt x="38" y="1"/>
                  <a:pt x="36" y="3"/>
                </a:cubicBezTo>
                <a:cubicBezTo>
                  <a:pt x="24" y="14"/>
                  <a:pt x="13" y="26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2"/>
                  <a:pt x="1" y="63"/>
                  <a:pt x="3" y="63"/>
                </a:cubicBezTo>
                <a:cubicBezTo>
                  <a:pt x="24" y="63"/>
                  <a:pt x="24" y="63"/>
                  <a:pt x="24" y="63"/>
                </a:cubicBezTo>
                <a:cubicBezTo>
                  <a:pt x="24" y="63"/>
                  <a:pt x="24" y="63"/>
                  <a:pt x="24" y="63"/>
                </a:cubicBezTo>
                <a:cubicBezTo>
                  <a:pt x="24" y="63"/>
                  <a:pt x="24" y="63"/>
                  <a:pt x="24" y="63"/>
                </a:cubicBezTo>
                <a:cubicBezTo>
                  <a:pt x="24" y="63"/>
                  <a:pt x="24" y="63"/>
                  <a:pt x="24" y="63"/>
                </a:cubicBezTo>
                <a:cubicBezTo>
                  <a:pt x="24" y="63"/>
                  <a:pt x="24" y="63"/>
                  <a:pt x="24" y="63"/>
                </a:cubicBezTo>
                <a:cubicBezTo>
                  <a:pt x="25" y="63"/>
                  <a:pt x="25" y="63"/>
                  <a:pt x="25" y="63"/>
                </a:cubicBezTo>
                <a:cubicBezTo>
                  <a:pt x="25" y="63"/>
                  <a:pt x="25" y="63"/>
                  <a:pt x="25" y="63"/>
                </a:cubicBezTo>
                <a:cubicBezTo>
                  <a:pt x="25" y="63"/>
                  <a:pt x="25" y="63"/>
                  <a:pt x="25" y="63"/>
                </a:cubicBezTo>
                <a:cubicBezTo>
                  <a:pt x="25" y="63"/>
                  <a:pt x="25" y="63"/>
                  <a:pt x="25" y="63"/>
                </a:cubicBezTo>
                <a:cubicBezTo>
                  <a:pt x="25" y="63"/>
                  <a:pt x="25" y="63"/>
                  <a:pt x="25" y="63"/>
                </a:cubicBezTo>
                <a:cubicBezTo>
                  <a:pt x="25" y="63"/>
                  <a:pt x="25" y="63"/>
                  <a:pt x="25" y="63"/>
                </a:cubicBezTo>
                <a:cubicBezTo>
                  <a:pt x="25" y="63"/>
                  <a:pt x="25" y="63"/>
                  <a:pt x="25" y="63"/>
                </a:cubicBezTo>
                <a:cubicBezTo>
                  <a:pt x="25" y="63"/>
                  <a:pt x="25" y="63"/>
                  <a:pt x="25" y="63"/>
                </a:cubicBezTo>
                <a:cubicBezTo>
                  <a:pt x="25" y="63"/>
                  <a:pt x="25" y="63"/>
                  <a:pt x="25" y="63"/>
                </a:cubicBezTo>
                <a:cubicBezTo>
                  <a:pt x="25" y="63"/>
                  <a:pt x="25" y="63"/>
                  <a:pt x="25" y="63"/>
                </a:cubicBezTo>
                <a:cubicBezTo>
                  <a:pt x="25" y="63"/>
                  <a:pt x="25" y="63"/>
                  <a:pt x="25" y="63"/>
                </a:cubicBezTo>
                <a:cubicBezTo>
                  <a:pt x="25" y="63"/>
                  <a:pt x="25" y="63"/>
                  <a:pt x="25" y="63"/>
                </a:cubicBezTo>
                <a:cubicBezTo>
                  <a:pt x="25" y="63"/>
                  <a:pt x="25" y="63"/>
                  <a:pt x="25" y="63"/>
                </a:cubicBezTo>
                <a:cubicBezTo>
                  <a:pt x="25" y="63"/>
                  <a:pt x="25" y="63"/>
                  <a:pt x="25" y="63"/>
                </a:cubicBezTo>
                <a:cubicBezTo>
                  <a:pt x="25" y="63"/>
                  <a:pt x="25" y="63"/>
                  <a:pt x="25" y="63"/>
                </a:cubicBezTo>
                <a:cubicBezTo>
                  <a:pt x="25" y="63"/>
                  <a:pt x="25" y="63"/>
                  <a:pt x="25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38" y="51"/>
                  <a:pt x="49" y="39"/>
                  <a:pt x="61" y="28"/>
                </a:cubicBezTo>
                <a:cubicBezTo>
                  <a:pt x="63" y="26"/>
                  <a:pt x="64" y="23"/>
                  <a:pt x="64" y="21"/>
                </a:cubicBezTo>
                <a:cubicBezTo>
                  <a:pt x="64" y="21"/>
                  <a:pt x="64" y="21"/>
                  <a:pt x="64" y="21"/>
                </a:cubicBezTo>
                <a:close/>
                <a:moveTo>
                  <a:pt x="32" y="15"/>
                </a:moveTo>
                <a:cubicBezTo>
                  <a:pt x="32" y="15"/>
                  <a:pt x="32" y="15"/>
                  <a:pt x="32" y="15"/>
                </a:cubicBezTo>
                <a:cubicBezTo>
                  <a:pt x="35" y="18"/>
                  <a:pt x="35" y="18"/>
                  <a:pt x="35" y="18"/>
                </a:cubicBezTo>
                <a:cubicBezTo>
                  <a:pt x="10" y="43"/>
                  <a:pt x="10" y="43"/>
                  <a:pt x="10" y="43"/>
                </a:cubicBezTo>
                <a:cubicBezTo>
                  <a:pt x="7" y="40"/>
                  <a:pt x="7" y="40"/>
                  <a:pt x="7" y="40"/>
                </a:cubicBezTo>
                <a:cubicBezTo>
                  <a:pt x="32" y="15"/>
                  <a:pt x="32" y="15"/>
                  <a:pt x="32" y="15"/>
                </a:cubicBezTo>
                <a:close/>
                <a:moveTo>
                  <a:pt x="6" y="58"/>
                </a:moveTo>
                <a:cubicBezTo>
                  <a:pt x="6" y="58"/>
                  <a:pt x="6" y="58"/>
                  <a:pt x="6" y="58"/>
                </a:cubicBezTo>
                <a:cubicBezTo>
                  <a:pt x="6" y="46"/>
                  <a:pt x="6" y="46"/>
                  <a:pt x="6" y="46"/>
                </a:cubicBezTo>
                <a:cubicBezTo>
                  <a:pt x="18" y="58"/>
                  <a:pt x="18" y="58"/>
                  <a:pt x="18" y="58"/>
                </a:cubicBezTo>
                <a:cubicBezTo>
                  <a:pt x="6" y="58"/>
                  <a:pt x="6" y="58"/>
                  <a:pt x="6" y="58"/>
                </a:cubicBezTo>
                <a:close/>
                <a:moveTo>
                  <a:pt x="12" y="45"/>
                </a:moveTo>
                <a:cubicBezTo>
                  <a:pt x="12" y="45"/>
                  <a:pt x="12" y="45"/>
                  <a:pt x="12" y="45"/>
                </a:cubicBezTo>
                <a:cubicBezTo>
                  <a:pt x="37" y="20"/>
                  <a:pt x="37" y="20"/>
                  <a:pt x="37" y="20"/>
                </a:cubicBezTo>
                <a:cubicBezTo>
                  <a:pt x="44" y="27"/>
                  <a:pt x="44" y="27"/>
                  <a:pt x="44" y="27"/>
                </a:cubicBezTo>
                <a:cubicBezTo>
                  <a:pt x="19" y="52"/>
                  <a:pt x="19" y="52"/>
                  <a:pt x="19" y="52"/>
                </a:cubicBezTo>
                <a:cubicBezTo>
                  <a:pt x="12" y="45"/>
                  <a:pt x="12" y="45"/>
                  <a:pt x="12" y="45"/>
                </a:cubicBezTo>
                <a:close/>
                <a:moveTo>
                  <a:pt x="24" y="57"/>
                </a:moveTo>
                <a:cubicBezTo>
                  <a:pt x="24" y="57"/>
                  <a:pt x="24" y="57"/>
                  <a:pt x="24" y="57"/>
                </a:cubicBezTo>
                <a:cubicBezTo>
                  <a:pt x="21" y="54"/>
                  <a:pt x="21" y="54"/>
                  <a:pt x="21" y="54"/>
                </a:cubicBezTo>
                <a:cubicBezTo>
                  <a:pt x="46" y="29"/>
                  <a:pt x="46" y="29"/>
                  <a:pt x="46" y="29"/>
                </a:cubicBezTo>
                <a:cubicBezTo>
                  <a:pt x="49" y="32"/>
                  <a:pt x="49" y="32"/>
                  <a:pt x="49" y="32"/>
                </a:cubicBezTo>
                <a:cubicBezTo>
                  <a:pt x="24" y="57"/>
                  <a:pt x="24" y="57"/>
                  <a:pt x="24" y="57"/>
                </a:cubicBezTo>
                <a:close/>
                <a:moveTo>
                  <a:pt x="58" y="21"/>
                </a:moveTo>
                <a:cubicBezTo>
                  <a:pt x="58" y="21"/>
                  <a:pt x="58" y="21"/>
                  <a:pt x="58" y="21"/>
                </a:cubicBezTo>
                <a:cubicBezTo>
                  <a:pt x="58" y="21"/>
                  <a:pt x="58" y="21"/>
                  <a:pt x="58" y="21"/>
                </a:cubicBezTo>
                <a:cubicBezTo>
                  <a:pt x="58" y="22"/>
                  <a:pt x="58" y="23"/>
                  <a:pt x="57" y="24"/>
                </a:cubicBezTo>
                <a:cubicBezTo>
                  <a:pt x="53" y="28"/>
                  <a:pt x="53" y="28"/>
                  <a:pt x="53" y="28"/>
                </a:cubicBezTo>
                <a:cubicBezTo>
                  <a:pt x="35" y="11"/>
                  <a:pt x="35" y="11"/>
                  <a:pt x="35" y="11"/>
                </a:cubicBezTo>
                <a:cubicBezTo>
                  <a:pt x="36" y="11"/>
                  <a:pt x="36" y="11"/>
                  <a:pt x="36" y="11"/>
                </a:cubicBezTo>
                <a:cubicBezTo>
                  <a:pt x="37" y="9"/>
                  <a:pt x="37" y="9"/>
                  <a:pt x="37" y="9"/>
                </a:cubicBezTo>
                <a:cubicBezTo>
                  <a:pt x="40" y="7"/>
                  <a:pt x="40" y="7"/>
                  <a:pt x="40" y="7"/>
                </a:cubicBezTo>
                <a:cubicBezTo>
                  <a:pt x="41" y="6"/>
                  <a:pt x="42" y="5"/>
                  <a:pt x="43" y="5"/>
                </a:cubicBezTo>
                <a:cubicBezTo>
                  <a:pt x="43" y="5"/>
                  <a:pt x="43" y="5"/>
                  <a:pt x="43" y="5"/>
                </a:cubicBezTo>
                <a:cubicBezTo>
                  <a:pt x="44" y="5"/>
                  <a:pt x="45" y="6"/>
                  <a:pt x="46" y="7"/>
                </a:cubicBezTo>
                <a:cubicBezTo>
                  <a:pt x="57" y="18"/>
                  <a:pt x="57" y="18"/>
                  <a:pt x="57" y="18"/>
                </a:cubicBezTo>
                <a:cubicBezTo>
                  <a:pt x="58" y="18"/>
                  <a:pt x="58" y="20"/>
                  <a:pt x="58" y="21"/>
                </a:cubicBezTo>
                <a:cubicBezTo>
                  <a:pt x="58" y="21"/>
                  <a:pt x="58" y="21"/>
                  <a:pt x="58" y="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Box 23"/>
          <p:cNvSpPr txBox="1"/>
          <p:nvPr/>
        </p:nvSpPr>
        <p:spPr>
          <a:xfrm>
            <a:off x="822282" y="5505773"/>
            <a:ext cx="5032618" cy="1790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9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您的内容打在这里，或者通过复制您的文本后，在此框中选择粘贴。</a:t>
            </a:r>
            <a:endParaRPr lang="en-US" altLang="zh-CN" sz="900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TextBox 24"/>
          <p:cNvSpPr txBox="1"/>
          <p:nvPr/>
        </p:nvSpPr>
        <p:spPr>
          <a:xfrm>
            <a:off x="822281" y="5215388"/>
            <a:ext cx="1422400" cy="24574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cut/>
      </p:transition>
    </mc:Choice>
    <mc:Fallback xmlns="">
      <p:transition spd="slow" advClick="0" advTm="3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7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7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7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7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7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7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7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46" grpId="0" bldLvl="0" animBg="1"/>
      <p:bldP spid="17452" grpId="0" bldLvl="0" animBg="1"/>
      <p:bldP spid="17453" grpId="0" bldLvl="0" animBg="1"/>
      <p:bldP spid="17454" grpId="0" bldLvl="0" animBg="1"/>
      <p:bldP spid="17456" grpId="0" bldLvl="0" animBg="1"/>
      <p:bldP spid="17457" grpId="0" bldLvl="0" animBg="1"/>
      <p:bldP spid="17458" grpId="0" bldLvl="0" animBg="1"/>
      <p:bldP spid="17460" grpId="0" bldLvl="0" animBg="1"/>
      <p:bldP spid="17461" grpId="0" bldLvl="0" animBg="1"/>
      <p:bldP spid="17462" grpId="0" bldLvl="0" animBg="1"/>
      <p:bldP spid="17464" grpId="0" bldLvl="0" animBg="1"/>
      <p:bldP spid="17465" grpId="0" bldLvl="0" animBg="1"/>
      <p:bldP spid="17466" grpId="0" bldLvl="0" animBg="1"/>
      <p:bldP spid="17468" grpId="0" bldLvl="0" animBg="1"/>
      <p:bldP spid="17469" grpId="0" bldLvl="0" animBg="1"/>
      <p:bldP spid="17470" grpId="0" bldLvl="0" animBg="1"/>
      <p:bldP spid="32" grpId="0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3728" y="-196310"/>
            <a:ext cx="12889104" cy="7241636"/>
          </a:xfrm>
          <a:prstGeom prst="rect">
            <a:avLst/>
          </a:prstGeom>
        </p:spPr>
      </p:pic>
      <p:sp>
        <p:nvSpPr>
          <p:cNvPr id="69" name="文本框 68"/>
          <p:cNvSpPr txBox="1"/>
          <p:nvPr/>
        </p:nvSpPr>
        <p:spPr>
          <a:xfrm>
            <a:off x="496580" y="118215"/>
            <a:ext cx="2477770" cy="372110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zh-CN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70" name="文本框 69"/>
          <p:cNvSpPr txBox="1"/>
          <p:nvPr/>
        </p:nvSpPr>
        <p:spPr>
          <a:xfrm>
            <a:off x="496580" y="410947"/>
            <a:ext cx="1917065" cy="279400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RELATED TITLE WORDS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52571">
            <a:off x="-1476" y="97180"/>
            <a:ext cx="674018" cy="627534"/>
          </a:xfrm>
          <a:prstGeom prst="rect">
            <a:avLst/>
          </a:prstGeom>
        </p:spPr>
      </p:pic>
      <p:grpSp>
        <p:nvGrpSpPr>
          <p:cNvPr id="6" name="Group 180"/>
          <p:cNvGrpSpPr/>
          <p:nvPr/>
        </p:nvGrpSpPr>
        <p:grpSpPr>
          <a:xfrm>
            <a:off x="4865060" y="4069349"/>
            <a:ext cx="2552516" cy="2118900"/>
            <a:chOff x="914400" y="3061139"/>
            <a:chExt cx="2182197" cy="1811491"/>
          </a:xfrm>
        </p:grpSpPr>
        <p:sp>
          <p:nvSpPr>
            <p:cNvPr id="7" name="Freeform 18"/>
            <p:cNvSpPr/>
            <p:nvPr/>
          </p:nvSpPr>
          <p:spPr bwMode="auto">
            <a:xfrm>
              <a:off x="937330" y="3909559"/>
              <a:ext cx="2094298" cy="963071"/>
            </a:xfrm>
            <a:custGeom>
              <a:avLst/>
              <a:gdLst/>
              <a:ahLst/>
              <a:cxnLst>
                <a:cxn ang="0">
                  <a:pos x="0" y="152"/>
                </a:cxn>
                <a:cxn ang="0">
                  <a:pos x="707" y="0"/>
                </a:cxn>
                <a:cxn ang="0">
                  <a:pos x="1096" y="302"/>
                </a:cxn>
                <a:cxn ang="0">
                  <a:pos x="290" y="504"/>
                </a:cxn>
                <a:cxn ang="0">
                  <a:pos x="0" y="152"/>
                </a:cxn>
              </a:cxnLst>
              <a:rect l="0" t="0" r="r" b="b"/>
              <a:pathLst>
                <a:path w="1096" h="504">
                  <a:moveTo>
                    <a:pt x="0" y="152"/>
                  </a:moveTo>
                  <a:lnTo>
                    <a:pt x="707" y="0"/>
                  </a:lnTo>
                  <a:lnTo>
                    <a:pt x="1096" y="302"/>
                  </a:lnTo>
                  <a:lnTo>
                    <a:pt x="290" y="504"/>
                  </a:lnTo>
                  <a:lnTo>
                    <a:pt x="0" y="152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Freeform 19"/>
            <p:cNvSpPr/>
            <p:nvPr/>
          </p:nvSpPr>
          <p:spPr bwMode="auto">
            <a:xfrm>
              <a:off x="2288305" y="3061139"/>
              <a:ext cx="808292" cy="14254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23" y="255"/>
                </a:cxn>
                <a:cxn ang="0">
                  <a:pos x="394" y="744"/>
                </a:cxn>
                <a:cxn ang="0">
                  <a:pos x="389" y="746"/>
                </a:cxn>
                <a:cxn ang="0">
                  <a:pos x="0" y="444"/>
                </a:cxn>
                <a:cxn ang="0">
                  <a:pos x="0" y="0"/>
                </a:cxn>
              </a:cxnLst>
              <a:rect l="0" t="0" r="r" b="b"/>
              <a:pathLst>
                <a:path w="423" h="746">
                  <a:moveTo>
                    <a:pt x="0" y="0"/>
                  </a:moveTo>
                  <a:lnTo>
                    <a:pt x="423" y="255"/>
                  </a:lnTo>
                  <a:lnTo>
                    <a:pt x="394" y="744"/>
                  </a:lnTo>
                  <a:lnTo>
                    <a:pt x="389" y="746"/>
                  </a:lnTo>
                  <a:lnTo>
                    <a:pt x="0" y="4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Freeform 20"/>
            <p:cNvSpPr/>
            <p:nvPr/>
          </p:nvSpPr>
          <p:spPr bwMode="auto">
            <a:xfrm>
              <a:off x="914400" y="3061139"/>
              <a:ext cx="1373906" cy="1138870"/>
            </a:xfrm>
            <a:custGeom>
              <a:avLst/>
              <a:gdLst/>
              <a:ahLst/>
              <a:cxnLst>
                <a:cxn ang="0">
                  <a:pos x="719" y="0"/>
                </a:cxn>
                <a:cxn ang="0">
                  <a:pos x="719" y="444"/>
                </a:cxn>
                <a:cxn ang="0">
                  <a:pos x="12" y="596"/>
                </a:cxn>
                <a:cxn ang="0">
                  <a:pos x="0" y="118"/>
                </a:cxn>
                <a:cxn ang="0">
                  <a:pos x="719" y="0"/>
                </a:cxn>
              </a:cxnLst>
              <a:rect l="0" t="0" r="r" b="b"/>
              <a:pathLst>
                <a:path w="719" h="596">
                  <a:moveTo>
                    <a:pt x="719" y="0"/>
                  </a:moveTo>
                  <a:lnTo>
                    <a:pt x="719" y="444"/>
                  </a:lnTo>
                  <a:lnTo>
                    <a:pt x="12" y="596"/>
                  </a:lnTo>
                  <a:lnTo>
                    <a:pt x="0" y="118"/>
                  </a:lnTo>
                  <a:lnTo>
                    <a:pt x="719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Group 211"/>
          <p:cNvGrpSpPr/>
          <p:nvPr/>
        </p:nvGrpSpPr>
        <p:grpSpPr>
          <a:xfrm>
            <a:off x="4317366" y="1723048"/>
            <a:ext cx="3921642" cy="3201459"/>
            <a:chOff x="2934848" y="1057173"/>
            <a:chExt cx="3352690" cy="2736990"/>
          </a:xfrm>
        </p:grpSpPr>
        <p:grpSp>
          <p:nvGrpSpPr>
            <p:cNvPr id="11" name="Group 189"/>
            <p:cNvGrpSpPr/>
            <p:nvPr/>
          </p:nvGrpSpPr>
          <p:grpSpPr>
            <a:xfrm>
              <a:off x="4653082" y="1221946"/>
              <a:ext cx="395845" cy="464439"/>
              <a:chOff x="4913463" y="1279524"/>
              <a:chExt cx="395845" cy="464439"/>
            </a:xfrm>
          </p:grpSpPr>
          <p:grpSp>
            <p:nvGrpSpPr>
              <p:cNvPr id="148" name="Group 149"/>
              <p:cNvGrpSpPr/>
              <p:nvPr/>
            </p:nvGrpSpPr>
            <p:grpSpPr>
              <a:xfrm>
                <a:off x="4913463" y="1279524"/>
                <a:ext cx="395845" cy="464439"/>
                <a:chOff x="4951413" y="1201738"/>
                <a:chExt cx="439738" cy="515938"/>
              </a:xfrm>
              <a:solidFill>
                <a:schemeClr val="accent4"/>
              </a:solidFill>
            </p:grpSpPr>
            <p:sp>
              <p:nvSpPr>
                <p:cNvPr id="159" name="Oval 13"/>
                <p:cNvSpPr>
                  <a:spLocks noChangeArrowheads="1"/>
                </p:cNvSpPr>
                <p:nvPr/>
              </p:nvSpPr>
              <p:spPr bwMode="auto">
                <a:xfrm>
                  <a:off x="4951413" y="1201738"/>
                  <a:ext cx="439738" cy="441325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800" dirty="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60" name="Freeform 14"/>
                <p:cNvSpPr/>
                <p:nvPr/>
              </p:nvSpPr>
              <p:spPr bwMode="auto">
                <a:xfrm>
                  <a:off x="5064125" y="1611313"/>
                  <a:ext cx="112713" cy="10636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" y="67"/>
                    </a:cxn>
                    <a:cxn ang="0">
                      <a:pos x="71" y="1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71" h="67">
                      <a:moveTo>
                        <a:pt x="0" y="0"/>
                      </a:moveTo>
                      <a:lnTo>
                        <a:pt x="5" y="67"/>
                      </a:lnTo>
                      <a:lnTo>
                        <a:pt x="71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800" dirty="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49" name="Group 148"/>
              <p:cNvGrpSpPr/>
              <p:nvPr/>
            </p:nvGrpSpPr>
            <p:grpSpPr>
              <a:xfrm>
                <a:off x="5042077" y="1345260"/>
                <a:ext cx="142904" cy="275805"/>
                <a:chOff x="5094288" y="1274763"/>
                <a:chExt cx="158750" cy="306387"/>
              </a:xfrm>
            </p:grpSpPr>
            <p:sp>
              <p:nvSpPr>
                <p:cNvPr id="150" name="Freeform 15"/>
                <p:cNvSpPr/>
                <p:nvPr/>
              </p:nvSpPr>
              <p:spPr bwMode="auto">
                <a:xfrm>
                  <a:off x="5097463" y="1317625"/>
                  <a:ext cx="55563" cy="236538"/>
                </a:xfrm>
                <a:custGeom>
                  <a:avLst/>
                  <a:gdLst/>
                  <a:ahLst/>
                  <a:cxnLst>
                    <a:cxn ang="0">
                      <a:pos x="35" y="119"/>
                    </a:cxn>
                    <a:cxn ang="0">
                      <a:pos x="24" y="149"/>
                    </a:cxn>
                    <a:cxn ang="0">
                      <a:pos x="11" y="149"/>
                    </a:cxn>
                    <a:cxn ang="0">
                      <a:pos x="0" y="119"/>
                    </a:cxn>
                    <a:cxn ang="0">
                      <a:pos x="0" y="0"/>
                    </a:cxn>
                    <a:cxn ang="0">
                      <a:pos x="35" y="0"/>
                    </a:cxn>
                    <a:cxn ang="0">
                      <a:pos x="35" y="119"/>
                    </a:cxn>
                  </a:cxnLst>
                  <a:rect l="0" t="0" r="r" b="b"/>
                  <a:pathLst>
                    <a:path w="35" h="149">
                      <a:moveTo>
                        <a:pt x="35" y="119"/>
                      </a:moveTo>
                      <a:lnTo>
                        <a:pt x="24" y="149"/>
                      </a:lnTo>
                      <a:lnTo>
                        <a:pt x="11" y="149"/>
                      </a:lnTo>
                      <a:lnTo>
                        <a:pt x="0" y="119"/>
                      </a:lnTo>
                      <a:lnTo>
                        <a:pt x="0" y="0"/>
                      </a:lnTo>
                      <a:lnTo>
                        <a:pt x="35" y="0"/>
                      </a:lnTo>
                      <a:lnTo>
                        <a:pt x="35" y="119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800" dirty="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51" name="Freeform 16"/>
                <p:cNvSpPr/>
                <p:nvPr/>
              </p:nvSpPr>
              <p:spPr bwMode="auto">
                <a:xfrm>
                  <a:off x="5097463" y="1274763"/>
                  <a:ext cx="55563" cy="68263"/>
                </a:xfrm>
                <a:custGeom>
                  <a:avLst/>
                  <a:gdLst/>
                  <a:ahLst/>
                  <a:cxnLst>
                    <a:cxn ang="0">
                      <a:pos x="44" y="32"/>
                    </a:cxn>
                    <a:cxn ang="0">
                      <a:pos x="22" y="54"/>
                    </a:cxn>
                    <a:cxn ang="0">
                      <a:pos x="22" y="54"/>
                    </a:cxn>
                    <a:cxn ang="0">
                      <a:pos x="0" y="32"/>
                    </a:cxn>
                    <a:cxn ang="0">
                      <a:pos x="0" y="12"/>
                    </a:cxn>
                    <a:cxn ang="0">
                      <a:pos x="22" y="2"/>
                    </a:cxn>
                    <a:cxn ang="0">
                      <a:pos x="22" y="2"/>
                    </a:cxn>
                    <a:cxn ang="0">
                      <a:pos x="44" y="12"/>
                    </a:cxn>
                    <a:cxn ang="0">
                      <a:pos x="44" y="32"/>
                    </a:cxn>
                  </a:cxnLst>
                  <a:rect l="0" t="0" r="r" b="b"/>
                  <a:pathLst>
                    <a:path w="44" h="54">
                      <a:moveTo>
                        <a:pt x="44" y="32"/>
                      </a:moveTo>
                      <a:cubicBezTo>
                        <a:pt x="44" y="44"/>
                        <a:pt x="34" y="54"/>
                        <a:pt x="22" y="54"/>
                      </a:cubicBezTo>
                      <a:cubicBezTo>
                        <a:pt x="22" y="54"/>
                        <a:pt x="22" y="54"/>
                        <a:pt x="22" y="54"/>
                      </a:cubicBezTo>
                      <a:cubicBezTo>
                        <a:pt x="10" y="54"/>
                        <a:pt x="0" y="44"/>
                        <a:pt x="0" y="32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0"/>
                        <a:pt x="10" y="2"/>
                        <a:pt x="22" y="2"/>
                      </a:cubicBezTo>
                      <a:cubicBezTo>
                        <a:pt x="22" y="2"/>
                        <a:pt x="22" y="2"/>
                        <a:pt x="22" y="2"/>
                      </a:cubicBezTo>
                      <a:cubicBezTo>
                        <a:pt x="34" y="2"/>
                        <a:pt x="44" y="0"/>
                        <a:pt x="44" y="12"/>
                      </a:cubicBezTo>
                      <a:lnTo>
                        <a:pt x="44" y="32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800" dirty="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52" name="Rectangle 17"/>
                <p:cNvSpPr>
                  <a:spLocks noChangeArrowheads="1"/>
                </p:cNvSpPr>
                <p:nvPr/>
              </p:nvSpPr>
              <p:spPr bwMode="auto">
                <a:xfrm>
                  <a:off x="5094288" y="1303338"/>
                  <a:ext cx="61913" cy="57150"/>
                </a:xfrm>
                <a:prstGeom prst="rect">
                  <a:avLst/>
                </a:prstGeom>
                <a:solidFill>
                  <a:srgbClr val="F2F2F2"/>
                </a:solidFill>
                <a:ln w="9525">
                  <a:noFill/>
                  <a:miter lim="800000"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800" dirty="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53" name="Freeform 18"/>
                <p:cNvSpPr/>
                <p:nvPr/>
              </p:nvSpPr>
              <p:spPr bwMode="auto">
                <a:xfrm>
                  <a:off x="5114925" y="1546225"/>
                  <a:ext cx="20638" cy="34925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6" y="21"/>
                    </a:cxn>
                    <a:cxn ang="0">
                      <a:pos x="17" y="6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17" h="27">
                      <a:moveTo>
                        <a:pt x="0" y="5"/>
                      </a:moveTo>
                      <a:cubicBezTo>
                        <a:pt x="0" y="5"/>
                        <a:pt x="4" y="18"/>
                        <a:pt x="6" y="21"/>
                      </a:cubicBezTo>
                      <a:cubicBezTo>
                        <a:pt x="8" y="25"/>
                        <a:pt x="11" y="27"/>
                        <a:pt x="17" y="6"/>
                      </a:cubicBezTo>
                      <a:cubicBezTo>
                        <a:pt x="17" y="6"/>
                        <a:pt x="10" y="0"/>
                        <a:pt x="0" y="5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800" dirty="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54" name="Freeform 19"/>
                <p:cNvSpPr/>
                <p:nvPr/>
              </p:nvSpPr>
              <p:spPr bwMode="auto">
                <a:xfrm>
                  <a:off x="5181600" y="1317625"/>
                  <a:ext cx="55563" cy="236538"/>
                </a:xfrm>
                <a:custGeom>
                  <a:avLst/>
                  <a:gdLst/>
                  <a:ahLst/>
                  <a:cxnLst>
                    <a:cxn ang="0">
                      <a:pos x="35" y="119"/>
                    </a:cxn>
                    <a:cxn ang="0">
                      <a:pos x="24" y="149"/>
                    </a:cxn>
                    <a:cxn ang="0">
                      <a:pos x="11" y="149"/>
                    </a:cxn>
                    <a:cxn ang="0">
                      <a:pos x="0" y="119"/>
                    </a:cxn>
                    <a:cxn ang="0">
                      <a:pos x="0" y="0"/>
                    </a:cxn>
                    <a:cxn ang="0">
                      <a:pos x="35" y="0"/>
                    </a:cxn>
                    <a:cxn ang="0">
                      <a:pos x="35" y="119"/>
                    </a:cxn>
                  </a:cxnLst>
                  <a:rect l="0" t="0" r="r" b="b"/>
                  <a:pathLst>
                    <a:path w="35" h="149">
                      <a:moveTo>
                        <a:pt x="35" y="119"/>
                      </a:moveTo>
                      <a:lnTo>
                        <a:pt x="24" y="149"/>
                      </a:lnTo>
                      <a:lnTo>
                        <a:pt x="11" y="149"/>
                      </a:lnTo>
                      <a:lnTo>
                        <a:pt x="0" y="119"/>
                      </a:lnTo>
                      <a:lnTo>
                        <a:pt x="0" y="0"/>
                      </a:lnTo>
                      <a:lnTo>
                        <a:pt x="35" y="0"/>
                      </a:lnTo>
                      <a:lnTo>
                        <a:pt x="35" y="119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800" dirty="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55" name="Freeform 20"/>
                <p:cNvSpPr/>
                <p:nvPr/>
              </p:nvSpPr>
              <p:spPr bwMode="auto">
                <a:xfrm>
                  <a:off x="5181600" y="1274763"/>
                  <a:ext cx="55563" cy="68263"/>
                </a:xfrm>
                <a:custGeom>
                  <a:avLst/>
                  <a:gdLst/>
                  <a:ahLst/>
                  <a:cxnLst>
                    <a:cxn ang="0">
                      <a:pos x="44" y="32"/>
                    </a:cxn>
                    <a:cxn ang="0">
                      <a:pos x="22" y="54"/>
                    </a:cxn>
                    <a:cxn ang="0">
                      <a:pos x="22" y="54"/>
                    </a:cxn>
                    <a:cxn ang="0">
                      <a:pos x="0" y="32"/>
                    </a:cxn>
                    <a:cxn ang="0">
                      <a:pos x="0" y="12"/>
                    </a:cxn>
                    <a:cxn ang="0">
                      <a:pos x="22" y="2"/>
                    </a:cxn>
                    <a:cxn ang="0">
                      <a:pos x="22" y="2"/>
                    </a:cxn>
                    <a:cxn ang="0">
                      <a:pos x="44" y="12"/>
                    </a:cxn>
                    <a:cxn ang="0">
                      <a:pos x="44" y="32"/>
                    </a:cxn>
                  </a:cxnLst>
                  <a:rect l="0" t="0" r="r" b="b"/>
                  <a:pathLst>
                    <a:path w="44" h="54">
                      <a:moveTo>
                        <a:pt x="44" y="32"/>
                      </a:moveTo>
                      <a:cubicBezTo>
                        <a:pt x="44" y="44"/>
                        <a:pt x="34" y="54"/>
                        <a:pt x="22" y="54"/>
                      </a:cubicBezTo>
                      <a:cubicBezTo>
                        <a:pt x="22" y="54"/>
                        <a:pt x="22" y="54"/>
                        <a:pt x="22" y="54"/>
                      </a:cubicBezTo>
                      <a:cubicBezTo>
                        <a:pt x="10" y="54"/>
                        <a:pt x="0" y="44"/>
                        <a:pt x="0" y="32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0"/>
                        <a:pt x="10" y="2"/>
                        <a:pt x="22" y="2"/>
                      </a:cubicBezTo>
                      <a:cubicBezTo>
                        <a:pt x="22" y="2"/>
                        <a:pt x="22" y="2"/>
                        <a:pt x="22" y="2"/>
                      </a:cubicBezTo>
                      <a:cubicBezTo>
                        <a:pt x="34" y="2"/>
                        <a:pt x="44" y="0"/>
                        <a:pt x="44" y="12"/>
                      </a:cubicBezTo>
                      <a:lnTo>
                        <a:pt x="44" y="32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800" dirty="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56" name="Rectangle 21"/>
                <p:cNvSpPr>
                  <a:spLocks noChangeArrowheads="1"/>
                </p:cNvSpPr>
                <p:nvPr/>
              </p:nvSpPr>
              <p:spPr bwMode="auto">
                <a:xfrm>
                  <a:off x="5178425" y="1303338"/>
                  <a:ext cx="61913" cy="57150"/>
                </a:xfrm>
                <a:prstGeom prst="rect">
                  <a:avLst/>
                </a:prstGeom>
                <a:solidFill>
                  <a:srgbClr val="F2F2F2"/>
                </a:solidFill>
                <a:ln w="9525">
                  <a:noFill/>
                  <a:miter lim="800000"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800" dirty="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57" name="Freeform 22"/>
                <p:cNvSpPr/>
                <p:nvPr/>
              </p:nvSpPr>
              <p:spPr bwMode="auto">
                <a:xfrm>
                  <a:off x="5197475" y="1546225"/>
                  <a:ext cx="22225" cy="34925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6" y="21"/>
                    </a:cxn>
                    <a:cxn ang="0">
                      <a:pos x="17" y="6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17" h="27">
                      <a:moveTo>
                        <a:pt x="0" y="5"/>
                      </a:moveTo>
                      <a:cubicBezTo>
                        <a:pt x="0" y="5"/>
                        <a:pt x="5" y="18"/>
                        <a:pt x="6" y="21"/>
                      </a:cubicBezTo>
                      <a:cubicBezTo>
                        <a:pt x="8" y="25"/>
                        <a:pt x="11" y="27"/>
                        <a:pt x="17" y="6"/>
                      </a:cubicBezTo>
                      <a:cubicBezTo>
                        <a:pt x="17" y="6"/>
                        <a:pt x="10" y="0"/>
                        <a:pt x="0" y="5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800" dirty="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58" name="Freeform 23"/>
                <p:cNvSpPr/>
                <p:nvPr/>
              </p:nvSpPr>
              <p:spPr bwMode="auto">
                <a:xfrm>
                  <a:off x="5233988" y="1312863"/>
                  <a:ext cx="19050" cy="120650"/>
                </a:xfrm>
                <a:custGeom>
                  <a:avLst/>
                  <a:gdLst/>
                  <a:ahLst/>
                  <a:cxnLst>
                    <a:cxn ang="0">
                      <a:pos x="1" y="1"/>
                    </a:cxn>
                    <a:cxn ang="0">
                      <a:pos x="14" y="11"/>
                    </a:cxn>
                    <a:cxn ang="0">
                      <a:pos x="14" y="89"/>
                    </a:cxn>
                    <a:cxn ang="0">
                      <a:pos x="10" y="95"/>
                    </a:cxn>
                    <a:cxn ang="0">
                      <a:pos x="10" y="33"/>
                    </a:cxn>
                    <a:cxn ang="0">
                      <a:pos x="5" y="2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6" h="95">
                      <a:moveTo>
                        <a:pt x="1" y="1"/>
                      </a:moveTo>
                      <a:cubicBezTo>
                        <a:pt x="1" y="1"/>
                        <a:pt x="13" y="7"/>
                        <a:pt x="14" y="11"/>
                      </a:cubicBezTo>
                      <a:cubicBezTo>
                        <a:pt x="14" y="15"/>
                        <a:pt x="14" y="89"/>
                        <a:pt x="14" y="89"/>
                      </a:cubicBezTo>
                      <a:cubicBezTo>
                        <a:pt x="14" y="89"/>
                        <a:pt x="16" y="95"/>
                        <a:pt x="10" y="95"/>
                      </a:cubicBezTo>
                      <a:cubicBezTo>
                        <a:pt x="10" y="33"/>
                        <a:pt x="10" y="33"/>
                        <a:pt x="10" y="33"/>
                      </a:cubicBezTo>
                      <a:cubicBezTo>
                        <a:pt x="5" y="26"/>
                        <a:pt x="5" y="26"/>
                        <a:pt x="5" y="26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800" dirty="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2" name="Group 179"/>
            <p:cNvGrpSpPr/>
            <p:nvPr/>
          </p:nvGrpSpPr>
          <p:grpSpPr>
            <a:xfrm>
              <a:off x="4069367" y="3008190"/>
              <a:ext cx="670221" cy="785973"/>
              <a:chOff x="4379002" y="3038673"/>
              <a:chExt cx="670221" cy="785973"/>
            </a:xfrm>
          </p:grpSpPr>
          <p:grpSp>
            <p:nvGrpSpPr>
              <p:cNvPr id="138" name="Group 151"/>
              <p:cNvGrpSpPr/>
              <p:nvPr/>
            </p:nvGrpSpPr>
            <p:grpSpPr>
              <a:xfrm>
                <a:off x="4379002" y="3038673"/>
                <a:ext cx="670221" cy="785973"/>
                <a:chOff x="4357688" y="3155950"/>
                <a:chExt cx="744538" cy="873125"/>
              </a:xfrm>
              <a:solidFill>
                <a:schemeClr val="accent1"/>
              </a:solidFill>
            </p:grpSpPr>
            <p:sp>
              <p:nvSpPr>
                <p:cNvPr id="146" name="Oval 24"/>
                <p:cNvSpPr>
                  <a:spLocks noChangeArrowheads="1"/>
                </p:cNvSpPr>
                <p:nvPr/>
              </p:nvSpPr>
              <p:spPr bwMode="auto">
                <a:xfrm>
                  <a:off x="4357688" y="3155950"/>
                  <a:ext cx="744538" cy="746125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800" dirty="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7" name="Freeform 25"/>
                <p:cNvSpPr/>
                <p:nvPr/>
              </p:nvSpPr>
              <p:spPr bwMode="auto">
                <a:xfrm>
                  <a:off x="4546600" y="3851275"/>
                  <a:ext cx="192088" cy="17780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0" y="112"/>
                    </a:cxn>
                    <a:cxn ang="0">
                      <a:pos x="121" y="1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21" h="112">
                      <a:moveTo>
                        <a:pt x="0" y="0"/>
                      </a:moveTo>
                      <a:lnTo>
                        <a:pt x="10" y="112"/>
                      </a:lnTo>
                      <a:lnTo>
                        <a:pt x="121" y="1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800" dirty="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39" name="Group 152"/>
              <p:cNvGrpSpPr/>
              <p:nvPr/>
            </p:nvGrpSpPr>
            <p:grpSpPr>
              <a:xfrm>
                <a:off x="4486179" y="3178719"/>
                <a:ext cx="484446" cy="368694"/>
                <a:chOff x="4476750" y="3311525"/>
                <a:chExt cx="538163" cy="409576"/>
              </a:xfrm>
            </p:grpSpPr>
            <p:sp>
              <p:nvSpPr>
                <p:cNvPr id="140" name="Freeform 50"/>
                <p:cNvSpPr/>
                <p:nvPr/>
              </p:nvSpPr>
              <p:spPr bwMode="auto">
                <a:xfrm>
                  <a:off x="4476750" y="3311525"/>
                  <a:ext cx="517525" cy="231775"/>
                </a:xfrm>
                <a:custGeom>
                  <a:avLst/>
                  <a:gdLst/>
                  <a:ahLst/>
                  <a:cxnLst>
                    <a:cxn ang="0">
                      <a:pos x="161" y="146"/>
                    </a:cxn>
                    <a:cxn ang="0">
                      <a:pos x="0" y="74"/>
                    </a:cxn>
                    <a:cxn ang="0">
                      <a:pos x="166" y="0"/>
                    </a:cxn>
                    <a:cxn ang="0">
                      <a:pos x="326" y="71"/>
                    </a:cxn>
                    <a:cxn ang="0">
                      <a:pos x="161" y="146"/>
                    </a:cxn>
                  </a:cxnLst>
                  <a:rect l="0" t="0" r="r" b="b"/>
                  <a:pathLst>
                    <a:path w="326" h="146">
                      <a:moveTo>
                        <a:pt x="161" y="146"/>
                      </a:moveTo>
                      <a:lnTo>
                        <a:pt x="0" y="74"/>
                      </a:lnTo>
                      <a:lnTo>
                        <a:pt x="166" y="0"/>
                      </a:lnTo>
                      <a:lnTo>
                        <a:pt x="326" y="71"/>
                      </a:lnTo>
                      <a:lnTo>
                        <a:pt x="161" y="146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800" dirty="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1" name="Rectangle 51"/>
                <p:cNvSpPr>
                  <a:spLocks noChangeArrowheads="1"/>
                </p:cNvSpPr>
                <p:nvPr/>
              </p:nvSpPr>
              <p:spPr bwMode="auto">
                <a:xfrm>
                  <a:off x="4972050" y="3421063"/>
                  <a:ext cx="17463" cy="171450"/>
                </a:xfrm>
                <a:prstGeom prst="rect">
                  <a:avLst/>
                </a:prstGeom>
                <a:solidFill>
                  <a:srgbClr val="F2F2F2"/>
                </a:solidFill>
                <a:ln w="9525">
                  <a:noFill/>
                  <a:miter lim="800000"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800" dirty="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2" name="Oval 52"/>
                <p:cNvSpPr>
                  <a:spLocks noChangeArrowheads="1"/>
                </p:cNvSpPr>
                <p:nvPr/>
              </p:nvSpPr>
              <p:spPr bwMode="auto">
                <a:xfrm>
                  <a:off x="4954588" y="3571875"/>
                  <a:ext cx="52388" cy="52388"/>
                </a:xfrm>
                <a:prstGeom prst="ellipse">
                  <a:avLst/>
                </a:pr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800" dirty="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3" name="Freeform 53"/>
                <p:cNvSpPr/>
                <p:nvPr/>
              </p:nvSpPr>
              <p:spPr bwMode="auto">
                <a:xfrm>
                  <a:off x="4948238" y="3600450"/>
                  <a:ext cx="38100" cy="112713"/>
                </a:xfrm>
                <a:custGeom>
                  <a:avLst/>
                  <a:gdLst/>
                  <a:ahLst/>
                  <a:cxnLst>
                    <a:cxn ang="0">
                      <a:pos x="16" y="5"/>
                    </a:cxn>
                    <a:cxn ang="0">
                      <a:pos x="7" y="90"/>
                    </a:cxn>
                    <a:cxn ang="0">
                      <a:pos x="30" y="90"/>
                    </a:cxn>
                    <a:cxn ang="0">
                      <a:pos x="30" y="0"/>
                    </a:cxn>
                    <a:cxn ang="0">
                      <a:pos x="16" y="5"/>
                    </a:cxn>
                  </a:cxnLst>
                  <a:rect l="0" t="0" r="r" b="b"/>
                  <a:pathLst>
                    <a:path w="30" h="90">
                      <a:moveTo>
                        <a:pt x="16" y="5"/>
                      </a:moveTo>
                      <a:cubicBezTo>
                        <a:pt x="16" y="5"/>
                        <a:pt x="0" y="38"/>
                        <a:pt x="7" y="90"/>
                      </a:cubicBezTo>
                      <a:cubicBezTo>
                        <a:pt x="30" y="90"/>
                        <a:pt x="30" y="90"/>
                        <a:pt x="30" y="90"/>
                      </a:cubicBez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30" y="0"/>
                        <a:pt x="16" y="7"/>
                        <a:pt x="16" y="5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800" dirty="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4" name="Freeform 54"/>
                <p:cNvSpPr/>
                <p:nvPr/>
              </p:nvSpPr>
              <p:spPr bwMode="auto">
                <a:xfrm>
                  <a:off x="4976813" y="3600450"/>
                  <a:ext cx="38100" cy="112713"/>
                </a:xfrm>
                <a:custGeom>
                  <a:avLst/>
                  <a:gdLst/>
                  <a:ahLst/>
                  <a:cxnLst>
                    <a:cxn ang="0">
                      <a:pos x="14" y="5"/>
                    </a:cxn>
                    <a:cxn ang="0">
                      <a:pos x="23" y="90"/>
                    </a:cxn>
                    <a:cxn ang="0">
                      <a:pos x="0" y="90"/>
                    </a:cxn>
                    <a:cxn ang="0">
                      <a:pos x="0" y="0"/>
                    </a:cxn>
                    <a:cxn ang="0">
                      <a:pos x="14" y="5"/>
                    </a:cxn>
                  </a:cxnLst>
                  <a:rect l="0" t="0" r="r" b="b"/>
                  <a:pathLst>
                    <a:path w="30" h="90">
                      <a:moveTo>
                        <a:pt x="14" y="5"/>
                      </a:moveTo>
                      <a:cubicBezTo>
                        <a:pt x="14" y="5"/>
                        <a:pt x="30" y="38"/>
                        <a:pt x="23" y="90"/>
                      </a:cubicBezTo>
                      <a:cubicBezTo>
                        <a:pt x="0" y="90"/>
                        <a:pt x="0" y="90"/>
                        <a:pt x="0" y="9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4" y="7"/>
                        <a:pt x="14" y="5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800" dirty="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5" name="Freeform 55"/>
                <p:cNvSpPr/>
                <p:nvPr/>
              </p:nvSpPr>
              <p:spPr bwMode="auto">
                <a:xfrm>
                  <a:off x="4579938" y="3497263"/>
                  <a:ext cx="298450" cy="223838"/>
                </a:xfrm>
                <a:custGeom>
                  <a:avLst/>
                  <a:gdLst/>
                  <a:ahLst/>
                  <a:cxnLst>
                    <a:cxn ang="0">
                      <a:pos x="236" y="0"/>
                    </a:cxn>
                    <a:cxn ang="0">
                      <a:pos x="118" y="56"/>
                    </a:cxn>
                    <a:cxn ang="0">
                      <a:pos x="0" y="0"/>
                    </a:cxn>
                    <a:cxn ang="0">
                      <a:pos x="0" y="136"/>
                    </a:cxn>
                    <a:cxn ang="0">
                      <a:pos x="115" y="177"/>
                    </a:cxn>
                    <a:cxn ang="0">
                      <a:pos x="115" y="177"/>
                    </a:cxn>
                    <a:cxn ang="0">
                      <a:pos x="118" y="177"/>
                    </a:cxn>
                    <a:cxn ang="0">
                      <a:pos x="121" y="177"/>
                    </a:cxn>
                    <a:cxn ang="0">
                      <a:pos x="121" y="177"/>
                    </a:cxn>
                    <a:cxn ang="0">
                      <a:pos x="236" y="136"/>
                    </a:cxn>
                    <a:cxn ang="0">
                      <a:pos x="236" y="0"/>
                    </a:cxn>
                  </a:cxnLst>
                  <a:rect l="0" t="0" r="r" b="b"/>
                  <a:pathLst>
                    <a:path w="236" h="177">
                      <a:moveTo>
                        <a:pt x="236" y="0"/>
                      </a:moveTo>
                      <a:cubicBezTo>
                        <a:pt x="236" y="1"/>
                        <a:pt x="137" y="47"/>
                        <a:pt x="118" y="56"/>
                      </a:cubicBezTo>
                      <a:cubicBezTo>
                        <a:pt x="99" y="47"/>
                        <a:pt x="0" y="1"/>
                        <a:pt x="0" y="0"/>
                      </a:cubicBezTo>
                      <a:cubicBezTo>
                        <a:pt x="0" y="136"/>
                        <a:pt x="0" y="136"/>
                        <a:pt x="0" y="136"/>
                      </a:cubicBezTo>
                      <a:cubicBezTo>
                        <a:pt x="32" y="170"/>
                        <a:pt x="95" y="176"/>
                        <a:pt x="115" y="177"/>
                      </a:cubicBezTo>
                      <a:cubicBezTo>
                        <a:pt x="115" y="177"/>
                        <a:pt x="115" y="177"/>
                        <a:pt x="115" y="177"/>
                      </a:cubicBezTo>
                      <a:cubicBezTo>
                        <a:pt x="115" y="177"/>
                        <a:pt x="116" y="177"/>
                        <a:pt x="118" y="177"/>
                      </a:cubicBezTo>
                      <a:cubicBezTo>
                        <a:pt x="120" y="177"/>
                        <a:pt x="121" y="177"/>
                        <a:pt x="121" y="177"/>
                      </a:cubicBezTo>
                      <a:cubicBezTo>
                        <a:pt x="121" y="177"/>
                        <a:pt x="121" y="177"/>
                        <a:pt x="121" y="177"/>
                      </a:cubicBezTo>
                      <a:cubicBezTo>
                        <a:pt x="141" y="176"/>
                        <a:pt x="204" y="170"/>
                        <a:pt x="236" y="136"/>
                      </a:cubicBezTo>
                      <a:lnTo>
                        <a:pt x="236" y="0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800" dirty="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3" name="Group 180"/>
            <p:cNvGrpSpPr/>
            <p:nvPr/>
          </p:nvGrpSpPr>
          <p:grpSpPr>
            <a:xfrm>
              <a:off x="4830009" y="3066085"/>
              <a:ext cx="438716" cy="508547"/>
              <a:chOff x="5217849" y="2905765"/>
              <a:chExt cx="438716" cy="508547"/>
            </a:xfrm>
          </p:grpSpPr>
          <p:grpSp>
            <p:nvGrpSpPr>
              <p:cNvPr id="134" name="Group 150"/>
              <p:cNvGrpSpPr/>
              <p:nvPr/>
            </p:nvGrpSpPr>
            <p:grpSpPr>
              <a:xfrm>
                <a:off x="5217849" y="2905765"/>
                <a:ext cx="438716" cy="508547"/>
                <a:chOff x="5289550" y="3008313"/>
                <a:chExt cx="487363" cy="564939"/>
              </a:xfrm>
              <a:solidFill>
                <a:schemeClr val="accent3"/>
              </a:solidFill>
            </p:grpSpPr>
            <p:sp>
              <p:nvSpPr>
                <p:cNvPr id="136" name="Oval 26"/>
                <p:cNvSpPr>
                  <a:spLocks noChangeArrowheads="1"/>
                </p:cNvSpPr>
                <p:nvPr/>
              </p:nvSpPr>
              <p:spPr bwMode="auto">
                <a:xfrm>
                  <a:off x="5289550" y="3008313"/>
                  <a:ext cx="487363" cy="485775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800" dirty="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37" name="Freeform 27"/>
                <p:cNvSpPr/>
                <p:nvPr/>
              </p:nvSpPr>
              <p:spPr bwMode="auto">
                <a:xfrm>
                  <a:off x="5413375" y="3457364"/>
                  <a:ext cx="125413" cy="1158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73"/>
                    </a:cxn>
                    <a:cxn ang="0">
                      <a:pos x="79" y="1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79" h="73">
                      <a:moveTo>
                        <a:pt x="0" y="0"/>
                      </a:moveTo>
                      <a:lnTo>
                        <a:pt x="6" y="73"/>
                      </a:lnTo>
                      <a:lnTo>
                        <a:pt x="79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800" dirty="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135" name="Freeform 56"/>
              <p:cNvSpPr>
                <a:spLocks noEditPoints="1"/>
              </p:cNvSpPr>
              <p:nvPr/>
            </p:nvSpPr>
            <p:spPr bwMode="auto">
              <a:xfrm>
                <a:off x="5313595" y="2975796"/>
                <a:ext cx="260086" cy="264373"/>
              </a:xfrm>
              <a:custGeom>
                <a:avLst/>
                <a:gdLst/>
                <a:ahLst/>
                <a:cxnLst>
                  <a:cxn ang="0">
                    <a:pos x="147" y="112"/>
                  </a:cxn>
                  <a:cxn ang="0">
                    <a:pos x="141" y="98"/>
                  </a:cxn>
                  <a:cxn ang="0">
                    <a:pos x="141" y="44"/>
                  </a:cxn>
                  <a:cxn ang="0">
                    <a:pos x="147" y="37"/>
                  </a:cxn>
                  <a:cxn ang="0">
                    <a:pos x="148" y="37"/>
                  </a:cxn>
                  <a:cxn ang="0">
                    <a:pos x="148" y="13"/>
                  </a:cxn>
                  <a:cxn ang="0">
                    <a:pos x="147" y="13"/>
                  </a:cxn>
                  <a:cxn ang="0">
                    <a:pos x="147" y="12"/>
                  </a:cxn>
                  <a:cxn ang="0">
                    <a:pos x="114" y="0"/>
                  </a:cxn>
                  <a:cxn ang="0">
                    <a:pos x="81" y="12"/>
                  </a:cxn>
                  <a:cxn ang="0">
                    <a:pos x="81" y="13"/>
                  </a:cxn>
                  <a:cxn ang="0">
                    <a:pos x="80" y="13"/>
                  </a:cxn>
                  <a:cxn ang="0">
                    <a:pos x="80" y="37"/>
                  </a:cxn>
                  <a:cxn ang="0">
                    <a:pos x="81" y="37"/>
                  </a:cxn>
                  <a:cxn ang="0">
                    <a:pos x="91" y="44"/>
                  </a:cxn>
                  <a:cxn ang="0">
                    <a:pos x="91" y="98"/>
                  </a:cxn>
                  <a:cxn ang="0">
                    <a:pos x="83" y="112"/>
                  </a:cxn>
                  <a:cxn ang="0">
                    <a:pos x="31" y="212"/>
                  </a:cxn>
                  <a:cxn ang="0">
                    <a:pos x="115" y="230"/>
                  </a:cxn>
                  <a:cxn ang="0">
                    <a:pos x="198" y="212"/>
                  </a:cxn>
                  <a:cxn ang="0">
                    <a:pos x="147" y="112"/>
                  </a:cxn>
                  <a:cxn ang="0">
                    <a:pos x="145" y="213"/>
                  </a:cxn>
                  <a:cxn ang="0">
                    <a:pos x="182" y="187"/>
                  </a:cxn>
                  <a:cxn ang="0">
                    <a:pos x="150" y="134"/>
                  </a:cxn>
                  <a:cxn ang="0">
                    <a:pos x="193" y="190"/>
                  </a:cxn>
                  <a:cxn ang="0">
                    <a:pos x="145" y="213"/>
                  </a:cxn>
                </a:cxnLst>
                <a:rect l="0" t="0" r="r" b="b"/>
                <a:pathLst>
                  <a:path w="229" h="231">
                    <a:moveTo>
                      <a:pt x="147" y="112"/>
                    </a:moveTo>
                    <a:cubicBezTo>
                      <a:pt x="147" y="112"/>
                      <a:pt x="141" y="109"/>
                      <a:pt x="141" y="98"/>
                    </a:cubicBezTo>
                    <a:cubicBezTo>
                      <a:pt x="141" y="89"/>
                      <a:pt x="141" y="55"/>
                      <a:pt x="141" y="44"/>
                    </a:cubicBezTo>
                    <a:cubicBezTo>
                      <a:pt x="145" y="42"/>
                      <a:pt x="147" y="40"/>
                      <a:pt x="147" y="37"/>
                    </a:cubicBezTo>
                    <a:cubicBezTo>
                      <a:pt x="148" y="37"/>
                      <a:pt x="148" y="37"/>
                      <a:pt x="148" y="37"/>
                    </a:cubicBezTo>
                    <a:cubicBezTo>
                      <a:pt x="148" y="13"/>
                      <a:pt x="148" y="13"/>
                      <a:pt x="148" y="13"/>
                    </a:cubicBezTo>
                    <a:cubicBezTo>
                      <a:pt x="147" y="13"/>
                      <a:pt x="147" y="13"/>
                      <a:pt x="147" y="13"/>
                    </a:cubicBezTo>
                    <a:cubicBezTo>
                      <a:pt x="147" y="13"/>
                      <a:pt x="147" y="13"/>
                      <a:pt x="147" y="12"/>
                    </a:cubicBezTo>
                    <a:cubicBezTo>
                      <a:pt x="147" y="5"/>
                      <a:pt x="132" y="0"/>
                      <a:pt x="114" y="0"/>
                    </a:cubicBezTo>
                    <a:cubicBezTo>
                      <a:pt x="96" y="0"/>
                      <a:pt x="81" y="5"/>
                      <a:pt x="81" y="12"/>
                    </a:cubicBezTo>
                    <a:cubicBezTo>
                      <a:pt x="81" y="13"/>
                      <a:pt x="81" y="13"/>
                      <a:pt x="81" y="13"/>
                    </a:cubicBezTo>
                    <a:cubicBezTo>
                      <a:pt x="80" y="13"/>
                      <a:pt x="80" y="13"/>
                      <a:pt x="80" y="13"/>
                    </a:cubicBezTo>
                    <a:cubicBezTo>
                      <a:pt x="80" y="37"/>
                      <a:pt x="80" y="37"/>
                      <a:pt x="80" y="37"/>
                    </a:cubicBezTo>
                    <a:cubicBezTo>
                      <a:pt x="81" y="37"/>
                      <a:pt x="81" y="37"/>
                      <a:pt x="81" y="37"/>
                    </a:cubicBezTo>
                    <a:cubicBezTo>
                      <a:pt x="82" y="40"/>
                      <a:pt x="84" y="42"/>
                      <a:pt x="91" y="44"/>
                    </a:cubicBezTo>
                    <a:cubicBezTo>
                      <a:pt x="91" y="56"/>
                      <a:pt x="91" y="89"/>
                      <a:pt x="91" y="98"/>
                    </a:cubicBezTo>
                    <a:cubicBezTo>
                      <a:pt x="91" y="109"/>
                      <a:pt x="83" y="112"/>
                      <a:pt x="83" y="112"/>
                    </a:cubicBezTo>
                    <a:cubicBezTo>
                      <a:pt x="71" y="119"/>
                      <a:pt x="0" y="190"/>
                      <a:pt x="31" y="212"/>
                    </a:cubicBezTo>
                    <a:cubicBezTo>
                      <a:pt x="59" y="231"/>
                      <a:pt x="105" y="231"/>
                      <a:pt x="115" y="230"/>
                    </a:cubicBezTo>
                    <a:cubicBezTo>
                      <a:pt x="124" y="231"/>
                      <a:pt x="170" y="231"/>
                      <a:pt x="198" y="212"/>
                    </a:cubicBezTo>
                    <a:cubicBezTo>
                      <a:pt x="229" y="190"/>
                      <a:pt x="159" y="119"/>
                      <a:pt x="147" y="112"/>
                    </a:cubicBezTo>
                    <a:close/>
                    <a:moveTo>
                      <a:pt x="145" y="213"/>
                    </a:moveTo>
                    <a:cubicBezTo>
                      <a:pt x="145" y="213"/>
                      <a:pt x="180" y="206"/>
                      <a:pt x="182" y="187"/>
                    </a:cubicBezTo>
                    <a:cubicBezTo>
                      <a:pt x="183" y="169"/>
                      <a:pt x="150" y="134"/>
                      <a:pt x="150" y="134"/>
                    </a:cubicBezTo>
                    <a:cubicBezTo>
                      <a:pt x="150" y="134"/>
                      <a:pt x="194" y="167"/>
                      <a:pt x="193" y="190"/>
                    </a:cubicBezTo>
                    <a:cubicBezTo>
                      <a:pt x="193" y="213"/>
                      <a:pt x="145" y="213"/>
                      <a:pt x="145" y="213"/>
                    </a:cubicBez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5" name="Group 182"/>
            <p:cNvGrpSpPr/>
            <p:nvPr/>
          </p:nvGrpSpPr>
          <p:grpSpPr>
            <a:xfrm>
              <a:off x="4677609" y="2445889"/>
              <a:ext cx="530175" cy="620204"/>
              <a:chOff x="4974912" y="2319866"/>
              <a:chExt cx="530175" cy="620204"/>
            </a:xfrm>
          </p:grpSpPr>
          <p:grpSp>
            <p:nvGrpSpPr>
              <p:cNvPr id="128" name="Group 144"/>
              <p:cNvGrpSpPr/>
              <p:nvPr/>
            </p:nvGrpSpPr>
            <p:grpSpPr>
              <a:xfrm>
                <a:off x="4974912" y="2319866"/>
                <a:ext cx="530175" cy="620204"/>
                <a:chOff x="5019675" y="2357438"/>
                <a:chExt cx="588963" cy="688975"/>
              </a:xfrm>
              <a:solidFill>
                <a:schemeClr val="accent4"/>
              </a:solidFill>
            </p:grpSpPr>
            <p:sp>
              <p:nvSpPr>
                <p:cNvPr id="132" name="Oval 28"/>
                <p:cNvSpPr>
                  <a:spLocks noChangeArrowheads="1"/>
                </p:cNvSpPr>
                <p:nvPr/>
              </p:nvSpPr>
              <p:spPr bwMode="auto">
                <a:xfrm>
                  <a:off x="5019675" y="2357438"/>
                  <a:ext cx="588963" cy="58896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800" dirty="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33" name="Freeform 29"/>
                <p:cNvSpPr/>
                <p:nvPr/>
              </p:nvSpPr>
              <p:spPr bwMode="auto">
                <a:xfrm>
                  <a:off x="5168900" y="2905125"/>
                  <a:ext cx="152400" cy="1412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" y="89"/>
                    </a:cxn>
                    <a:cxn ang="0">
                      <a:pos x="96" y="1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6" h="89">
                      <a:moveTo>
                        <a:pt x="0" y="0"/>
                      </a:moveTo>
                      <a:lnTo>
                        <a:pt x="8" y="89"/>
                      </a:lnTo>
                      <a:lnTo>
                        <a:pt x="96" y="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800" dirty="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29" name="Group 143"/>
              <p:cNvGrpSpPr/>
              <p:nvPr/>
            </p:nvGrpSpPr>
            <p:grpSpPr>
              <a:xfrm>
                <a:off x="5070658" y="2422757"/>
                <a:ext cx="367264" cy="327250"/>
                <a:chOff x="5126038" y="2471738"/>
                <a:chExt cx="407988" cy="363537"/>
              </a:xfrm>
            </p:grpSpPr>
            <p:sp>
              <p:nvSpPr>
                <p:cNvPr id="130" name="Freeform 57"/>
                <p:cNvSpPr>
                  <a:spLocks noEditPoints="1"/>
                </p:cNvSpPr>
                <p:nvPr/>
              </p:nvSpPr>
              <p:spPr bwMode="auto">
                <a:xfrm>
                  <a:off x="5135563" y="2471738"/>
                  <a:ext cx="361950" cy="361950"/>
                </a:xfrm>
                <a:custGeom>
                  <a:avLst/>
                  <a:gdLst/>
                  <a:ahLst/>
                  <a:cxnLst>
                    <a:cxn ang="0">
                      <a:pos x="143" y="0"/>
                    </a:cxn>
                    <a:cxn ang="0">
                      <a:pos x="0" y="143"/>
                    </a:cxn>
                    <a:cxn ang="0">
                      <a:pos x="143" y="286"/>
                    </a:cxn>
                    <a:cxn ang="0">
                      <a:pos x="286" y="143"/>
                    </a:cxn>
                    <a:cxn ang="0">
                      <a:pos x="143" y="0"/>
                    </a:cxn>
                    <a:cxn ang="0">
                      <a:pos x="143" y="279"/>
                    </a:cxn>
                    <a:cxn ang="0">
                      <a:pos x="7" y="143"/>
                    </a:cxn>
                    <a:cxn ang="0">
                      <a:pos x="143" y="6"/>
                    </a:cxn>
                    <a:cxn ang="0">
                      <a:pos x="280" y="143"/>
                    </a:cxn>
                    <a:cxn ang="0">
                      <a:pos x="143" y="279"/>
                    </a:cxn>
                  </a:cxnLst>
                  <a:rect l="0" t="0" r="r" b="b"/>
                  <a:pathLst>
                    <a:path w="286" h="286">
                      <a:moveTo>
                        <a:pt x="143" y="0"/>
                      </a:moveTo>
                      <a:cubicBezTo>
                        <a:pt x="64" y="0"/>
                        <a:pt x="0" y="64"/>
                        <a:pt x="0" y="143"/>
                      </a:cubicBezTo>
                      <a:cubicBezTo>
                        <a:pt x="0" y="222"/>
                        <a:pt x="64" y="286"/>
                        <a:pt x="143" y="286"/>
                      </a:cubicBezTo>
                      <a:cubicBezTo>
                        <a:pt x="222" y="286"/>
                        <a:pt x="286" y="222"/>
                        <a:pt x="286" y="143"/>
                      </a:cubicBezTo>
                      <a:cubicBezTo>
                        <a:pt x="286" y="64"/>
                        <a:pt x="222" y="0"/>
                        <a:pt x="143" y="0"/>
                      </a:cubicBezTo>
                      <a:close/>
                      <a:moveTo>
                        <a:pt x="143" y="279"/>
                      </a:moveTo>
                      <a:cubicBezTo>
                        <a:pt x="68" y="279"/>
                        <a:pt x="7" y="218"/>
                        <a:pt x="7" y="143"/>
                      </a:cubicBezTo>
                      <a:cubicBezTo>
                        <a:pt x="7" y="67"/>
                        <a:pt x="68" y="6"/>
                        <a:pt x="143" y="6"/>
                      </a:cubicBezTo>
                      <a:cubicBezTo>
                        <a:pt x="219" y="6"/>
                        <a:pt x="280" y="67"/>
                        <a:pt x="280" y="143"/>
                      </a:cubicBezTo>
                      <a:cubicBezTo>
                        <a:pt x="280" y="218"/>
                        <a:pt x="219" y="279"/>
                        <a:pt x="143" y="279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800" dirty="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31" name="Freeform 58"/>
                <p:cNvSpPr/>
                <p:nvPr/>
              </p:nvSpPr>
              <p:spPr bwMode="auto">
                <a:xfrm>
                  <a:off x="5126038" y="2476500"/>
                  <a:ext cx="407988" cy="358775"/>
                </a:xfrm>
                <a:custGeom>
                  <a:avLst/>
                  <a:gdLst/>
                  <a:ahLst/>
                  <a:cxnLst>
                    <a:cxn ang="0">
                      <a:pos x="93" y="22"/>
                    </a:cxn>
                    <a:cxn ang="0">
                      <a:pos x="87" y="33"/>
                    </a:cxn>
                    <a:cxn ang="0">
                      <a:pos x="81" y="41"/>
                    </a:cxn>
                    <a:cxn ang="0">
                      <a:pos x="76" y="37"/>
                    </a:cxn>
                    <a:cxn ang="0">
                      <a:pos x="75" y="46"/>
                    </a:cxn>
                    <a:cxn ang="0">
                      <a:pos x="60" y="49"/>
                    </a:cxn>
                    <a:cxn ang="0">
                      <a:pos x="51" y="58"/>
                    </a:cxn>
                    <a:cxn ang="0">
                      <a:pos x="39" y="76"/>
                    </a:cxn>
                    <a:cxn ang="0">
                      <a:pos x="31" y="87"/>
                    </a:cxn>
                    <a:cxn ang="0">
                      <a:pos x="38" y="95"/>
                    </a:cxn>
                    <a:cxn ang="0">
                      <a:pos x="39" y="99"/>
                    </a:cxn>
                    <a:cxn ang="0">
                      <a:pos x="32" y="93"/>
                    </a:cxn>
                    <a:cxn ang="0">
                      <a:pos x="27" y="85"/>
                    </a:cxn>
                    <a:cxn ang="0">
                      <a:pos x="24" y="97"/>
                    </a:cxn>
                    <a:cxn ang="0">
                      <a:pos x="25" y="118"/>
                    </a:cxn>
                    <a:cxn ang="0">
                      <a:pos x="35" y="113"/>
                    </a:cxn>
                    <a:cxn ang="0">
                      <a:pos x="46" y="125"/>
                    </a:cxn>
                    <a:cxn ang="0">
                      <a:pos x="59" y="138"/>
                    </a:cxn>
                    <a:cxn ang="0">
                      <a:pos x="71" y="149"/>
                    </a:cxn>
                    <a:cxn ang="0">
                      <a:pos x="87" y="166"/>
                    </a:cxn>
                    <a:cxn ang="0">
                      <a:pos x="82" y="190"/>
                    </a:cxn>
                    <a:cxn ang="0">
                      <a:pos x="69" y="219"/>
                    </a:cxn>
                    <a:cxn ang="0">
                      <a:pos x="74" y="240"/>
                    </a:cxn>
                    <a:cxn ang="0">
                      <a:pos x="66" y="241"/>
                    </a:cxn>
                    <a:cxn ang="0">
                      <a:pos x="46" y="209"/>
                    </a:cxn>
                    <a:cxn ang="0">
                      <a:pos x="24" y="159"/>
                    </a:cxn>
                    <a:cxn ang="0">
                      <a:pos x="17" y="123"/>
                    </a:cxn>
                    <a:cxn ang="0">
                      <a:pos x="104" y="259"/>
                    </a:cxn>
                    <a:cxn ang="0">
                      <a:pos x="127" y="255"/>
                    </a:cxn>
                    <a:cxn ang="0">
                      <a:pos x="156" y="252"/>
                    </a:cxn>
                    <a:cxn ang="0">
                      <a:pos x="154" y="264"/>
                    </a:cxn>
                    <a:cxn ang="0">
                      <a:pos x="171" y="263"/>
                    </a:cxn>
                    <a:cxn ang="0">
                      <a:pos x="196" y="260"/>
                    </a:cxn>
                    <a:cxn ang="0">
                      <a:pos x="194" y="4"/>
                    </a:cxn>
                    <a:cxn ang="0">
                      <a:pos x="278" y="91"/>
                    </a:cxn>
                    <a:cxn ang="0">
                      <a:pos x="267" y="82"/>
                    </a:cxn>
                    <a:cxn ang="0">
                      <a:pos x="256" y="105"/>
                    </a:cxn>
                    <a:cxn ang="0">
                      <a:pos x="240" y="84"/>
                    </a:cxn>
                    <a:cxn ang="0">
                      <a:pos x="247" y="106"/>
                    </a:cxn>
                    <a:cxn ang="0">
                      <a:pos x="263" y="112"/>
                    </a:cxn>
                    <a:cxn ang="0">
                      <a:pos x="256" y="142"/>
                    </a:cxn>
                    <a:cxn ang="0">
                      <a:pos x="248" y="173"/>
                    </a:cxn>
                    <a:cxn ang="0">
                      <a:pos x="238" y="194"/>
                    </a:cxn>
                    <a:cxn ang="0">
                      <a:pos x="208" y="218"/>
                    </a:cxn>
                    <a:cxn ang="0">
                      <a:pos x="200" y="197"/>
                    </a:cxn>
                    <a:cxn ang="0">
                      <a:pos x="201" y="171"/>
                    </a:cxn>
                    <a:cxn ang="0">
                      <a:pos x="191" y="143"/>
                    </a:cxn>
                    <a:cxn ang="0">
                      <a:pos x="177" y="127"/>
                    </a:cxn>
                    <a:cxn ang="0">
                      <a:pos x="140" y="128"/>
                    </a:cxn>
                    <a:cxn ang="0">
                      <a:pos x="127" y="108"/>
                    </a:cxn>
                    <a:cxn ang="0">
                      <a:pos x="142" y="70"/>
                    </a:cxn>
                    <a:cxn ang="0">
                      <a:pos x="168" y="59"/>
                    </a:cxn>
                    <a:cxn ang="0">
                      <a:pos x="185" y="66"/>
                    </a:cxn>
                    <a:cxn ang="0">
                      <a:pos x="207" y="66"/>
                    </a:cxn>
                    <a:cxn ang="0">
                      <a:pos x="229" y="62"/>
                    </a:cxn>
                    <a:cxn ang="0">
                      <a:pos x="208" y="53"/>
                    </a:cxn>
                    <a:cxn ang="0">
                      <a:pos x="207" y="46"/>
                    </a:cxn>
                    <a:cxn ang="0">
                      <a:pos x="180" y="46"/>
                    </a:cxn>
                    <a:cxn ang="0">
                      <a:pos x="157" y="53"/>
                    </a:cxn>
                    <a:cxn ang="0">
                      <a:pos x="152" y="30"/>
                    </a:cxn>
                    <a:cxn ang="0">
                      <a:pos x="136" y="16"/>
                    </a:cxn>
                    <a:cxn ang="0">
                      <a:pos x="154" y="5"/>
                    </a:cxn>
                  </a:cxnLst>
                  <a:rect l="0" t="0" r="r" b="b"/>
                  <a:pathLst>
                    <a:path w="322" h="282">
                      <a:moveTo>
                        <a:pt x="131" y="1"/>
                      </a:moveTo>
                      <a:cubicBezTo>
                        <a:pt x="131" y="1"/>
                        <a:pt x="83" y="7"/>
                        <a:pt x="50" y="45"/>
                      </a:cubicBezTo>
                      <a:cubicBezTo>
                        <a:pt x="50" y="45"/>
                        <a:pt x="75" y="19"/>
                        <a:pt x="91" y="19"/>
                      </a:cubicBezTo>
                      <a:cubicBezTo>
                        <a:pt x="94" y="20"/>
                        <a:pt x="94" y="20"/>
                        <a:pt x="94" y="20"/>
                      </a:cubicBezTo>
                      <a:cubicBezTo>
                        <a:pt x="94" y="20"/>
                        <a:pt x="94" y="22"/>
                        <a:pt x="93" y="22"/>
                      </a:cubicBezTo>
                      <a:cubicBezTo>
                        <a:pt x="93" y="23"/>
                        <a:pt x="91" y="25"/>
                        <a:pt x="91" y="26"/>
                      </a:cubicBezTo>
                      <a:cubicBezTo>
                        <a:pt x="91" y="27"/>
                        <a:pt x="91" y="29"/>
                        <a:pt x="91" y="29"/>
                      </a:cubicBezTo>
                      <a:cubicBezTo>
                        <a:pt x="90" y="30"/>
                        <a:pt x="90" y="30"/>
                        <a:pt x="90" y="30"/>
                      </a:cubicBezTo>
                      <a:cubicBezTo>
                        <a:pt x="90" y="30"/>
                        <a:pt x="88" y="31"/>
                        <a:pt x="88" y="31"/>
                      </a:cubicBezTo>
                      <a:cubicBezTo>
                        <a:pt x="88" y="32"/>
                        <a:pt x="87" y="32"/>
                        <a:pt x="87" y="33"/>
                      </a:cubicBezTo>
                      <a:cubicBezTo>
                        <a:pt x="87" y="34"/>
                        <a:pt x="87" y="36"/>
                        <a:pt x="87" y="36"/>
                      </a:cubicBezTo>
                      <a:cubicBezTo>
                        <a:pt x="88" y="39"/>
                        <a:pt x="88" y="39"/>
                        <a:pt x="88" y="39"/>
                      </a:cubicBezTo>
                      <a:cubicBezTo>
                        <a:pt x="87" y="40"/>
                        <a:pt x="87" y="40"/>
                        <a:pt x="87" y="40"/>
                      </a:cubicBezTo>
                      <a:cubicBezTo>
                        <a:pt x="85" y="41"/>
                        <a:pt x="85" y="41"/>
                        <a:pt x="85" y="41"/>
                      </a:cubicBezTo>
                      <a:cubicBezTo>
                        <a:pt x="85" y="41"/>
                        <a:pt x="82" y="42"/>
                        <a:pt x="81" y="41"/>
                      </a:cubicBezTo>
                      <a:cubicBezTo>
                        <a:pt x="80" y="41"/>
                        <a:pt x="80" y="39"/>
                        <a:pt x="80" y="39"/>
                      </a:cubicBezTo>
                      <a:cubicBezTo>
                        <a:pt x="83" y="37"/>
                        <a:pt x="83" y="37"/>
                        <a:pt x="83" y="37"/>
                      </a:cubicBezTo>
                      <a:cubicBezTo>
                        <a:pt x="83" y="37"/>
                        <a:pt x="83" y="37"/>
                        <a:pt x="82" y="36"/>
                      </a:cubicBezTo>
                      <a:cubicBezTo>
                        <a:pt x="81" y="36"/>
                        <a:pt x="82" y="34"/>
                        <a:pt x="80" y="34"/>
                      </a:cubicBezTo>
                      <a:cubicBezTo>
                        <a:pt x="79" y="35"/>
                        <a:pt x="76" y="37"/>
                        <a:pt x="76" y="37"/>
                      </a:cubicBezTo>
                      <a:cubicBezTo>
                        <a:pt x="74" y="38"/>
                        <a:pt x="74" y="38"/>
                        <a:pt x="74" y="38"/>
                      </a:cubicBezTo>
                      <a:cubicBezTo>
                        <a:pt x="74" y="38"/>
                        <a:pt x="73" y="41"/>
                        <a:pt x="73" y="41"/>
                      </a:cubicBezTo>
                      <a:cubicBezTo>
                        <a:pt x="74" y="41"/>
                        <a:pt x="75" y="42"/>
                        <a:pt x="75" y="42"/>
                      </a:cubicBezTo>
                      <a:cubicBezTo>
                        <a:pt x="75" y="42"/>
                        <a:pt x="75" y="43"/>
                        <a:pt x="75" y="44"/>
                      </a:cubicBezTo>
                      <a:cubicBezTo>
                        <a:pt x="75" y="45"/>
                        <a:pt x="75" y="46"/>
                        <a:pt x="75" y="46"/>
                      </a:cubicBezTo>
                      <a:cubicBezTo>
                        <a:pt x="75" y="46"/>
                        <a:pt x="74" y="47"/>
                        <a:pt x="72" y="47"/>
                      </a:cubicBezTo>
                      <a:cubicBezTo>
                        <a:pt x="71" y="46"/>
                        <a:pt x="69" y="46"/>
                        <a:pt x="68" y="46"/>
                      </a:cubicBezTo>
                      <a:cubicBezTo>
                        <a:pt x="67" y="45"/>
                        <a:pt x="66" y="45"/>
                        <a:pt x="65" y="45"/>
                      </a:cubicBezTo>
                      <a:cubicBezTo>
                        <a:pt x="64" y="46"/>
                        <a:pt x="64" y="46"/>
                        <a:pt x="64" y="46"/>
                      </a:cubicBezTo>
                      <a:cubicBezTo>
                        <a:pt x="64" y="47"/>
                        <a:pt x="60" y="49"/>
                        <a:pt x="60" y="49"/>
                      </a:cubicBezTo>
                      <a:cubicBezTo>
                        <a:pt x="60" y="49"/>
                        <a:pt x="59" y="49"/>
                        <a:pt x="59" y="50"/>
                      </a:cubicBezTo>
                      <a:cubicBezTo>
                        <a:pt x="59" y="51"/>
                        <a:pt x="58" y="53"/>
                        <a:pt x="58" y="53"/>
                      </a:cubicBezTo>
                      <a:cubicBezTo>
                        <a:pt x="58" y="53"/>
                        <a:pt x="57" y="54"/>
                        <a:pt x="55" y="55"/>
                      </a:cubicBezTo>
                      <a:cubicBezTo>
                        <a:pt x="53" y="55"/>
                        <a:pt x="52" y="56"/>
                        <a:pt x="52" y="56"/>
                      </a:cubicBezTo>
                      <a:cubicBezTo>
                        <a:pt x="51" y="58"/>
                        <a:pt x="51" y="58"/>
                        <a:pt x="51" y="58"/>
                      </a:cubicBezTo>
                      <a:cubicBezTo>
                        <a:pt x="51" y="58"/>
                        <a:pt x="49" y="60"/>
                        <a:pt x="48" y="61"/>
                      </a:cubicBezTo>
                      <a:cubicBezTo>
                        <a:pt x="47" y="62"/>
                        <a:pt x="44" y="65"/>
                        <a:pt x="43" y="65"/>
                      </a:cubicBezTo>
                      <a:cubicBezTo>
                        <a:pt x="43" y="65"/>
                        <a:pt x="41" y="67"/>
                        <a:pt x="41" y="68"/>
                      </a:cubicBezTo>
                      <a:cubicBezTo>
                        <a:pt x="40" y="69"/>
                        <a:pt x="41" y="71"/>
                        <a:pt x="40" y="72"/>
                      </a:cubicBezTo>
                      <a:cubicBezTo>
                        <a:pt x="40" y="73"/>
                        <a:pt x="39" y="74"/>
                        <a:pt x="39" y="76"/>
                      </a:cubicBezTo>
                      <a:cubicBezTo>
                        <a:pt x="39" y="77"/>
                        <a:pt x="38" y="79"/>
                        <a:pt x="37" y="79"/>
                      </a:cubicBezTo>
                      <a:cubicBezTo>
                        <a:pt x="36" y="80"/>
                        <a:pt x="35" y="81"/>
                        <a:pt x="35" y="81"/>
                      </a:cubicBezTo>
                      <a:cubicBezTo>
                        <a:pt x="34" y="81"/>
                        <a:pt x="32" y="82"/>
                        <a:pt x="31" y="83"/>
                      </a:cubicBezTo>
                      <a:cubicBezTo>
                        <a:pt x="30" y="83"/>
                        <a:pt x="29" y="85"/>
                        <a:pt x="29" y="85"/>
                      </a:cubicBezTo>
                      <a:cubicBezTo>
                        <a:pt x="29" y="86"/>
                        <a:pt x="31" y="87"/>
                        <a:pt x="31" y="87"/>
                      </a:cubicBezTo>
                      <a:cubicBezTo>
                        <a:pt x="32" y="87"/>
                        <a:pt x="33" y="88"/>
                        <a:pt x="33" y="88"/>
                      </a:cubicBezTo>
                      <a:cubicBezTo>
                        <a:pt x="33" y="88"/>
                        <a:pt x="33" y="90"/>
                        <a:pt x="33" y="91"/>
                      </a:cubicBezTo>
                      <a:cubicBezTo>
                        <a:pt x="33" y="91"/>
                        <a:pt x="32" y="94"/>
                        <a:pt x="33" y="94"/>
                      </a:cubicBezTo>
                      <a:cubicBezTo>
                        <a:pt x="34" y="94"/>
                        <a:pt x="36" y="94"/>
                        <a:pt x="36" y="94"/>
                      </a:cubicBezTo>
                      <a:cubicBezTo>
                        <a:pt x="38" y="95"/>
                        <a:pt x="38" y="95"/>
                        <a:pt x="38" y="95"/>
                      </a:cubicBezTo>
                      <a:cubicBezTo>
                        <a:pt x="41" y="96"/>
                        <a:pt x="41" y="96"/>
                        <a:pt x="41" y="96"/>
                      </a:cubicBezTo>
                      <a:cubicBezTo>
                        <a:pt x="42" y="97"/>
                        <a:pt x="42" y="97"/>
                        <a:pt x="42" y="97"/>
                      </a:cubicBezTo>
                      <a:cubicBezTo>
                        <a:pt x="42" y="97"/>
                        <a:pt x="42" y="99"/>
                        <a:pt x="41" y="99"/>
                      </a:cubicBezTo>
                      <a:cubicBezTo>
                        <a:pt x="41" y="100"/>
                        <a:pt x="40" y="101"/>
                        <a:pt x="40" y="101"/>
                      </a:cubicBezTo>
                      <a:cubicBezTo>
                        <a:pt x="39" y="100"/>
                        <a:pt x="39" y="100"/>
                        <a:pt x="39" y="99"/>
                      </a:cubicBezTo>
                      <a:cubicBezTo>
                        <a:pt x="38" y="98"/>
                        <a:pt x="39" y="98"/>
                        <a:pt x="37" y="97"/>
                      </a:cubicBezTo>
                      <a:cubicBezTo>
                        <a:pt x="36" y="97"/>
                        <a:pt x="35" y="98"/>
                        <a:pt x="35" y="98"/>
                      </a:cubicBezTo>
                      <a:cubicBezTo>
                        <a:pt x="34" y="97"/>
                        <a:pt x="33" y="97"/>
                        <a:pt x="33" y="97"/>
                      </a:cubicBezTo>
                      <a:cubicBezTo>
                        <a:pt x="32" y="96"/>
                        <a:pt x="32" y="97"/>
                        <a:pt x="32" y="96"/>
                      </a:cubicBezTo>
                      <a:cubicBezTo>
                        <a:pt x="32" y="94"/>
                        <a:pt x="33" y="94"/>
                        <a:pt x="32" y="93"/>
                      </a:cubicBezTo>
                      <a:cubicBezTo>
                        <a:pt x="32" y="92"/>
                        <a:pt x="31" y="91"/>
                        <a:pt x="30" y="91"/>
                      </a:cubicBezTo>
                      <a:cubicBezTo>
                        <a:pt x="30" y="91"/>
                        <a:pt x="31" y="92"/>
                        <a:pt x="30" y="91"/>
                      </a:cubicBezTo>
                      <a:cubicBezTo>
                        <a:pt x="29" y="90"/>
                        <a:pt x="28" y="89"/>
                        <a:pt x="27" y="89"/>
                      </a:cubicBezTo>
                      <a:cubicBezTo>
                        <a:pt x="27" y="89"/>
                        <a:pt x="26" y="90"/>
                        <a:pt x="26" y="89"/>
                      </a:cubicBezTo>
                      <a:cubicBezTo>
                        <a:pt x="26" y="88"/>
                        <a:pt x="27" y="86"/>
                        <a:pt x="27" y="85"/>
                      </a:cubicBezTo>
                      <a:cubicBezTo>
                        <a:pt x="27" y="85"/>
                        <a:pt x="27" y="83"/>
                        <a:pt x="27" y="83"/>
                      </a:cubicBezTo>
                      <a:cubicBezTo>
                        <a:pt x="27" y="82"/>
                        <a:pt x="28" y="78"/>
                        <a:pt x="28" y="78"/>
                      </a:cubicBezTo>
                      <a:cubicBezTo>
                        <a:pt x="28" y="78"/>
                        <a:pt x="24" y="87"/>
                        <a:pt x="22" y="93"/>
                      </a:cubicBezTo>
                      <a:cubicBezTo>
                        <a:pt x="22" y="93"/>
                        <a:pt x="24" y="93"/>
                        <a:pt x="24" y="94"/>
                      </a:cubicBezTo>
                      <a:cubicBezTo>
                        <a:pt x="24" y="95"/>
                        <a:pt x="24" y="96"/>
                        <a:pt x="24" y="97"/>
                      </a:cubicBezTo>
                      <a:cubicBezTo>
                        <a:pt x="24" y="98"/>
                        <a:pt x="24" y="98"/>
                        <a:pt x="24" y="102"/>
                      </a:cubicBezTo>
                      <a:cubicBezTo>
                        <a:pt x="24" y="105"/>
                        <a:pt x="25" y="106"/>
                        <a:pt x="24" y="107"/>
                      </a:cubicBezTo>
                      <a:cubicBezTo>
                        <a:pt x="24" y="108"/>
                        <a:pt x="23" y="110"/>
                        <a:pt x="23" y="111"/>
                      </a:cubicBezTo>
                      <a:cubicBezTo>
                        <a:pt x="23" y="112"/>
                        <a:pt x="24" y="116"/>
                        <a:pt x="24" y="116"/>
                      </a:cubicBezTo>
                      <a:cubicBezTo>
                        <a:pt x="25" y="117"/>
                        <a:pt x="25" y="117"/>
                        <a:pt x="25" y="118"/>
                      </a:cubicBezTo>
                      <a:cubicBezTo>
                        <a:pt x="26" y="119"/>
                        <a:pt x="24" y="121"/>
                        <a:pt x="26" y="119"/>
                      </a:cubicBezTo>
                      <a:cubicBezTo>
                        <a:pt x="28" y="116"/>
                        <a:pt x="28" y="115"/>
                        <a:pt x="28" y="115"/>
                      </a:cubicBezTo>
                      <a:cubicBezTo>
                        <a:pt x="29" y="114"/>
                        <a:pt x="29" y="114"/>
                        <a:pt x="29" y="114"/>
                      </a:cubicBezTo>
                      <a:cubicBezTo>
                        <a:pt x="29" y="114"/>
                        <a:pt x="29" y="112"/>
                        <a:pt x="32" y="112"/>
                      </a:cubicBezTo>
                      <a:cubicBezTo>
                        <a:pt x="34" y="113"/>
                        <a:pt x="34" y="112"/>
                        <a:pt x="35" y="113"/>
                      </a:cubicBezTo>
                      <a:cubicBezTo>
                        <a:pt x="35" y="114"/>
                        <a:pt x="34" y="116"/>
                        <a:pt x="35" y="116"/>
                      </a:cubicBezTo>
                      <a:cubicBezTo>
                        <a:pt x="36" y="117"/>
                        <a:pt x="39" y="115"/>
                        <a:pt x="40" y="115"/>
                      </a:cubicBezTo>
                      <a:cubicBezTo>
                        <a:pt x="41" y="116"/>
                        <a:pt x="42" y="116"/>
                        <a:pt x="43" y="117"/>
                      </a:cubicBezTo>
                      <a:cubicBezTo>
                        <a:pt x="43" y="119"/>
                        <a:pt x="44" y="121"/>
                        <a:pt x="45" y="121"/>
                      </a:cubicBezTo>
                      <a:cubicBezTo>
                        <a:pt x="45" y="122"/>
                        <a:pt x="45" y="124"/>
                        <a:pt x="46" y="125"/>
                      </a:cubicBezTo>
                      <a:cubicBezTo>
                        <a:pt x="46" y="126"/>
                        <a:pt x="49" y="127"/>
                        <a:pt x="50" y="127"/>
                      </a:cubicBezTo>
                      <a:cubicBezTo>
                        <a:pt x="50" y="127"/>
                        <a:pt x="54" y="128"/>
                        <a:pt x="54" y="128"/>
                      </a:cubicBezTo>
                      <a:cubicBezTo>
                        <a:pt x="55" y="129"/>
                        <a:pt x="54" y="130"/>
                        <a:pt x="56" y="131"/>
                      </a:cubicBezTo>
                      <a:cubicBezTo>
                        <a:pt x="58" y="131"/>
                        <a:pt x="58" y="135"/>
                        <a:pt x="58" y="135"/>
                      </a:cubicBezTo>
                      <a:cubicBezTo>
                        <a:pt x="58" y="135"/>
                        <a:pt x="59" y="138"/>
                        <a:pt x="59" y="138"/>
                      </a:cubicBezTo>
                      <a:cubicBezTo>
                        <a:pt x="58" y="139"/>
                        <a:pt x="58" y="141"/>
                        <a:pt x="59" y="141"/>
                      </a:cubicBezTo>
                      <a:cubicBezTo>
                        <a:pt x="61" y="141"/>
                        <a:pt x="63" y="142"/>
                        <a:pt x="63" y="142"/>
                      </a:cubicBezTo>
                      <a:cubicBezTo>
                        <a:pt x="63" y="142"/>
                        <a:pt x="62" y="144"/>
                        <a:pt x="64" y="145"/>
                      </a:cubicBezTo>
                      <a:cubicBezTo>
                        <a:pt x="67" y="146"/>
                        <a:pt x="69" y="147"/>
                        <a:pt x="70" y="147"/>
                      </a:cubicBezTo>
                      <a:cubicBezTo>
                        <a:pt x="70" y="147"/>
                        <a:pt x="68" y="149"/>
                        <a:pt x="71" y="149"/>
                      </a:cubicBezTo>
                      <a:cubicBezTo>
                        <a:pt x="74" y="149"/>
                        <a:pt x="76" y="149"/>
                        <a:pt x="78" y="150"/>
                      </a:cubicBezTo>
                      <a:cubicBezTo>
                        <a:pt x="79" y="151"/>
                        <a:pt x="78" y="152"/>
                        <a:pt x="82" y="154"/>
                      </a:cubicBezTo>
                      <a:cubicBezTo>
                        <a:pt x="85" y="156"/>
                        <a:pt x="86" y="157"/>
                        <a:pt x="87" y="157"/>
                      </a:cubicBezTo>
                      <a:cubicBezTo>
                        <a:pt x="88" y="158"/>
                        <a:pt x="90" y="157"/>
                        <a:pt x="89" y="160"/>
                      </a:cubicBezTo>
                      <a:cubicBezTo>
                        <a:pt x="89" y="163"/>
                        <a:pt x="88" y="165"/>
                        <a:pt x="87" y="166"/>
                      </a:cubicBezTo>
                      <a:cubicBezTo>
                        <a:pt x="86" y="167"/>
                        <a:pt x="84" y="170"/>
                        <a:pt x="83" y="171"/>
                      </a:cubicBezTo>
                      <a:cubicBezTo>
                        <a:pt x="82" y="172"/>
                        <a:pt x="81" y="174"/>
                        <a:pt x="82" y="176"/>
                      </a:cubicBezTo>
                      <a:cubicBezTo>
                        <a:pt x="83" y="178"/>
                        <a:pt x="84" y="180"/>
                        <a:pt x="84" y="181"/>
                      </a:cubicBezTo>
                      <a:cubicBezTo>
                        <a:pt x="84" y="182"/>
                        <a:pt x="85" y="185"/>
                        <a:pt x="84" y="187"/>
                      </a:cubicBezTo>
                      <a:cubicBezTo>
                        <a:pt x="83" y="188"/>
                        <a:pt x="82" y="190"/>
                        <a:pt x="82" y="190"/>
                      </a:cubicBezTo>
                      <a:cubicBezTo>
                        <a:pt x="82" y="190"/>
                        <a:pt x="84" y="192"/>
                        <a:pt x="83" y="194"/>
                      </a:cubicBezTo>
                      <a:cubicBezTo>
                        <a:pt x="81" y="196"/>
                        <a:pt x="78" y="198"/>
                        <a:pt x="77" y="198"/>
                      </a:cubicBezTo>
                      <a:cubicBezTo>
                        <a:pt x="76" y="199"/>
                        <a:pt x="73" y="201"/>
                        <a:pt x="73" y="201"/>
                      </a:cubicBezTo>
                      <a:cubicBezTo>
                        <a:pt x="73" y="201"/>
                        <a:pt x="73" y="207"/>
                        <a:pt x="73" y="208"/>
                      </a:cubicBezTo>
                      <a:cubicBezTo>
                        <a:pt x="73" y="209"/>
                        <a:pt x="68" y="217"/>
                        <a:pt x="69" y="219"/>
                      </a:cubicBezTo>
                      <a:cubicBezTo>
                        <a:pt x="71" y="221"/>
                        <a:pt x="71" y="224"/>
                        <a:pt x="71" y="225"/>
                      </a:cubicBezTo>
                      <a:cubicBezTo>
                        <a:pt x="71" y="226"/>
                        <a:pt x="70" y="226"/>
                        <a:pt x="69" y="227"/>
                      </a:cubicBezTo>
                      <a:cubicBezTo>
                        <a:pt x="69" y="228"/>
                        <a:pt x="66" y="227"/>
                        <a:pt x="68" y="230"/>
                      </a:cubicBezTo>
                      <a:cubicBezTo>
                        <a:pt x="70" y="233"/>
                        <a:pt x="71" y="234"/>
                        <a:pt x="72" y="236"/>
                      </a:cubicBezTo>
                      <a:cubicBezTo>
                        <a:pt x="73" y="238"/>
                        <a:pt x="72" y="238"/>
                        <a:pt x="74" y="240"/>
                      </a:cubicBezTo>
                      <a:cubicBezTo>
                        <a:pt x="75" y="242"/>
                        <a:pt x="76" y="243"/>
                        <a:pt x="77" y="245"/>
                      </a:cubicBezTo>
                      <a:cubicBezTo>
                        <a:pt x="79" y="246"/>
                        <a:pt x="80" y="247"/>
                        <a:pt x="80" y="248"/>
                      </a:cubicBezTo>
                      <a:cubicBezTo>
                        <a:pt x="80" y="250"/>
                        <a:pt x="84" y="254"/>
                        <a:pt x="80" y="251"/>
                      </a:cubicBezTo>
                      <a:cubicBezTo>
                        <a:pt x="76" y="248"/>
                        <a:pt x="79" y="251"/>
                        <a:pt x="74" y="247"/>
                      </a:cubicBezTo>
                      <a:cubicBezTo>
                        <a:pt x="69" y="242"/>
                        <a:pt x="68" y="244"/>
                        <a:pt x="66" y="241"/>
                      </a:cubicBezTo>
                      <a:cubicBezTo>
                        <a:pt x="64" y="239"/>
                        <a:pt x="67" y="248"/>
                        <a:pt x="63" y="237"/>
                      </a:cubicBezTo>
                      <a:cubicBezTo>
                        <a:pt x="59" y="226"/>
                        <a:pt x="57" y="227"/>
                        <a:pt x="56" y="225"/>
                      </a:cubicBezTo>
                      <a:cubicBezTo>
                        <a:pt x="55" y="223"/>
                        <a:pt x="56" y="225"/>
                        <a:pt x="53" y="220"/>
                      </a:cubicBezTo>
                      <a:cubicBezTo>
                        <a:pt x="50" y="214"/>
                        <a:pt x="53" y="218"/>
                        <a:pt x="50" y="214"/>
                      </a:cubicBezTo>
                      <a:cubicBezTo>
                        <a:pt x="47" y="211"/>
                        <a:pt x="47" y="216"/>
                        <a:pt x="46" y="209"/>
                      </a:cubicBezTo>
                      <a:cubicBezTo>
                        <a:pt x="45" y="203"/>
                        <a:pt x="44" y="207"/>
                        <a:pt x="43" y="200"/>
                      </a:cubicBezTo>
                      <a:cubicBezTo>
                        <a:pt x="41" y="193"/>
                        <a:pt x="44" y="192"/>
                        <a:pt x="40" y="189"/>
                      </a:cubicBezTo>
                      <a:cubicBezTo>
                        <a:pt x="36" y="186"/>
                        <a:pt x="36" y="187"/>
                        <a:pt x="35" y="185"/>
                      </a:cubicBezTo>
                      <a:cubicBezTo>
                        <a:pt x="34" y="182"/>
                        <a:pt x="35" y="185"/>
                        <a:pt x="32" y="179"/>
                      </a:cubicBezTo>
                      <a:cubicBezTo>
                        <a:pt x="28" y="172"/>
                        <a:pt x="24" y="170"/>
                        <a:pt x="24" y="159"/>
                      </a:cubicBezTo>
                      <a:cubicBezTo>
                        <a:pt x="24" y="149"/>
                        <a:pt x="24" y="147"/>
                        <a:pt x="24" y="147"/>
                      </a:cubicBezTo>
                      <a:cubicBezTo>
                        <a:pt x="24" y="147"/>
                        <a:pt x="19" y="143"/>
                        <a:pt x="20" y="137"/>
                      </a:cubicBezTo>
                      <a:cubicBezTo>
                        <a:pt x="22" y="131"/>
                        <a:pt x="23" y="133"/>
                        <a:pt x="22" y="131"/>
                      </a:cubicBezTo>
                      <a:cubicBezTo>
                        <a:pt x="22" y="129"/>
                        <a:pt x="21" y="129"/>
                        <a:pt x="19" y="127"/>
                      </a:cubicBezTo>
                      <a:cubicBezTo>
                        <a:pt x="17" y="124"/>
                        <a:pt x="17" y="125"/>
                        <a:pt x="17" y="123"/>
                      </a:cubicBezTo>
                      <a:cubicBezTo>
                        <a:pt x="16" y="122"/>
                        <a:pt x="16" y="118"/>
                        <a:pt x="16" y="118"/>
                      </a:cubicBezTo>
                      <a:cubicBezTo>
                        <a:pt x="14" y="119"/>
                        <a:pt x="14" y="119"/>
                        <a:pt x="14" y="119"/>
                      </a:cubicBezTo>
                      <a:cubicBezTo>
                        <a:pt x="14" y="119"/>
                        <a:pt x="0" y="258"/>
                        <a:pt x="138" y="278"/>
                      </a:cubicBezTo>
                      <a:cubicBezTo>
                        <a:pt x="138" y="278"/>
                        <a:pt x="106" y="271"/>
                        <a:pt x="104" y="265"/>
                      </a:cubicBezTo>
                      <a:cubicBezTo>
                        <a:pt x="104" y="265"/>
                        <a:pt x="103" y="259"/>
                        <a:pt x="104" y="259"/>
                      </a:cubicBezTo>
                      <a:cubicBezTo>
                        <a:pt x="106" y="259"/>
                        <a:pt x="108" y="260"/>
                        <a:pt x="110" y="258"/>
                      </a:cubicBezTo>
                      <a:cubicBezTo>
                        <a:pt x="112" y="257"/>
                        <a:pt x="114" y="255"/>
                        <a:pt x="114" y="255"/>
                      </a:cubicBezTo>
                      <a:cubicBezTo>
                        <a:pt x="114" y="257"/>
                        <a:pt x="114" y="257"/>
                        <a:pt x="114" y="257"/>
                      </a:cubicBezTo>
                      <a:cubicBezTo>
                        <a:pt x="114" y="257"/>
                        <a:pt x="112" y="258"/>
                        <a:pt x="118" y="257"/>
                      </a:cubicBezTo>
                      <a:cubicBezTo>
                        <a:pt x="125" y="256"/>
                        <a:pt x="125" y="256"/>
                        <a:pt x="127" y="255"/>
                      </a:cubicBezTo>
                      <a:cubicBezTo>
                        <a:pt x="129" y="254"/>
                        <a:pt x="132" y="249"/>
                        <a:pt x="133" y="252"/>
                      </a:cubicBezTo>
                      <a:cubicBezTo>
                        <a:pt x="135" y="255"/>
                        <a:pt x="132" y="254"/>
                        <a:pt x="135" y="255"/>
                      </a:cubicBezTo>
                      <a:cubicBezTo>
                        <a:pt x="137" y="257"/>
                        <a:pt x="143" y="255"/>
                        <a:pt x="143" y="255"/>
                      </a:cubicBezTo>
                      <a:cubicBezTo>
                        <a:pt x="143" y="255"/>
                        <a:pt x="153" y="255"/>
                        <a:pt x="154" y="254"/>
                      </a:cubicBezTo>
                      <a:cubicBezTo>
                        <a:pt x="155" y="253"/>
                        <a:pt x="155" y="252"/>
                        <a:pt x="156" y="252"/>
                      </a:cubicBezTo>
                      <a:cubicBezTo>
                        <a:pt x="158" y="252"/>
                        <a:pt x="159" y="255"/>
                        <a:pt x="159" y="255"/>
                      </a:cubicBezTo>
                      <a:cubicBezTo>
                        <a:pt x="154" y="258"/>
                        <a:pt x="154" y="258"/>
                        <a:pt x="154" y="258"/>
                      </a:cubicBezTo>
                      <a:cubicBezTo>
                        <a:pt x="149" y="262"/>
                        <a:pt x="149" y="262"/>
                        <a:pt x="149" y="262"/>
                      </a:cubicBezTo>
                      <a:cubicBezTo>
                        <a:pt x="149" y="262"/>
                        <a:pt x="146" y="262"/>
                        <a:pt x="148" y="263"/>
                      </a:cubicBezTo>
                      <a:cubicBezTo>
                        <a:pt x="150" y="264"/>
                        <a:pt x="151" y="264"/>
                        <a:pt x="154" y="264"/>
                      </a:cubicBezTo>
                      <a:cubicBezTo>
                        <a:pt x="156" y="265"/>
                        <a:pt x="161" y="269"/>
                        <a:pt x="163" y="266"/>
                      </a:cubicBezTo>
                      <a:cubicBezTo>
                        <a:pt x="164" y="264"/>
                        <a:pt x="164" y="263"/>
                        <a:pt x="165" y="262"/>
                      </a:cubicBezTo>
                      <a:cubicBezTo>
                        <a:pt x="166" y="260"/>
                        <a:pt x="166" y="258"/>
                        <a:pt x="168" y="258"/>
                      </a:cubicBezTo>
                      <a:cubicBezTo>
                        <a:pt x="171" y="258"/>
                        <a:pt x="173" y="259"/>
                        <a:pt x="173" y="259"/>
                      </a:cubicBezTo>
                      <a:cubicBezTo>
                        <a:pt x="171" y="263"/>
                        <a:pt x="171" y="263"/>
                        <a:pt x="171" y="263"/>
                      </a:cubicBezTo>
                      <a:cubicBezTo>
                        <a:pt x="171" y="263"/>
                        <a:pt x="175" y="263"/>
                        <a:pt x="177" y="263"/>
                      </a:cubicBezTo>
                      <a:cubicBezTo>
                        <a:pt x="178" y="263"/>
                        <a:pt x="179" y="265"/>
                        <a:pt x="181" y="263"/>
                      </a:cubicBezTo>
                      <a:cubicBezTo>
                        <a:pt x="183" y="261"/>
                        <a:pt x="183" y="261"/>
                        <a:pt x="186" y="260"/>
                      </a:cubicBezTo>
                      <a:cubicBezTo>
                        <a:pt x="188" y="260"/>
                        <a:pt x="191" y="259"/>
                        <a:pt x="192" y="259"/>
                      </a:cubicBezTo>
                      <a:cubicBezTo>
                        <a:pt x="193" y="260"/>
                        <a:pt x="195" y="260"/>
                        <a:pt x="196" y="260"/>
                      </a:cubicBezTo>
                      <a:cubicBezTo>
                        <a:pt x="197" y="260"/>
                        <a:pt x="202" y="264"/>
                        <a:pt x="203" y="263"/>
                      </a:cubicBezTo>
                      <a:cubicBezTo>
                        <a:pt x="204" y="262"/>
                        <a:pt x="210" y="263"/>
                        <a:pt x="210" y="263"/>
                      </a:cubicBezTo>
                      <a:cubicBezTo>
                        <a:pt x="210" y="263"/>
                        <a:pt x="194" y="277"/>
                        <a:pt x="160" y="278"/>
                      </a:cubicBezTo>
                      <a:cubicBezTo>
                        <a:pt x="160" y="278"/>
                        <a:pt x="236" y="282"/>
                        <a:pt x="279" y="207"/>
                      </a:cubicBezTo>
                      <a:cubicBezTo>
                        <a:pt x="322" y="133"/>
                        <a:pt x="292" y="37"/>
                        <a:pt x="194" y="4"/>
                      </a:cubicBezTo>
                      <a:cubicBezTo>
                        <a:pt x="194" y="4"/>
                        <a:pt x="267" y="31"/>
                        <a:pt x="287" y="102"/>
                      </a:cubicBezTo>
                      <a:cubicBezTo>
                        <a:pt x="286" y="103"/>
                        <a:pt x="286" y="103"/>
                        <a:pt x="286" y="103"/>
                      </a:cubicBezTo>
                      <a:cubicBezTo>
                        <a:pt x="284" y="101"/>
                        <a:pt x="284" y="102"/>
                        <a:pt x="283" y="99"/>
                      </a:cubicBezTo>
                      <a:cubicBezTo>
                        <a:pt x="281" y="95"/>
                        <a:pt x="282" y="96"/>
                        <a:pt x="281" y="94"/>
                      </a:cubicBezTo>
                      <a:cubicBezTo>
                        <a:pt x="280" y="91"/>
                        <a:pt x="280" y="93"/>
                        <a:pt x="278" y="91"/>
                      </a:cubicBezTo>
                      <a:cubicBezTo>
                        <a:pt x="277" y="88"/>
                        <a:pt x="276" y="89"/>
                        <a:pt x="275" y="87"/>
                      </a:cubicBezTo>
                      <a:cubicBezTo>
                        <a:pt x="274" y="86"/>
                        <a:pt x="272" y="82"/>
                        <a:pt x="271" y="81"/>
                      </a:cubicBezTo>
                      <a:cubicBezTo>
                        <a:pt x="270" y="79"/>
                        <a:pt x="267" y="79"/>
                        <a:pt x="266" y="79"/>
                      </a:cubicBezTo>
                      <a:cubicBezTo>
                        <a:pt x="265" y="78"/>
                        <a:pt x="265" y="77"/>
                        <a:pt x="265" y="78"/>
                      </a:cubicBezTo>
                      <a:cubicBezTo>
                        <a:pt x="264" y="80"/>
                        <a:pt x="267" y="82"/>
                        <a:pt x="267" y="82"/>
                      </a:cubicBezTo>
                      <a:cubicBezTo>
                        <a:pt x="267" y="88"/>
                        <a:pt x="267" y="88"/>
                        <a:pt x="267" y="88"/>
                      </a:cubicBezTo>
                      <a:cubicBezTo>
                        <a:pt x="267" y="88"/>
                        <a:pt x="269" y="93"/>
                        <a:pt x="269" y="94"/>
                      </a:cubicBezTo>
                      <a:cubicBezTo>
                        <a:pt x="269" y="95"/>
                        <a:pt x="267" y="99"/>
                        <a:pt x="267" y="99"/>
                      </a:cubicBezTo>
                      <a:cubicBezTo>
                        <a:pt x="267" y="99"/>
                        <a:pt x="266" y="103"/>
                        <a:pt x="265" y="103"/>
                      </a:cubicBezTo>
                      <a:cubicBezTo>
                        <a:pt x="264" y="104"/>
                        <a:pt x="256" y="105"/>
                        <a:pt x="256" y="105"/>
                      </a:cubicBezTo>
                      <a:cubicBezTo>
                        <a:pt x="256" y="105"/>
                        <a:pt x="254" y="103"/>
                        <a:pt x="253" y="101"/>
                      </a:cubicBezTo>
                      <a:cubicBezTo>
                        <a:pt x="251" y="98"/>
                        <a:pt x="247" y="98"/>
                        <a:pt x="246" y="97"/>
                      </a:cubicBezTo>
                      <a:cubicBezTo>
                        <a:pt x="246" y="96"/>
                        <a:pt x="247" y="94"/>
                        <a:pt x="245" y="91"/>
                      </a:cubicBezTo>
                      <a:cubicBezTo>
                        <a:pt x="243" y="88"/>
                        <a:pt x="245" y="89"/>
                        <a:pt x="243" y="87"/>
                      </a:cubicBezTo>
                      <a:cubicBezTo>
                        <a:pt x="240" y="84"/>
                        <a:pt x="240" y="84"/>
                        <a:pt x="240" y="84"/>
                      </a:cubicBezTo>
                      <a:cubicBezTo>
                        <a:pt x="240" y="84"/>
                        <a:pt x="234" y="82"/>
                        <a:pt x="236" y="86"/>
                      </a:cubicBezTo>
                      <a:cubicBezTo>
                        <a:pt x="238" y="89"/>
                        <a:pt x="236" y="93"/>
                        <a:pt x="238" y="93"/>
                      </a:cubicBezTo>
                      <a:cubicBezTo>
                        <a:pt x="239" y="93"/>
                        <a:pt x="240" y="92"/>
                        <a:pt x="242" y="95"/>
                      </a:cubicBezTo>
                      <a:cubicBezTo>
                        <a:pt x="243" y="98"/>
                        <a:pt x="243" y="99"/>
                        <a:pt x="244" y="100"/>
                      </a:cubicBezTo>
                      <a:cubicBezTo>
                        <a:pt x="245" y="101"/>
                        <a:pt x="245" y="105"/>
                        <a:pt x="247" y="106"/>
                      </a:cubicBezTo>
                      <a:cubicBezTo>
                        <a:pt x="248" y="106"/>
                        <a:pt x="252" y="106"/>
                        <a:pt x="251" y="107"/>
                      </a:cubicBezTo>
                      <a:cubicBezTo>
                        <a:pt x="251" y="109"/>
                        <a:pt x="249" y="111"/>
                        <a:pt x="251" y="112"/>
                      </a:cubicBezTo>
                      <a:cubicBezTo>
                        <a:pt x="254" y="113"/>
                        <a:pt x="254" y="114"/>
                        <a:pt x="255" y="113"/>
                      </a:cubicBezTo>
                      <a:cubicBezTo>
                        <a:pt x="257" y="113"/>
                        <a:pt x="256" y="114"/>
                        <a:pt x="258" y="113"/>
                      </a:cubicBezTo>
                      <a:cubicBezTo>
                        <a:pt x="261" y="112"/>
                        <a:pt x="263" y="112"/>
                        <a:pt x="263" y="112"/>
                      </a:cubicBezTo>
                      <a:cubicBezTo>
                        <a:pt x="263" y="112"/>
                        <a:pt x="266" y="114"/>
                        <a:pt x="266" y="115"/>
                      </a:cubicBezTo>
                      <a:cubicBezTo>
                        <a:pt x="266" y="116"/>
                        <a:pt x="265" y="122"/>
                        <a:pt x="265" y="122"/>
                      </a:cubicBezTo>
                      <a:cubicBezTo>
                        <a:pt x="262" y="127"/>
                        <a:pt x="262" y="127"/>
                        <a:pt x="262" y="127"/>
                      </a:cubicBezTo>
                      <a:cubicBezTo>
                        <a:pt x="262" y="127"/>
                        <a:pt x="262" y="137"/>
                        <a:pt x="261" y="137"/>
                      </a:cubicBezTo>
                      <a:cubicBezTo>
                        <a:pt x="259" y="137"/>
                        <a:pt x="257" y="141"/>
                        <a:pt x="256" y="142"/>
                      </a:cubicBezTo>
                      <a:cubicBezTo>
                        <a:pt x="255" y="143"/>
                        <a:pt x="255" y="149"/>
                        <a:pt x="255" y="149"/>
                      </a:cubicBezTo>
                      <a:cubicBezTo>
                        <a:pt x="252" y="153"/>
                        <a:pt x="252" y="153"/>
                        <a:pt x="252" y="153"/>
                      </a:cubicBezTo>
                      <a:cubicBezTo>
                        <a:pt x="252" y="153"/>
                        <a:pt x="252" y="158"/>
                        <a:pt x="252" y="159"/>
                      </a:cubicBezTo>
                      <a:cubicBezTo>
                        <a:pt x="252" y="160"/>
                        <a:pt x="253" y="165"/>
                        <a:pt x="252" y="168"/>
                      </a:cubicBezTo>
                      <a:cubicBezTo>
                        <a:pt x="252" y="171"/>
                        <a:pt x="248" y="173"/>
                        <a:pt x="248" y="173"/>
                      </a:cubicBezTo>
                      <a:cubicBezTo>
                        <a:pt x="248" y="173"/>
                        <a:pt x="253" y="178"/>
                        <a:pt x="250" y="179"/>
                      </a:cubicBezTo>
                      <a:cubicBezTo>
                        <a:pt x="248" y="179"/>
                        <a:pt x="245" y="183"/>
                        <a:pt x="244" y="184"/>
                      </a:cubicBezTo>
                      <a:cubicBezTo>
                        <a:pt x="244" y="185"/>
                        <a:pt x="244" y="187"/>
                        <a:pt x="242" y="187"/>
                      </a:cubicBezTo>
                      <a:cubicBezTo>
                        <a:pt x="241" y="188"/>
                        <a:pt x="238" y="188"/>
                        <a:pt x="238" y="189"/>
                      </a:cubicBezTo>
                      <a:cubicBezTo>
                        <a:pt x="238" y="190"/>
                        <a:pt x="238" y="194"/>
                        <a:pt x="238" y="194"/>
                      </a:cubicBezTo>
                      <a:cubicBezTo>
                        <a:pt x="233" y="202"/>
                        <a:pt x="233" y="202"/>
                        <a:pt x="233" y="202"/>
                      </a:cubicBezTo>
                      <a:cubicBezTo>
                        <a:pt x="226" y="207"/>
                        <a:pt x="226" y="207"/>
                        <a:pt x="226" y="207"/>
                      </a:cubicBezTo>
                      <a:cubicBezTo>
                        <a:pt x="226" y="207"/>
                        <a:pt x="227" y="210"/>
                        <a:pt x="225" y="211"/>
                      </a:cubicBezTo>
                      <a:cubicBezTo>
                        <a:pt x="223" y="211"/>
                        <a:pt x="217" y="214"/>
                        <a:pt x="216" y="215"/>
                      </a:cubicBezTo>
                      <a:cubicBezTo>
                        <a:pt x="215" y="216"/>
                        <a:pt x="210" y="218"/>
                        <a:pt x="208" y="218"/>
                      </a:cubicBezTo>
                      <a:cubicBezTo>
                        <a:pt x="206" y="218"/>
                        <a:pt x="209" y="223"/>
                        <a:pt x="206" y="218"/>
                      </a:cubicBezTo>
                      <a:cubicBezTo>
                        <a:pt x="204" y="213"/>
                        <a:pt x="206" y="216"/>
                        <a:pt x="203" y="211"/>
                      </a:cubicBezTo>
                      <a:cubicBezTo>
                        <a:pt x="201" y="206"/>
                        <a:pt x="201" y="210"/>
                        <a:pt x="201" y="206"/>
                      </a:cubicBezTo>
                      <a:cubicBezTo>
                        <a:pt x="201" y="202"/>
                        <a:pt x="201" y="206"/>
                        <a:pt x="201" y="202"/>
                      </a:cubicBezTo>
                      <a:cubicBezTo>
                        <a:pt x="201" y="198"/>
                        <a:pt x="202" y="201"/>
                        <a:pt x="200" y="197"/>
                      </a:cubicBezTo>
                      <a:cubicBezTo>
                        <a:pt x="198" y="192"/>
                        <a:pt x="199" y="194"/>
                        <a:pt x="196" y="191"/>
                      </a:cubicBezTo>
                      <a:cubicBezTo>
                        <a:pt x="193" y="188"/>
                        <a:pt x="191" y="191"/>
                        <a:pt x="193" y="187"/>
                      </a:cubicBezTo>
                      <a:cubicBezTo>
                        <a:pt x="195" y="183"/>
                        <a:pt x="194" y="187"/>
                        <a:pt x="195" y="183"/>
                      </a:cubicBezTo>
                      <a:cubicBezTo>
                        <a:pt x="196" y="178"/>
                        <a:pt x="194" y="178"/>
                        <a:pt x="197" y="176"/>
                      </a:cubicBezTo>
                      <a:cubicBezTo>
                        <a:pt x="200" y="174"/>
                        <a:pt x="202" y="173"/>
                        <a:pt x="201" y="171"/>
                      </a:cubicBezTo>
                      <a:cubicBezTo>
                        <a:pt x="201" y="168"/>
                        <a:pt x="201" y="167"/>
                        <a:pt x="201" y="165"/>
                      </a:cubicBezTo>
                      <a:cubicBezTo>
                        <a:pt x="200" y="164"/>
                        <a:pt x="197" y="161"/>
                        <a:pt x="197" y="160"/>
                      </a:cubicBezTo>
                      <a:cubicBezTo>
                        <a:pt x="197" y="159"/>
                        <a:pt x="197" y="160"/>
                        <a:pt x="195" y="157"/>
                      </a:cubicBezTo>
                      <a:cubicBezTo>
                        <a:pt x="193" y="154"/>
                        <a:pt x="191" y="152"/>
                        <a:pt x="191" y="152"/>
                      </a:cubicBezTo>
                      <a:cubicBezTo>
                        <a:pt x="191" y="152"/>
                        <a:pt x="191" y="145"/>
                        <a:pt x="191" y="143"/>
                      </a:cubicBezTo>
                      <a:cubicBezTo>
                        <a:pt x="191" y="140"/>
                        <a:pt x="190" y="144"/>
                        <a:pt x="191" y="140"/>
                      </a:cubicBezTo>
                      <a:cubicBezTo>
                        <a:pt x="192" y="136"/>
                        <a:pt x="192" y="133"/>
                        <a:pt x="192" y="133"/>
                      </a:cubicBezTo>
                      <a:cubicBezTo>
                        <a:pt x="192" y="133"/>
                        <a:pt x="187" y="130"/>
                        <a:pt x="185" y="130"/>
                      </a:cubicBezTo>
                      <a:cubicBezTo>
                        <a:pt x="183" y="131"/>
                        <a:pt x="183" y="134"/>
                        <a:pt x="180" y="131"/>
                      </a:cubicBezTo>
                      <a:cubicBezTo>
                        <a:pt x="178" y="129"/>
                        <a:pt x="178" y="127"/>
                        <a:pt x="177" y="127"/>
                      </a:cubicBezTo>
                      <a:cubicBezTo>
                        <a:pt x="176" y="126"/>
                        <a:pt x="174" y="126"/>
                        <a:pt x="173" y="127"/>
                      </a:cubicBezTo>
                      <a:cubicBezTo>
                        <a:pt x="171" y="128"/>
                        <a:pt x="167" y="128"/>
                        <a:pt x="164" y="130"/>
                      </a:cubicBezTo>
                      <a:cubicBezTo>
                        <a:pt x="161" y="131"/>
                        <a:pt x="160" y="131"/>
                        <a:pt x="157" y="131"/>
                      </a:cubicBezTo>
                      <a:cubicBezTo>
                        <a:pt x="153" y="131"/>
                        <a:pt x="148" y="132"/>
                        <a:pt x="145" y="130"/>
                      </a:cubicBezTo>
                      <a:cubicBezTo>
                        <a:pt x="142" y="129"/>
                        <a:pt x="142" y="131"/>
                        <a:pt x="140" y="128"/>
                      </a:cubicBezTo>
                      <a:cubicBezTo>
                        <a:pt x="139" y="124"/>
                        <a:pt x="140" y="125"/>
                        <a:pt x="137" y="123"/>
                      </a:cubicBezTo>
                      <a:cubicBezTo>
                        <a:pt x="135" y="122"/>
                        <a:pt x="134" y="123"/>
                        <a:pt x="134" y="120"/>
                      </a:cubicBezTo>
                      <a:cubicBezTo>
                        <a:pt x="133" y="117"/>
                        <a:pt x="135" y="118"/>
                        <a:pt x="133" y="115"/>
                      </a:cubicBezTo>
                      <a:cubicBezTo>
                        <a:pt x="130" y="112"/>
                        <a:pt x="134" y="116"/>
                        <a:pt x="130" y="112"/>
                      </a:cubicBezTo>
                      <a:cubicBezTo>
                        <a:pt x="127" y="108"/>
                        <a:pt x="125" y="112"/>
                        <a:pt x="127" y="108"/>
                      </a:cubicBezTo>
                      <a:cubicBezTo>
                        <a:pt x="128" y="105"/>
                        <a:pt x="129" y="107"/>
                        <a:pt x="129" y="103"/>
                      </a:cubicBezTo>
                      <a:cubicBezTo>
                        <a:pt x="129" y="99"/>
                        <a:pt x="135" y="105"/>
                        <a:pt x="131" y="97"/>
                      </a:cubicBezTo>
                      <a:cubicBezTo>
                        <a:pt x="128" y="89"/>
                        <a:pt x="127" y="91"/>
                        <a:pt x="130" y="85"/>
                      </a:cubicBezTo>
                      <a:cubicBezTo>
                        <a:pt x="134" y="79"/>
                        <a:pt x="138" y="77"/>
                        <a:pt x="138" y="76"/>
                      </a:cubicBezTo>
                      <a:cubicBezTo>
                        <a:pt x="139" y="74"/>
                        <a:pt x="140" y="71"/>
                        <a:pt x="142" y="70"/>
                      </a:cubicBezTo>
                      <a:cubicBezTo>
                        <a:pt x="143" y="69"/>
                        <a:pt x="142" y="68"/>
                        <a:pt x="145" y="68"/>
                      </a:cubicBezTo>
                      <a:cubicBezTo>
                        <a:pt x="148" y="69"/>
                        <a:pt x="151" y="67"/>
                        <a:pt x="153" y="65"/>
                      </a:cubicBezTo>
                      <a:cubicBezTo>
                        <a:pt x="155" y="63"/>
                        <a:pt x="158" y="61"/>
                        <a:pt x="159" y="60"/>
                      </a:cubicBezTo>
                      <a:cubicBezTo>
                        <a:pt x="160" y="60"/>
                        <a:pt x="160" y="61"/>
                        <a:pt x="163" y="60"/>
                      </a:cubicBezTo>
                      <a:cubicBezTo>
                        <a:pt x="166" y="59"/>
                        <a:pt x="166" y="59"/>
                        <a:pt x="168" y="59"/>
                      </a:cubicBezTo>
                      <a:cubicBezTo>
                        <a:pt x="170" y="59"/>
                        <a:pt x="166" y="60"/>
                        <a:pt x="172" y="59"/>
                      </a:cubicBezTo>
                      <a:cubicBezTo>
                        <a:pt x="178" y="58"/>
                        <a:pt x="176" y="58"/>
                        <a:pt x="178" y="58"/>
                      </a:cubicBezTo>
                      <a:cubicBezTo>
                        <a:pt x="179" y="58"/>
                        <a:pt x="178" y="58"/>
                        <a:pt x="180" y="58"/>
                      </a:cubicBezTo>
                      <a:cubicBezTo>
                        <a:pt x="183" y="59"/>
                        <a:pt x="182" y="54"/>
                        <a:pt x="183" y="59"/>
                      </a:cubicBezTo>
                      <a:cubicBezTo>
                        <a:pt x="183" y="63"/>
                        <a:pt x="181" y="66"/>
                        <a:pt x="185" y="66"/>
                      </a:cubicBezTo>
                      <a:cubicBezTo>
                        <a:pt x="189" y="66"/>
                        <a:pt x="185" y="66"/>
                        <a:pt x="189" y="66"/>
                      </a:cubicBezTo>
                      <a:cubicBezTo>
                        <a:pt x="193" y="66"/>
                        <a:pt x="192" y="67"/>
                        <a:pt x="194" y="68"/>
                      </a:cubicBezTo>
                      <a:cubicBezTo>
                        <a:pt x="196" y="69"/>
                        <a:pt x="197" y="70"/>
                        <a:pt x="200" y="70"/>
                      </a:cubicBezTo>
                      <a:cubicBezTo>
                        <a:pt x="202" y="70"/>
                        <a:pt x="198" y="75"/>
                        <a:pt x="202" y="70"/>
                      </a:cubicBezTo>
                      <a:cubicBezTo>
                        <a:pt x="207" y="66"/>
                        <a:pt x="199" y="65"/>
                        <a:pt x="207" y="66"/>
                      </a:cubicBezTo>
                      <a:cubicBezTo>
                        <a:pt x="214" y="67"/>
                        <a:pt x="215" y="68"/>
                        <a:pt x="217" y="68"/>
                      </a:cubicBezTo>
                      <a:cubicBezTo>
                        <a:pt x="218" y="67"/>
                        <a:pt x="218" y="68"/>
                        <a:pt x="221" y="67"/>
                      </a:cubicBezTo>
                      <a:cubicBezTo>
                        <a:pt x="225" y="65"/>
                        <a:pt x="225" y="65"/>
                        <a:pt x="226" y="66"/>
                      </a:cubicBezTo>
                      <a:cubicBezTo>
                        <a:pt x="228" y="66"/>
                        <a:pt x="228" y="69"/>
                        <a:pt x="229" y="66"/>
                      </a:cubicBezTo>
                      <a:cubicBezTo>
                        <a:pt x="230" y="63"/>
                        <a:pt x="233" y="64"/>
                        <a:pt x="229" y="62"/>
                      </a:cubicBezTo>
                      <a:cubicBezTo>
                        <a:pt x="225" y="61"/>
                        <a:pt x="224" y="63"/>
                        <a:pt x="223" y="60"/>
                      </a:cubicBezTo>
                      <a:cubicBezTo>
                        <a:pt x="222" y="58"/>
                        <a:pt x="226" y="58"/>
                        <a:pt x="222" y="58"/>
                      </a:cubicBezTo>
                      <a:cubicBezTo>
                        <a:pt x="219" y="57"/>
                        <a:pt x="219" y="57"/>
                        <a:pt x="216" y="56"/>
                      </a:cubicBezTo>
                      <a:cubicBezTo>
                        <a:pt x="213" y="55"/>
                        <a:pt x="210" y="59"/>
                        <a:pt x="209" y="56"/>
                      </a:cubicBezTo>
                      <a:cubicBezTo>
                        <a:pt x="208" y="53"/>
                        <a:pt x="203" y="58"/>
                        <a:pt x="208" y="53"/>
                      </a:cubicBezTo>
                      <a:cubicBezTo>
                        <a:pt x="214" y="48"/>
                        <a:pt x="212" y="46"/>
                        <a:pt x="215" y="47"/>
                      </a:cubicBezTo>
                      <a:cubicBezTo>
                        <a:pt x="219" y="48"/>
                        <a:pt x="218" y="51"/>
                        <a:pt x="220" y="49"/>
                      </a:cubicBezTo>
                      <a:cubicBezTo>
                        <a:pt x="222" y="47"/>
                        <a:pt x="227" y="46"/>
                        <a:pt x="222" y="43"/>
                      </a:cubicBezTo>
                      <a:cubicBezTo>
                        <a:pt x="218" y="40"/>
                        <a:pt x="221" y="41"/>
                        <a:pt x="217" y="40"/>
                      </a:cubicBezTo>
                      <a:cubicBezTo>
                        <a:pt x="213" y="38"/>
                        <a:pt x="209" y="47"/>
                        <a:pt x="207" y="46"/>
                      </a:cubicBezTo>
                      <a:cubicBezTo>
                        <a:pt x="205" y="44"/>
                        <a:pt x="204" y="43"/>
                        <a:pt x="202" y="44"/>
                      </a:cubicBezTo>
                      <a:cubicBezTo>
                        <a:pt x="201" y="45"/>
                        <a:pt x="201" y="48"/>
                        <a:pt x="201" y="51"/>
                      </a:cubicBezTo>
                      <a:cubicBezTo>
                        <a:pt x="201" y="54"/>
                        <a:pt x="203" y="54"/>
                        <a:pt x="199" y="52"/>
                      </a:cubicBezTo>
                      <a:cubicBezTo>
                        <a:pt x="195" y="50"/>
                        <a:pt x="203" y="51"/>
                        <a:pt x="194" y="48"/>
                      </a:cubicBezTo>
                      <a:cubicBezTo>
                        <a:pt x="184" y="44"/>
                        <a:pt x="181" y="45"/>
                        <a:pt x="180" y="46"/>
                      </a:cubicBezTo>
                      <a:cubicBezTo>
                        <a:pt x="179" y="48"/>
                        <a:pt x="177" y="47"/>
                        <a:pt x="176" y="48"/>
                      </a:cubicBezTo>
                      <a:cubicBezTo>
                        <a:pt x="175" y="49"/>
                        <a:pt x="179" y="52"/>
                        <a:pt x="175" y="49"/>
                      </a:cubicBezTo>
                      <a:cubicBezTo>
                        <a:pt x="171" y="47"/>
                        <a:pt x="167" y="51"/>
                        <a:pt x="167" y="51"/>
                      </a:cubicBezTo>
                      <a:cubicBezTo>
                        <a:pt x="167" y="51"/>
                        <a:pt x="165" y="50"/>
                        <a:pt x="164" y="51"/>
                      </a:cubicBezTo>
                      <a:cubicBezTo>
                        <a:pt x="162" y="53"/>
                        <a:pt x="159" y="54"/>
                        <a:pt x="157" y="53"/>
                      </a:cubicBezTo>
                      <a:cubicBezTo>
                        <a:pt x="155" y="52"/>
                        <a:pt x="151" y="54"/>
                        <a:pt x="154" y="49"/>
                      </a:cubicBezTo>
                      <a:cubicBezTo>
                        <a:pt x="158" y="44"/>
                        <a:pt x="155" y="47"/>
                        <a:pt x="161" y="45"/>
                      </a:cubicBezTo>
                      <a:cubicBezTo>
                        <a:pt x="166" y="42"/>
                        <a:pt x="175" y="42"/>
                        <a:pt x="167" y="40"/>
                      </a:cubicBezTo>
                      <a:cubicBezTo>
                        <a:pt x="160" y="39"/>
                        <a:pt x="171" y="39"/>
                        <a:pt x="162" y="34"/>
                      </a:cubicBezTo>
                      <a:cubicBezTo>
                        <a:pt x="152" y="30"/>
                        <a:pt x="152" y="36"/>
                        <a:pt x="152" y="30"/>
                      </a:cubicBezTo>
                      <a:cubicBezTo>
                        <a:pt x="153" y="23"/>
                        <a:pt x="152" y="23"/>
                        <a:pt x="150" y="23"/>
                      </a:cubicBezTo>
                      <a:cubicBezTo>
                        <a:pt x="148" y="24"/>
                        <a:pt x="142" y="25"/>
                        <a:pt x="139" y="25"/>
                      </a:cubicBezTo>
                      <a:cubicBezTo>
                        <a:pt x="137" y="26"/>
                        <a:pt x="140" y="28"/>
                        <a:pt x="136" y="25"/>
                      </a:cubicBezTo>
                      <a:cubicBezTo>
                        <a:pt x="131" y="22"/>
                        <a:pt x="130" y="26"/>
                        <a:pt x="131" y="22"/>
                      </a:cubicBezTo>
                      <a:cubicBezTo>
                        <a:pt x="133" y="19"/>
                        <a:pt x="133" y="18"/>
                        <a:pt x="136" y="16"/>
                      </a:cubicBezTo>
                      <a:cubicBezTo>
                        <a:pt x="138" y="13"/>
                        <a:pt x="138" y="5"/>
                        <a:pt x="144" y="8"/>
                      </a:cubicBezTo>
                      <a:cubicBezTo>
                        <a:pt x="151" y="11"/>
                        <a:pt x="148" y="10"/>
                        <a:pt x="154" y="11"/>
                      </a:cubicBezTo>
                      <a:cubicBezTo>
                        <a:pt x="159" y="11"/>
                        <a:pt x="161" y="10"/>
                        <a:pt x="161" y="9"/>
                      </a:cubicBezTo>
                      <a:cubicBezTo>
                        <a:pt x="161" y="8"/>
                        <a:pt x="155" y="5"/>
                        <a:pt x="155" y="5"/>
                      </a:cubicBezTo>
                      <a:cubicBezTo>
                        <a:pt x="155" y="5"/>
                        <a:pt x="153" y="6"/>
                        <a:pt x="154" y="5"/>
                      </a:cubicBezTo>
                      <a:cubicBezTo>
                        <a:pt x="155" y="4"/>
                        <a:pt x="156" y="2"/>
                        <a:pt x="156" y="2"/>
                      </a:cubicBezTo>
                      <a:cubicBezTo>
                        <a:pt x="154" y="0"/>
                        <a:pt x="154" y="0"/>
                        <a:pt x="154" y="0"/>
                      </a:cubicBezTo>
                      <a:cubicBezTo>
                        <a:pt x="154" y="0"/>
                        <a:pt x="136" y="0"/>
                        <a:pt x="131" y="1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800" dirty="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6" name="Group 181"/>
            <p:cNvGrpSpPr/>
            <p:nvPr/>
          </p:nvGrpSpPr>
          <p:grpSpPr>
            <a:xfrm>
              <a:off x="5211009" y="2151693"/>
              <a:ext cx="448719" cy="491590"/>
              <a:chOff x="5632271" y="2338443"/>
              <a:chExt cx="448719" cy="491590"/>
            </a:xfrm>
          </p:grpSpPr>
          <p:grpSp>
            <p:nvGrpSpPr>
              <p:cNvPr id="124" name="Group 145"/>
              <p:cNvGrpSpPr/>
              <p:nvPr/>
            </p:nvGrpSpPr>
            <p:grpSpPr>
              <a:xfrm>
                <a:off x="5660852" y="2338443"/>
                <a:ext cx="420138" cy="491590"/>
                <a:chOff x="5781675" y="2378075"/>
                <a:chExt cx="466725" cy="546100"/>
              </a:xfrm>
              <a:solidFill>
                <a:schemeClr val="accent6"/>
              </a:solidFill>
            </p:grpSpPr>
            <p:sp>
              <p:nvSpPr>
                <p:cNvPr id="126" name="Oval 32"/>
                <p:cNvSpPr>
                  <a:spLocks noChangeArrowheads="1"/>
                </p:cNvSpPr>
                <p:nvPr/>
              </p:nvSpPr>
              <p:spPr bwMode="auto">
                <a:xfrm>
                  <a:off x="5781675" y="2378075"/>
                  <a:ext cx="466725" cy="46672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800" dirty="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27" name="Freeform 33"/>
                <p:cNvSpPr/>
                <p:nvPr/>
              </p:nvSpPr>
              <p:spPr bwMode="auto">
                <a:xfrm>
                  <a:off x="5899150" y="2813050"/>
                  <a:ext cx="120650" cy="111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" y="70"/>
                    </a:cxn>
                    <a:cxn ang="0">
                      <a:pos x="76" y="1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76" h="70">
                      <a:moveTo>
                        <a:pt x="0" y="0"/>
                      </a:moveTo>
                      <a:lnTo>
                        <a:pt x="7" y="70"/>
                      </a:lnTo>
                      <a:lnTo>
                        <a:pt x="76" y="1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800" dirty="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125" name="Freeform 59"/>
              <p:cNvSpPr>
                <a:spLocks noEditPoints="1"/>
              </p:cNvSpPr>
              <p:nvPr/>
            </p:nvSpPr>
            <p:spPr bwMode="auto">
              <a:xfrm>
                <a:off x="5632271" y="2412753"/>
                <a:ext cx="398703" cy="262944"/>
              </a:xfrm>
              <a:custGeom>
                <a:avLst/>
                <a:gdLst/>
                <a:ahLst/>
                <a:cxnLst>
                  <a:cxn ang="0">
                    <a:pos x="333" y="51"/>
                  </a:cxn>
                  <a:cxn ang="0">
                    <a:pos x="259" y="0"/>
                  </a:cxn>
                  <a:cxn ang="0">
                    <a:pos x="170" y="225"/>
                  </a:cxn>
                  <a:cxn ang="0">
                    <a:pos x="269" y="133"/>
                  </a:cxn>
                  <a:cxn ang="0">
                    <a:pos x="333" y="51"/>
                  </a:cxn>
                  <a:cxn ang="0">
                    <a:pos x="140" y="41"/>
                  </a:cxn>
                  <a:cxn ang="0">
                    <a:pos x="155" y="56"/>
                  </a:cxn>
                  <a:cxn ang="0">
                    <a:pos x="140" y="71"/>
                  </a:cxn>
                  <a:cxn ang="0">
                    <a:pos x="125" y="56"/>
                  </a:cxn>
                  <a:cxn ang="0">
                    <a:pos x="140" y="41"/>
                  </a:cxn>
                  <a:cxn ang="0">
                    <a:pos x="105" y="101"/>
                  </a:cxn>
                  <a:cxn ang="0">
                    <a:pos x="125" y="81"/>
                  </a:cxn>
                  <a:cxn ang="0">
                    <a:pos x="145" y="101"/>
                  </a:cxn>
                  <a:cxn ang="0">
                    <a:pos x="125" y="121"/>
                  </a:cxn>
                  <a:cxn ang="0">
                    <a:pos x="105" y="101"/>
                  </a:cxn>
                  <a:cxn ang="0">
                    <a:pos x="139" y="174"/>
                  </a:cxn>
                  <a:cxn ang="0">
                    <a:pos x="116" y="151"/>
                  </a:cxn>
                  <a:cxn ang="0">
                    <a:pos x="139" y="128"/>
                  </a:cxn>
                  <a:cxn ang="0">
                    <a:pos x="162" y="151"/>
                  </a:cxn>
                  <a:cxn ang="0">
                    <a:pos x="139" y="174"/>
                  </a:cxn>
                  <a:cxn ang="0">
                    <a:pos x="180" y="213"/>
                  </a:cxn>
                  <a:cxn ang="0">
                    <a:pos x="155" y="188"/>
                  </a:cxn>
                  <a:cxn ang="0">
                    <a:pos x="180" y="163"/>
                  </a:cxn>
                  <a:cxn ang="0">
                    <a:pos x="205" y="188"/>
                  </a:cxn>
                  <a:cxn ang="0">
                    <a:pos x="180" y="213"/>
                  </a:cxn>
                  <a:cxn ang="0">
                    <a:pos x="282" y="98"/>
                  </a:cxn>
                  <a:cxn ang="0">
                    <a:pos x="252" y="68"/>
                  </a:cxn>
                  <a:cxn ang="0">
                    <a:pos x="282" y="38"/>
                  </a:cxn>
                  <a:cxn ang="0">
                    <a:pos x="312" y="68"/>
                  </a:cxn>
                  <a:cxn ang="0">
                    <a:pos x="282" y="98"/>
                  </a:cxn>
                </a:cxnLst>
                <a:rect l="0" t="0" r="r" b="b"/>
                <a:pathLst>
                  <a:path w="349" h="230">
                    <a:moveTo>
                      <a:pt x="333" y="51"/>
                    </a:moveTo>
                    <a:cubicBezTo>
                      <a:pt x="317" y="6"/>
                      <a:pt x="259" y="0"/>
                      <a:pt x="259" y="0"/>
                    </a:cubicBezTo>
                    <a:cubicBezTo>
                      <a:pt x="0" y="4"/>
                      <a:pt x="103" y="220"/>
                      <a:pt x="170" y="225"/>
                    </a:cubicBezTo>
                    <a:cubicBezTo>
                      <a:pt x="237" y="230"/>
                      <a:pt x="227" y="150"/>
                      <a:pt x="269" y="133"/>
                    </a:cubicBezTo>
                    <a:cubicBezTo>
                      <a:pt x="312" y="116"/>
                      <a:pt x="349" y="96"/>
                      <a:pt x="333" y="51"/>
                    </a:cubicBezTo>
                    <a:close/>
                    <a:moveTo>
                      <a:pt x="140" y="41"/>
                    </a:moveTo>
                    <a:cubicBezTo>
                      <a:pt x="148" y="41"/>
                      <a:pt x="155" y="48"/>
                      <a:pt x="155" y="56"/>
                    </a:cubicBezTo>
                    <a:cubicBezTo>
                      <a:pt x="155" y="65"/>
                      <a:pt x="148" y="71"/>
                      <a:pt x="140" y="71"/>
                    </a:cubicBezTo>
                    <a:cubicBezTo>
                      <a:pt x="131" y="71"/>
                      <a:pt x="125" y="65"/>
                      <a:pt x="125" y="56"/>
                    </a:cubicBezTo>
                    <a:cubicBezTo>
                      <a:pt x="125" y="48"/>
                      <a:pt x="131" y="41"/>
                      <a:pt x="140" y="41"/>
                    </a:cubicBezTo>
                    <a:close/>
                    <a:moveTo>
                      <a:pt x="105" y="101"/>
                    </a:moveTo>
                    <a:cubicBezTo>
                      <a:pt x="105" y="90"/>
                      <a:pt x="114" y="81"/>
                      <a:pt x="125" y="81"/>
                    </a:cubicBezTo>
                    <a:cubicBezTo>
                      <a:pt x="136" y="81"/>
                      <a:pt x="145" y="90"/>
                      <a:pt x="145" y="101"/>
                    </a:cubicBezTo>
                    <a:cubicBezTo>
                      <a:pt x="145" y="112"/>
                      <a:pt x="136" y="121"/>
                      <a:pt x="125" y="121"/>
                    </a:cubicBezTo>
                    <a:cubicBezTo>
                      <a:pt x="114" y="121"/>
                      <a:pt x="105" y="112"/>
                      <a:pt x="105" y="101"/>
                    </a:cubicBezTo>
                    <a:close/>
                    <a:moveTo>
                      <a:pt x="139" y="174"/>
                    </a:moveTo>
                    <a:cubicBezTo>
                      <a:pt x="126" y="174"/>
                      <a:pt x="116" y="164"/>
                      <a:pt x="116" y="151"/>
                    </a:cubicBezTo>
                    <a:cubicBezTo>
                      <a:pt x="116" y="138"/>
                      <a:pt x="126" y="128"/>
                      <a:pt x="139" y="128"/>
                    </a:cubicBezTo>
                    <a:cubicBezTo>
                      <a:pt x="151" y="128"/>
                      <a:pt x="162" y="138"/>
                      <a:pt x="162" y="151"/>
                    </a:cubicBezTo>
                    <a:cubicBezTo>
                      <a:pt x="162" y="164"/>
                      <a:pt x="151" y="174"/>
                      <a:pt x="139" y="174"/>
                    </a:cubicBezTo>
                    <a:close/>
                    <a:moveTo>
                      <a:pt x="180" y="213"/>
                    </a:moveTo>
                    <a:cubicBezTo>
                      <a:pt x="166" y="213"/>
                      <a:pt x="155" y="202"/>
                      <a:pt x="155" y="188"/>
                    </a:cubicBezTo>
                    <a:cubicBezTo>
                      <a:pt x="155" y="175"/>
                      <a:pt x="166" y="163"/>
                      <a:pt x="180" y="163"/>
                    </a:cubicBezTo>
                    <a:cubicBezTo>
                      <a:pt x="194" y="163"/>
                      <a:pt x="205" y="175"/>
                      <a:pt x="205" y="188"/>
                    </a:cubicBezTo>
                    <a:cubicBezTo>
                      <a:pt x="205" y="202"/>
                      <a:pt x="194" y="213"/>
                      <a:pt x="180" y="213"/>
                    </a:cubicBezTo>
                    <a:close/>
                    <a:moveTo>
                      <a:pt x="282" y="98"/>
                    </a:moveTo>
                    <a:cubicBezTo>
                      <a:pt x="265" y="98"/>
                      <a:pt x="252" y="84"/>
                      <a:pt x="252" y="68"/>
                    </a:cubicBezTo>
                    <a:cubicBezTo>
                      <a:pt x="252" y="51"/>
                      <a:pt x="265" y="38"/>
                      <a:pt x="282" y="38"/>
                    </a:cubicBezTo>
                    <a:cubicBezTo>
                      <a:pt x="298" y="38"/>
                      <a:pt x="312" y="51"/>
                      <a:pt x="312" y="68"/>
                    </a:cubicBezTo>
                    <a:cubicBezTo>
                      <a:pt x="312" y="84"/>
                      <a:pt x="298" y="98"/>
                      <a:pt x="282" y="98"/>
                    </a:cubicBez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7" name="Group 190"/>
            <p:cNvGrpSpPr/>
            <p:nvPr/>
          </p:nvGrpSpPr>
          <p:grpSpPr>
            <a:xfrm>
              <a:off x="5001768" y="1626364"/>
              <a:ext cx="503023" cy="588765"/>
              <a:chOff x="5262149" y="1683942"/>
              <a:chExt cx="503023" cy="588765"/>
            </a:xfrm>
          </p:grpSpPr>
          <p:grpSp>
            <p:nvGrpSpPr>
              <p:cNvPr id="115" name="Group 146"/>
              <p:cNvGrpSpPr/>
              <p:nvPr/>
            </p:nvGrpSpPr>
            <p:grpSpPr>
              <a:xfrm>
                <a:off x="5262149" y="1683944"/>
                <a:ext cx="503023" cy="588766"/>
                <a:chOff x="5338763" y="1651000"/>
                <a:chExt cx="558800" cy="654050"/>
              </a:xfrm>
              <a:solidFill>
                <a:schemeClr val="accent3"/>
              </a:solidFill>
            </p:grpSpPr>
            <p:sp>
              <p:nvSpPr>
                <p:cNvPr id="122" name="Oval 48"/>
                <p:cNvSpPr>
                  <a:spLocks noChangeArrowheads="1"/>
                </p:cNvSpPr>
                <p:nvPr/>
              </p:nvSpPr>
              <p:spPr bwMode="auto">
                <a:xfrm>
                  <a:off x="5338763" y="1651000"/>
                  <a:ext cx="558800" cy="558800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800" dirty="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23" name="Freeform 49"/>
                <p:cNvSpPr/>
                <p:nvPr/>
              </p:nvSpPr>
              <p:spPr bwMode="auto">
                <a:xfrm>
                  <a:off x="5480050" y="2171700"/>
                  <a:ext cx="142875" cy="133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" y="84"/>
                    </a:cxn>
                    <a:cxn ang="0">
                      <a:pos x="90" y="1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0" h="84">
                      <a:moveTo>
                        <a:pt x="0" y="0"/>
                      </a:moveTo>
                      <a:lnTo>
                        <a:pt x="7" y="84"/>
                      </a:lnTo>
                      <a:lnTo>
                        <a:pt x="90" y="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800" dirty="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16" name="Group 147"/>
              <p:cNvGrpSpPr/>
              <p:nvPr/>
            </p:nvGrpSpPr>
            <p:grpSpPr>
              <a:xfrm>
                <a:off x="5403626" y="1752531"/>
                <a:ext cx="235792" cy="347256"/>
                <a:chOff x="5495925" y="1727200"/>
                <a:chExt cx="261938" cy="385763"/>
              </a:xfrm>
            </p:grpSpPr>
            <p:sp>
              <p:nvSpPr>
                <p:cNvPr id="117" name="Oval 60"/>
                <p:cNvSpPr>
                  <a:spLocks noChangeArrowheads="1"/>
                </p:cNvSpPr>
                <p:nvPr/>
              </p:nvSpPr>
              <p:spPr bwMode="auto">
                <a:xfrm>
                  <a:off x="5586413" y="1757363"/>
                  <a:ext cx="88900" cy="88900"/>
                </a:xfrm>
                <a:prstGeom prst="ellipse">
                  <a:avLst/>
                </a:pr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800" dirty="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8" name="Freeform 61"/>
                <p:cNvSpPr/>
                <p:nvPr/>
              </p:nvSpPr>
              <p:spPr bwMode="auto">
                <a:xfrm>
                  <a:off x="5618163" y="1824038"/>
                  <a:ext cx="139700" cy="288925"/>
                </a:xfrm>
                <a:custGeom>
                  <a:avLst/>
                  <a:gdLst/>
                  <a:ahLst/>
                  <a:cxnLst>
                    <a:cxn ang="0">
                      <a:pos x="0" y="6"/>
                    </a:cxn>
                    <a:cxn ang="0">
                      <a:pos x="73" y="198"/>
                    </a:cxn>
                    <a:cxn ang="0">
                      <a:pos x="107" y="229"/>
                    </a:cxn>
                    <a:cxn ang="0">
                      <a:pos x="24" y="0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110" h="229">
                      <a:moveTo>
                        <a:pt x="0" y="6"/>
                      </a:moveTo>
                      <a:cubicBezTo>
                        <a:pt x="0" y="8"/>
                        <a:pt x="73" y="198"/>
                        <a:pt x="73" y="198"/>
                      </a:cubicBezTo>
                      <a:cubicBezTo>
                        <a:pt x="73" y="198"/>
                        <a:pt x="103" y="229"/>
                        <a:pt x="107" y="229"/>
                      </a:cubicBezTo>
                      <a:cubicBezTo>
                        <a:pt x="110" y="229"/>
                        <a:pt x="24" y="0"/>
                        <a:pt x="24" y="0"/>
                      </a:cubicBez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800" dirty="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9" name="Freeform 62"/>
                <p:cNvSpPr/>
                <p:nvPr/>
              </p:nvSpPr>
              <p:spPr bwMode="auto">
                <a:xfrm>
                  <a:off x="5495925" y="1824038"/>
                  <a:ext cx="149225" cy="285750"/>
                </a:xfrm>
                <a:custGeom>
                  <a:avLst/>
                  <a:gdLst/>
                  <a:ahLst/>
                  <a:cxnLst>
                    <a:cxn ang="0">
                      <a:pos x="93" y="8"/>
                    </a:cxn>
                    <a:cxn ang="0">
                      <a:pos x="25" y="155"/>
                    </a:cxn>
                    <a:cxn ang="0">
                      <a:pos x="0" y="180"/>
                    </a:cxn>
                    <a:cxn ang="0">
                      <a:pos x="8" y="146"/>
                    </a:cxn>
                    <a:cxn ang="0">
                      <a:pos x="73" y="0"/>
                    </a:cxn>
                    <a:cxn ang="0">
                      <a:pos x="94" y="6"/>
                    </a:cxn>
                    <a:cxn ang="0">
                      <a:pos x="93" y="8"/>
                    </a:cxn>
                  </a:cxnLst>
                  <a:rect l="0" t="0" r="r" b="b"/>
                  <a:pathLst>
                    <a:path w="94" h="180">
                      <a:moveTo>
                        <a:pt x="93" y="8"/>
                      </a:moveTo>
                      <a:lnTo>
                        <a:pt x="25" y="155"/>
                      </a:lnTo>
                      <a:lnTo>
                        <a:pt x="0" y="180"/>
                      </a:lnTo>
                      <a:lnTo>
                        <a:pt x="8" y="146"/>
                      </a:lnTo>
                      <a:lnTo>
                        <a:pt x="73" y="0"/>
                      </a:lnTo>
                      <a:lnTo>
                        <a:pt x="94" y="6"/>
                      </a:lnTo>
                      <a:lnTo>
                        <a:pt x="93" y="8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800" dirty="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20" name="Freeform 63"/>
                <p:cNvSpPr/>
                <p:nvPr/>
              </p:nvSpPr>
              <p:spPr bwMode="auto">
                <a:xfrm>
                  <a:off x="5495925" y="1824038"/>
                  <a:ext cx="149225" cy="285750"/>
                </a:xfrm>
                <a:custGeom>
                  <a:avLst/>
                  <a:gdLst/>
                  <a:ahLst/>
                  <a:cxnLst>
                    <a:cxn ang="0">
                      <a:pos x="93" y="8"/>
                    </a:cxn>
                    <a:cxn ang="0">
                      <a:pos x="25" y="155"/>
                    </a:cxn>
                    <a:cxn ang="0">
                      <a:pos x="0" y="180"/>
                    </a:cxn>
                    <a:cxn ang="0">
                      <a:pos x="8" y="146"/>
                    </a:cxn>
                    <a:cxn ang="0">
                      <a:pos x="73" y="0"/>
                    </a:cxn>
                    <a:cxn ang="0">
                      <a:pos x="94" y="6"/>
                    </a:cxn>
                  </a:cxnLst>
                  <a:rect l="0" t="0" r="r" b="b"/>
                  <a:pathLst>
                    <a:path w="94" h="180">
                      <a:moveTo>
                        <a:pt x="93" y="8"/>
                      </a:moveTo>
                      <a:lnTo>
                        <a:pt x="25" y="155"/>
                      </a:lnTo>
                      <a:lnTo>
                        <a:pt x="0" y="180"/>
                      </a:lnTo>
                      <a:lnTo>
                        <a:pt x="8" y="146"/>
                      </a:lnTo>
                      <a:lnTo>
                        <a:pt x="73" y="0"/>
                      </a:lnTo>
                      <a:lnTo>
                        <a:pt x="94" y="6"/>
                      </a:lnTo>
                    </a:path>
                  </a:pathLst>
                </a:custGeom>
                <a:noFill/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800" dirty="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21" name="Freeform 64"/>
                <p:cNvSpPr/>
                <p:nvPr/>
              </p:nvSpPr>
              <p:spPr bwMode="auto">
                <a:xfrm>
                  <a:off x="5626100" y="1727200"/>
                  <a:ext cx="15875" cy="47625"/>
                </a:xfrm>
                <a:custGeom>
                  <a:avLst/>
                  <a:gdLst/>
                  <a:ahLst/>
                  <a:cxnLst>
                    <a:cxn ang="0">
                      <a:pos x="13" y="32"/>
                    </a:cxn>
                    <a:cxn ang="0">
                      <a:pos x="7" y="38"/>
                    </a:cxn>
                    <a:cxn ang="0">
                      <a:pos x="7" y="38"/>
                    </a:cxn>
                    <a:cxn ang="0">
                      <a:pos x="0" y="32"/>
                    </a:cxn>
                    <a:cxn ang="0">
                      <a:pos x="0" y="6"/>
                    </a:cxn>
                    <a:cxn ang="0">
                      <a:pos x="7" y="0"/>
                    </a:cxn>
                    <a:cxn ang="0">
                      <a:pos x="7" y="0"/>
                    </a:cxn>
                    <a:cxn ang="0">
                      <a:pos x="13" y="6"/>
                    </a:cxn>
                    <a:cxn ang="0">
                      <a:pos x="13" y="32"/>
                    </a:cxn>
                  </a:cxnLst>
                  <a:rect l="0" t="0" r="r" b="b"/>
                  <a:pathLst>
                    <a:path w="13" h="38">
                      <a:moveTo>
                        <a:pt x="13" y="32"/>
                      </a:moveTo>
                      <a:cubicBezTo>
                        <a:pt x="13" y="35"/>
                        <a:pt x="10" y="38"/>
                        <a:pt x="7" y="38"/>
                      </a:cubicBezTo>
                      <a:cubicBezTo>
                        <a:pt x="7" y="38"/>
                        <a:pt x="7" y="38"/>
                        <a:pt x="7" y="38"/>
                      </a:cubicBezTo>
                      <a:cubicBezTo>
                        <a:pt x="3" y="38"/>
                        <a:pt x="0" y="35"/>
                        <a:pt x="0" y="32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2"/>
                        <a:pt x="3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10" y="0"/>
                        <a:pt x="13" y="2"/>
                        <a:pt x="13" y="6"/>
                      </a:cubicBezTo>
                      <a:lnTo>
                        <a:pt x="13" y="32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800" dirty="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8" name="Group 191"/>
            <p:cNvGrpSpPr/>
            <p:nvPr/>
          </p:nvGrpSpPr>
          <p:grpSpPr>
            <a:xfrm>
              <a:off x="4376034" y="1760089"/>
              <a:ext cx="530175" cy="620204"/>
              <a:chOff x="4479035" y="1763969"/>
              <a:chExt cx="530175" cy="620204"/>
            </a:xfrm>
          </p:grpSpPr>
          <p:grpSp>
            <p:nvGrpSpPr>
              <p:cNvPr id="106" name="Group 140"/>
              <p:cNvGrpSpPr/>
              <p:nvPr/>
            </p:nvGrpSpPr>
            <p:grpSpPr>
              <a:xfrm>
                <a:off x="4479035" y="1763969"/>
                <a:ext cx="530175" cy="620204"/>
                <a:chOff x="4468813" y="1739900"/>
                <a:chExt cx="588963" cy="688975"/>
              </a:xfrm>
              <a:solidFill>
                <a:schemeClr val="accent2"/>
              </a:solidFill>
            </p:grpSpPr>
            <p:sp>
              <p:nvSpPr>
                <p:cNvPr id="113" name="Oval 30"/>
                <p:cNvSpPr>
                  <a:spLocks noChangeArrowheads="1"/>
                </p:cNvSpPr>
                <p:nvPr/>
              </p:nvSpPr>
              <p:spPr bwMode="auto">
                <a:xfrm>
                  <a:off x="4468813" y="1739900"/>
                  <a:ext cx="588963" cy="58896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800" dirty="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4" name="Freeform 31"/>
                <p:cNvSpPr/>
                <p:nvPr/>
              </p:nvSpPr>
              <p:spPr bwMode="auto">
                <a:xfrm>
                  <a:off x="4618038" y="2289175"/>
                  <a:ext cx="150813" cy="13970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" y="88"/>
                    </a:cxn>
                    <a:cxn ang="0">
                      <a:pos x="95" y="1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5" h="88">
                      <a:moveTo>
                        <a:pt x="0" y="0"/>
                      </a:moveTo>
                      <a:lnTo>
                        <a:pt x="8" y="88"/>
                      </a:lnTo>
                      <a:lnTo>
                        <a:pt x="95" y="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800" dirty="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07" name="Group 139"/>
              <p:cNvGrpSpPr/>
              <p:nvPr/>
            </p:nvGrpSpPr>
            <p:grpSpPr>
              <a:xfrm>
                <a:off x="4534767" y="1825418"/>
                <a:ext cx="394416" cy="392987"/>
                <a:chOff x="4530725" y="1808163"/>
                <a:chExt cx="438150" cy="436563"/>
              </a:xfrm>
            </p:grpSpPr>
            <p:sp>
              <p:nvSpPr>
                <p:cNvPr id="108" name="Freeform 65"/>
                <p:cNvSpPr>
                  <a:spLocks noEditPoints="1"/>
                </p:cNvSpPr>
                <p:nvPr/>
              </p:nvSpPr>
              <p:spPr bwMode="auto">
                <a:xfrm>
                  <a:off x="4668838" y="1808163"/>
                  <a:ext cx="160338" cy="436563"/>
                </a:xfrm>
                <a:custGeom>
                  <a:avLst/>
                  <a:gdLst/>
                  <a:ahLst/>
                  <a:cxnLst>
                    <a:cxn ang="0">
                      <a:pos x="64" y="0"/>
                    </a:cxn>
                    <a:cxn ang="0">
                      <a:pos x="0" y="172"/>
                    </a:cxn>
                    <a:cxn ang="0">
                      <a:pos x="64" y="345"/>
                    </a:cxn>
                    <a:cxn ang="0">
                      <a:pos x="127" y="172"/>
                    </a:cxn>
                    <a:cxn ang="0">
                      <a:pos x="64" y="0"/>
                    </a:cxn>
                    <a:cxn ang="0">
                      <a:pos x="64" y="317"/>
                    </a:cxn>
                    <a:cxn ang="0">
                      <a:pos x="10" y="172"/>
                    </a:cxn>
                    <a:cxn ang="0">
                      <a:pos x="64" y="28"/>
                    </a:cxn>
                    <a:cxn ang="0">
                      <a:pos x="117" y="172"/>
                    </a:cxn>
                    <a:cxn ang="0">
                      <a:pos x="64" y="317"/>
                    </a:cxn>
                  </a:cxnLst>
                  <a:rect l="0" t="0" r="r" b="b"/>
                  <a:pathLst>
                    <a:path w="127" h="345">
                      <a:moveTo>
                        <a:pt x="64" y="0"/>
                      </a:moveTo>
                      <a:cubicBezTo>
                        <a:pt x="29" y="0"/>
                        <a:pt x="0" y="77"/>
                        <a:pt x="0" y="172"/>
                      </a:cubicBezTo>
                      <a:cubicBezTo>
                        <a:pt x="0" y="268"/>
                        <a:pt x="29" y="345"/>
                        <a:pt x="64" y="345"/>
                      </a:cubicBezTo>
                      <a:cubicBezTo>
                        <a:pt x="99" y="345"/>
                        <a:pt x="127" y="268"/>
                        <a:pt x="127" y="172"/>
                      </a:cubicBezTo>
                      <a:cubicBezTo>
                        <a:pt x="127" y="77"/>
                        <a:pt x="99" y="0"/>
                        <a:pt x="64" y="0"/>
                      </a:cubicBezTo>
                      <a:close/>
                      <a:moveTo>
                        <a:pt x="64" y="317"/>
                      </a:moveTo>
                      <a:cubicBezTo>
                        <a:pt x="34" y="317"/>
                        <a:pt x="10" y="252"/>
                        <a:pt x="10" y="172"/>
                      </a:cubicBezTo>
                      <a:cubicBezTo>
                        <a:pt x="10" y="92"/>
                        <a:pt x="34" y="28"/>
                        <a:pt x="64" y="28"/>
                      </a:cubicBezTo>
                      <a:cubicBezTo>
                        <a:pt x="93" y="28"/>
                        <a:pt x="117" y="92"/>
                        <a:pt x="117" y="172"/>
                      </a:cubicBezTo>
                      <a:cubicBezTo>
                        <a:pt x="117" y="252"/>
                        <a:pt x="93" y="317"/>
                        <a:pt x="64" y="317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800" dirty="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9" name="Freeform 66"/>
                <p:cNvSpPr>
                  <a:spLocks noEditPoints="1"/>
                </p:cNvSpPr>
                <p:nvPr/>
              </p:nvSpPr>
              <p:spPr bwMode="auto">
                <a:xfrm>
                  <a:off x="4530725" y="1946275"/>
                  <a:ext cx="438150" cy="160338"/>
                </a:xfrm>
                <a:custGeom>
                  <a:avLst/>
                  <a:gdLst/>
                  <a:ahLst/>
                  <a:cxnLst>
                    <a:cxn ang="0">
                      <a:pos x="346" y="63"/>
                    </a:cxn>
                    <a:cxn ang="0">
                      <a:pos x="173" y="0"/>
                    </a:cxn>
                    <a:cxn ang="0">
                      <a:pos x="0" y="63"/>
                    </a:cxn>
                    <a:cxn ang="0">
                      <a:pos x="173" y="127"/>
                    </a:cxn>
                    <a:cxn ang="0">
                      <a:pos x="346" y="63"/>
                    </a:cxn>
                    <a:cxn ang="0">
                      <a:pos x="28" y="63"/>
                    </a:cxn>
                    <a:cxn ang="0">
                      <a:pos x="173" y="10"/>
                    </a:cxn>
                    <a:cxn ang="0">
                      <a:pos x="317" y="63"/>
                    </a:cxn>
                    <a:cxn ang="0">
                      <a:pos x="173" y="117"/>
                    </a:cxn>
                    <a:cxn ang="0">
                      <a:pos x="28" y="63"/>
                    </a:cxn>
                  </a:cxnLst>
                  <a:rect l="0" t="0" r="r" b="b"/>
                  <a:pathLst>
                    <a:path w="346" h="127">
                      <a:moveTo>
                        <a:pt x="346" y="63"/>
                      </a:moveTo>
                      <a:cubicBezTo>
                        <a:pt x="346" y="28"/>
                        <a:pt x="268" y="0"/>
                        <a:pt x="173" y="0"/>
                      </a:cubicBezTo>
                      <a:cubicBezTo>
                        <a:pt x="77" y="0"/>
                        <a:pt x="0" y="28"/>
                        <a:pt x="0" y="63"/>
                      </a:cubicBezTo>
                      <a:cubicBezTo>
                        <a:pt x="0" y="99"/>
                        <a:pt x="77" y="127"/>
                        <a:pt x="173" y="127"/>
                      </a:cubicBezTo>
                      <a:cubicBezTo>
                        <a:pt x="268" y="127"/>
                        <a:pt x="346" y="99"/>
                        <a:pt x="346" y="63"/>
                      </a:cubicBezTo>
                      <a:close/>
                      <a:moveTo>
                        <a:pt x="28" y="63"/>
                      </a:moveTo>
                      <a:cubicBezTo>
                        <a:pt x="28" y="34"/>
                        <a:pt x="93" y="10"/>
                        <a:pt x="173" y="10"/>
                      </a:cubicBezTo>
                      <a:cubicBezTo>
                        <a:pt x="253" y="10"/>
                        <a:pt x="317" y="34"/>
                        <a:pt x="317" y="63"/>
                      </a:cubicBezTo>
                      <a:cubicBezTo>
                        <a:pt x="317" y="93"/>
                        <a:pt x="253" y="117"/>
                        <a:pt x="173" y="117"/>
                      </a:cubicBezTo>
                      <a:cubicBezTo>
                        <a:pt x="93" y="117"/>
                        <a:pt x="28" y="93"/>
                        <a:pt x="28" y="63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800" dirty="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0" name="Freeform 67"/>
                <p:cNvSpPr>
                  <a:spLocks noEditPoints="1"/>
                </p:cNvSpPr>
                <p:nvPr/>
              </p:nvSpPr>
              <p:spPr bwMode="auto">
                <a:xfrm>
                  <a:off x="4562475" y="1839913"/>
                  <a:ext cx="373063" cy="373063"/>
                </a:xfrm>
                <a:custGeom>
                  <a:avLst/>
                  <a:gdLst/>
                  <a:ahLst/>
                  <a:cxnLst>
                    <a:cxn ang="0">
                      <a:pos x="269" y="25"/>
                    </a:cxn>
                    <a:cxn ang="0">
                      <a:pos x="102" y="102"/>
                    </a:cxn>
                    <a:cxn ang="0">
                      <a:pos x="25" y="270"/>
                    </a:cxn>
                    <a:cxn ang="0">
                      <a:pos x="192" y="192"/>
                    </a:cxn>
                    <a:cxn ang="0">
                      <a:pos x="269" y="25"/>
                    </a:cxn>
                    <a:cxn ang="0">
                      <a:pos x="44" y="250"/>
                    </a:cxn>
                    <a:cxn ang="0">
                      <a:pos x="109" y="110"/>
                    </a:cxn>
                    <a:cxn ang="0">
                      <a:pos x="249" y="45"/>
                    </a:cxn>
                    <a:cxn ang="0">
                      <a:pos x="184" y="185"/>
                    </a:cxn>
                    <a:cxn ang="0">
                      <a:pos x="44" y="250"/>
                    </a:cxn>
                  </a:cxnLst>
                  <a:rect l="0" t="0" r="r" b="b"/>
                  <a:pathLst>
                    <a:path w="294" h="294">
                      <a:moveTo>
                        <a:pt x="269" y="25"/>
                      </a:moveTo>
                      <a:cubicBezTo>
                        <a:pt x="244" y="0"/>
                        <a:pt x="169" y="35"/>
                        <a:pt x="102" y="102"/>
                      </a:cubicBezTo>
                      <a:cubicBezTo>
                        <a:pt x="34" y="170"/>
                        <a:pt x="0" y="245"/>
                        <a:pt x="25" y="270"/>
                      </a:cubicBezTo>
                      <a:cubicBezTo>
                        <a:pt x="49" y="294"/>
                        <a:pt x="124" y="260"/>
                        <a:pt x="192" y="192"/>
                      </a:cubicBezTo>
                      <a:cubicBezTo>
                        <a:pt x="259" y="125"/>
                        <a:pt x="294" y="50"/>
                        <a:pt x="269" y="25"/>
                      </a:cubicBezTo>
                      <a:close/>
                      <a:moveTo>
                        <a:pt x="44" y="250"/>
                      </a:moveTo>
                      <a:cubicBezTo>
                        <a:pt x="24" y="229"/>
                        <a:pt x="53" y="166"/>
                        <a:pt x="109" y="110"/>
                      </a:cubicBezTo>
                      <a:cubicBezTo>
                        <a:pt x="166" y="53"/>
                        <a:pt x="228" y="24"/>
                        <a:pt x="249" y="45"/>
                      </a:cubicBezTo>
                      <a:cubicBezTo>
                        <a:pt x="270" y="66"/>
                        <a:pt x="241" y="129"/>
                        <a:pt x="184" y="185"/>
                      </a:cubicBezTo>
                      <a:cubicBezTo>
                        <a:pt x="128" y="242"/>
                        <a:pt x="65" y="271"/>
                        <a:pt x="44" y="25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800" dirty="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1" name="Freeform 68"/>
                <p:cNvSpPr>
                  <a:spLocks noEditPoints="1"/>
                </p:cNvSpPr>
                <p:nvPr/>
              </p:nvSpPr>
              <p:spPr bwMode="auto">
                <a:xfrm>
                  <a:off x="4562475" y="1839913"/>
                  <a:ext cx="373063" cy="373063"/>
                </a:xfrm>
                <a:custGeom>
                  <a:avLst/>
                  <a:gdLst/>
                  <a:ahLst/>
                  <a:cxnLst>
                    <a:cxn ang="0">
                      <a:pos x="269" y="270"/>
                    </a:cxn>
                    <a:cxn ang="0">
                      <a:pos x="192" y="102"/>
                    </a:cxn>
                    <a:cxn ang="0">
                      <a:pos x="25" y="25"/>
                    </a:cxn>
                    <a:cxn ang="0">
                      <a:pos x="102" y="192"/>
                    </a:cxn>
                    <a:cxn ang="0">
                      <a:pos x="269" y="270"/>
                    </a:cxn>
                    <a:cxn ang="0">
                      <a:pos x="44" y="45"/>
                    </a:cxn>
                    <a:cxn ang="0">
                      <a:pos x="184" y="110"/>
                    </a:cxn>
                    <a:cxn ang="0">
                      <a:pos x="249" y="250"/>
                    </a:cxn>
                    <a:cxn ang="0">
                      <a:pos x="109" y="185"/>
                    </a:cxn>
                    <a:cxn ang="0">
                      <a:pos x="44" y="45"/>
                    </a:cxn>
                  </a:cxnLst>
                  <a:rect l="0" t="0" r="r" b="b"/>
                  <a:pathLst>
                    <a:path w="294" h="294">
                      <a:moveTo>
                        <a:pt x="269" y="270"/>
                      </a:moveTo>
                      <a:cubicBezTo>
                        <a:pt x="294" y="245"/>
                        <a:pt x="259" y="170"/>
                        <a:pt x="192" y="102"/>
                      </a:cubicBezTo>
                      <a:cubicBezTo>
                        <a:pt x="124" y="35"/>
                        <a:pt x="49" y="0"/>
                        <a:pt x="25" y="25"/>
                      </a:cubicBezTo>
                      <a:cubicBezTo>
                        <a:pt x="0" y="50"/>
                        <a:pt x="34" y="125"/>
                        <a:pt x="102" y="192"/>
                      </a:cubicBezTo>
                      <a:cubicBezTo>
                        <a:pt x="169" y="260"/>
                        <a:pt x="244" y="294"/>
                        <a:pt x="269" y="270"/>
                      </a:cubicBezTo>
                      <a:close/>
                      <a:moveTo>
                        <a:pt x="44" y="45"/>
                      </a:moveTo>
                      <a:cubicBezTo>
                        <a:pt x="65" y="24"/>
                        <a:pt x="128" y="53"/>
                        <a:pt x="184" y="110"/>
                      </a:cubicBezTo>
                      <a:cubicBezTo>
                        <a:pt x="241" y="166"/>
                        <a:pt x="270" y="229"/>
                        <a:pt x="249" y="250"/>
                      </a:cubicBezTo>
                      <a:cubicBezTo>
                        <a:pt x="228" y="271"/>
                        <a:pt x="166" y="242"/>
                        <a:pt x="109" y="185"/>
                      </a:cubicBezTo>
                      <a:cubicBezTo>
                        <a:pt x="53" y="129"/>
                        <a:pt x="24" y="66"/>
                        <a:pt x="44" y="45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800" dirty="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2" name="Oval 69"/>
                <p:cNvSpPr>
                  <a:spLocks noChangeArrowheads="1"/>
                </p:cNvSpPr>
                <p:nvPr/>
              </p:nvSpPr>
              <p:spPr bwMode="auto">
                <a:xfrm>
                  <a:off x="4714875" y="1993900"/>
                  <a:ext cx="68263" cy="66675"/>
                </a:xfrm>
                <a:prstGeom prst="ellipse">
                  <a:avLst/>
                </a:pr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800" dirty="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9" name="Group 188"/>
            <p:cNvGrpSpPr/>
            <p:nvPr/>
          </p:nvGrpSpPr>
          <p:grpSpPr>
            <a:xfrm>
              <a:off x="5404758" y="1203363"/>
              <a:ext cx="420138" cy="491590"/>
              <a:chOff x="4033173" y="1286669"/>
              <a:chExt cx="420138" cy="491590"/>
            </a:xfrm>
          </p:grpSpPr>
          <p:grpSp>
            <p:nvGrpSpPr>
              <p:cNvPr id="99" name="Group 153"/>
              <p:cNvGrpSpPr/>
              <p:nvPr/>
            </p:nvGrpSpPr>
            <p:grpSpPr>
              <a:xfrm>
                <a:off x="4033173" y="1286669"/>
                <a:ext cx="420138" cy="491590"/>
                <a:chOff x="3973513" y="1209675"/>
                <a:chExt cx="466725" cy="546100"/>
              </a:xfrm>
              <a:solidFill>
                <a:schemeClr val="accent6"/>
              </a:solidFill>
            </p:grpSpPr>
            <p:sp>
              <p:nvSpPr>
                <p:cNvPr id="104" name="Oval 34"/>
                <p:cNvSpPr>
                  <a:spLocks noChangeArrowheads="1"/>
                </p:cNvSpPr>
                <p:nvPr/>
              </p:nvSpPr>
              <p:spPr bwMode="auto">
                <a:xfrm>
                  <a:off x="3973513" y="1209675"/>
                  <a:ext cx="466725" cy="466725"/>
                </a:xfrm>
                <a:prstGeom prst="ellipse">
                  <a:avLst/>
                </a:prstGeom>
                <a:solidFill>
                  <a:schemeClr val="accent5"/>
                </a:solidFill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800" dirty="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5" name="Freeform 35"/>
                <p:cNvSpPr/>
                <p:nvPr/>
              </p:nvSpPr>
              <p:spPr bwMode="auto">
                <a:xfrm>
                  <a:off x="4202113" y="1644650"/>
                  <a:ext cx="119063" cy="111125"/>
                </a:xfrm>
                <a:custGeom>
                  <a:avLst/>
                  <a:gdLst/>
                  <a:ahLst/>
                  <a:cxnLst>
                    <a:cxn ang="0">
                      <a:pos x="75" y="0"/>
                    </a:cxn>
                    <a:cxn ang="0">
                      <a:pos x="69" y="70"/>
                    </a:cxn>
                    <a:cxn ang="0">
                      <a:pos x="0" y="12"/>
                    </a:cxn>
                    <a:cxn ang="0">
                      <a:pos x="75" y="0"/>
                    </a:cxn>
                  </a:cxnLst>
                  <a:rect l="0" t="0" r="r" b="b"/>
                  <a:pathLst>
                    <a:path w="75" h="70">
                      <a:moveTo>
                        <a:pt x="75" y="0"/>
                      </a:moveTo>
                      <a:lnTo>
                        <a:pt x="69" y="70"/>
                      </a:lnTo>
                      <a:lnTo>
                        <a:pt x="0" y="12"/>
                      </a:lnTo>
                      <a:lnTo>
                        <a:pt x="75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800" dirty="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00" name="Group 154"/>
              <p:cNvGrpSpPr/>
              <p:nvPr/>
            </p:nvGrpSpPr>
            <p:grpSpPr>
              <a:xfrm>
                <a:off x="4173220" y="1398134"/>
                <a:ext cx="142904" cy="255799"/>
                <a:chOff x="4129088" y="1333500"/>
                <a:chExt cx="158750" cy="284163"/>
              </a:xfrm>
            </p:grpSpPr>
            <p:sp>
              <p:nvSpPr>
                <p:cNvPr id="101" name="Freeform 70"/>
                <p:cNvSpPr>
                  <a:spLocks noEditPoints="1"/>
                </p:cNvSpPr>
                <p:nvPr/>
              </p:nvSpPr>
              <p:spPr bwMode="auto">
                <a:xfrm>
                  <a:off x="4129088" y="1333500"/>
                  <a:ext cx="158750" cy="158750"/>
                </a:xfrm>
                <a:custGeom>
                  <a:avLst/>
                  <a:gdLst/>
                  <a:ahLst/>
                  <a:cxnLst>
                    <a:cxn ang="0">
                      <a:pos x="63" y="0"/>
                    </a:cxn>
                    <a:cxn ang="0">
                      <a:pos x="0" y="63"/>
                    </a:cxn>
                    <a:cxn ang="0">
                      <a:pos x="63" y="126"/>
                    </a:cxn>
                    <a:cxn ang="0">
                      <a:pos x="126" y="63"/>
                    </a:cxn>
                    <a:cxn ang="0">
                      <a:pos x="63" y="0"/>
                    </a:cxn>
                    <a:cxn ang="0">
                      <a:pos x="63" y="114"/>
                    </a:cxn>
                    <a:cxn ang="0">
                      <a:pos x="12" y="63"/>
                    </a:cxn>
                    <a:cxn ang="0">
                      <a:pos x="63" y="12"/>
                    </a:cxn>
                    <a:cxn ang="0">
                      <a:pos x="115" y="63"/>
                    </a:cxn>
                    <a:cxn ang="0">
                      <a:pos x="63" y="114"/>
                    </a:cxn>
                  </a:cxnLst>
                  <a:rect l="0" t="0" r="r" b="b"/>
                  <a:pathLst>
                    <a:path w="126" h="126">
                      <a:moveTo>
                        <a:pt x="63" y="0"/>
                      </a:moveTo>
                      <a:cubicBezTo>
                        <a:pt x="29" y="0"/>
                        <a:pt x="0" y="28"/>
                        <a:pt x="0" y="63"/>
                      </a:cubicBezTo>
                      <a:cubicBezTo>
                        <a:pt x="0" y="98"/>
                        <a:pt x="29" y="126"/>
                        <a:pt x="63" y="126"/>
                      </a:cubicBezTo>
                      <a:cubicBezTo>
                        <a:pt x="98" y="126"/>
                        <a:pt x="126" y="98"/>
                        <a:pt x="126" y="63"/>
                      </a:cubicBezTo>
                      <a:cubicBezTo>
                        <a:pt x="126" y="28"/>
                        <a:pt x="98" y="0"/>
                        <a:pt x="63" y="0"/>
                      </a:cubicBezTo>
                      <a:close/>
                      <a:moveTo>
                        <a:pt x="63" y="114"/>
                      </a:moveTo>
                      <a:cubicBezTo>
                        <a:pt x="35" y="114"/>
                        <a:pt x="12" y="91"/>
                        <a:pt x="12" y="63"/>
                      </a:cubicBezTo>
                      <a:cubicBezTo>
                        <a:pt x="12" y="35"/>
                        <a:pt x="35" y="12"/>
                        <a:pt x="63" y="12"/>
                      </a:cubicBezTo>
                      <a:cubicBezTo>
                        <a:pt x="92" y="12"/>
                        <a:pt x="115" y="35"/>
                        <a:pt x="115" y="63"/>
                      </a:cubicBezTo>
                      <a:cubicBezTo>
                        <a:pt x="115" y="91"/>
                        <a:pt x="92" y="114"/>
                        <a:pt x="63" y="114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800" dirty="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2" name="Rectangle 71"/>
                <p:cNvSpPr>
                  <a:spLocks noChangeArrowheads="1"/>
                </p:cNvSpPr>
                <p:nvPr/>
              </p:nvSpPr>
              <p:spPr bwMode="auto">
                <a:xfrm>
                  <a:off x="4198938" y="1484313"/>
                  <a:ext cx="20638" cy="77788"/>
                </a:xfrm>
                <a:prstGeom prst="rect">
                  <a:avLst/>
                </a:prstGeom>
                <a:solidFill>
                  <a:srgbClr val="F2F2F2"/>
                </a:solidFill>
                <a:ln w="9525">
                  <a:noFill/>
                  <a:miter lim="800000"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800" dirty="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3" name="Freeform 72"/>
                <p:cNvSpPr/>
                <p:nvPr/>
              </p:nvSpPr>
              <p:spPr bwMode="auto">
                <a:xfrm>
                  <a:off x="4192588" y="1509713"/>
                  <a:ext cx="33338" cy="107950"/>
                </a:xfrm>
                <a:custGeom>
                  <a:avLst/>
                  <a:gdLst/>
                  <a:ahLst/>
                  <a:cxnLst>
                    <a:cxn ang="0">
                      <a:pos x="27" y="71"/>
                    </a:cxn>
                    <a:cxn ang="0">
                      <a:pos x="13" y="85"/>
                    </a:cxn>
                    <a:cxn ang="0">
                      <a:pos x="13" y="85"/>
                    </a:cxn>
                    <a:cxn ang="0">
                      <a:pos x="0" y="71"/>
                    </a:cxn>
                    <a:cxn ang="0">
                      <a:pos x="0" y="13"/>
                    </a:cxn>
                    <a:cxn ang="0">
                      <a:pos x="13" y="0"/>
                    </a:cxn>
                    <a:cxn ang="0">
                      <a:pos x="13" y="0"/>
                    </a:cxn>
                    <a:cxn ang="0">
                      <a:pos x="27" y="13"/>
                    </a:cxn>
                    <a:cxn ang="0">
                      <a:pos x="27" y="71"/>
                    </a:cxn>
                  </a:cxnLst>
                  <a:rect l="0" t="0" r="r" b="b"/>
                  <a:pathLst>
                    <a:path w="27" h="85">
                      <a:moveTo>
                        <a:pt x="27" y="71"/>
                      </a:moveTo>
                      <a:cubicBezTo>
                        <a:pt x="27" y="79"/>
                        <a:pt x="21" y="85"/>
                        <a:pt x="13" y="85"/>
                      </a:cubicBezTo>
                      <a:cubicBezTo>
                        <a:pt x="13" y="85"/>
                        <a:pt x="13" y="85"/>
                        <a:pt x="13" y="85"/>
                      </a:cubicBezTo>
                      <a:cubicBezTo>
                        <a:pt x="6" y="85"/>
                        <a:pt x="0" y="79"/>
                        <a:pt x="0" y="71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6"/>
                        <a:pt x="6" y="0"/>
                        <a:pt x="13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21" y="0"/>
                        <a:pt x="27" y="6"/>
                        <a:pt x="27" y="13"/>
                      </a:cubicBezTo>
                      <a:lnTo>
                        <a:pt x="27" y="71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800" dirty="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20" name="Group 192"/>
            <p:cNvGrpSpPr/>
            <p:nvPr/>
          </p:nvGrpSpPr>
          <p:grpSpPr>
            <a:xfrm>
              <a:off x="3737321" y="1965363"/>
              <a:ext cx="484446" cy="568759"/>
              <a:chOff x="3847398" y="1964034"/>
              <a:chExt cx="484446" cy="568759"/>
            </a:xfrm>
          </p:grpSpPr>
          <p:grpSp>
            <p:nvGrpSpPr>
              <p:cNvPr id="93" name="Group 138"/>
              <p:cNvGrpSpPr/>
              <p:nvPr/>
            </p:nvGrpSpPr>
            <p:grpSpPr>
              <a:xfrm>
                <a:off x="3847398" y="1964034"/>
                <a:ext cx="484446" cy="568759"/>
                <a:chOff x="3767138" y="1962150"/>
                <a:chExt cx="538163" cy="631826"/>
              </a:xfrm>
              <a:solidFill>
                <a:schemeClr val="accent1"/>
              </a:solidFill>
            </p:grpSpPr>
            <p:sp>
              <p:nvSpPr>
                <p:cNvPr id="97" name="Oval 46"/>
                <p:cNvSpPr>
                  <a:spLocks noChangeArrowheads="1"/>
                </p:cNvSpPr>
                <p:nvPr/>
              </p:nvSpPr>
              <p:spPr bwMode="auto">
                <a:xfrm>
                  <a:off x="3767138" y="1962150"/>
                  <a:ext cx="538163" cy="539750"/>
                </a:xfrm>
                <a:prstGeom prst="ellipse">
                  <a:avLst/>
                </a:prstGeom>
                <a:solidFill>
                  <a:schemeClr val="accent4"/>
                </a:solidFill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800" dirty="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8" name="Freeform 47"/>
                <p:cNvSpPr/>
                <p:nvPr/>
              </p:nvSpPr>
              <p:spPr bwMode="auto">
                <a:xfrm>
                  <a:off x="4030663" y="2465388"/>
                  <a:ext cx="138113" cy="128588"/>
                </a:xfrm>
                <a:custGeom>
                  <a:avLst/>
                  <a:gdLst/>
                  <a:ahLst/>
                  <a:cxnLst>
                    <a:cxn ang="0">
                      <a:pos x="87" y="0"/>
                    </a:cxn>
                    <a:cxn ang="0">
                      <a:pos x="80" y="81"/>
                    </a:cxn>
                    <a:cxn ang="0">
                      <a:pos x="0" y="13"/>
                    </a:cxn>
                    <a:cxn ang="0">
                      <a:pos x="87" y="0"/>
                    </a:cxn>
                  </a:cxnLst>
                  <a:rect l="0" t="0" r="r" b="b"/>
                  <a:pathLst>
                    <a:path w="87" h="81">
                      <a:moveTo>
                        <a:pt x="87" y="0"/>
                      </a:moveTo>
                      <a:lnTo>
                        <a:pt x="80" y="81"/>
                      </a:lnTo>
                      <a:lnTo>
                        <a:pt x="0" y="13"/>
                      </a:lnTo>
                      <a:lnTo>
                        <a:pt x="8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800" dirty="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94" name="Group 137"/>
              <p:cNvGrpSpPr/>
              <p:nvPr/>
            </p:nvGrpSpPr>
            <p:grpSpPr>
              <a:xfrm>
                <a:off x="4003147" y="2066925"/>
                <a:ext cx="218643" cy="275805"/>
                <a:chOff x="3940175" y="2076450"/>
                <a:chExt cx="242888" cy="306388"/>
              </a:xfrm>
            </p:grpSpPr>
            <p:sp>
              <p:nvSpPr>
                <p:cNvPr id="95" name="Freeform 73"/>
                <p:cNvSpPr>
                  <a:spLocks noEditPoints="1"/>
                </p:cNvSpPr>
                <p:nvPr/>
              </p:nvSpPr>
              <p:spPr bwMode="auto">
                <a:xfrm>
                  <a:off x="4021138" y="2078038"/>
                  <a:ext cx="161925" cy="30480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92"/>
                    </a:cxn>
                    <a:cxn ang="0">
                      <a:pos x="102" y="192"/>
                    </a:cxn>
                    <a:cxn ang="0">
                      <a:pos x="0" y="0"/>
                    </a:cxn>
                    <a:cxn ang="0">
                      <a:pos x="15" y="74"/>
                    </a:cxn>
                    <a:cxn ang="0">
                      <a:pos x="69" y="167"/>
                    </a:cxn>
                    <a:cxn ang="0">
                      <a:pos x="15" y="167"/>
                    </a:cxn>
                    <a:cxn ang="0">
                      <a:pos x="15" y="74"/>
                    </a:cxn>
                  </a:cxnLst>
                  <a:rect l="0" t="0" r="r" b="b"/>
                  <a:pathLst>
                    <a:path w="102" h="192">
                      <a:moveTo>
                        <a:pt x="0" y="0"/>
                      </a:moveTo>
                      <a:lnTo>
                        <a:pt x="0" y="192"/>
                      </a:lnTo>
                      <a:lnTo>
                        <a:pt x="102" y="192"/>
                      </a:lnTo>
                      <a:lnTo>
                        <a:pt x="0" y="0"/>
                      </a:lnTo>
                      <a:close/>
                      <a:moveTo>
                        <a:pt x="15" y="74"/>
                      </a:moveTo>
                      <a:lnTo>
                        <a:pt x="69" y="167"/>
                      </a:lnTo>
                      <a:lnTo>
                        <a:pt x="15" y="167"/>
                      </a:lnTo>
                      <a:lnTo>
                        <a:pt x="15" y="74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800" dirty="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6" name="Rectangle 74"/>
                <p:cNvSpPr>
                  <a:spLocks noChangeArrowheads="1"/>
                </p:cNvSpPr>
                <p:nvPr/>
              </p:nvSpPr>
              <p:spPr bwMode="auto">
                <a:xfrm>
                  <a:off x="3940175" y="2076450"/>
                  <a:ext cx="39688" cy="300038"/>
                </a:xfrm>
                <a:prstGeom prst="rect">
                  <a:avLst/>
                </a:prstGeom>
                <a:solidFill>
                  <a:srgbClr val="F2F2F2"/>
                </a:solidFill>
                <a:ln w="9525">
                  <a:noFill/>
                  <a:miter lim="800000"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800" dirty="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21" name="Group 187"/>
            <p:cNvGrpSpPr/>
            <p:nvPr/>
          </p:nvGrpSpPr>
          <p:grpSpPr>
            <a:xfrm>
              <a:off x="5638800" y="1782125"/>
              <a:ext cx="420138" cy="491591"/>
              <a:chOff x="3434404" y="1506741"/>
              <a:chExt cx="420138" cy="491591"/>
            </a:xfrm>
          </p:grpSpPr>
          <p:grpSp>
            <p:nvGrpSpPr>
              <p:cNvPr id="89" name="Group 132"/>
              <p:cNvGrpSpPr/>
              <p:nvPr/>
            </p:nvGrpSpPr>
            <p:grpSpPr>
              <a:xfrm>
                <a:off x="3434404" y="1506739"/>
                <a:ext cx="420138" cy="491590"/>
                <a:chOff x="3308350" y="1454150"/>
                <a:chExt cx="466725" cy="546101"/>
              </a:xfrm>
              <a:solidFill>
                <a:schemeClr val="accent2"/>
              </a:solidFill>
            </p:grpSpPr>
            <p:sp>
              <p:nvSpPr>
                <p:cNvPr id="91" name="Oval 36"/>
                <p:cNvSpPr>
                  <a:spLocks noChangeArrowheads="1"/>
                </p:cNvSpPr>
                <p:nvPr/>
              </p:nvSpPr>
              <p:spPr bwMode="auto">
                <a:xfrm>
                  <a:off x="3308350" y="1454150"/>
                  <a:ext cx="466725" cy="465138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800" dirty="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2" name="Freeform 37"/>
                <p:cNvSpPr/>
                <p:nvPr/>
              </p:nvSpPr>
              <p:spPr bwMode="auto">
                <a:xfrm>
                  <a:off x="3536950" y="1887538"/>
                  <a:ext cx="120650" cy="112713"/>
                </a:xfrm>
                <a:custGeom>
                  <a:avLst/>
                  <a:gdLst/>
                  <a:ahLst/>
                  <a:cxnLst>
                    <a:cxn ang="0">
                      <a:pos x="76" y="0"/>
                    </a:cxn>
                    <a:cxn ang="0">
                      <a:pos x="70" y="71"/>
                    </a:cxn>
                    <a:cxn ang="0">
                      <a:pos x="0" y="12"/>
                    </a:cxn>
                    <a:cxn ang="0">
                      <a:pos x="76" y="0"/>
                    </a:cxn>
                  </a:cxnLst>
                  <a:rect l="0" t="0" r="r" b="b"/>
                  <a:pathLst>
                    <a:path w="76" h="71">
                      <a:moveTo>
                        <a:pt x="76" y="0"/>
                      </a:moveTo>
                      <a:lnTo>
                        <a:pt x="70" y="71"/>
                      </a:lnTo>
                      <a:lnTo>
                        <a:pt x="0" y="12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800" dirty="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90" name="Freeform 75"/>
              <p:cNvSpPr>
                <a:spLocks noEditPoints="1"/>
              </p:cNvSpPr>
              <p:nvPr/>
            </p:nvSpPr>
            <p:spPr bwMode="auto">
              <a:xfrm>
                <a:off x="3530151" y="1589625"/>
                <a:ext cx="247225" cy="250083"/>
              </a:xfrm>
              <a:custGeom>
                <a:avLst/>
                <a:gdLst/>
                <a:ahLst/>
                <a:cxnLst>
                  <a:cxn ang="0">
                    <a:pos x="139" y="105"/>
                  </a:cxn>
                  <a:cxn ang="0">
                    <a:pos x="134" y="93"/>
                  </a:cxn>
                  <a:cxn ang="0">
                    <a:pos x="134" y="42"/>
                  </a:cxn>
                  <a:cxn ang="0">
                    <a:pos x="139" y="35"/>
                  </a:cxn>
                  <a:cxn ang="0">
                    <a:pos x="140" y="35"/>
                  </a:cxn>
                  <a:cxn ang="0">
                    <a:pos x="140" y="12"/>
                  </a:cxn>
                  <a:cxn ang="0">
                    <a:pos x="139" y="12"/>
                  </a:cxn>
                  <a:cxn ang="0">
                    <a:pos x="139" y="12"/>
                  </a:cxn>
                  <a:cxn ang="0">
                    <a:pos x="108" y="0"/>
                  </a:cxn>
                  <a:cxn ang="0">
                    <a:pos x="77" y="12"/>
                  </a:cxn>
                  <a:cxn ang="0">
                    <a:pos x="77" y="12"/>
                  </a:cxn>
                  <a:cxn ang="0">
                    <a:pos x="76" y="12"/>
                  </a:cxn>
                  <a:cxn ang="0">
                    <a:pos x="76" y="35"/>
                  </a:cxn>
                  <a:cxn ang="0">
                    <a:pos x="77" y="35"/>
                  </a:cxn>
                  <a:cxn ang="0">
                    <a:pos x="86" y="42"/>
                  </a:cxn>
                  <a:cxn ang="0">
                    <a:pos x="86" y="93"/>
                  </a:cxn>
                  <a:cxn ang="0">
                    <a:pos x="79" y="105"/>
                  </a:cxn>
                  <a:cxn ang="0">
                    <a:pos x="29" y="200"/>
                  </a:cxn>
                  <a:cxn ang="0">
                    <a:pos x="108" y="218"/>
                  </a:cxn>
                  <a:cxn ang="0">
                    <a:pos x="187" y="200"/>
                  </a:cxn>
                  <a:cxn ang="0">
                    <a:pos x="139" y="105"/>
                  </a:cxn>
                  <a:cxn ang="0">
                    <a:pos x="137" y="201"/>
                  </a:cxn>
                  <a:cxn ang="0">
                    <a:pos x="172" y="177"/>
                  </a:cxn>
                  <a:cxn ang="0">
                    <a:pos x="142" y="126"/>
                  </a:cxn>
                  <a:cxn ang="0">
                    <a:pos x="183" y="179"/>
                  </a:cxn>
                  <a:cxn ang="0">
                    <a:pos x="137" y="201"/>
                  </a:cxn>
                </a:cxnLst>
                <a:rect l="0" t="0" r="r" b="b"/>
                <a:pathLst>
                  <a:path w="217" h="219">
                    <a:moveTo>
                      <a:pt x="139" y="105"/>
                    </a:moveTo>
                    <a:cubicBezTo>
                      <a:pt x="139" y="105"/>
                      <a:pt x="134" y="103"/>
                      <a:pt x="134" y="93"/>
                    </a:cubicBezTo>
                    <a:cubicBezTo>
                      <a:pt x="134" y="84"/>
                      <a:pt x="134" y="52"/>
                      <a:pt x="134" y="42"/>
                    </a:cubicBezTo>
                    <a:cubicBezTo>
                      <a:pt x="137" y="40"/>
                      <a:pt x="139" y="37"/>
                      <a:pt x="139" y="35"/>
                    </a:cubicBezTo>
                    <a:cubicBezTo>
                      <a:pt x="140" y="35"/>
                      <a:pt x="140" y="35"/>
                      <a:pt x="140" y="35"/>
                    </a:cubicBezTo>
                    <a:cubicBezTo>
                      <a:pt x="140" y="12"/>
                      <a:pt x="140" y="12"/>
                      <a:pt x="140" y="12"/>
                    </a:cubicBezTo>
                    <a:cubicBezTo>
                      <a:pt x="139" y="12"/>
                      <a:pt x="139" y="12"/>
                      <a:pt x="139" y="12"/>
                    </a:cubicBezTo>
                    <a:cubicBezTo>
                      <a:pt x="139" y="12"/>
                      <a:pt x="139" y="12"/>
                      <a:pt x="139" y="12"/>
                    </a:cubicBezTo>
                    <a:cubicBezTo>
                      <a:pt x="139" y="5"/>
                      <a:pt x="125" y="0"/>
                      <a:pt x="108" y="0"/>
                    </a:cubicBezTo>
                    <a:cubicBezTo>
                      <a:pt x="91" y="0"/>
                      <a:pt x="77" y="5"/>
                      <a:pt x="77" y="12"/>
                    </a:cubicBezTo>
                    <a:cubicBezTo>
                      <a:pt x="77" y="12"/>
                      <a:pt x="77" y="12"/>
                      <a:pt x="77" y="12"/>
                    </a:cubicBezTo>
                    <a:cubicBezTo>
                      <a:pt x="76" y="12"/>
                      <a:pt x="76" y="12"/>
                      <a:pt x="76" y="12"/>
                    </a:cubicBezTo>
                    <a:cubicBezTo>
                      <a:pt x="76" y="35"/>
                      <a:pt x="76" y="35"/>
                      <a:pt x="76" y="35"/>
                    </a:cubicBezTo>
                    <a:cubicBezTo>
                      <a:pt x="77" y="35"/>
                      <a:pt x="77" y="35"/>
                      <a:pt x="77" y="35"/>
                    </a:cubicBezTo>
                    <a:cubicBezTo>
                      <a:pt x="77" y="38"/>
                      <a:pt x="79" y="40"/>
                      <a:pt x="86" y="42"/>
                    </a:cubicBezTo>
                    <a:cubicBezTo>
                      <a:pt x="86" y="53"/>
                      <a:pt x="86" y="85"/>
                      <a:pt x="86" y="93"/>
                    </a:cubicBezTo>
                    <a:cubicBezTo>
                      <a:pt x="86" y="103"/>
                      <a:pt x="79" y="105"/>
                      <a:pt x="79" y="105"/>
                    </a:cubicBezTo>
                    <a:cubicBezTo>
                      <a:pt x="67" y="112"/>
                      <a:pt x="0" y="180"/>
                      <a:pt x="29" y="200"/>
                    </a:cubicBezTo>
                    <a:cubicBezTo>
                      <a:pt x="56" y="219"/>
                      <a:pt x="100" y="218"/>
                      <a:pt x="108" y="218"/>
                    </a:cubicBezTo>
                    <a:cubicBezTo>
                      <a:pt x="117" y="218"/>
                      <a:pt x="161" y="219"/>
                      <a:pt x="187" y="200"/>
                    </a:cubicBezTo>
                    <a:cubicBezTo>
                      <a:pt x="217" y="180"/>
                      <a:pt x="150" y="112"/>
                      <a:pt x="139" y="105"/>
                    </a:cubicBezTo>
                    <a:close/>
                    <a:moveTo>
                      <a:pt x="137" y="201"/>
                    </a:moveTo>
                    <a:cubicBezTo>
                      <a:pt x="137" y="201"/>
                      <a:pt x="170" y="195"/>
                      <a:pt x="172" y="177"/>
                    </a:cubicBezTo>
                    <a:cubicBezTo>
                      <a:pt x="173" y="159"/>
                      <a:pt x="142" y="126"/>
                      <a:pt x="142" y="126"/>
                    </a:cubicBezTo>
                    <a:cubicBezTo>
                      <a:pt x="142" y="126"/>
                      <a:pt x="183" y="158"/>
                      <a:pt x="183" y="179"/>
                    </a:cubicBezTo>
                    <a:cubicBezTo>
                      <a:pt x="182" y="201"/>
                      <a:pt x="137" y="201"/>
                      <a:pt x="137" y="201"/>
                    </a:cubicBez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" name="Group 186"/>
            <p:cNvGrpSpPr/>
            <p:nvPr/>
          </p:nvGrpSpPr>
          <p:grpSpPr>
            <a:xfrm>
              <a:off x="3919732" y="1549973"/>
              <a:ext cx="454435" cy="491590"/>
              <a:chOff x="3130019" y="2054064"/>
              <a:chExt cx="454435" cy="491590"/>
            </a:xfrm>
          </p:grpSpPr>
          <p:grpSp>
            <p:nvGrpSpPr>
              <p:cNvPr id="85" name="Group 133"/>
              <p:cNvGrpSpPr/>
              <p:nvPr/>
            </p:nvGrpSpPr>
            <p:grpSpPr>
              <a:xfrm>
                <a:off x="3164316" y="2054064"/>
                <a:ext cx="420138" cy="491590"/>
                <a:chOff x="3008313" y="2062163"/>
                <a:chExt cx="466725" cy="546100"/>
              </a:xfrm>
              <a:solidFill>
                <a:schemeClr val="accent6"/>
              </a:solidFill>
            </p:grpSpPr>
            <p:sp>
              <p:nvSpPr>
                <p:cNvPr id="87" name="Oval 38"/>
                <p:cNvSpPr>
                  <a:spLocks noChangeArrowheads="1"/>
                </p:cNvSpPr>
                <p:nvPr/>
              </p:nvSpPr>
              <p:spPr bwMode="auto">
                <a:xfrm>
                  <a:off x="3008313" y="2062163"/>
                  <a:ext cx="466725" cy="465138"/>
                </a:xfrm>
                <a:prstGeom prst="ellipse">
                  <a:avLst/>
                </a:prstGeom>
                <a:solidFill>
                  <a:schemeClr val="accent5"/>
                </a:solidFill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800" dirty="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88" name="Freeform 39"/>
                <p:cNvSpPr/>
                <p:nvPr/>
              </p:nvSpPr>
              <p:spPr bwMode="auto">
                <a:xfrm>
                  <a:off x="3236913" y="2495550"/>
                  <a:ext cx="120650" cy="112713"/>
                </a:xfrm>
                <a:custGeom>
                  <a:avLst/>
                  <a:gdLst/>
                  <a:ahLst/>
                  <a:cxnLst>
                    <a:cxn ang="0">
                      <a:pos x="76" y="0"/>
                    </a:cxn>
                    <a:cxn ang="0">
                      <a:pos x="69" y="71"/>
                    </a:cxn>
                    <a:cxn ang="0">
                      <a:pos x="0" y="12"/>
                    </a:cxn>
                    <a:cxn ang="0">
                      <a:pos x="76" y="0"/>
                    </a:cxn>
                  </a:cxnLst>
                  <a:rect l="0" t="0" r="r" b="b"/>
                  <a:pathLst>
                    <a:path w="76" h="71">
                      <a:moveTo>
                        <a:pt x="76" y="0"/>
                      </a:moveTo>
                      <a:lnTo>
                        <a:pt x="69" y="71"/>
                      </a:lnTo>
                      <a:lnTo>
                        <a:pt x="0" y="12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800" dirty="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86" name="Freeform 76"/>
              <p:cNvSpPr>
                <a:spLocks noEditPoints="1"/>
              </p:cNvSpPr>
              <p:nvPr/>
            </p:nvSpPr>
            <p:spPr bwMode="auto">
              <a:xfrm>
                <a:off x="3130019" y="2151239"/>
                <a:ext cx="398703" cy="261515"/>
              </a:xfrm>
              <a:custGeom>
                <a:avLst/>
                <a:gdLst/>
                <a:ahLst/>
                <a:cxnLst>
                  <a:cxn ang="0">
                    <a:pos x="333" y="51"/>
                  </a:cxn>
                  <a:cxn ang="0">
                    <a:pos x="259" y="0"/>
                  </a:cxn>
                  <a:cxn ang="0">
                    <a:pos x="170" y="224"/>
                  </a:cxn>
                  <a:cxn ang="0">
                    <a:pos x="269" y="132"/>
                  </a:cxn>
                  <a:cxn ang="0">
                    <a:pos x="333" y="51"/>
                  </a:cxn>
                  <a:cxn ang="0">
                    <a:pos x="140" y="41"/>
                  </a:cxn>
                  <a:cxn ang="0">
                    <a:pos x="155" y="56"/>
                  </a:cxn>
                  <a:cxn ang="0">
                    <a:pos x="140" y="71"/>
                  </a:cxn>
                  <a:cxn ang="0">
                    <a:pos x="125" y="56"/>
                  </a:cxn>
                  <a:cxn ang="0">
                    <a:pos x="140" y="41"/>
                  </a:cxn>
                  <a:cxn ang="0">
                    <a:pos x="105" y="101"/>
                  </a:cxn>
                  <a:cxn ang="0">
                    <a:pos x="125" y="81"/>
                  </a:cxn>
                  <a:cxn ang="0">
                    <a:pos x="145" y="101"/>
                  </a:cxn>
                  <a:cxn ang="0">
                    <a:pos x="125" y="121"/>
                  </a:cxn>
                  <a:cxn ang="0">
                    <a:pos x="105" y="101"/>
                  </a:cxn>
                  <a:cxn ang="0">
                    <a:pos x="139" y="174"/>
                  </a:cxn>
                  <a:cxn ang="0">
                    <a:pos x="116" y="151"/>
                  </a:cxn>
                  <a:cxn ang="0">
                    <a:pos x="139" y="127"/>
                  </a:cxn>
                  <a:cxn ang="0">
                    <a:pos x="161" y="151"/>
                  </a:cxn>
                  <a:cxn ang="0">
                    <a:pos x="139" y="174"/>
                  </a:cxn>
                  <a:cxn ang="0">
                    <a:pos x="180" y="213"/>
                  </a:cxn>
                  <a:cxn ang="0">
                    <a:pos x="155" y="188"/>
                  </a:cxn>
                  <a:cxn ang="0">
                    <a:pos x="180" y="163"/>
                  </a:cxn>
                  <a:cxn ang="0">
                    <a:pos x="205" y="188"/>
                  </a:cxn>
                  <a:cxn ang="0">
                    <a:pos x="180" y="213"/>
                  </a:cxn>
                  <a:cxn ang="0">
                    <a:pos x="281" y="97"/>
                  </a:cxn>
                  <a:cxn ang="0">
                    <a:pos x="251" y="67"/>
                  </a:cxn>
                  <a:cxn ang="0">
                    <a:pos x="281" y="37"/>
                  </a:cxn>
                  <a:cxn ang="0">
                    <a:pos x="311" y="67"/>
                  </a:cxn>
                  <a:cxn ang="0">
                    <a:pos x="281" y="97"/>
                  </a:cxn>
                </a:cxnLst>
                <a:rect l="0" t="0" r="r" b="b"/>
                <a:pathLst>
                  <a:path w="349" h="229">
                    <a:moveTo>
                      <a:pt x="333" y="51"/>
                    </a:moveTo>
                    <a:cubicBezTo>
                      <a:pt x="316" y="6"/>
                      <a:pt x="259" y="0"/>
                      <a:pt x="259" y="0"/>
                    </a:cubicBezTo>
                    <a:cubicBezTo>
                      <a:pt x="0" y="4"/>
                      <a:pt x="103" y="219"/>
                      <a:pt x="170" y="224"/>
                    </a:cubicBezTo>
                    <a:cubicBezTo>
                      <a:pt x="236" y="229"/>
                      <a:pt x="226" y="149"/>
                      <a:pt x="269" y="132"/>
                    </a:cubicBezTo>
                    <a:cubicBezTo>
                      <a:pt x="311" y="116"/>
                      <a:pt x="349" y="96"/>
                      <a:pt x="333" y="51"/>
                    </a:cubicBezTo>
                    <a:close/>
                    <a:moveTo>
                      <a:pt x="140" y="41"/>
                    </a:moveTo>
                    <a:cubicBezTo>
                      <a:pt x="148" y="41"/>
                      <a:pt x="155" y="47"/>
                      <a:pt x="155" y="56"/>
                    </a:cubicBezTo>
                    <a:cubicBezTo>
                      <a:pt x="155" y="64"/>
                      <a:pt x="148" y="71"/>
                      <a:pt x="140" y="71"/>
                    </a:cubicBezTo>
                    <a:cubicBezTo>
                      <a:pt x="131" y="71"/>
                      <a:pt x="125" y="64"/>
                      <a:pt x="125" y="56"/>
                    </a:cubicBezTo>
                    <a:cubicBezTo>
                      <a:pt x="125" y="47"/>
                      <a:pt x="131" y="41"/>
                      <a:pt x="140" y="41"/>
                    </a:cubicBezTo>
                    <a:close/>
                    <a:moveTo>
                      <a:pt x="105" y="101"/>
                    </a:moveTo>
                    <a:cubicBezTo>
                      <a:pt x="105" y="90"/>
                      <a:pt x="114" y="81"/>
                      <a:pt x="125" y="81"/>
                    </a:cubicBezTo>
                    <a:cubicBezTo>
                      <a:pt x="136" y="81"/>
                      <a:pt x="145" y="90"/>
                      <a:pt x="145" y="101"/>
                    </a:cubicBezTo>
                    <a:cubicBezTo>
                      <a:pt x="145" y="112"/>
                      <a:pt x="136" y="121"/>
                      <a:pt x="125" y="121"/>
                    </a:cubicBezTo>
                    <a:cubicBezTo>
                      <a:pt x="114" y="121"/>
                      <a:pt x="105" y="112"/>
                      <a:pt x="105" y="101"/>
                    </a:cubicBezTo>
                    <a:close/>
                    <a:moveTo>
                      <a:pt x="139" y="174"/>
                    </a:moveTo>
                    <a:cubicBezTo>
                      <a:pt x="126" y="174"/>
                      <a:pt x="116" y="163"/>
                      <a:pt x="116" y="151"/>
                    </a:cubicBezTo>
                    <a:cubicBezTo>
                      <a:pt x="116" y="138"/>
                      <a:pt x="126" y="127"/>
                      <a:pt x="139" y="127"/>
                    </a:cubicBezTo>
                    <a:cubicBezTo>
                      <a:pt x="151" y="127"/>
                      <a:pt x="161" y="138"/>
                      <a:pt x="161" y="151"/>
                    </a:cubicBezTo>
                    <a:cubicBezTo>
                      <a:pt x="161" y="163"/>
                      <a:pt x="151" y="174"/>
                      <a:pt x="139" y="174"/>
                    </a:cubicBezTo>
                    <a:close/>
                    <a:moveTo>
                      <a:pt x="180" y="213"/>
                    </a:moveTo>
                    <a:cubicBezTo>
                      <a:pt x="166" y="213"/>
                      <a:pt x="155" y="202"/>
                      <a:pt x="155" y="188"/>
                    </a:cubicBezTo>
                    <a:cubicBezTo>
                      <a:pt x="155" y="174"/>
                      <a:pt x="166" y="163"/>
                      <a:pt x="180" y="163"/>
                    </a:cubicBezTo>
                    <a:cubicBezTo>
                      <a:pt x="193" y="163"/>
                      <a:pt x="205" y="174"/>
                      <a:pt x="205" y="188"/>
                    </a:cubicBezTo>
                    <a:cubicBezTo>
                      <a:pt x="205" y="202"/>
                      <a:pt x="193" y="213"/>
                      <a:pt x="180" y="213"/>
                    </a:cubicBezTo>
                    <a:close/>
                    <a:moveTo>
                      <a:pt x="281" y="97"/>
                    </a:moveTo>
                    <a:cubicBezTo>
                      <a:pt x="265" y="97"/>
                      <a:pt x="251" y="84"/>
                      <a:pt x="251" y="67"/>
                    </a:cubicBezTo>
                    <a:cubicBezTo>
                      <a:pt x="251" y="51"/>
                      <a:pt x="265" y="37"/>
                      <a:pt x="281" y="37"/>
                    </a:cubicBezTo>
                    <a:cubicBezTo>
                      <a:pt x="298" y="37"/>
                      <a:pt x="311" y="51"/>
                      <a:pt x="311" y="67"/>
                    </a:cubicBezTo>
                    <a:cubicBezTo>
                      <a:pt x="311" y="84"/>
                      <a:pt x="298" y="97"/>
                      <a:pt x="281" y="97"/>
                    </a:cubicBez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3" name="Group 185"/>
            <p:cNvGrpSpPr/>
            <p:nvPr/>
          </p:nvGrpSpPr>
          <p:grpSpPr>
            <a:xfrm>
              <a:off x="5867400" y="1329948"/>
              <a:ext cx="420138" cy="491590"/>
              <a:chOff x="3164316" y="2615677"/>
              <a:chExt cx="420138" cy="491590"/>
            </a:xfrm>
          </p:grpSpPr>
          <p:grpSp>
            <p:nvGrpSpPr>
              <p:cNvPr id="81" name="Group 134"/>
              <p:cNvGrpSpPr/>
              <p:nvPr/>
            </p:nvGrpSpPr>
            <p:grpSpPr>
              <a:xfrm>
                <a:off x="3164316" y="2615677"/>
                <a:ext cx="420138" cy="491590"/>
                <a:chOff x="3008313" y="2686050"/>
                <a:chExt cx="466725" cy="546100"/>
              </a:xfrm>
              <a:solidFill>
                <a:schemeClr val="accent3"/>
              </a:solidFill>
            </p:grpSpPr>
            <p:sp>
              <p:nvSpPr>
                <p:cNvPr id="83" name="Oval 42"/>
                <p:cNvSpPr>
                  <a:spLocks noChangeArrowheads="1"/>
                </p:cNvSpPr>
                <p:nvPr/>
              </p:nvSpPr>
              <p:spPr bwMode="auto">
                <a:xfrm>
                  <a:off x="3008313" y="2686050"/>
                  <a:ext cx="466725" cy="466725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800" dirty="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84" name="Freeform 43"/>
                <p:cNvSpPr/>
                <p:nvPr/>
              </p:nvSpPr>
              <p:spPr bwMode="auto">
                <a:xfrm>
                  <a:off x="3236913" y="3121025"/>
                  <a:ext cx="120650" cy="111125"/>
                </a:xfrm>
                <a:custGeom>
                  <a:avLst/>
                  <a:gdLst/>
                  <a:ahLst/>
                  <a:cxnLst>
                    <a:cxn ang="0">
                      <a:pos x="76" y="0"/>
                    </a:cxn>
                    <a:cxn ang="0">
                      <a:pos x="69" y="70"/>
                    </a:cxn>
                    <a:cxn ang="0">
                      <a:pos x="0" y="11"/>
                    </a:cxn>
                    <a:cxn ang="0">
                      <a:pos x="76" y="0"/>
                    </a:cxn>
                  </a:cxnLst>
                  <a:rect l="0" t="0" r="r" b="b"/>
                  <a:pathLst>
                    <a:path w="76" h="70">
                      <a:moveTo>
                        <a:pt x="76" y="0"/>
                      </a:moveTo>
                      <a:lnTo>
                        <a:pt x="69" y="70"/>
                      </a:lnTo>
                      <a:lnTo>
                        <a:pt x="0" y="11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800" dirty="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82" name="Freeform 77"/>
              <p:cNvSpPr/>
              <p:nvPr/>
            </p:nvSpPr>
            <p:spPr bwMode="auto">
              <a:xfrm>
                <a:off x="3270065" y="2715710"/>
                <a:ext cx="222931" cy="205782"/>
              </a:xfrm>
              <a:custGeom>
                <a:avLst/>
                <a:gdLst/>
                <a:ahLst/>
                <a:cxnLst>
                  <a:cxn ang="0">
                    <a:pos x="96" y="181"/>
                  </a:cxn>
                  <a:cxn ang="0">
                    <a:pos x="0" y="180"/>
                  </a:cxn>
                  <a:cxn ang="0">
                    <a:pos x="0" y="36"/>
                  </a:cxn>
                  <a:cxn ang="0">
                    <a:pos x="98" y="36"/>
                  </a:cxn>
                  <a:cxn ang="0">
                    <a:pos x="196" y="36"/>
                  </a:cxn>
                  <a:cxn ang="0">
                    <a:pos x="196" y="180"/>
                  </a:cxn>
                  <a:cxn ang="0">
                    <a:pos x="96" y="181"/>
                  </a:cxn>
                </a:cxnLst>
                <a:rect l="0" t="0" r="r" b="b"/>
                <a:pathLst>
                  <a:path w="196" h="181">
                    <a:moveTo>
                      <a:pt x="96" y="181"/>
                    </a:moveTo>
                    <a:cubicBezTo>
                      <a:pt x="96" y="181"/>
                      <a:pt x="62" y="147"/>
                      <a:pt x="0" y="180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36"/>
                      <a:pt x="63" y="0"/>
                      <a:pt x="98" y="36"/>
                    </a:cubicBezTo>
                    <a:cubicBezTo>
                      <a:pt x="196" y="36"/>
                      <a:pt x="196" y="36"/>
                      <a:pt x="196" y="36"/>
                    </a:cubicBezTo>
                    <a:cubicBezTo>
                      <a:pt x="196" y="180"/>
                      <a:pt x="196" y="180"/>
                      <a:pt x="196" y="180"/>
                    </a:cubicBezTo>
                    <a:lnTo>
                      <a:pt x="96" y="181"/>
                    </a:ln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4" name="Group 184"/>
            <p:cNvGrpSpPr/>
            <p:nvPr/>
          </p:nvGrpSpPr>
          <p:grpSpPr>
            <a:xfrm>
              <a:off x="3534609" y="2515228"/>
              <a:ext cx="585907" cy="685941"/>
              <a:chOff x="3680200" y="2572806"/>
              <a:chExt cx="585907" cy="685941"/>
            </a:xfrm>
          </p:grpSpPr>
          <p:grpSp>
            <p:nvGrpSpPr>
              <p:cNvPr id="73" name="Group 136"/>
              <p:cNvGrpSpPr/>
              <p:nvPr/>
            </p:nvGrpSpPr>
            <p:grpSpPr>
              <a:xfrm>
                <a:off x="3680200" y="2572806"/>
                <a:ext cx="585907" cy="685941"/>
                <a:chOff x="3581400" y="2638425"/>
                <a:chExt cx="650875" cy="762001"/>
              </a:xfrm>
              <a:solidFill>
                <a:schemeClr val="accent2"/>
              </a:solidFill>
            </p:grpSpPr>
            <p:sp>
              <p:nvSpPr>
                <p:cNvPr id="79" name="Oval 44"/>
                <p:cNvSpPr>
                  <a:spLocks noChangeArrowheads="1"/>
                </p:cNvSpPr>
                <p:nvPr/>
              </p:nvSpPr>
              <p:spPr bwMode="auto">
                <a:xfrm>
                  <a:off x="3581400" y="2638425"/>
                  <a:ext cx="650875" cy="650875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800" dirty="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80" name="Freeform 45"/>
                <p:cNvSpPr/>
                <p:nvPr/>
              </p:nvSpPr>
              <p:spPr bwMode="auto">
                <a:xfrm>
                  <a:off x="3898900" y="3243263"/>
                  <a:ext cx="168275" cy="157163"/>
                </a:xfrm>
                <a:custGeom>
                  <a:avLst/>
                  <a:gdLst/>
                  <a:ahLst/>
                  <a:cxnLst>
                    <a:cxn ang="0">
                      <a:pos x="106" y="0"/>
                    </a:cxn>
                    <a:cxn ang="0">
                      <a:pos x="97" y="99"/>
                    </a:cxn>
                    <a:cxn ang="0">
                      <a:pos x="0" y="17"/>
                    </a:cxn>
                    <a:cxn ang="0">
                      <a:pos x="106" y="0"/>
                    </a:cxn>
                  </a:cxnLst>
                  <a:rect l="0" t="0" r="r" b="b"/>
                  <a:pathLst>
                    <a:path w="106" h="99">
                      <a:moveTo>
                        <a:pt x="106" y="0"/>
                      </a:moveTo>
                      <a:lnTo>
                        <a:pt x="97" y="99"/>
                      </a:lnTo>
                      <a:lnTo>
                        <a:pt x="0" y="17"/>
                      </a:lnTo>
                      <a:lnTo>
                        <a:pt x="106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800" dirty="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74" name="Group 135"/>
              <p:cNvGrpSpPr/>
              <p:nvPr/>
            </p:nvGrpSpPr>
            <p:grpSpPr>
              <a:xfrm>
                <a:off x="3813101" y="2709950"/>
                <a:ext cx="320105" cy="344393"/>
                <a:chOff x="3729038" y="2790825"/>
                <a:chExt cx="355600" cy="382588"/>
              </a:xfrm>
            </p:grpSpPr>
            <p:sp>
              <p:nvSpPr>
                <p:cNvPr id="75" name="Freeform 78"/>
                <p:cNvSpPr/>
                <p:nvPr/>
              </p:nvSpPr>
              <p:spPr bwMode="auto">
                <a:xfrm>
                  <a:off x="3867150" y="3111500"/>
                  <a:ext cx="82550" cy="19050"/>
                </a:xfrm>
                <a:custGeom>
                  <a:avLst/>
                  <a:gdLst/>
                  <a:ahLst/>
                  <a:cxnLst>
                    <a:cxn ang="0">
                      <a:pos x="66" y="7"/>
                    </a:cxn>
                    <a:cxn ang="0">
                      <a:pos x="55" y="15"/>
                    </a:cxn>
                    <a:cxn ang="0">
                      <a:pos x="11" y="15"/>
                    </a:cxn>
                    <a:cxn ang="0">
                      <a:pos x="0" y="7"/>
                    </a:cxn>
                    <a:cxn ang="0">
                      <a:pos x="0" y="7"/>
                    </a:cxn>
                    <a:cxn ang="0">
                      <a:pos x="11" y="0"/>
                    </a:cxn>
                    <a:cxn ang="0">
                      <a:pos x="55" y="0"/>
                    </a:cxn>
                    <a:cxn ang="0">
                      <a:pos x="66" y="7"/>
                    </a:cxn>
                  </a:cxnLst>
                  <a:rect l="0" t="0" r="r" b="b"/>
                  <a:pathLst>
                    <a:path w="66" h="15">
                      <a:moveTo>
                        <a:pt x="66" y="7"/>
                      </a:moveTo>
                      <a:cubicBezTo>
                        <a:pt x="66" y="12"/>
                        <a:pt x="61" y="15"/>
                        <a:pt x="55" y="15"/>
                      </a:cubicBezTo>
                      <a:cubicBezTo>
                        <a:pt x="11" y="15"/>
                        <a:pt x="11" y="15"/>
                        <a:pt x="11" y="15"/>
                      </a:cubicBezTo>
                      <a:cubicBezTo>
                        <a:pt x="5" y="15"/>
                        <a:pt x="0" y="12"/>
                        <a:pt x="0" y="7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3"/>
                        <a:pt x="5" y="0"/>
                        <a:pt x="11" y="0"/>
                      </a:cubicBezTo>
                      <a:cubicBezTo>
                        <a:pt x="55" y="0"/>
                        <a:pt x="55" y="0"/>
                        <a:pt x="55" y="0"/>
                      </a:cubicBezTo>
                      <a:cubicBezTo>
                        <a:pt x="61" y="0"/>
                        <a:pt x="66" y="3"/>
                        <a:pt x="66" y="7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800" dirty="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6" name="Freeform 79"/>
                <p:cNvSpPr/>
                <p:nvPr/>
              </p:nvSpPr>
              <p:spPr bwMode="auto">
                <a:xfrm>
                  <a:off x="3867150" y="3132138"/>
                  <a:ext cx="82550" cy="20638"/>
                </a:xfrm>
                <a:custGeom>
                  <a:avLst/>
                  <a:gdLst/>
                  <a:ahLst/>
                  <a:cxnLst>
                    <a:cxn ang="0">
                      <a:pos x="66" y="8"/>
                    </a:cxn>
                    <a:cxn ang="0">
                      <a:pos x="55" y="16"/>
                    </a:cxn>
                    <a:cxn ang="0">
                      <a:pos x="11" y="16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11" y="0"/>
                    </a:cxn>
                    <a:cxn ang="0">
                      <a:pos x="55" y="0"/>
                    </a:cxn>
                    <a:cxn ang="0">
                      <a:pos x="66" y="8"/>
                    </a:cxn>
                  </a:cxnLst>
                  <a:rect l="0" t="0" r="r" b="b"/>
                  <a:pathLst>
                    <a:path w="66" h="16">
                      <a:moveTo>
                        <a:pt x="66" y="8"/>
                      </a:moveTo>
                      <a:cubicBezTo>
                        <a:pt x="66" y="13"/>
                        <a:pt x="61" y="16"/>
                        <a:pt x="55" y="16"/>
                      </a:cubicBezTo>
                      <a:cubicBezTo>
                        <a:pt x="11" y="16"/>
                        <a:pt x="11" y="16"/>
                        <a:pt x="11" y="16"/>
                      </a:cubicBezTo>
                      <a:cubicBezTo>
                        <a:pt x="5" y="16"/>
                        <a:pt x="0" y="13"/>
                        <a:pt x="0" y="8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4"/>
                        <a:pt x="5" y="0"/>
                        <a:pt x="11" y="0"/>
                      </a:cubicBezTo>
                      <a:cubicBezTo>
                        <a:pt x="55" y="0"/>
                        <a:pt x="55" y="0"/>
                        <a:pt x="55" y="0"/>
                      </a:cubicBezTo>
                      <a:cubicBezTo>
                        <a:pt x="61" y="0"/>
                        <a:pt x="66" y="4"/>
                        <a:pt x="66" y="8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800" dirty="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7" name="Freeform 80"/>
                <p:cNvSpPr/>
                <p:nvPr/>
              </p:nvSpPr>
              <p:spPr bwMode="auto">
                <a:xfrm>
                  <a:off x="3883025" y="3154363"/>
                  <a:ext cx="50800" cy="19050"/>
                </a:xfrm>
                <a:custGeom>
                  <a:avLst/>
                  <a:gdLst/>
                  <a:ahLst/>
                  <a:cxnLst>
                    <a:cxn ang="0">
                      <a:pos x="40" y="8"/>
                    </a:cxn>
                    <a:cxn ang="0">
                      <a:pos x="33" y="16"/>
                    </a:cxn>
                    <a:cxn ang="0">
                      <a:pos x="7" y="16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7" y="0"/>
                    </a:cxn>
                    <a:cxn ang="0">
                      <a:pos x="33" y="0"/>
                    </a:cxn>
                    <a:cxn ang="0">
                      <a:pos x="40" y="8"/>
                    </a:cxn>
                  </a:cxnLst>
                  <a:rect l="0" t="0" r="r" b="b"/>
                  <a:pathLst>
                    <a:path w="40" h="16">
                      <a:moveTo>
                        <a:pt x="40" y="8"/>
                      </a:moveTo>
                      <a:cubicBezTo>
                        <a:pt x="40" y="13"/>
                        <a:pt x="37" y="16"/>
                        <a:pt x="33" y="16"/>
                      </a:cubicBezTo>
                      <a:cubicBezTo>
                        <a:pt x="7" y="16"/>
                        <a:pt x="7" y="16"/>
                        <a:pt x="7" y="16"/>
                      </a:cubicBezTo>
                      <a:cubicBezTo>
                        <a:pt x="3" y="16"/>
                        <a:pt x="0" y="13"/>
                        <a:pt x="0" y="8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4"/>
                        <a:pt x="3" y="0"/>
                        <a:pt x="7" y="0"/>
                      </a:cubicBezTo>
                      <a:cubicBezTo>
                        <a:pt x="33" y="0"/>
                        <a:pt x="33" y="0"/>
                        <a:pt x="33" y="0"/>
                      </a:cubicBezTo>
                      <a:cubicBezTo>
                        <a:pt x="37" y="0"/>
                        <a:pt x="40" y="4"/>
                        <a:pt x="40" y="8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800" dirty="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8" name="Freeform 81"/>
                <p:cNvSpPr>
                  <a:spLocks noEditPoints="1"/>
                </p:cNvSpPr>
                <p:nvPr/>
              </p:nvSpPr>
              <p:spPr bwMode="auto">
                <a:xfrm>
                  <a:off x="3729038" y="2790825"/>
                  <a:ext cx="355600" cy="317500"/>
                </a:xfrm>
                <a:custGeom>
                  <a:avLst/>
                  <a:gdLst/>
                  <a:ahLst/>
                  <a:cxnLst>
                    <a:cxn ang="0">
                      <a:pos x="143" y="0"/>
                    </a:cxn>
                    <a:cxn ang="0">
                      <a:pos x="143" y="0"/>
                    </a:cxn>
                    <a:cxn ang="0">
                      <a:pos x="140" y="0"/>
                    </a:cxn>
                    <a:cxn ang="0">
                      <a:pos x="138" y="0"/>
                    </a:cxn>
                    <a:cxn ang="0">
                      <a:pos x="138" y="0"/>
                    </a:cxn>
                    <a:cxn ang="0">
                      <a:pos x="71" y="174"/>
                    </a:cxn>
                    <a:cxn ang="0">
                      <a:pos x="107" y="251"/>
                    </a:cxn>
                    <a:cxn ang="0">
                      <a:pos x="140" y="251"/>
                    </a:cxn>
                    <a:cxn ang="0">
                      <a:pos x="146" y="251"/>
                    </a:cxn>
                    <a:cxn ang="0">
                      <a:pos x="176" y="251"/>
                    </a:cxn>
                    <a:cxn ang="0">
                      <a:pos x="211" y="174"/>
                    </a:cxn>
                    <a:cxn ang="0">
                      <a:pos x="143" y="0"/>
                    </a:cxn>
                    <a:cxn ang="0">
                      <a:pos x="210" y="127"/>
                    </a:cxn>
                    <a:cxn ang="0">
                      <a:pos x="170" y="28"/>
                    </a:cxn>
                    <a:cxn ang="0">
                      <a:pos x="210" y="127"/>
                    </a:cxn>
                  </a:cxnLst>
                  <a:rect l="0" t="0" r="r" b="b"/>
                  <a:pathLst>
                    <a:path w="281" h="251">
                      <a:moveTo>
                        <a:pt x="143" y="0"/>
                      </a:moveTo>
                      <a:cubicBezTo>
                        <a:pt x="143" y="0"/>
                        <a:pt x="143" y="0"/>
                        <a:pt x="143" y="0"/>
                      </a:cubicBezTo>
                      <a:cubicBezTo>
                        <a:pt x="143" y="0"/>
                        <a:pt x="141" y="0"/>
                        <a:pt x="140" y="0"/>
                      </a:cubicBezTo>
                      <a:cubicBezTo>
                        <a:pt x="140" y="0"/>
                        <a:pt x="143" y="0"/>
                        <a:pt x="138" y="0"/>
                      </a:cubicBezTo>
                      <a:cubicBezTo>
                        <a:pt x="138" y="0"/>
                        <a:pt x="138" y="0"/>
                        <a:pt x="138" y="0"/>
                      </a:cubicBezTo>
                      <a:cubicBezTo>
                        <a:pt x="0" y="4"/>
                        <a:pt x="34" y="140"/>
                        <a:pt x="71" y="174"/>
                      </a:cubicBezTo>
                      <a:cubicBezTo>
                        <a:pt x="109" y="208"/>
                        <a:pt x="107" y="251"/>
                        <a:pt x="107" y="251"/>
                      </a:cubicBezTo>
                      <a:cubicBezTo>
                        <a:pt x="140" y="251"/>
                        <a:pt x="140" y="251"/>
                        <a:pt x="140" y="251"/>
                      </a:cubicBezTo>
                      <a:cubicBezTo>
                        <a:pt x="146" y="251"/>
                        <a:pt x="146" y="251"/>
                        <a:pt x="146" y="251"/>
                      </a:cubicBezTo>
                      <a:cubicBezTo>
                        <a:pt x="176" y="251"/>
                        <a:pt x="176" y="251"/>
                        <a:pt x="176" y="251"/>
                      </a:cubicBezTo>
                      <a:cubicBezTo>
                        <a:pt x="176" y="251"/>
                        <a:pt x="174" y="208"/>
                        <a:pt x="211" y="174"/>
                      </a:cubicBezTo>
                      <a:cubicBezTo>
                        <a:pt x="249" y="140"/>
                        <a:pt x="281" y="4"/>
                        <a:pt x="143" y="0"/>
                      </a:cubicBezTo>
                      <a:close/>
                      <a:moveTo>
                        <a:pt x="210" y="127"/>
                      </a:moveTo>
                      <a:cubicBezTo>
                        <a:pt x="233" y="63"/>
                        <a:pt x="170" y="28"/>
                        <a:pt x="170" y="28"/>
                      </a:cubicBezTo>
                      <a:cubicBezTo>
                        <a:pt x="264" y="43"/>
                        <a:pt x="210" y="127"/>
                        <a:pt x="210" y="127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800" dirty="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25" name="Group 183"/>
            <p:cNvGrpSpPr/>
            <p:nvPr/>
          </p:nvGrpSpPr>
          <p:grpSpPr>
            <a:xfrm>
              <a:off x="4145772" y="2426627"/>
              <a:ext cx="418710" cy="491590"/>
              <a:chOff x="4406153" y="2484205"/>
              <a:chExt cx="418710" cy="491590"/>
            </a:xfrm>
          </p:grpSpPr>
          <p:grpSp>
            <p:nvGrpSpPr>
              <p:cNvPr id="59" name="Group 142"/>
              <p:cNvGrpSpPr/>
              <p:nvPr/>
            </p:nvGrpSpPr>
            <p:grpSpPr>
              <a:xfrm>
                <a:off x="4406153" y="2484205"/>
                <a:ext cx="418710" cy="491590"/>
                <a:chOff x="4387850" y="2540000"/>
                <a:chExt cx="465138" cy="546100"/>
              </a:xfrm>
              <a:solidFill>
                <a:schemeClr val="accent5"/>
              </a:solidFill>
            </p:grpSpPr>
            <p:sp>
              <p:nvSpPr>
                <p:cNvPr id="71" name="Oval 40"/>
                <p:cNvSpPr>
                  <a:spLocks noChangeArrowheads="1"/>
                </p:cNvSpPr>
                <p:nvPr/>
              </p:nvSpPr>
              <p:spPr bwMode="auto">
                <a:xfrm>
                  <a:off x="4387850" y="2540000"/>
                  <a:ext cx="465138" cy="466725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800" dirty="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2" name="Freeform 41"/>
                <p:cNvSpPr/>
                <p:nvPr/>
              </p:nvSpPr>
              <p:spPr bwMode="auto">
                <a:xfrm>
                  <a:off x="4614863" y="2974975"/>
                  <a:ext cx="120650" cy="111125"/>
                </a:xfrm>
                <a:custGeom>
                  <a:avLst/>
                  <a:gdLst/>
                  <a:ahLst/>
                  <a:cxnLst>
                    <a:cxn ang="0">
                      <a:pos x="76" y="0"/>
                    </a:cxn>
                    <a:cxn ang="0">
                      <a:pos x="70" y="70"/>
                    </a:cxn>
                    <a:cxn ang="0">
                      <a:pos x="0" y="11"/>
                    </a:cxn>
                    <a:cxn ang="0">
                      <a:pos x="76" y="0"/>
                    </a:cxn>
                  </a:cxnLst>
                  <a:rect l="0" t="0" r="r" b="b"/>
                  <a:pathLst>
                    <a:path w="76" h="70">
                      <a:moveTo>
                        <a:pt x="76" y="0"/>
                      </a:moveTo>
                      <a:lnTo>
                        <a:pt x="70" y="70"/>
                      </a:lnTo>
                      <a:lnTo>
                        <a:pt x="0" y="11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800" dirty="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60" name="Group 141"/>
              <p:cNvGrpSpPr/>
              <p:nvPr/>
            </p:nvGrpSpPr>
            <p:grpSpPr>
              <a:xfrm>
                <a:off x="4509044" y="2544225"/>
                <a:ext cx="251512" cy="324393"/>
                <a:chOff x="4502150" y="2606675"/>
                <a:chExt cx="279401" cy="360363"/>
              </a:xfrm>
            </p:grpSpPr>
            <p:sp>
              <p:nvSpPr>
                <p:cNvPr id="61" name="Freeform 82"/>
                <p:cNvSpPr/>
                <p:nvPr/>
              </p:nvSpPr>
              <p:spPr bwMode="auto">
                <a:xfrm>
                  <a:off x="4506913" y="2606675"/>
                  <a:ext cx="274638" cy="277813"/>
                </a:xfrm>
                <a:custGeom>
                  <a:avLst/>
                  <a:gdLst/>
                  <a:ahLst/>
                  <a:cxnLst>
                    <a:cxn ang="0">
                      <a:pos x="160" y="11"/>
                    </a:cxn>
                    <a:cxn ang="0">
                      <a:pos x="204" y="97"/>
                    </a:cxn>
                    <a:cxn ang="0">
                      <a:pos x="97" y="205"/>
                    </a:cxn>
                    <a:cxn ang="0">
                      <a:pos x="11" y="162"/>
                    </a:cxn>
                    <a:cxn ang="0">
                      <a:pos x="0" y="171"/>
                    </a:cxn>
                    <a:cxn ang="0">
                      <a:pos x="97" y="219"/>
                    </a:cxn>
                    <a:cxn ang="0">
                      <a:pos x="218" y="97"/>
                    </a:cxn>
                    <a:cxn ang="0">
                      <a:pos x="169" y="0"/>
                    </a:cxn>
                    <a:cxn ang="0">
                      <a:pos x="160" y="11"/>
                    </a:cxn>
                  </a:cxnLst>
                  <a:rect l="0" t="0" r="r" b="b"/>
                  <a:pathLst>
                    <a:path w="218" h="219">
                      <a:moveTo>
                        <a:pt x="160" y="11"/>
                      </a:moveTo>
                      <a:cubicBezTo>
                        <a:pt x="187" y="30"/>
                        <a:pt x="204" y="62"/>
                        <a:pt x="204" y="97"/>
                      </a:cubicBezTo>
                      <a:cubicBezTo>
                        <a:pt x="204" y="157"/>
                        <a:pt x="156" y="205"/>
                        <a:pt x="97" y="205"/>
                      </a:cubicBezTo>
                      <a:cubicBezTo>
                        <a:pt x="62" y="205"/>
                        <a:pt x="31" y="188"/>
                        <a:pt x="11" y="162"/>
                      </a:cubicBezTo>
                      <a:cubicBezTo>
                        <a:pt x="0" y="171"/>
                        <a:pt x="0" y="171"/>
                        <a:pt x="0" y="171"/>
                      </a:cubicBezTo>
                      <a:cubicBezTo>
                        <a:pt x="22" y="200"/>
                        <a:pt x="57" y="219"/>
                        <a:pt x="97" y="219"/>
                      </a:cubicBezTo>
                      <a:cubicBezTo>
                        <a:pt x="164" y="219"/>
                        <a:pt x="218" y="165"/>
                        <a:pt x="218" y="97"/>
                      </a:cubicBezTo>
                      <a:cubicBezTo>
                        <a:pt x="218" y="57"/>
                        <a:pt x="199" y="22"/>
                        <a:pt x="169" y="0"/>
                      </a:cubicBezTo>
                      <a:lnTo>
                        <a:pt x="160" y="11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800" dirty="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2" name="Freeform 83"/>
                <p:cNvSpPr>
                  <a:spLocks noEditPoints="1"/>
                </p:cNvSpPr>
                <p:nvPr/>
              </p:nvSpPr>
              <p:spPr bwMode="auto">
                <a:xfrm>
                  <a:off x="4508500" y="2609850"/>
                  <a:ext cx="244475" cy="244475"/>
                </a:xfrm>
                <a:custGeom>
                  <a:avLst/>
                  <a:gdLst/>
                  <a:ahLst/>
                  <a:cxnLst>
                    <a:cxn ang="0">
                      <a:pos x="96" y="0"/>
                    </a:cxn>
                    <a:cxn ang="0">
                      <a:pos x="0" y="97"/>
                    </a:cxn>
                    <a:cxn ang="0">
                      <a:pos x="96" y="193"/>
                    </a:cxn>
                    <a:cxn ang="0">
                      <a:pos x="193" y="97"/>
                    </a:cxn>
                    <a:cxn ang="0">
                      <a:pos x="96" y="0"/>
                    </a:cxn>
                    <a:cxn ang="0">
                      <a:pos x="96" y="189"/>
                    </a:cxn>
                    <a:cxn ang="0">
                      <a:pos x="4" y="97"/>
                    </a:cxn>
                    <a:cxn ang="0">
                      <a:pos x="96" y="5"/>
                    </a:cxn>
                    <a:cxn ang="0">
                      <a:pos x="188" y="97"/>
                    </a:cxn>
                    <a:cxn ang="0">
                      <a:pos x="96" y="189"/>
                    </a:cxn>
                  </a:cxnLst>
                  <a:rect l="0" t="0" r="r" b="b"/>
                  <a:pathLst>
                    <a:path w="193" h="193">
                      <a:moveTo>
                        <a:pt x="96" y="0"/>
                      </a:moveTo>
                      <a:cubicBezTo>
                        <a:pt x="43" y="0"/>
                        <a:pt x="0" y="43"/>
                        <a:pt x="0" y="97"/>
                      </a:cubicBezTo>
                      <a:cubicBezTo>
                        <a:pt x="0" y="150"/>
                        <a:pt x="43" y="193"/>
                        <a:pt x="96" y="193"/>
                      </a:cubicBezTo>
                      <a:cubicBezTo>
                        <a:pt x="149" y="193"/>
                        <a:pt x="193" y="150"/>
                        <a:pt x="193" y="97"/>
                      </a:cubicBezTo>
                      <a:cubicBezTo>
                        <a:pt x="193" y="43"/>
                        <a:pt x="149" y="0"/>
                        <a:pt x="96" y="0"/>
                      </a:cubicBezTo>
                      <a:close/>
                      <a:moveTo>
                        <a:pt x="96" y="189"/>
                      </a:moveTo>
                      <a:cubicBezTo>
                        <a:pt x="46" y="189"/>
                        <a:pt x="4" y="147"/>
                        <a:pt x="4" y="97"/>
                      </a:cubicBezTo>
                      <a:cubicBezTo>
                        <a:pt x="4" y="46"/>
                        <a:pt x="46" y="5"/>
                        <a:pt x="96" y="5"/>
                      </a:cubicBezTo>
                      <a:cubicBezTo>
                        <a:pt x="147" y="5"/>
                        <a:pt x="188" y="46"/>
                        <a:pt x="188" y="97"/>
                      </a:cubicBezTo>
                      <a:cubicBezTo>
                        <a:pt x="188" y="147"/>
                        <a:pt x="147" y="189"/>
                        <a:pt x="96" y="189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800" dirty="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3" name="Freeform 84"/>
                <p:cNvSpPr/>
                <p:nvPr/>
              </p:nvSpPr>
              <p:spPr bwMode="auto">
                <a:xfrm>
                  <a:off x="4502150" y="2614613"/>
                  <a:ext cx="273050" cy="239713"/>
                </a:xfrm>
                <a:custGeom>
                  <a:avLst/>
                  <a:gdLst/>
                  <a:ahLst/>
                  <a:cxnLst>
                    <a:cxn ang="0">
                      <a:pos x="62" y="15"/>
                    </a:cxn>
                    <a:cxn ang="0">
                      <a:pos x="58" y="22"/>
                    </a:cxn>
                    <a:cxn ang="0">
                      <a:pos x="54" y="28"/>
                    </a:cxn>
                    <a:cxn ang="0">
                      <a:pos x="51" y="25"/>
                    </a:cxn>
                    <a:cxn ang="0">
                      <a:pos x="50" y="31"/>
                    </a:cxn>
                    <a:cxn ang="0">
                      <a:pos x="40" y="33"/>
                    </a:cxn>
                    <a:cxn ang="0">
                      <a:pos x="34" y="39"/>
                    </a:cxn>
                    <a:cxn ang="0">
                      <a:pos x="26" y="51"/>
                    </a:cxn>
                    <a:cxn ang="0">
                      <a:pos x="20" y="58"/>
                    </a:cxn>
                    <a:cxn ang="0">
                      <a:pos x="25" y="64"/>
                    </a:cxn>
                    <a:cxn ang="0">
                      <a:pos x="26" y="67"/>
                    </a:cxn>
                    <a:cxn ang="0">
                      <a:pos x="21" y="62"/>
                    </a:cxn>
                    <a:cxn ang="0">
                      <a:pos x="17" y="57"/>
                    </a:cxn>
                    <a:cxn ang="0">
                      <a:pos x="16" y="65"/>
                    </a:cxn>
                    <a:cxn ang="0">
                      <a:pos x="16" y="79"/>
                    </a:cxn>
                    <a:cxn ang="0">
                      <a:pos x="23" y="76"/>
                    </a:cxn>
                    <a:cxn ang="0">
                      <a:pos x="30" y="84"/>
                    </a:cxn>
                    <a:cxn ang="0">
                      <a:pos x="39" y="93"/>
                    </a:cxn>
                    <a:cxn ang="0">
                      <a:pos x="47" y="100"/>
                    </a:cxn>
                    <a:cxn ang="0">
                      <a:pos x="58" y="111"/>
                    </a:cxn>
                    <a:cxn ang="0">
                      <a:pos x="55" y="128"/>
                    </a:cxn>
                    <a:cxn ang="0">
                      <a:pos x="46" y="147"/>
                    </a:cxn>
                    <a:cxn ang="0">
                      <a:pos x="49" y="161"/>
                    </a:cxn>
                    <a:cxn ang="0">
                      <a:pos x="44" y="162"/>
                    </a:cxn>
                    <a:cxn ang="0">
                      <a:pos x="30" y="141"/>
                    </a:cxn>
                    <a:cxn ang="0">
                      <a:pos x="15" y="107"/>
                    </a:cxn>
                    <a:cxn ang="0">
                      <a:pos x="11" y="83"/>
                    </a:cxn>
                    <a:cxn ang="0">
                      <a:pos x="70" y="174"/>
                    </a:cxn>
                    <a:cxn ang="0">
                      <a:pos x="85" y="172"/>
                    </a:cxn>
                    <a:cxn ang="0">
                      <a:pos x="105" y="169"/>
                    </a:cxn>
                    <a:cxn ang="0">
                      <a:pos x="103" y="178"/>
                    </a:cxn>
                    <a:cxn ang="0">
                      <a:pos x="114" y="177"/>
                    </a:cxn>
                    <a:cxn ang="0">
                      <a:pos x="131" y="175"/>
                    </a:cxn>
                    <a:cxn ang="0">
                      <a:pos x="130" y="3"/>
                    </a:cxn>
                    <a:cxn ang="0">
                      <a:pos x="187" y="61"/>
                    </a:cxn>
                    <a:cxn ang="0">
                      <a:pos x="179" y="55"/>
                    </a:cxn>
                    <a:cxn ang="0">
                      <a:pos x="172" y="71"/>
                    </a:cxn>
                    <a:cxn ang="0">
                      <a:pos x="161" y="57"/>
                    </a:cxn>
                    <a:cxn ang="0">
                      <a:pos x="165" y="71"/>
                    </a:cxn>
                    <a:cxn ang="0">
                      <a:pos x="176" y="75"/>
                    </a:cxn>
                    <a:cxn ang="0">
                      <a:pos x="172" y="95"/>
                    </a:cxn>
                    <a:cxn ang="0">
                      <a:pos x="166" y="117"/>
                    </a:cxn>
                    <a:cxn ang="0">
                      <a:pos x="159" y="130"/>
                    </a:cxn>
                    <a:cxn ang="0">
                      <a:pos x="139" y="147"/>
                    </a:cxn>
                    <a:cxn ang="0">
                      <a:pos x="134" y="132"/>
                    </a:cxn>
                    <a:cxn ang="0">
                      <a:pos x="135" y="115"/>
                    </a:cxn>
                    <a:cxn ang="0">
                      <a:pos x="128" y="96"/>
                    </a:cxn>
                    <a:cxn ang="0">
                      <a:pos x="119" y="85"/>
                    </a:cxn>
                    <a:cxn ang="0">
                      <a:pos x="94" y="86"/>
                    </a:cxn>
                    <a:cxn ang="0">
                      <a:pos x="85" y="73"/>
                    </a:cxn>
                    <a:cxn ang="0">
                      <a:pos x="95" y="47"/>
                    </a:cxn>
                    <a:cxn ang="0">
                      <a:pos x="113" y="39"/>
                    </a:cxn>
                    <a:cxn ang="0">
                      <a:pos x="124" y="44"/>
                    </a:cxn>
                    <a:cxn ang="0">
                      <a:pos x="139" y="44"/>
                    </a:cxn>
                    <a:cxn ang="0">
                      <a:pos x="154" y="42"/>
                    </a:cxn>
                    <a:cxn ang="0">
                      <a:pos x="140" y="36"/>
                    </a:cxn>
                    <a:cxn ang="0">
                      <a:pos x="139" y="31"/>
                    </a:cxn>
                    <a:cxn ang="0">
                      <a:pos x="120" y="31"/>
                    </a:cxn>
                    <a:cxn ang="0">
                      <a:pos x="105" y="36"/>
                    </a:cxn>
                    <a:cxn ang="0">
                      <a:pos x="102" y="20"/>
                    </a:cxn>
                    <a:cxn ang="0">
                      <a:pos x="91" y="10"/>
                    </a:cxn>
                    <a:cxn ang="0">
                      <a:pos x="103" y="3"/>
                    </a:cxn>
                  </a:cxnLst>
                  <a:rect l="0" t="0" r="r" b="b"/>
                  <a:pathLst>
                    <a:path w="216" h="189">
                      <a:moveTo>
                        <a:pt x="88" y="1"/>
                      </a:moveTo>
                      <a:cubicBezTo>
                        <a:pt x="88" y="1"/>
                        <a:pt x="55" y="5"/>
                        <a:pt x="33" y="30"/>
                      </a:cubicBezTo>
                      <a:cubicBezTo>
                        <a:pt x="33" y="30"/>
                        <a:pt x="50" y="13"/>
                        <a:pt x="60" y="13"/>
                      </a:cubicBezTo>
                      <a:cubicBezTo>
                        <a:pt x="63" y="14"/>
                        <a:pt x="63" y="14"/>
                        <a:pt x="63" y="14"/>
                      </a:cubicBezTo>
                      <a:cubicBezTo>
                        <a:pt x="63" y="14"/>
                        <a:pt x="62" y="14"/>
                        <a:pt x="62" y="15"/>
                      </a:cubicBezTo>
                      <a:cubicBezTo>
                        <a:pt x="62" y="15"/>
                        <a:pt x="60" y="17"/>
                        <a:pt x="60" y="17"/>
                      </a:cubicBezTo>
                      <a:cubicBezTo>
                        <a:pt x="60" y="18"/>
                        <a:pt x="61" y="19"/>
                        <a:pt x="61" y="19"/>
                      </a:cubicBezTo>
                      <a:cubicBezTo>
                        <a:pt x="60" y="20"/>
                        <a:pt x="60" y="20"/>
                        <a:pt x="60" y="20"/>
                      </a:cubicBezTo>
                      <a:cubicBezTo>
                        <a:pt x="60" y="20"/>
                        <a:pt x="59" y="21"/>
                        <a:pt x="59" y="21"/>
                      </a:cubicBezTo>
                      <a:cubicBezTo>
                        <a:pt x="59" y="21"/>
                        <a:pt x="58" y="21"/>
                        <a:pt x="58" y="22"/>
                      </a:cubicBezTo>
                      <a:cubicBezTo>
                        <a:pt x="58" y="23"/>
                        <a:pt x="58" y="24"/>
                        <a:pt x="58" y="24"/>
                      </a:cubicBezTo>
                      <a:cubicBezTo>
                        <a:pt x="58" y="26"/>
                        <a:pt x="58" y="26"/>
                        <a:pt x="58" y="26"/>
                      </a:cubicBezTo>
                      <a:cubicBezTo>
                        <a:pt x="58" y="27"/>
                        <a:pt x="58" y="27"/>
                        <a:pt x="58" y="27"/>
                      </a:cubicBezTo>
                      <a:cubicBezTo>
                        <a:pt x="56" y="28"/>
                        <a:pt x="56" y="28"/>
                        <a:pt x="56" y="28"/>
                      </a:cubicBezTo>
                      <a:cubicBezTo>
                        <a:pt x="56" y="28"/>
                        <a:pt x="55" y="28"/>
                        <a:pt x="54" y="28"/>
                      </a:cubicBezTo>
                      <a:cubicBezTo>
                        <a:pt x="53" y="27"/>
                        <a:pt x="53" y="26"/>
                        <a:pt x="53" y="26"/>
                      </a:cubicBezTo>
                      <a:cubicBezTo>
                        <a:pt x="55" y="25"/>
                        <a:pt x="55" y="25"/>
                        <a:pt x="55" y="25"/>
                      </a:cubicBezTo>
                      <a:cubicBezTo>
                        <a:pt x="55" y="25"/>
                        <a:pt x="55" y="25"/>
                        <a:pt x="55" y="24"/>
                      </a:cubicBezTo>
                      <a:cubicBezTo>
                        <a:pt x="54" y="24"/>
                        <a:pt x="54" y="23"/>
                        <a:pt x="53" y="23"/>
                      </a:cubicBezTo>
                      <a:cubicBezTo>
                        <a:pt x="52" y="23"/>
                        <a:pt x="51" y="25"/>
                        <a:pt x="51" y="25"/>
                      </a:cubicBezTo>
                      <a:cubicBezTo>
                        <a:pt x="49" y="26"/>
                        <a:pt x="49" y="26"/>
                        <a:pt x="49" y="26"/>
                      </a:cubicBezTo>
                      <a:cubicBezTo>
                        <a:pt x="49" y="26"/>
                        <a:pt x="48" y="28"/>
                        <a:pt x="49" y="28"/>
                      </a:cubicBezTo>
                      <a:cubicBezTo>
                        <a:pt x="49" y="28"/>
                        <a:pt x="50" y="28"/>
                        <a:pt x="50" y="28"/>
                      </a:cubicBezTo>
                      <a:cubicBezTo>
                        <a:pt x="50" y="28"/>
                        <a:pt x="50" y="29"/>
                        <a:pt x="50" y="29"/>
                      </a:cubicBezTo>
                      <a:cubicBezTo>
                        <a:pt x="50" y="30"/>
                        <a:pt x="50" y="31"/>
                        <a:pt x="50" y="31"/>
                      </a:cubicBezTo>
                      <a:cubicBezTo>
                        <a:pt x="50" y="31"/>
                        <a:pt x="49" y="32"/>
                        <a:pt x="48" y="31"/>
                      </a:cubicBezTo>
                      <a:cubicBezTo>
                        <a:pt x="47" y="31"/>
                        <a:pt x="46" y="31"/>
                        <a:pt x="45" y="31"/>
                      </a:cubicBezTo>
                      <a:cubicBezTo>
                        <a:pt x="45" y="30"/>
                        <a:pt x="44" y="30"/>
                        <a:pt x="43" y="30"/>
                      </a:cubicBezTo>
                      <a:cubicBezTo>
                        <a:pt x="43" y="31"/>
                        <a:pt x="43" y="31"/>
                        <a:pt x="42" y="31"/>
                      </a:cubicBezTo>
                      <a:cubicBezTo>
                        <a:pt x="42" y="31"/>
                        <a:pt x="40" y="33"/>
                        <a:pt x="40" y="33"/>
                      </a:cubicBezTo>
                      <a:cubicBezTo>
                        <a:pt x="40" y="33"/>
                        <a:pt x="39" y="33"/>
                        <a:pt x="39" y="34"/>
                      </a:cubicBezTo>
                      <a:cubicBezTo>
                        <a:pt x="39" y="34"/>
                        <a:pt x="39" y="36"/>
                        <a:pt x="39" y="36"/>
                      </a:cubicBezTo>
                      <a:cubicBezTo>
                        <a:pt x="39" y="36"/>
                        <a:pt x="38" y="36"/>
                        <a:pt x="36" y="37"/>
                      </a:cubicBezTo>
                      <a:cubicBezTo>
                        <a:pt x="35" y="37"/>
                        <a:pt x="35" y="38"/>
                        <a:pt x="35" y="38"/>
                      </a:cubicBezTo>
                      <a:cubicBezTo>
                        <a:pt x="34" y="39"/>
                        <a:pt x="34" y="39"/>
                        <a:pt x="34" y="39"/>
                      </a:cubicBezTo>
                      <a:cubicBezTo>
                        <a:pt x="34" y="39"/>
                        <a:pt x="33" y="40"/>
                        <a:pt x="32" y="41"/>
                      </a:cubicBezTo>
                      <a:cubicBezTo>
                        <a:pt x="31" y="42"/>
                        <a:pt x="29" y="44"/>
                        <a:pt x="29" y="44"/>
                      </a:cubicBezTo>
                      <a:cubicBezTo>
                        <a:pt x="28" y="44"/>
                        <a:pt x="27" y="45"/>
                        <a:pt x="27" y="46"/>
                      </a:cubicBezTo>
                      <a:cubicBezTo>
                        <a:pt x="27" y="47"/>
                        <a:pt x="27" y="48"/>
                        <a:pt x="26" y="48"/>
                      </a:cubicBezTo>
                      <a:cubicBezTo>
                        <a:pt x="26" y="49"/>
                        <a:pt x="26" y="50"/>
                        <a:pt x="26" y="51"/>
                      </a:cubicBezTo>
                      <a:cubicBezTo>
                        <a:pt x="25" y="52"/>
                        <a:pt x="25" y="53"/>
                        <a:pt x="24" y="53"/>
                      </a:cubicBezTo>
                      <a:cubicBezTo>
                        <a:pt x="24" y="54"/>
                        <a:pt x="23" y="54"/>
                        <a:pt x="23" y="54"/>
                      </a:cubicBezTo>
                      <a:cubicBezTo>
                        <a:pt x="23" y="54"/>
                        <a:pt x="21" y="55"/>
                        <a:pt x="20" y="55"/>
                      </a:cubicBezTo>
                      <a:cubicBezTo>
                        <a:pt x="19" y="56"/>
                        <a:pt x="19" y="57"/>
                        <a:pt x="19" y="57"/>
                      </a:cubicBezTo>
                      <a:cubicBezTo>
                        <a:pt x="19" y="58"/>
                        <a:pt x="20" y="58"/>
                        <a:pt x="20" y="58"/>
                      </a:cubicBezTo>
                      <a:cubicBezTo>
                        <a:pt x="21" y="58"/>
                        <a:pt x="22" y="59"/>
                        <a:pt x="22" y="59"/>
                      </a:cubicBezTo>
                      <a:cubicBezTo>
                        <a:pt x="22" y="59"/>
                        <a:pt x="22" y="61"/>
                        <a:pt x="22" y="61"/>
                      </a:cubicBezTo>
                      <a:cubicBezTo>
                        <a:pt x="22" y="61"/>
                        <a:pt x="21" y="63"/>
                        <a:pt x="22" y="63"/>
                      </a:cubicBezTo>
                      <a:cubicBezTo>
                        <a:pt x="22" y="63"/>
                        <a:pt x="23" y="63"/>
                        <a:pt x="23" y="63"/>
                      </a:cubicBezTo>
                      <a:cubicBezTo>
                        <a:pt x="25" y="64"/>
                        <a:pt x="25" y="64"/>
                        <a:pt x="25" y="64"/>
                      </a:cubicBezTo>
                      <a:cubicBezTo>
                        <a:pt x="27" y="65"/>
                        <a:pt x="27" y="65"/>
                        <a:pt x="27" y="65"/>
                      </a:cubicBezTo>
                      <a:cubicBezTo>
                        <a:pt x="28" y="65"/>
                        <a:pt x="28" y="65"/>
                        <a:pt x="28" y="65"/>
                      </a:cubicBezTo>
                      <a:cubicBezTo>
                        <a:pt x="28" y="65"/>
                        <a:pt x="27" y="66"/>
                        <a:pt x="27" y="67"/>
                      </a:cubicBezTo>
                      <a:cubicBezTo>
                        <a:pt x="27" y="67"/>
                        <a:pt x="27" y="68"/>
                        <a:pt x="26" y="68"/>
                      </a:cubicBezTo>
                      <a:cubicBezTo>
                        <a:pt x="26" y="67"/>
                        <a:pt x="26" y="67"/>
                        <a:pt x="26" y="67"/>
                      </a:cubicBezTo>
                      <a:cubicBezTo>
                        <a:pt x="25" y="66"/>
                        <a:pt x="25" y="66"/>
                        <a:pt x="25" y="65"/>
                      </a:cubicBezTo>
                      <a:cubicBezTo>
                        <a:pt x="24" y="65"/>
                        <a:pt x="23" y="66"/>
                        <a:pt x="23" y="66"/>
                      </a:cubicBezTo>
                      <a:cubicBezTo>
                        <a:pt x="22" y="65"/>
                        <a:pt x="22" y="65"/>
                        <a:pt x="21" y="65"/>
                      </a:cubicBezTo>
                      <a:cubicBezTo>
                        <a:pt x="21" y="64"/>
                        <a:pt x="21" y="65"/>
                        <a:pt x="21" y="64"/>
                      </a:cubicBezTo>
                      <a:cubicBezTo>
                        <a:pt x="21" y="63"/>
                        <a:pt x="21" y="63"/>
                        <a:pt x="21" y="62"/>
                      </a:cubicBezTo>
                      <a:cubicBezTo>
                        <a:pt x="21" y="62"/>
                        <a:pt x="20" y="61"/>
                        <a:pt x="20" y="61"/>
                      </a:cubicBezTo>
                      <a:cubicBezTo>
                        <a:pt x="19" y="61"/>
                        <a:pt x="20" y="62"/>
                        <a:pt x="19" y="61"/>
                      </a:cubicBezTo>
                      <a:cubicBezTo>
                        <a:pt x="19" y="60"/>
                        <a:pt x="18" y="60"/>
                        <a:pt x="18" y="60"/>
                      </a:cubicBezTo>
                      <a:cubicBezTo>
                        <a:pt x="18" y="60"/>
                        <a:pt x="17" y="60"/>
                        <a:pt x="17" y="60"/>
                      </a:cubicBezTo>
                      <a:cubicBezTo>
                        <a:pt x="17" y="59"/>
                        <a:pt x="17" y="58"/>
                        <a:pt x="17" y="57"/>
                      </a:cubicBezTo>
                      <a:cubicBezTo>
                        <a:pt x="17" y="57"/>
                        <a:pt x="18" y="56"/>
                        <a:pt x="18" y="55"/>
                      </a:cubicBezTo>
                      <a:cubicBezTo>
                        <a:pt x="18" y="55"/>
                        <a:pt x="18" y="52"/>
                        <a:pt x="18" y="52"/>
                      </a:cubicBezTo>
                      <a:cubicBezTo>
                        <a:pt x="18" y="52"/>
                        <a:pt x="15" y="58"/>
                        <a:pt x="14" y="63"/>
                      </a:cubicBezTo>
                      <a:cubicBezTo>
                        <a:pt x="14" y="63"/>
                        <a:pt x="15" y="62"/>
                        <a:pt x="15" y="63"/>
                      </a:cubicBezTo>
                      <a:cubicBezTo>
                        <a:pt x="15" y="64"/>
                        <a:pt x="16" y="65"/>
                        <a:pt x="16" y="65"/>
                      </a:cubicBezTo>
                      <a:cubicBezTo>
                        <a:pt x="15" y="66"/>
                        <a:pt x="15" y="66"/>
                        <a:pt x="15" y="68"/>
                      </a:cubicBezTo>
                      <a:cubicBezTo>
                        <a:pt x="15" y="71"/>
                        <a:pt x="16" y="71"/>
                        <a:pt x="16" y="72"/>
                      </a:cubicBezTo>
                      <a:cubicBezTo>
                        <a:pt x="15" y="73"/>
                        <a:pt x="15" y="74"/>
                        <a:pt x="15" y="75"/>
                      </a:cubicBezTo>
                      <a:cubicBezTo>
                        <a:pt x="15" y="76"/>
                        <a:pt x="15" y="78"/>
                        <a:pt x="16" y="78"/>
                      </a:cubicBezTo>
                      <a:cubicBezTo>
                        <a:pt x="16" y="79"/>
                        <a:pt x="16" y="79"/>
                        <a:pt x="16" y="79"/>
                      </a:cubicBezTo>
                      <a:cubicBezTo>
                        <a:pt x="17" y="80"/>
                        <a:pt x="16" y="81"/>
                        <a:pt x="17" y="80"/>
                      </a:cubicBezTo>
                      <a:cubicBezTo>
                        <a:pt x="18" y="78"/>
                        <a:pt x="19" y="77"/>
                        <a:pt x="19" y="77"/>
                      </a:cubicBezTo>
                      <a:cubicBezTo>
                        <a:pt x="19" y="76"/>
                        <a:pt x="19" y="76"/>
                        <a:pt x="19" y="76"/>
                      </a:cubicBezTo>
                      <a:cubicBezTo>
                        <a:pt x="19" y="76"/>
                        <a:pt x="19" y="75"/>
                        <a:pt x="21" y="75"/>
                      </a:cubicBezTo>
                      <a:cubicBezTo>
                        <a:pt x="22" y="76"/>
                        <a:pt x="22" y="75"/>
                        <a:pt x="23" y="76"/>
                      </a:cubicBezTo>
                      <a:cubicBezTo>
                        <a:pt x="23" y="77"/>
                        <a:pt x="22" y="78"/>
                        <a:pt x="23" y="78"/>
                      </a:cubicBezTo>
                      <a:cubicBezTo>
                        <a:pt x="24" y="78"/>
                        <a:pt x="26" y="77"/>
                        <a:pt x="26" y="77"/>
                      </a:cubicBezTo>
                      <a:cubicBezTo>
                        <a:pt x="27" y="78"/>
                        <a:pt x="28" y="78"/>
                        <a:pt x="28" y="79"/>
                      </a:cubicBezTo>
                      <a:cubicBezTo>
                        <a:pt x="28" y="80"/>
                        <a:pt x="29" y="81"/>
                        <a:pt x="29" y="82"/>
                      </a:cubicBezTo>
                      <a:cubicBezTo>
                        <a:pt x="30" y="82"/>
                        <a:pt x="30" y="83"/>
                        <a:pt x="30" y="84"/>
                      </a:cubicBezTo>
                      <a:cubicBezTo>
                        <a:pt x="30" y="85"/>
                        <a:pt x="33" y="86"/>
                        <a:pt x="33" y="86"/>
                      </a:cubicBezTo>
                      <a:cubicBezTo>
                        <a:pt x="33" y="86"/>
                        <a:pt x="35" y="86"/>
                        <a:pt x="36" y="86"/>
                      </a:cubicBezTo>
                      <a:cubicBezTo>
                        <a:pt x="37" y="86"/>
                        <a:pt x="36" y="87"/>
                        <a:pt x="37" y="88"/>
                      </a:cubicBezTo>
                      <a:cubicBezTo>
                        <a:pt x="38" y="88"/>
                        <a:pt x="39" y="90"/>
                        <a:pt x="39" y="90"/>
                      </a:cubicBezTo>
                      <a:cubicBezTo>
                        <a:pt x="39" y="90"/>
                        <a:pt x="39" y="92"/>
                        <a:pt x="39" y="93"/>
                      </a:cubicBezTo>
                      <a:cubicBezTo>
                        <a:pt x="39" y="94"/>
                        <a:pt x="39" y="95"/>
                        <a:pt x="39" y="95"/>
                      </a:cubicBezTo>
                      <a:cubicBezTo>
                        <a:pt x="40" y="95"/>
                        <a:pt x="42" y="95"/>
                        <a:pt x="42" y="95"/>
                      </a:cubicBezTo>
                      <a:cubicBezTo>
                        <a:pt x="42" y="95"/>
                        <a:pt x="41" y="97"/>
                        <a:pt x="43" y="97"/>
                      </a:cubicBezTo>
                      <a:cubicBezTo>
                        <a:pt x="44" y="98"/>
                        <a:pt x="46" y="98"/>
                        <a:pt x="46" y="99"/>
                      </a:cubicBezTo>
                      <a:cubicBezTo>
                        <a:pt x="47" y="99"/>
                        <a:pt x="45" y="100"/>
                        <a:pt x="47" y="100"/>
                      </a:cubicBezTo>
                      <a:cubicBezTo>
                        <a:pt x="49" y="100"/>
                        <a:pt x="51" y="100"/>
                        <a:pt x="52" y="101"/>
                      </a:cubicBezTo>
                      <a:cubicBezTo>
                        <a:pt x="53" y="101"/>
                        <a:pt x="52" y="102"/>
                        <a:pt x="54" y="104"/>
                      </a:cubicBezTo>
                      <a:cubicBezTo>
                        <a:pt x="57" y="105"/>
                        <a:pt x="57" y="105"/>
                        <a:pt x="58" y="106"/>
                      </a:cubicBezTo>
                      <a:cubicBezTo>
                        <a:pt x="59" y="106"/>
                        <a:pt x="60" y="106"/>
                        <a:pt x="59" y="108"/>
                      </a:cubicBezTo>
                      <a:cubicBezTo>
                        <a:pt x="59" y="109"/>
                        <a:pt x="59" y="111"/>
                        <a:pt x="58" y="111"/>
                      </a:cubicBezTo>
                      <a:cubicBezTo>
                        <a:pt x="57" y="112"/>
                        <a:pt x="56" y="114"/>
                        <a:pt x="55" y="115"/>
                      </a:cubicBezTo>
                      <a:cubicBezTo>
                        <a:pt x="55" y="116"/>
                        <a:pt x="54" y="117"/>
                        <a:pt x="55" y="118"/>
                      </a:cubicBezTo>
                      <a:cubicBezTo>
                        <a:pt x="55" y="120"/>
                        <a:pt x="56" y="121"/>
                        <a:pt x="56" y="122"/>
                      </a:cubicBezTo>
                      <a:cubicBezTo>
                        <a:pt x="56" y="122"/>
                        <a:pt x="56" y="125"/>
                        <a:pt x="56" y="125"/>
                      </a:cubicBezTo>
                      <a:cubicBezTo>
                        <a:pt x="55" y="126"/>
                        <a:pt x="55" y="128"/>
                        <a:pt x="55" y="128"/>
                      </a:cubicBezTo>
                      <a:cubicBezTo>
                        <a:pt x="55" y="128"/>
                        <a:pt x="56" y="129"/>
                        <a:pt x="55" y="130"/>
                      </a:cubicBezTo>
                      <a:cubicBezTo>
                        <a:pt x="54" y="132"/>
                        <a:pt x="52" y="133"/>
                        <a:pt x="51" y="133"/>
                      </a:cubicBezTo>
                      <a:cubicBezTo>
                        <a:pt x="50" y="134"/>
                        <a:pt x="49" y="135"/>
                        <a:pt x="49" y="135"/>
                      </a:cubicBezTo>
                      <a:cubicBezTo>
                        <a:pt x="49" y="135"/>
                        <a:pt x="49" y="139"/>
                        <a:pt x="49" y="140"/>
                      </a:cubicBezTo>
                      <a:cubicBezTo>
                        <a:pt x="48" y="140"/>
                        <a:pt x="45" y="146"/>
                        <a:pt x="46" y="147"/>
                      </a:cubicBezTo>
                      <a:cubicBezTo>
                        <a:pt x="47" y="149"/>
                        <a:pt x="48" y="150"/>
                        <a:pt x="47" y="151"/>
                      </a:cubicBezTo>
                      <a:cubicBezTo>
                        <a:pt x="47" y="152"/>
                        <a:pt x="47" y="152"/>
                        <a:pt x="46" y="153"/>
                      </a:cubicBezTo>
                      <a:cubicBezTo>
                        <a:pt x="46" y="153"/>
                        <a:pt x="44" y="153"/>
                        <a:pt x="45" y="155"/>
                      </a:cubicBezTo>
                      <a:cubicBezTo>
                        <a:pt x="46" y="157"/>
                        <a:pt x="47" y="157"/>
                        <a:pt x="48" y="159"/>
                      </a:cubicBezTo>
                      <a:cubicBezTo>
                        <a:pt x="48" y="160"/>
                        <a:pt x="48" y="160"/>
                        <a:pt x="49" y="161"/>
                      </a:cubicBezTo>
                      <a:cubicBezTo>
                        <a:pt x="50" y="162"/>
                        <a:pt x="50" y="164"/>
                        <a:pt x="51" y="165"/>
                      </a:cubicBezTo>
                      <a:cubicBezTo>
                        <a:pt x="52" y="165"/>
                        <a:pt x="54" y="166"/>
                        <a:pt x="54" y="167"/>
                      </a:cubicBezTo>
                      <a:cubicBezTo>
                        <a:pt x="54" y="168"/>
                        <a:pt x="56" y="170"/>
                        <a:pt x="53" y="169"/>
                      </a:cubicBezTo>
                      <a:cubicBezTo>
                        <a:pt x="50" y="167"/>
                        <a:pt x="53" y="169"/>
                        <a:pt x="49" y="166"/>
                      </a:cubicBezTo>
                      <a:cubicBezTo>
                        <a:pt x="46" y="163"/>
                        <a:pt x="45" y="164"/>
                        <a:pt x="44" y="162"/>
                      </a:cubicBezTo>
                      <a:cubicBezTo>
                        <a:pt x="42" y="161"/>
                        <a:pt x="44" y="167"/>
                        <a:pt x="42" y="159"/>
                      </a:cubicBezTo>
                      <a:cubicBezTo>
                        <a:pt x="39" y="152"/>
                        <a:pt x="38" y="153"/>
                        <a:pt x="37" y="151"/>
                      </a:cubicBezTo>
                      <a:cubicBezTo>
                        <a:pt x="37" y="150"/>
                        <a:pt x="37" y="151"/>
                        <a:pt x="35" y="148"/>
                      </a:cubicBezTo>
                      <a:cubicBezTo>
                        <a:pt x="33" y="144"/>
                        <a:pt x="35" y="146"/>
                        <a:pt x="33" y="144"/>
                      </a:cubicBezTo>
                      <a:cubicBezTo>
                        <a:pt x="31" y="142"/>
                        <a:pt x="31" y="145"/>
                        <a:pt x="30" y="141"/>
                      </a:cubicBezTo>
                      <a:cubicBezTo>
                        <a:pt x="29" y="136"/>
                        <a:pt x="29" y="139"/>
                        <a:pt x="28" y="134"/>
                      </a:cubicBezTo>
                      <a:cubicBezTo>
                        <a:pt x="27" y="130"/>
                        <a:pt x="29" y="129"/>
                        <a:pt x="26" y="127"/>
                      </a:cubicBezTo>
                      <a:cubicBezTo>
                        <a:pt x="24" y="125"/>
                        <a:pt x="24" y="126"/>
                        <a:pt x="23" y="124"/>
                      </a:cubicBezTo>
                      <a:cubicBezTo>
                        <a:pt x="22" y="123"/>
                        <a:pt x="23" y="124"/>
                        <a:pt x="21" y="120"/>
                      </a:cubicBezTo>
                      <a:cubicBezTo>
                        <a:pt x="19" y="116"/>
                        <a:pt x="15" y="114"/>
                        <a:pt x="15" y="107"/>
                      </a:cubicBezTo>
                      <a:cubicBezTo>
                        <a:pt x="16" y="100"/>
                        <a:pt x="16" y="99"/>
                        <a:pt x="16" y="99"/>
                      </a:cubicBezTo>
                      <a:cubicBezTo>
                        <a:pt x="16" y="99"/>
                        <a:pt x="12" y="96"/>
                        <a:pt x="13" y="92"/>
                      </a:cubicBezTo>
                      <a:cubicBezTo>
                        <a:pt x="14" y="88"/>
                        <a:pt x="15" y="89"/>
                        <a:pt x="14" y="88"/>
                      </a:cubicBezTo>
                      <a:cubicBezTo>
                        <a:pt x="14" y="87"/>
                        <a:pt x="14" y="87"/>
                        <a:pt x="12" y="85"/>
                      </a:cubicBezTo>
                      <a:cubicBezTo>
                        <a:pt x="11" y="84"/>
                        <a:pt x="11" y="84"/>
                        <a:pt x="11" y="83"/>
                      </a:cubicBezTo>
                      <a:cubicBezTo>
                        <a:pt x="10" y="82"/>
                        <a:pt x="10" y="80"/>
                        <a:pt x="10" y="80"/>
                      </a:cubicBezTo>
                      <a:cubicBezTo>
                        <a:pt x="9" y="80"/>
                        <a:pt x="9" y="80"/>
                        <a:pt x="9" y="80"/>
                      </a:cubicBezTo>
                      <a:cubicBezTo>
                        <a:pt x="9" y="80"/>
                        <a:pt x="0" y="173"/>
                        <a:pt x="92" y="187"/>
                      </a:cubicBezTo>
                      <a:cubicBezTo>
                        <a:pt x="92" y="187"/>
                        <a:pt x="71" y="182"/>
                        <a:pt x="69" y="178"/>
                      </a:cubicBezTo>
                      <a:cubicBezTo>
                        <a:pt x="69" y="178"/>
                        <a:pt x="69" y="174"/>
                        <a:pt x="70" y="174"/>
                      </a:cubicBezTo>
                      <a:cubicBezTo>
                        <a:pt x="71" y="174"/>
                        <a:pt x="72" y="175"/>
                        <a:pt x="73" y="174"/>
                      </a:cubicBezTo>
                      <a:cubicBezTo>
                        <a:pt x="75" y="173"/>
                        <a:pt x="76" y="171"/>
                        <a:pt x="76" y="171"/>
                      </a:cubicBezTo>
                      <a:cubicBezTo>
                        <a:pt x="76" y="173"/>
                        <a:pt x="76" y="173"/>
                        <a:pt x="76" y="173"/>
                      </a:cubicBezTo>
                      <a:cubicBezTo>
                        <a:pt x="76" y="173"/>
                        <a:pt x="75" y="173"/>
                        <a:pt x="79" y="173"/>
                      </a:cubicBezTo>
                      <a:cubicBezTo>
                        <a:pt x="83" y="172"/>
                        <a:pt x="83" y="172"/>
                        <a:pt x="85" y="172"/>
                      </a:cubicBezTo>
                      <a:cubicBezTo>
                        <a:pt x="86" y="171"/>
                        <a:pt x="88" y="168"/>
                        <a:pt x="89" y="170"/>
                      </a:cubicBezTo>
                      <a:cubicBezTo>
                        <a:pt x="90" y="172"/>
                        <a:pt x="88" y="171"/>
                        <a:pt x="90" y="172"/>
                      </a:cubicBezTo>
                      <a:cubicBezTo>
                        <a:pt x="92" y="173"/>
                        <a:pt x="96" y="171"/>
                        <a:pt x="96" y="171"/>
                      </a:cubicBezTo>
                      <a:cubicBezTo>
                        <a:pt x="96" y="171"/>
                        <a:pt x="102" y="172"/>
                        <a:pt x="103" y="171"/>
                      </a:cubicBezTo>
                      <a:cubicBezTo>
                        <a:pt x="103" y="170"/>
                        <a:pt x="103" y="169"/>
                        <a:pt x="105" y="169"/>
                      </a:cubicBezTo>
                      <a:cubicBezTo>
                        <a:pt x="106" y="170"/>
                        <a:pt x="106" y="171"/>
                        <a:pt x="106" y="171"/>
                      </a:cubicBezTo>
                      <a:cubicBezTo>
                        <a:pt x="103" y="173"/>
                        <a:pt x="103" y="173"/>
                        <a:pt x="103" y="173"/>
                      </a:cubicBezTo>
                      <a:cubicBezTo>
                        <a:pt x="99" y="176"/>
                        <a:pt x="99" y="176"/>
                        <a:pt x="99" y="176"/>
                      </a:cubicBezTo>
                      <a:cubicBezTo>
                        <a:pt x="99" y="176"/>
                        <a:pt x="98" y="176"/>
                        <a:pt x="99" y="177"/>
                      </a:cubicBezTo>
                      <a:cubicBezTo>
                        <a:pt x="101" y="178"/>
                        <a:pt x="101" y="177"/>
                        <a:pt x="103" y="178"/>
                      </a:cubicBezTo>
                      <a:cubicBezTo>
                        <a:pt x="104" y="178"/>
                        <a:pt x="108" y="181"/>
                        <a:pt x="109" y="179"/>
                      </a:cubicBezTo>
                      <a:cubicBezTo>
                        <a:pt x="110" y="177"/>
                        <a:pt x="110" y="177"/>
                        <a:pt x="111" y="176"/>
                      </a:cubicBezTo>
                      <a:cubicBezTo>
                        <a:pt x="111" y="175"/>
                        <a:pt x="111" y="173"/>
                        <a:pt x="113" y="173"/>
                      </a:cubicBezTo>
                      <a:cubicBezTo>
                        <a:pt x="114" y="173"/>
                        <a:pt x="116" y="174"/>
                        <a:pt x="116" y="174"/>
                      </a:cubicBezTo>
                      <a:cubicBezTo>
                        <a:pt x="114" y="177"/>
                        <a:pt x="114" y="177"/>
                        <a:pt x="114" y="177"/>
                      </a:cubicBezTo>
                      <a:cubicBezTo>
                        <a:pt x="114" y="177"/>
                        <a:pt x="117" y="177"/>
                        <a:pt x="118" y="177"/>
                      </a:cubicBezTo>
                      <a:cubicBezTo>
                        <a:pt x="119" y="177"/>
                        <a:pt x="120" y="178"/>
                        <a:pt x="121" y="177"/>
                      </a:cubicBezTo>
                      <a:cubicBezTo>
                        <a:pt x="123" y="175"/>
                        <a:pt x="123" y="175"/>
                        <a:pt x="124" y="175"/>
                      </a:cubicBezTo>
                      <a:cubicBezTo>
                        <a:pt x="126" y="175"/>
                        <a:pt x="128" y="174"/>
                        <a:pt x="129" y="174"/>
                      </a:cubicBezTo>
                      <a:cubicBezTo>
                        <a:pt x="129" y="175"/>
                        <a:pt x="131" y="175"/>
                        <a:pt x="131" y="175"/>
                      </a:cubicBezTo>
                      <a:cubicBezTo>
                        <a:pt x="132" y="175"/>
                        <a:pt x="135" y="177"/>
                        <a:pt x="136" y="177"/>
                      </a:cubicBezTo>
                      <a:cubicBezTo>
                        <a:pt x="137" y="176"/>
                        <a:pt x="141" y="177"/>
                        <a:pt x="141" y="177"/>
                      </a:cubicBezTo>
                      <a:cubicBezTo>
                        <a:pt x="141" y="177"/>
                        <a:pt x="130" y="186"/>
                        <a:pt x="107" y="187"/>
                      </a:cubicBezTo>
                      <a:cubicBezTo>
                        <a:pt x="107" y="187"/>
                        <a:pt x="158" y="189"/>
                        <a:pt x="187" y="139"/>
                      </a:cubicBezTo>
                      <a:cubicBezTo>
                        <a:pt x="216" y="89"/>
                        <a:pt x="196" y="25"/>
                        <a:pt x="130" y="3"/>
                      </a:cubicBezTo>
                      <a:cubicBezTo>
                        <a:pt x="130" y="3"/>
                        <a:pt x="179" y="21"/>
                        <a:pt x="192" y="68"/>
                      </a:cubicBezTo>
                      <a:cubicBezTo>
                        <a:pt x="192" y="69"/>
                        <a:pt x="192" y="69"/>
                        <a:pt x="192" y="69"/>
                      </a:cubicBezTo>
                      <a:cubicBezTo>
                        <a:pt x="191" y="68"/>
                        <a:pt x="191" y="68"/>
                        <a:pt x="190" y="66"/>
                      </a:cubicBezTo>
                      <a:cubicBezTo>
                        <a:pt x="188" y="64"/>
                        <a:pt x="189" y="64"/>
                        <a:pt x="188" y="63"/>
                      </a:cubicBezTo>
                      <a:cubicBezTo>
                        <a:pt x="188" y="61"/>
                        <a:pt x="188" y="62"/>
                        <a:pt x="187" y="61"/>
                      </a:cubicBezTo>
                      <a:cubicBezTo>
                        <a:pt x="186" y="59"/>
                        <a:pt x="185" y="60"/>
                        <a:pt x="184" y="59"/>
                      </a:cubicBezTo>
                      <a:cubicBezTo>
                        <a:pt x="184" y="58"/>
                        <a:pt x="183" y="55"/>
                        <a:pt x="182" y="54"/>
                      </a:cubicBezTo>
                      <a:cubicBezTo>
                        <a:pt x="181" y="53"/>
                        <a:pt x="179" y="53"/>
                        <a:pt x="178" y="53"/>
                      </a:cubicBezTo>
                      <a:cubicBezTo>
                        <a:pt x="178" y="53"/>
                        <a:pt x="178" y="51"/>
                        <a:pt x="178" y="53"/>
                      </a:cubicBezTo>
                      <a:cubicBezTo>
                        <a:pt x="177" y="54"/>
                        <a:pt x="179" y="55"/>
                        <a:pt x="179" y="55"/>
                      </a:cubicBezTo>
                      <a:cubicBezTo>
                        <a:pt x="179" y="59"/>
                        <a:pt x="179" y="59"/>
                        <a:pt x="179" y="59"/>
                      </a:cubicBezTo>
                      <a:cubicBezTo>
                        <a:pt x="179" y="59"/>
                        <a:pt x="180" y="62"/>
                        <a:pt x="180" y="63"/>
                      </a:cubicBezTo>
                      <a:cubicBezTo>
                        <a:pt x="180" y="64"/>
                        <a:pt x="179" y="66"/>
                        <a:pt x="179" y="66"/>
                      </a:cubicBezTo>
                      <a:cubicBezTo>
                        <a:pt x="179" y="66"/>
                        <a:pt x="179" y="69"/>
                        <a:pt x="178" y="70"/>
                      </a:cubicBezTo>
                      <a:cubicBezTo>
                        <a:pt x="177" y="70"/>
                        <a:pt x="172" y="71"/>
                        <a:pt x="172" y="71"/>
                      </a:cubicBezTo>
                      <a:cubicBezTo>
                        <a:pt x="172" y="71"/>
                        <a:pt x="170" y="69"/>
                        <a:pt x="169" y="68"/>
                      </a:cubicBezTo>
                      <a:cubicBezTo>
                        <a:pt x="169" y="66"/>
                        <a:pt x="166" y="66"/>
                        <a:pt x="165" y="65"/>
                      </a:cubicBezTo>
                      <a:cubicBezTo>
                        <a:pt x="165" y="64"/>
                        <a:pt x="166" y="63"/>
                        <a:pt x="165" y="61"/>
                      </a:cubicBezTo>
                      <a:cubicBezTo>
                        <a:pt x="163" y="59"/>
                        <a:pt x="165" y="60"/>
                        <a:pt x="163" y="58"/>
                      </a:cubicBezTo>
                      <a:cubicBezTo>
                        <a:pt x="161" y="57"/>
                        <a:pt x="161" y="57"/>
                        <a:pt x="161" y="57"/>
                      </a:cubicBezTo>
                      <a:cubicBezTo>
                        <a:pt x="161" y="57"/>
                        <a:pt x="157" y="55"/>
                        <a:pt x="158" y="58"/>
                      </a:cubicBezTo>
                      <a:cubicBezTo>
                        <a:pt x="160" y="60"/>
                        <a:pt x="158" y="62"/>
                        <a:pt x="159" y="62"/>
                      </a:cubicBezTo>
                      <a:cubicBezTo>
                        <a:pt x="160" y="63"/>
                        <a:pt x="161" y="62"/>
                        <a:pt x="162" y="64"/>
                      </a:cubicBezTo>
                      <a:cubicBezTo>
                        <a:pt x="163" y="66"/>
                        <a:pt x="163" y="67"/>
                        <a:pt x="164" y="67"/>
                      </a:cubicBezTo>
                      <a:cubicBezTo>
                        <a:pt x="164" y="68"/>
                        <a:pt x="165" y="71"/>
                        <a:pt x="165" y="71"/>
                      </a:cubicBezTo>
                      <a:cubicBezTo>
                        <a:pt x="166" y="71"/>
                        <a:pt x="169" y="71"/>
                        <a:pt x="169" y="72"/>
                      </a:cubicBezTo>
                      <a:cubicBezTo>
                        <a:pt x="168" y="73"/>
                        <a:pt x="167" y="75"/>
                        <a:pt x="169" y="75"/>
                      </a:cubicBezTo>
                      <a:cubicBezTo>
                        <a:pt x="170" y="76"/>
                        <a:pt x="170" y="76"/>
                        <a:pt x="171" y="76"/>
                      </a:cubicBezTo>
                      <a:cubicBezTo>
                        <a:pt x="172" y="76"/>
                        <a:pt x="172" y="76"/>
                        <a:pt x="173" y="76"/>
                      </a:cubicBezTo>
                      <a:cubicBezTo>
                        <a:pt x="175" y="75"/>
                        <a:pt x="176" y="75"/>
                        <a:pt x="176" y="75"/>
                      </a:cubicBezTo>
                      <a:cubicBezTo>
                        <a:pt x="176" y="75"/>
                        <a:pt x="178" y="77"/>
                        <a:pt x="178" y="77"/>
                      </a:cubicBezTo>
                      <a:cubicBezTo>
                        <a:pt x="178" y="78"/>
                        <a:pt x="178" y="82"/>
                        <a:pt x="178" y="82"/>
                      </a:cubicBezTo>
                      <a:cubicBezTo>
                        <a:pt x="176" y="85"/>
                        <a:pt x="176" y="85"/>
                        <a:pt x="176" y="85"/>
                      </a:cubicBezTo>
                      <a:cubicBezTo>
                        <a:pt x="176" y="85"/>
                        <a:pt x="176" y="92"/>
                        <a:pt x="175" y="92"/>
                      </a:cubicBezTo>
                      <a:cubicBezTo>
                        <a:pt x="174" y="92"/>
                        <a:pt x="173" y="95"/>
                        <a:pt x="172" y="95"/>
                      </a:cubicBezTo>
                      <a:cubicBezTo>
                        <a:pt x="171" y="96"/>
                        <a:pt x="171" y="100"/>
                        <a:pt x="171" y="100"/>
                      </a:cubicBezTo>
                      <a:cubicBezTo>
                        <a:pt x="169" y="103"/>
                        <a:pt x="169" y="103"/>
                        <a:pt x="169" y="103"/>
                      </a:cubicBezTo>
                      <a:cubicBezTo>
                        <a:pt x="169" y="103"/>
                        <a:pt x="169" y="106"/>
                        <a:pt x="169" y="107"/>
                      </a:cubicBezTo>
                      <a:cubicBezTo>
                        <a:pt x="169" y="108"/>
                        <a:pt x="170" y="111"/>
                        <a:pt x="169" y="113"/>
                      </a:cubicBezTo>
                      <a:cubicBezTo>
                        <a:pt x="169" y="115"/>
                        <a:pt x="166" y="117"/>
                        <a:pt x="166" y="117"/>
                      </a:cubicBezTo>
                      <a:cubicBezTo>
                        <a:pt x="166" y="117"/>
                        <a:pt x="170" y="120"/>
                        <a:pt x="168" y="120"/>
                      </a:cubicBezTo>
                      <a:cubicBezTo>
                        <a:pt x="166" y="120"/>
                        <a:pt x="164" y="123"/>
                        <a:pt x="164" y="124"/>
                      </a:cubicBezTo>
                      <a:cubicBezTo>
                        <a:pt x="163" y="124"/>
                        <a:pt x="164" y="126"/>
                        <a:pt x="163" y="126"/>
                      </a:cubicBezTo>
                      <a:cubicBezTo>
                        <a:pt x="161" y="126"/>
                        <a:pt x="159" y="126"/>
                        <a:pt x="159" y="127"/>
                      </a:cubicBezTo>
                      <a:cubicBezTo>
                        <a:pt x="159" y="128"/>
                        <a:pt x="159" y="130"/>
                        <a:pt x="159" y="130"/>
                      </a:cubicBezTo>
                      <a:cubicBezTo>
                        <a:pt x="156" y="135"/>
                        <a:pt x="156" y="135"/>
                        <a:pt x="156" y="135"/>
                      </a:cubicBezTo>
                      <a:cubicBezTo>
                        <a:pt x="152" y="139"/>
                        <a:pt x="152" y="139"/>
                        <a:pt x="152" y="139"/>
                      </a:cubicBezTo>
                      <a:cubicBezTo>
                        <a:pt x="152" y="139"/>
                        <a:pt x="152" y="141"/>
                        <a:pt x="151" y="142"/>
                      </a:cubicBezTo>
                      <a:cubicBezTo>
                        <a:pt x="150" y="142"/>
                        <a:pt x="145" y="144"/>
                        <a:pt x="144" y="144"/>
                      </a:cubicBezTo>
                      <a:cubicBezTo>
                        <a:pt x="144" y="145"/>
                        <a:pt x="141" y="147"/>
                        <a:pt x="139" y="147"/>
                      </a:cubicBezTo>
                      <a:cubicBezTo>
                        <a:pt x="138" y="147"/>
                        <a:pt x="140" y="150"/>
                        <a:pt x="138" y="147"/>
                      </a:cubicBezTo>
                      <a:cubicBezTo>
                        <a:pt x="137" y="143"/>
                        <a:pt x="138" y="145"/>
                        <a:pt x="136" y="142"/>
                      </a:cubicBezTo>
                      <a:cubicBezTo>
                        <a:pt x="135" y="138"/>
                        <a:pt x="135" y="141"/>
                        <a:pt x="135" y="138"/>
                      </a:cubicBezTo>
                      <a:cubicBezTo>
                        <a:pt x="135" y="136"/>
                        <a:pt x="135" y="138"/>
                        <a:pt x="135" y="136"/>
                      </a:cubicBezTo>
                      <a:cubicBezTo>
                        <a:pt x="135" y="133"/>
                        <a:pt x="135" y="135"/>
                        <a:pt x="134" y="132"/>
                      </a:cubicBezTo>
                      <a:cubicBezTo>
                        <a:pt x="133" y="129"/>
                        <a:pt x="133" y="130"/>
                        <a:pt x="131" y="128"/>
                      </a:cubicBezTo>
                      <a:cubicBezTo>
                        <a:pt x="129" y="127"/>
                        <a:pt x="128" y="128"/>
                        <a:pt x="129" y="126"/>
                      </a:cubicBezTo>
                      <a:cubicBezTo>
                        <a:pt x="130" y="123"/>
                        <a:pt x="130" y="126"/>
                        <a:pt x="130" y="123"/>
                      </a:cubicBezTo>
                      <a:cubicBezTo>
                        <a:pt x="131" y="120"/>
                        <a:pt x="130" y="119"/>
                        <a:pt x="132" y="118"/>
                      </a:cubicBezTo>
                      <a:cubicBezTo>
                        <a:pt x="134" y="117"/>
                        <a:pt x="135" y="117"/>
                        <a:pt x="135" y="115"/>
                      </a:cubicBezTo>
                      <a:cubicBezTo>
                        <a:pt x="135" y="113"/>
                        <a:pt x="135" y="112"/>
                        <a:pt x="134" y="111"/>
                      </a:cubicBezTo>
                      <a:cubicBezTo>
                        <a:pt x="134" y="110"/>
                        <a:pt x="132" y="108"/>
                        <a:pt x="132" y="108"/>
                      </a:cubicBezTo>
                      <a:cubicBezTo>
                        <a:pt x="132" y="107"/>
                        <a:pt x="132" y="107"/>
                        <a:pt x="130" y="105"/>
                      </a:cubicBezTo>
                      <a:cubicBezTo>
                        <a:pt x="129" y="103"/>
                        <a:pt x="128" y="102"/>
                        <a:pt x="128" y="102"/>
                      </a:cubicBezTo>
                      <a:cubicBezTo>
                        <a:pt x="128" y="102"/>
                        <a:pt x="128" y="98"/>
                        <a:pt x="128" y="96"/>
                      </a:cubicBezTo>
                      <a:cubicBezTo>
                        <a:pt x="128" y="94"/>
                        <a:pt x="127" y="97"/>
                        <a:pt x="128" y="94"/>
                      </a:cubicBezTo>
                      <a:cubicBezTo>
                        <a:pt x="128" y="91"/>
                        <a:pt x="129" y="90"/>
                        <a:pt x="129" y="90"/>
                      </a:cubicBezTo>
                      <a:cubicBezTo>
                        <a:pt x="129" y="90"/>
                        <a:pt x="125" y="87"/>
                        <a:pt x="124" y="88"/>
                      </a:cubicBezTo>
                      <a:cubicBezTo>
                        <a:pt x="123" y="88"/>
                        <a:pt x="123" y="90"/>
                        <a:pt x="121" y="88"/>
                      </a:cubicBezTo>
                      <a:cubicBezTo>
                        <a:pt x="119" y="87"/>
                        <a:pt x="119" y="86"/>
                        <a:pt x="119" y="85"/>
                      </a:cubicBezTo>
                      <a:cubicBezTo>
                        <a:pt x="118" y="85"/>
                        <a:pt x="117" y="85"/>
                        <a:pt x="116" y="85"/>
                      </a:cubicBezTo>
                      <a:cubicBezTo>
                        <a:pt x="114" y="86"/>
                        <a:pt x="112" y="86"/>
                        <a:pt x="110" y="87"/>
                      </a:cubicBezTo>
                      <a:cubicBezTo>
                        <a:pt x="108" y="88"/>
                        <a:pt x="107" y="88"/>
                        <a:pt x="105" y="88"/>
                      </a:cubicBezTo>
                      <a:cubicBezTo>
                        <a:pt x="102" y="88"/>
                        <a:pt x="99" y="89"/>
                        <a:pt x="97" y="88"/>
                      </a:cubicBezTo>
                      <a:cubicBezTo>
                        <a:pt x="95" y="86"/>
                        <a:pt x="95" y="88"/>
                        <a:pt x="94" y="86"/>
                      </a:cubicBezTo>
                      <a:cubicBezTo>
                        <a:pt x="93" y="84"/>
                        <a:pt x="94" y="84"/>
                        <a:pt x="92" y="83"/>
                      </a:cubicBezTo>
                      <a:cubicBezTo>
                        <a:pt x="90" y="82"/>
                        <a:pt x="90" y="83"/>
                        <a:pt x="89" y="81"/>
                      </a:cubicBezTo>
                      <a:cubicBezTo>
                        <a:pt x="89" y="79"/>
                        <a:pt x="90" y="79"/>
                        <a:pt x="89" y="77"/>
                      </a:cubicBezTo>
                      <a:cubicBezTo>
                        <a:pt x="87" y="75"/>
                        <a:pt x="90" y="78"/>
                        <a:pt x="87" y="75"/>
                      </a:cubicBezTo>
                      <a:cubicBezTo>
                        <a:pt x="85" y="73"/>
                        <a:pt x="84" y="75"/>
                        <a:pt x="85" y="73"/>
                      </a:cubicBezTo>
                      <a:cubicBezTo>
                        <a:pt x="86" y="71"/>
                        <a:pt x="86" y="72"/>
                        <a:pt x="86" y="69"/>
                      </a:cubicBezTo>
                      <a:cubicBezTo>
                        <a:pt x="86" y="67"/>
                        <a:pt x="90" y="70"/>
                        <a:pt x="88" y="65"/>
                      </a:cubicBezTo>
                      <a:cubicBezTo>
                        <a:pt x="85" y="60"/>
                        <a:pt x="85" y="61"/>
                        <a:pt x="87" y="57"/>
                      </a:cubicBezTo>
                      <a:cubicBezTo>
                        <a:pt x="89" y="53"/>
                        <a:pt x="92" y="52"/>
                        <a:pt x="93" y="51"/>
                      </a:cubicBezTo>
                      <a:cubicBezTo>
                        <a:pt x="93" y="50"/>
                        <a:pt x="94" y="48"/>
                        <a:pt x="95" y="47"/>
                      </a:cubicBezTo>
                      <a:cubicBezTo>
                        <a:pt x="96" y="46"/>
                        <a:pt x="95" y="46"/>
                        <a:pt x="97" y="46"/>
                      </a:cubicBezTo>
                      <a:cubicBezTo>
                        <a:pt x="99" y="46"/>
                        <a:pt x="101" y="45"/>
                        <a:pt x="103" y="44"/>
                      </a:cubicBezTo>
                      <a:cubicBezTo>
                        <a:pt x="104" y="43"/>
                        <a:pt x="106" y="41"/>
                        <a:pt x="107" y="40"/>
                      </a:cubicBezTo>
                      <a:cubicBezTo>
                        <a:pt x="107" y="40"/>
                        <a:pt x="107" y="41"/>
                        <a:pt x="109" y="40"/>
                      </a:cubicBezTo>
                      <a:cubicBezTo>
                        <a:pt x="111" y="40"/>
                        <a:pt x="111" y="39"/>
                        <a:pt x="113" y="39"/>
                      </a:cubicBezTo>
                      <a:cubicBezTo>
                        <a:pt x="114" y="39"/>
                        <a:pt x="111" y="40"/>
                        <a:pt x="115" y="39"/>
                      </a:cubicBezTo>
                      <a:cubicBezTo>
                        <a:pt x="119" y="39"/>
                        <a:pt x="118" y="39"/>
                        <a:pt x="119" y="39"/>
                      </a:cubicBezTo>
                      <a:cubicBezTo>
                        <a:pt x="120" y="39"/>
                        <a:pt x="119" y="39"/>
                        <a:pt x="121" y="39"/>
                      </a:cubicBezTo>
                      <a:cubicBezTo>
                        <a:pt x="122" y="39"/>
                        <a:pt x="122" y="36"/>
                        <a:pt x="122" y="39"/>
                      </a:cubicBezTo>
                      <a:cubicBezTo>
                        <a:pt x="123" y="43"/>
                        <a:pt x="121" y="44"/>
                        <a:pt x="124" y="44"/>
                      </a:cubicBezTo>
                      <a:cubicBezTo>
                        <a:pt x="126" y="45"/>
                        <a:pt x="124" y="45"/>
                        <a:pt x="126" y="45"/>
                      </a:cubicBezTo>
                      <a:cubicBezTo>
                        <a:pt x="129" y="45"/>
                        <a:pt x="128" y="45"/>
                        <a:pt x="130" y="46"/>
                      </a:cubicBezTo>
                      <a:cubicBezTo>
                        <a:pt x="131" y="46"/>
                        <a:pt x="132" y="47"/>
                        <a:pt x="134" y="47"/>
                      </a:cubicBezTo>
                      <a:cubicBezTo>
                        <a:pt x="136" y="47"/>
                        <a:pt x="133" y="50"/>
                        <a:pt x="136" y="47"/>
                      </a:cubicBezTo>
                      <a:cubicBezTo>
                        <a:pt x="139" y="44"/>
                        <a:pt x="133" y="44"/>
                        <a:pt x="139" y="44"/>
                      </a:cubicBezTo>
                      <a:cubicBezTo>
                        <a:pt x="144" y="45"/>
                        <a:pt x="144" y="46"/>
                        <a:pt x="145" y="45"/>
                      </a:cubicBezTo>
                      <a:cubicBezTo>
                        <a:pt x="146" y="45"/>
                        <a:pt x="146" y="46"/>
                        <a:pt x="148" y="45"/>
                      </a:cubicBezTo>
                      <a:cubicBezTo>
                        <a:pt x="151" y="44"/>
                        <a:pt x="151" y="44"/>
                        <a:pt x="152" y="44"/>
                      </a:cubicBezTo>
                      <a:cubicBezTo>
                        <a:pt x="153" y="45"/>
                        <a:pt x="153" y="47"/>
                        <a:pt x="154" y="45"/>
                      </a:cubicBezTo>
                      <a:cubicBezTo>
                        <a:pt x="154" y="43"/>
                        <a:pt x="156" y="43"/>
                        <a:pt x="154" y="42"/>
                      </a:cubicBezTo>
                      <a:cubicBezTo>
                        <a:pt x="151" y="41"/>
                        <a:pt x="150" y="42"/>
                        <a:pt x="150" y="40"/>
                      </a:cubicBezTo>
                      <a:cubicBezTo>
                        <a:pt x="149" y="39"/>
                        <a:pt x="152" y="39"/>
                        <a:pt x="149" y="39"/>
                      </a:cubicBezTo>
                      <a:cubicBezTo>
                        <a:pt x="146" y="38"/>
                        <a:pt x="147" y="38"/>
                        <a:pt x="145" y="38"/>
                      </a:cubicBezTo>
                      <a:cubicBezTo>
                        <a:pt x="143" y="37"/>
                        <a:pt x="141" y="39"/>
                        <a:pt x="140" y="38"/>
                      </a:cubicBezTo>
                      <a:cubicBezTo>
                        <a:pt x="140" y="36"/>
                        <a:pt x="136" y="39"/>
                        <a:pt x="140" y="36"/>
                      </a:cubicBezTo>
                      <a:cubicBezTo>
                        <a:pt x="143" y="32"/>
                        <a:pt x="142" y="31"/>
                        <a:pt x="144" y="32"/>
                      </a:cubicBezTo>
                      <a:cubicBezTo>
                        <a:pt x="147" y="32"/>
                        <a:pt x="146" y="34"/>
                        <a:pt x="148" y="33"/>
                      </a:cubicBezTo>
                      <a:cubicBezTo>
                        <a:pt x="149" y="32"/>
                        <a:pt x="152" y="31"/>
                        <a:pt x="149" y="29"/>
                      </a:cubicBezTo>
                      <a:cubicBezTo>
                        <a:pt x="146" y="27"/>
                        <a:pt x="148" y="28"/>
                        <a:pt x="145" y="26"/>
                      </a:cubicBezTo>
                      <a:cubicBezTo>
                        <a:pt x="142" y="25"/>
                        <a:pt x="140" y="32"/>
                        <a:pt x="139" y="31"/>
                      </a:cubicBezTo>
                      <a:cubicBezTo>
                        <a:pt x="137" y="30"/>
                        <a:pt x="137" y="29"/>
                        <a:pt x="136" y="30"/>
                      </a:cubicBezTo>
                      <a:cubicBezTo>
                        <a:pt x="135" y="30"/>
                        <a:pt x="135" y="32"/>
                        <a:pt x="135" y="34"/>
                      </a:cubicBezTo>
                      <a:cubicBezTo>
                        <a:pt x="134" y="36"/>
                        <a:pt x="136" y="36"/>
                        <a:pt x="133" y="35"/>
                      </a:cubicBezTo>
                      <a:cubicBezTo>
                        <a:pt x="130" y="34"/>
                        <a:pt x="136" y="34"/>
                        <a:pt x="130" y="32"/>
                      </a:cubicBezTo>
                      <a:cubicBezTo>
                        <a:pt x="124" y="30"/>
                        <a:pt x="121" y="30"/>
                        <a:pt x="120" y="31"/>
                      </a:cubicBezTo>
                      <a:cubicBezTo>
                        <a:pt x="120" y="32"/>
                        <a:pt x="118" y="32"/>
                        <a:pt x="118" y="32"/>
                      </a:cubicBezTo>
                      <a:cubicBezTo>
                        <a:pt x="117" y="33"/>
                        <a:pt x="120" y="35"/>
                        <a:pt x="117" y="33"/>
                      </a:cubicBezTo>
                      <a:cubicBezTo>
                        <a:pt x="114" y="32"/>
                        <a:pt x="112" y="34"/>
                        <a:pt x="112" y="34"/>
                      </a:cubicBezTo>
                      <a:cubicBezTo>
                        <a:pt x="112" y="34"/>
                        <a:pt x="111" y="34"/>
                        <a:pt x="110" y="34"/>
                      </a:cubicBezTo>
                      <a:cubicBezTo>
                        <a:pt x="109" y="35"/>
                        <a:pt x="106" y="36"/>
                        <a:pt x="105" y="36"/>
                      </a:cubicBezTo>
                      <a:cubicBezTo>
                        <a:pt x="104" y="35"/>
                        <a:pt x="101" y="36"/>
                        <a:pt x="103" y="33"/>
                      </a:cubicBezTo>
                      <a:cubicBezTo>
                        <a:pt x="106" y="30"/>
                        <a:pt x="104" y="32"/>
                        <a:pt x="108" y="30"/>
                      </a:cubicBezTo>
                      <a:cubicBezTo>
                        <a:pt x="111" y="28"/>
                        <a:pt x="117" y="28"/>
                        <a:pt x="112" y="27"/>
                      </a:cubicBezTo>
                      <a:cubicBezTo>
                        <a:pt x="107" y="26"/>
                        <a:pt x="115" y="26"/>
                        <a:pt x="108" y="23"/>
                      </a:cubicBezTo>
                      <a:cubicBezTo>
                        <a:pt x="102" y="20"/>
                        <a:pt x="102" y="24"/>
                        <a:pt x="102" y="20"/>
                      </a:cubicBezTo>
                      <a:cubicBezTo>
                        <a:pt x="102" y="16"/>
                        <a:pt x="101" y="15"/>
                        <a:pt x="100" y="16"/>
                      </a:cubicBezTo>
                      <a:cubicBezTo>
                        <a:pt x="99" y="16"/>
                        <a:pt x="95" y="17"/>
                        <a:pt x="93" y="17"/>
                      </a:cubicBezTo>
                      <a:cubicBezTo>
                        <a:pt x="92" y="17"/>
                        <a:pt x="94" y="19"/>
                        <a:pt x="91" y="17"/>
                      </a:cubicBezTo>
                      <a:cubicBezTo>
                        <a:pt x="88" y="15"/>
                        <a:pt x="87" y="18"/>
                        <a:pt x="88" y="15"/>
                      </a:cubicBezTo>
                      <a:cubicBezTo>
                        <a:pt x="89" y="12"/>
                        <a:pt x="89" y="12"/>
                        <a:pt x="91" y="10"/>
                      </a:cubicBezTo>
                      <a:cubicBezTo>
                        <a:pt x="93" y="9"/>
                        <a:pt x="92" y="3"/>
                        <a:pt x="97" y="5"/>
                      </a:cubicBezTo>
                      <a:cubicBezTo>
                        <a:pt x="101" y="7"/>
                        <a:pt x="99" y="7"/>
                        <a:pt x="103" y="7"/>
                      </a:cubicBezTo>
                      <a:cubicBezTo>
                        <a:pt x="106" y="7"/>
                        <a:pt x="108" y="7"/>
                        <a:pt x="108" y="6"/>
                      </a:cubicBezTo>
                      <a:cubicBezTo>
                        <a:pt x="108" y="5"/>
                        <a:pt x="104" y="3"/>
                        <a:pt x="104" y="3"/>
                      </a:cubicBezTo>
                      <a:cubicBezTo>
                        <a:pt x="104" y="3"/>
                        <a:pt x="103" y="4"/>
                        <a:pt x="103" y="3"/>
                      </a:cubicBezTo>
                      <a:cubicBezTo>
                        <a:pt x="103" y="2"/>
                        <a:pt x="104" y="1"/>
                        <a:pt x="104" y="1"/>
                      </a:cubicBezTo>
                      <a:cubicBezTo>
                        <a:pt x="103" y="0"/>
                        <a:pt x="103" y="0"/>
                        <a:pt x="103" y="0"/>
                      </a:cubicBezTo>
                      <a:cubicBezTo>
                        <a:pt x="103" y="0"/>
                        <a:pt x="91" y="0"/>
                        <a:pt x="88" y="1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800" dirty="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4" name="Freeform 85"/>
                <p:cNvSpPr/>
                <p:nvPr/>
              </p:nvSpPr>
              <p:spPr bwMode="auto">
                <a:xfrm>
                  <a:off x="4567238" y="2873375"/>
                  <a:ext cx="77788" cy="93663"/>
                </a:xfrm>
                <a:custGeom>
                  <a:avLst/>
                  <a:gdLst/>
                  <a:ahLst/>
                  <a:cxnLst>
                    <a:cxn ang="0">
                      <a:pos x="43" y="5"/>
                    </a:cxn>
                    <a:cxn ang="0">
                      <a:pos x="43" y="27"/>
                    </a:cxn>
                    <a:cxn ang="0">
                      <a:pos x="24" y="43"/>
                    </a:cxn>
                    <a:cxn ang="0">
                      <a:pos x="1" y="61"/>
                    </a:cxn>
                    <a:cxn ang="0">
                      <a:pos x="62" y="73"/>
                    </a:cxn>
                    <a:cxn ang="0">
                      <a:pos x="62" y="0"/>
                    </a:cxn>
                    <a:cxn ang="0">
                      <a:pos x="43" y="5"/>
                    </a:cxn>
                  </a:cxnLst>
                  <a:rect l="0" t="0" r="r" b="b"/>
                  <a:pathLst>
                    <a:path w="62" h="73">
                      <a:moveTo>
                        <a:pt x="43" y="5"/>
                      </a:moveTo>
                      <a:cubicBezTo>
                        <a:pt x="43" y="27"/>
                        <a:pt x="43" y="27"/>
                        <a:pt x="43" y="27"/>
                      </a:cubicBezTo>
                      <a:cubicBezTo>
                        <a:pt x="43" y="27"/>
                        <a:pt x="37" y="38"/>
                        <a:pt x="24" y="43"/>
                      </a:cubicBezTo>
                      <a:cubicBezTo>
                        <a:pt x="12" y="47"/>
                        <a:pt x="0" y="54"/>
                        <a:pt x="1" y="61"/>
                      </a:cubicBezTo>
                      <a:cubicBezTo>
                        <a:pt x="2" y="67"/>
                        <a:pt x="17" y="73"/>
                        <a:pt x="62" y="73"/>
                      </a:cubicBezTo>
                      <a:cubicBezTo>
                        <a:pt x="62" y="0"/>
                        <a:pt x="62" y="0"/>
                        <a:pt x="62" y="0"/>
                      </a:cubicBezTo>
                      <a:lnTo>
                        <a:pt x="43" y="5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800" dirty="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5" name="Freeform 86"/>
                <p:cNvSpPr/>
                <p:nvPr/>
              </p:nvSpPr>
              <p:spPr bwMode="auto">
                <a:xfrm>
                  <a:off x="4637088" y="2873375"/>
                  <a:ext cx="74613" cy="93663"/>
                </a:xfrm>
                <a:custGeom>
                  <a:avLst/>
                  <a:gdLst/>
                  <a:ahLst/>
                  <a:cxnLst>
                    <a:cxn ang="0">
                      <a:pos x="12" y="5"/>
                    </a:cxn>
                    <a:cxn ang="0">
                      <a:pos x="12" y="27"/>
                    </a:cxn>
                    <a:cxn ang="0">
                      <a:pos x="30" y="43"/>
                    </a:cxn>
                    <a:cxn ang="0">
                      <a:pos x="57" y="61"/>
                    </a:cxn>
                    <a:cxn ang="0">
                      <a:pos x="0" y="73"/>
                    </a:cxn>
                    <a:cxn ang="0">
                      <a:pos x="0" y="0"/>
                    </a:cxn>
                    <a:cxn ang="0">
                      <a:pos x="12" y="5"/>
                    </a:cxn>
                  </a:cxnLst>
                  <a:rect l="0" t="0" r="r" b="b"/>
                  <a:pathLst>
                    <a:path w="58" h="73">
                      <a:moveTo>
                        <a:pt x="12" y="5"/>
                      </a:moveTo>
                      <a:cubicBezTo>
                        <a:pt x="12" y="27"/>
                        <a:pt x="12" y="27"/>
                        <a:pt x="12" y="27"/>
                      </a:cubicBezTo>
                      <a:cubicBezTo>
                        <a:pt x="12" y="27"/>
                        <a:pt x="17" y="38"/>
                        <a:pt x="30" y="43"/>
                      </a:cubicBezTo>
                      <a:cubicBezTo>
                        <a:pt x="43" y="47"/>
                        <a:pt x="58" y="54"/>
                        <a:pt x="57" y="61"/>
                      </a:cubicBezTo>
                      <a:cubicBezTo>
                        <a:pt x="56" y="67"/>
                        <a:pt x="32" y="73"/>
                        <a:pt x="0" y="73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12" y="5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800" dirty="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6" name="Freeform 87"/>
                <p:cNvSpPr/>
                <p:nvPr/>
              </p:nvSpPr>
              <p:spPr bwMode="auto">
                <a:xfrm>
                  <a:off x="4506913" y="2606675"/>
                  <a:ext cx="274638" cy="277813"/>
                </a:xfrm>
                <a:custGeom>
                  <a:avLst/>
                  <a:gdLst/>
                  <a:ahLst/>
                  <a:cxnLst>
                    <a:cxn ang="0">
                      <a:pos x="160" y="11"/>
                    </a:cxn>
                    <a:cxn ang="0">
                      <a:pos x="204" y="97"/>
                    </a:cxn>
                    <a:cxn ang="0">
                      <a:pos x="97" y="205"/>
                    </a:cxn>
                    <a:cxn ang="0">
                      <a:pos x="11" y="162"/>
                    </a:cxn>
                    <a:cxn ang="0">
                      <a:pos x="0" y="171"/>
                    </a:cxn>
                    <a:cxn ang="0">
                      <a:pos x="97" y="219"/>
                    </a:cxn>
                    <a:cxn ang="0">
                      <a:pos x="218" y="97"/>
                    </a:cxn>
                    <a:cxn ang="0">
                      <a:pos x="169" y="0"/>
                    </a:cxn>
                    <a:cxn ang="0">
                      <a:pos x="160" y="11"/>
                    </a:cxn>
                  </a:cxnLst>
                  <a:rect l="0" t="0" r="r" b="b"/>
                  <a:pathLst>
                    <a:path w="218" h="219">
                      <a:moveTo>
                        <a:pt x="160" y="11"/>
                      </a:moveTo>
                      <a:cubicBezTo>
                        <a:pt x="187" y="30"/>
                        <a:pt x="204" y="62"/>
                        <a:pt x="204" y="97"/>
                      </a:cubicBezTo>
                      <a:cubicBezTo>
                        <a:pt x="204" y="157"/>
                        <a:pt x="156" y="205"/>
                        <a:pt x="97" y="205"/>
                      </a:cubicBezTo>
                      <a:cubicBezTo>
                        <a:pt x="62" y="205"/>
                        <a:pt x="31" y="188"/>
                        <a:pt x="11" y="162"/>
                      </a:cubicBezTo>
                      <a:cubicBezTo>
                        <a:pt x="0" y="171"/>
                        <a:pt x="0" y="171"/>
                        <a:pt x="0" y="171"/>
                      </a:cubicBezTo>
                      <a:cubicBezTo>
                        <a:pt x="22" y="200"/>
                        <a:pt x="57" y="219"/>
                        <a:pt x="97" y="219"/>
                      </a:cubicBezTo>
                      <a:cubicBezTo>
                        <a:pt x="164" y="219"/>
                        <a:pt x="218" y="165"/>
                        <a:pt x="218" y="97"/>
                      </a:cubicBezTo>
                      <a:cubicBezTo>
                        <a:pt x="218" y="57"/>
                        <a:pt x="199" y="22"/>
                        <a:pt x="169" y="0"/>
                      </a:cubicBezTo>
                      <a:lnTo>
                        <a:pt x="160" y="11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800" dirty="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7" name="Freeform 88"/>
                <p:cNvSpPr>
                  <a:spLocks noEditPoints="1"/>
                </p:cNvSpPr>
                <p:nvPr/>
              </p:nvSpPr>
              <p:spPr bwMode="auto">
                <a:xfrm>
                  <a:off x="4508500" y="2609850"/>
                  <a:ext cx="244475" cy="244475"/>
                </a:xfrm>
                <a:custGeom>
                  <a:avLst/>
                  <a:gdLst/>
                  <a:ahLst/>
                  <a:cxnLst>
                    <a:cxn ang="0">
                      <a:pos x="96" y="0"/>
                    </a:cxn>
                    <a:cxn ang="0">
                      <a:pos x="0" y="97"/>
                    </a:cxn>
                    <a:cxn ang="0">
                      <a:pos x="96" y="193"/>
                    </a:cxn>
                    <a:cxn ang="0">
                      <a:pos x="193" y="97"/>
                    </a:cxn>
                    <a:cxn ang="0">
                      <a:pos x="96" y="0"/>
                    </a:cxn>
                    <a:cxn ang="0">
                      <a:pos x="96" y="189"/>
                    </a:cxn>
                    <a:cxn ang="0">
                      <a:pos x="4" y="97"/>
                    </a:cxn>
                    <a:cxn ang="0">
                      <a:pos x="96" y="5"/>
                    </a:cxn>
                    <a:cxn ang="0">
                      <a:pos x="188" y="97"/>
                    </a:cxn>
                    <a:cxn ang="0">
                      <a:pos x="96" y="189"/>
                    </a:cxn>
                  </a:cxnLst>
                  <a:rect l="0" t="0" r="r" b="b"/>
                  <a:pathLst>
                    <a:path w="193" h="193">
                      <a:moveTo>
                        <a:pt x="96" y="0"/>
                      </a:moveTo>
                      <a:cubicBezTo>
                        <a:pt x="43" y="0"/>
                        <a:pt x="0" y="43"/>
                        <a:pt x="0" y="97"/>
                      </a:cubicBezTo>
                      <a:cubicBezTo>
                        <a:pt x="0" y="150"/>
                        <a:pt x="43" y="193"/>
                        <a:pt x="96" y="193"/>
                      </a:cubicBezTo>
                      <a:cubicBezTo>
                        <a:pt x="149" y="193"/>
                        <a:pt x="193" y="150"/>
                        <a:pt x="193" y="97"/>
                      </a:cubicBezTo>
                      <a:cubicBezTo>
                        <a:pt x="193" y="43"/>
                        <a:pt x="149" y="0"/>
                        <a:pt x="96" y="0"/>
                      </a:cubicBezTo>
                      <a:close/>
                      <a:moveTo>
                        <a:pt x="96" y="189"/>
                      </a:moveTo>
                      <a:cubicBezTo>
                        <a:pt x="46" y="189"/>
                        <a:pt x="4" y="147"/>
                        <a:pt x="4" y="97"/>
                      </a:cubicBezTo>
                      <a:cubicBezTo>
                        <a:pt x="4" y="46"/>
                        <a:pt x="46" y="5"/>
                        <a:pt x="96" y="5"/>
                      </a:cubicBezTo>
                      <a:cubicBezTo>
                        <a:pt x="147" y="5"/>
                        <a:pt x="188" y="46"/>
                        <a:pt x="188" y="97"/>
                      </a:cubicBezTo>
                      <a:cubicBezTo>
                        <a:pt x="188" y="147"/>
                        <a:pt x="147" y="189"/>
                        <a:pt x="96" y="189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800" dirty="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8" name="Freeform 89"/>
                <p:cNvSpPr/>
                <p:nvPr/>
              </p:nvSpPr>
              <p:spPr bwMode="auto">
                <a:xfrm>
                  <a:off x="4502150" y="2614613"/>
                  <a:ext cx="273050" cy="239713"/>
                </a:xfrm>
                <a:custGeom>
                  <a:avLst/>
                  <a:gdLst/>
                  <a:ahLst/>
                  <a:cxnLst>
                    <a:cxn ang="0">
                      <a:pos x="62" y="15"/>
                    </a:cxn>
                    <a:cxn ang="0">
                      <a:pos x="58" y="22"/>
                    </a:cxn>
                    <a:cxn ang="0">
                      <a:pos x="54" y="28"/>
                    </a:cxn>
                    <a:cxn ang="0">
                      <a:pos x="51" y="25"/>
                    </a:cxn>
                    <a:cxn ang="0">
                      <a:pos x="50" y="31"/>
                    </a:cxn>
                    <a:cxn ang="0">
                      <a:pos x="40" y="33"/>
                    </a:cxn>
                    <a:cxn ang="0">
                      <a:pos x="34" y="39"/>
                    </a:cxn>
                    <a:cxn ang="0">
                      <a:pos x="26" y="51"/>
                    </a:cxn>
                    <a:cxn ang="0">
                      <a:pos x="20" y="58"/>
                    </a:cxn>
                    <a:cxn ang="0">
                      <a:pos x="25" y="64"/>
                    </a:cxn>
                    <a:cxn ang="0">
                      <a:pos x="26" y="67"/>
                    </a:cxn>
                    <a:cxn ang="0">
                      <a:pos x="21" y="62"/>
                    </a:cxn>
                    <a:cxn ang="0">
                      <a:pos x="17" y="57"/>
                    </a:cxn>
                    <a:cxn ang="0">
                      <a:pos x="16" y="65"/>
                    </a:cxn>
                    <a:cxn ang="0">
                      <a:pos x="16" y="79"/>
                    </a:cxn>
                    <a:cxn ang="0">
                      <a:pos x="23" y="76"/>
                    </a:cxn>
                    <a:cxn ang="0">
                      <a:pos x="30" y="84"/>
                    </a:cxn>
                    <a:cxn ang="0">
                      <a:pos x="39" y="93"/>
                    </a:cxn>
                    <a:cxn ang="0">
                      <a:pos x="47" y="100"/>
                    </a:cxn>
                    <a:cxn ang="0">
                      <a:pos x="58" y="111"/>
                    </a:cxn>
                    <a:cxn ang="0">
                      <a:pos x="55" y="128"/>
                    </a:cxn>
                    <a:cxn ang="0">
                      <a:pos x="46" y="147"/>
                    </a:cxn>
                    <a:cxn ang="0">
                      <a:pos x="49" y="161"/>
                    </a:cxn>
                    <a:cxn ang="0">
                      <a:pos x="44" y="162"/>
                    </a:cxn>
                    <a:cxn ang="0">
                      <a:pos x="30" y="141"/>
                    </a:cxn>
                    <a:cxn ang="0">
                      <a:pos x="15" y="107"/>
                    </a:cxn>
                    <a:cxn ang="0">
                      <a:pos x="11" y="83"/>
                    </a:cxn>
                    <a:cxn ang="0">
                      <a:pos x="70" y="174"/>
                    </a:cxn>
                    <a:cxn ang="0">
                      <a:pos x="85" y="172"/>
                    </a:cxn>
                    <a:cxn ang="0">
                      <a:pos x="105" y="169"/>
                    </a:cxn>
                    <a:cxn ang="0">
                      <a:pos x="103" y="178"/>
                    </a:cxn>
                    <a:cxn ang="0">
                      <a:pos x="114" y="177"/>
                    </a:cxn>
                    <a:cxn ang="0">
                      <a:pos x="131" y="175"/>
                    </a:cxn>
                    <a:cxn ang="0">
                      <a:pos x="130" y="3"/>
                    </a:cxn>
                    <a:cxn ang="0">
                      <a:pos x="187" y="61"/>
                    </a:cxn>
                    <a:cxn ang="0">
                      <a:pos x="179" y="55"/>
                    </a:cxn>
                    <a:cxn ang="0">
                      <a:pos x="172" y="71"/>
                    </a:cxn>
                    <a:cxn ang="0">
                      <a:pos x="161" y="57"/>
                    </a:cxn>
                    <a:cxn ang="0">
                      <a:pos x="165" y="71"/>
                    </a:cxn>
                    <a:cxn ang="0">
                      <a:pos x="176" y="75"/>
                    </a:cxn>
                    <a:cxn ang="0">
                      <a:pos x="172" y="95"/>
                    </a:cxn>
                    <a:cxn ang="0">
                      <a:pos x="166" y="117"/>
                    </a:cxn>
                    <a:cxn ang="0">
                      <a:pos x="159" y="130"/>
                    </a:cxn>
                    <a:cxn ang="0">
                      <a:pos x="139" y="147"/>
                    </a:cxn>
                    <a:cxn ang="0">
                      <a:pos x="134" y="132"/>
                    </a:cxn>
                    <a:cxn ang="0">
                      <a:pos x="135" y="115"/>
                    </a:cxn>
                    <a:cxn ang="0">
                      <a:pos x="128" y="96"/>
                    </a:cxn>
                    <a:cxn ang="0">
                      <a:pos x="119" y="85"/>
                    </a:cxn>
                    <a:cxn ang="0">
                      <a:pos x="94" y="86"/>
                    </a:cxn>
                    <a:cxn ang="0">
                      <a:pos x="85" y="73"/>
                    </a:cxn>
                    <a:cxn ang="0">
                      <a:pos x="95" y="47"/>
                    </a:cxn>
                    <a:cxn ang="0">
                      <a:pos x="113" y="39"/>
                    </a:cxn>
                    <a:cxn ang="0">
                      <a:pos x="124" y="44"/>
                    </a:cxn>
                    <a:cxn ang="0">
                      <a:pos x="139" y="44"/>
                    </a:cxn>
                    <a:cxn ang="0">
                      <a:pos x="154" y="42"/>
                    </a:cxn>
                    <a:cxn ang="0">
                      <a:pos x="140" y="36"/>
                    </a:cxn>
                    <a:cxn ang="0">
                      <a:pos x="139" y="31"/>
                    </a:cxn>
                    <a:cxn ang="0">
                      <a:pos x="120" y="31"/>
                    </a:cxn>
                    <a:cxn ang="0">
                      <a:pos x="105" y="36"/>
                    </a:cxn>
                    <a:cxn ang="0">
                      <a:pos x="102" y="20"/>
                    </a:cxn>
                    <a:cxn ang="0">
                      <a:pos x="91" y="10"/>
                    </a:cxn>
                    <a:cxn ang="0">
                      <a:pos x="103" y="3"/>
                    </a:cxn>
                  </a:cxnLst>
                  <a:rect l="0" t="0" r="r" b="b"/>
                  <a:pathLst>
                    <a:path w="216" h="189">
                      <a:moveTo>
                        <a:pt x="88" y="1"/>
                      </a:moveTo>
                      <a:cubicBezTo>
                        <a:pt x="88" y="1"/>
                        <a:pt x="55" y="5"/>
                        <a:pt x="33" y="30"/>
                      </a:cubicBezTo>
                      <a:cubicBezTo>
                        <a:pt x="33" y="30"/>
                        <a:pt x="50" y="13"/>
                        <a:pt x="60" y="13"/>
                      </a:cubicBezTo>
                      <a:cubicBezTo>
                        <a:pt x="63" y="14"/>
                        <a:pt x="63" y="14"/>
                        <a:pt x="63" y="14"/>
                      </a:cubicBezTo>
                      <a:cubicBezTo>
                        <a:pt x="63" y="14"/>
                        <a:pt x="62" y="14"/>
                        <a:pt x="62" y="15"/>
                      </a:cubicBezTo>
                      <a:cubicBezTo>
                        <a:pt x="62" y="15"/>
                        <a:pt x="60" y="17"/>
                        <a:pt x="60" y="17"/>
                      </a:cubicBezTo>
                      <a:cubicBezTo>
                        <a:pt x="60" y="18"/>
                        <a:pt x="61" y="19"/>
                        <a:pt x="61" y="19"/>
                      </a:cubicBezTo>
                      <a:cubicBezTo>
                        <a:pt x="60" y="20"/>
                        <a:pt x="60" y="20"/>
                        <a:pt x="60" y="20"/>
                      </a:cubicBezTo>
                      <a:cubicBezTo>
                        <a:pt x="60" y="20"/>
                        <a:pt x="59" y="21"/>
                        <a:pt x="59" y="21"/>
                      </a:cubicBezTo>
                      <a:cubicBezTo>
                        <a:pt x="59" y="21"/>
                        <a:pt x="58" y="21"/>
                        <a:pt x="58" y="22"/>
                      </a:cubicBezTo>
                      <a:cubicBezTo>
                        <a:pt x="58" y="23"/>
                        <a:pt x="58" y="24"/>
                        <a:pt x="58" y="24"/>
                      </a:cubicBezTo>
                      <a:cubicBezTo>
                        <a:pt x="58" y="26"/>
                        <a:pt x="58" y="26"/>
                        <a:pt x="58" y="26"/>
                      </a:cubicBezTo>
                      <a:cubicBezTo>
                        <a:pt x="58" y="27"/>
                        <a:pt x="58" y="27"/>
                        <a:pt x="58" y="27"/>
                      </a:cubicBezTo>
                      <a:cubicBezTo>
                        <a:pt x="56" y="28"/>
                        <a:pt x="56" y="28"/>
                        <a:pt x="56" y="28"/>
                      </a:cubicBezTo>
                      <a:cubicBezTo>
                        <a:pt x="56" y="28"/>
                        <a:pt x="55" y="28"/>
                        <a:pt x="54" y="28"/>
                      </a:cubicBezTo>
                      <a:cubicBezTo>
                        <a:pt x="53" y="27"/>
                        <a:pt x="53" y="26"/>
                        <a:pt x="53" y="26"/>
                      </a:cubicBezTo>
                      <a:cubicBezTo>
                        <a:pt x="55" y="25"/>
                        <a:pt x="55" y="25"/>
                        <a:pt x="55" y="25"/>
                      </a:cubicBezTo>
                      <a:cubicBezTo>
                        <a:pt x="55" y="25"/>
                        <a:pt x="55" y="25"/>
                        <a:pt x="55" y="24"/>
                      </a:cubicBezTo>
                      <a:cubicBezTo>
                        <a:pt x="54" y="24"/>
                        <a:pt x="54" y="23"/>
                        <a:pt x="53" y="23"/>
                      </a:cubicBezTo>
                      <a:cubicBezTo>
                        <a:pt x="52" y="23"/>
                        <a:pt x="51" y="25"/>
                        <a:pt x="51" y="25"/>
                      </a:cubicBezTo>
                      <a:cubicBezTo>
                        <a:pt x="49" y="26"/>
                        <a:pt x="49" y="26"/>
                        <a:pt x="49" y="26"/>
                      </a:cubicBezTo>
                      <a:cubicBezTo>
                        <a:pt x="49" y="26"/>
                        <a:pt x="48" y="28"/>
                        <a:pt x="49" y="28"/>
                      </a:cubicBezTo>
                      <a:cubicBezTo>
                        <a:pt x="49" y="28"/>
                        <a:pt x="50" y="28"/>
                        <a:pt x="50" y="28"/>
                      </a:cubicBezTo>
                      <a:cubicBezTo>
                        <a:pt x="50" y="28"/>
                        <a:pt x="50" y="29"/>
                        <a:pt x="50" y="29"/>
                      </a:cubicBezTo>
                      <a:cubicBezTo>
                        <a:pt x="50" y="30"/>
                        <a:pt x="50" y="31"/>
                        <a:pt x="50" y="31"/>
                      </a:cubicBezTo>
                      <a:cubicBezTo>
                        <a:pt x="50" y="31"/>
                        <a:pt x="49" y="32"/>
                        <a:pt x="48" y="31"/>
                      </a:cubicBezTo>
                      <a:cubicBezTo>
                        <a:pt x="47" y="31"/>
                        <a:pt x="46" y="31"/>
                        <a:pt x="45" y="31"/>
                      </a:cubicBezTo>
                      <a:cubicBezTo>
                        <a:pt x="45" y="30"/>
                        <a:pt x="44" y="30"/>
                        <a:pt x="43" y="30"/>
                      </a:cubicBezTo>
                      <a:cubicBezTo>
                        <a:pt x="43" y="31"/>
                        <a:pt x="43" y="31"/>
                        <a:pt x="42" y="31"/>
                      </a:cubicBezTo>
                      <a:cubicBezTo>
                        <a:pt x="42" y="31"/>
                        <a:pt x="40" y="33"/>
                        <a:pt x="40" y="33"/>
                      </a:cubicBezTo>
                      <a:cubicBezTo>
                        <a:pt x="40" y="33"/>
                        <a:pt x="39" y="33"/>
                        <a:pt x="39" y="34"/>
                      </a:cubicBezTo>
                      <a:cubicBezTo>
                        <a:pt x="39" y="34"/>
                        <a:pt x="39" y="36"/>
                        <a:pt x="39" y="36"/>
                      </a:cubicBezTo>
                      <a:cubicBezTo>
                        <a:pt x="39" y="36"/>
                        <a:pt x="38" y="36"/>
                        <a:pt x="36" y="37"/>
                      </a:cubicBezTo>
                      <a:cubicBezTo>
                        <a:pt x="35" y="37"/>
                        <a:pt x="35" y="38"/>
                        <a:pt x="35" y="38"/>
                      </a:cubicBezTo>
                      <a:cubicBezTo>
                        <a:pt x="34" y="39"/>
                        <a:pt x="34" y="39"/>
                        <a:pt x="34" y="39"/>
                      </a:cubicBezTo>
                      <a:cubicBezTo>
                        <a:pt x="34" y="39"/>
                        <a:pt x="33" y="40"/>
                        <a:pt x="32" y="41"/>
                      </a:cubicBezTo>
                      <a:cubicBezTo>
                        <a:pt x="31" y="42"/>
                        <a:pt x="29" y="44"/>
                        <a:pt x="29" y="44"/>
                      </a:cubicBezTo>
                      <a:cubicBezTo>
                        <a:pt x="28" y="44"/>
                        <a:pt x="27" y="45"/>
                        <a:pt x="27" y="46"/>
                      </a:cubicBezTo>
                      <a:cubicBezTo>
                        <a:pt x="27" y="47"/>
                        <a:pt x="27" y="48"/>
                        <a:pt x="26" y="48"/>
                      </a:cubicBezTo>
                      <a:cubicBezTo>
                        <a:pt x="26" y="49"/>
                        <a:pt x="26" y="50"/>
                        <a:pt x="26" y="51"/>
                      </a:cubicBezTo>
                      <a:cubicBezTo>
                        <a:pt x="25" y="52"/>
                        <a:pt x="25" y="53"/>
                        <a:pt x="24" y="53"/>
                      </a:cubicBezTo>
                      <a:cubicBezTo>
                        <a:pt x="24" y="54"/>
                        <a:pt x="23" y="54"/>
                        <a:pt x="23" y="54"/>
                      </a:cubicBezTo>
                      <a:cubicBezTo>
                        <a:pt x="23" y="54"/>
                        <a:pt x="21" y="55"/>
                        <a:pt x="20" y="55"/>
                      </a:cubicBezTo>
                      <a:cubicBezTo>
                        <a:pt x="19" y="56"/>
                        <a:pt x="19" y="57"/>
                        <a:pt x="19" y="57"/>
                      </a:cubicBezTo>
                      <a:cubicBezTo>
                        <a:pt x="19" y="58"/>
                        <a:pt x="20" y="58"/>
                        <a:pt x="20" y="58"/>
                      </a:cubicBezTo>
                      <a:cubicBezTo>
                        <a:pt x="21" y="58"/>
                        <a:pt x="22" y="59"/>
                        <a:pt x="22" y="59"/>
                      </a:cubicBezTo>
                      <a:cubicBezTo>
                        <a:pt x="22" y="59"/>
                        <a:pt x="22" y="61"/>
                        <a:pt x="22" y="61"/>
                      </a:cubicBezTo>
                      <a:cubicBezTo>
                        <a:pt x="22" y="61"/>
                        <a:pt x="21" y="63"/>
                        <a:pt x="22" y="63"/>
                      </a:cubicBezTo>
                      <a:cubicBezTo>
                        <a:pt x="22" y="63"/>
                        <a:pt x="23" y="63"/>
                        <a:pt x="23" y="63"/>
                      </a:cubicBezTo>
                      <a:cubicBezTo>
                        <a:pt x="25" y="64"/>
                        <a:pt x="25" y="64"/>
                        <a:pt x="25" y="64"/>
                      </a:cubicBezTo>
                      <a:cubicBezTo>
                        <a:pt x="27" y="65"/>
                        <a:pt x="27" y="65"/>
                        <a:pt x="27" y="65"/>
                      </a:cubicBezTo>
                      <a:cubicBezTo>
                        <a:pt x="28" y="65"/>
                        <a:pt x="28" y="65"/>
                        <a:pt x="28" y="65"/>
                      </a:cubicBezTo>
                      <a:cubicBezTo>
                        <a:pt x="28" y="65"/>
                        <a:pt x="27" y="66"/>
                        <a:pt x="27" y="67"/>
                      </a:cubicBezTo>
                      <a:cubicBezTo>
                        <a:pt x="27" y="67"/>
                        <a:pt x="27" y="68"/>
                        <a:pt x="26" y="68"/>
                      </a:cubicBezTo>
                      <a:cubicBezTo>
                        <a:pt x="26" y="67"/>
                        <a:pt x="26" y="67"/>
                        <a:pt x="26" y="67"/>
                      </a:cubicBezTo>
                      <a:cubicBezTo>
                        <a:pt x="25" y="66"/>
                        <a:pt x="25" y="66"/>
                        <a:pt x="25" y="65"/>
                      </a:cubicBezTo>
                      <a:cubicBezTo>
                        <a:pt x="24" y="65"/>
                        <a:pt x="23" y="66"/>
                        <a:pt x="23" y="66"/>
                      </a:cubicBezTo>
                      <a:cubicBezTo>
                        <a:pt x="22" y="65"/>
                        <a:pt x="22" y="65"/>
                        <a:pt x="21" y="65"/>
                      </a:cubicBezTo>
                      <a:cubicBezTo>
                        <a:pt x="21" y="64"/>
                        <a:pt x="21" y="65"/>
                        <a:pt x="21" y="64"/>
                      </a:cubicBezTo>
                      <a:cubicBezTo>
                        <a:pt x="21" y="63"/>
                        <a:pt x="21" y="63"/>
                        <a:pt x="21" y="62"/>
                      </a:cubicBezTo>
                      <a:cubicBezTo>
                        <a:pt x="21" y="62"/>
                        <a:pt x="20" y="61"/>
                        <a:pt x="20" y="61"/>
                      </a:cubicBezTo>
                      <a:cubicBezTo>
                        <a:pt x="19" y="61"/>
                        <a:pt x="20" y="62"/>
                        <a:pt x="19" y="61"/>
                      </a:cubicBezTo>
                      <a:cubicBezTo>
                        <a:pt x="19" y="60"/>
                        <a:pt x="18" y="60"/>
                        <a:pt x="18" y="60"/>
                      </a:cubicBezTo>
                      <a:cubicBezTo>
                        <a:pt x="18" y="60"/>
                        <a:pt x="17" y="60"/>
                        <a:pt x="17" y="60"/>
                      </a:cubicBezTo>
                      <a:cubicBezTo>
                        <a:pt x="17" y="59"/>
                        <a:pt x="17" y="58"/>
                        <a:pt x="17" y="57"/>
                      </a:cubicBezTo>
                      <a:cubicBezTo>
                        <a:pt x="17" y="57"/>
                        <a:pt x="18" y="56"/>
                        <a:pt x="18" y="55"/>
                      </a:cubicBezTo>
                      <a:cubicBezTo>
                        <a:pt x="18" y="55"/>
                        <a:pt x="18" y="52"/>
                        <a:pt x="18" y="52"/>
                      </a:cubicBezTo>
                      <a:cubicBezTo>
                        <a:pt x="18" y="52"/>
                        <a:pt x="15" y="58"/>
                        <a:pt x="14" y="63"/>
                      </a:cubicBezTo>
                      <a:cubicBezTo>
                        <a:pt x="14" y="63"/>
                        <a:pt x="15" y="62"/>
                        <a:pt x="15" y="63"/>
                      </a:cubicBezTo>
                      <a:cubicBezTo>
                        <a:pt x="15" y="64"/>
                        <a:pt x="16" y="65"/>
                        <a:pt x="16" y="65"/>
                      </a:cubicBezTo>
                      <a:cubicBezTo>
                        <a:pt x="15" y="66"/>
                        <a:pt x="15" y="66"/>
                        <a:pt x="15" y="68"/>
                      </a:cubicBezTo>
                      <a:cubicBezTo>
                        <a:pt x="15" y="71"/>
                        <a:pt x="16" y="71"/>
                        <a:pt x="16" y="72"/>
                      </a:cubicBezTo>
                      <a:cubicBezTo>
                        <a:pt x="15" y="73"/>
                        <a:pt x="15" y="74"/>
                        <a:pt x="15" y="75"/>
                      </a:cubicBezTo>
                      <a:cubicBezTo>
                        <a:pt x="15" y="76"/>
                        <a:pt x="15" y="78"/>
                        <a:pt x="16" y="78"/>
                      </a:cubicBezTo>
                      <a:cubicBezTo>
                        <a:pt x="16" y="79"/>
                        <a:pt x="16" y="79"/>
                        <a:pt x="16" y="79"/>
                      </a:cubicBezTo>
                      <a:cubicBezTo>
                        <a:pt x="17" y="80"/>
                        <a:pt x="16" y="81"/>
                        <a:pt x="17" y="80"/>
                      </a:cubicBezTo>
                      <a:cubicBezTo>
                        <a:pt x="18" y="78"/>
                        <a:pt x="19" y="77"/>
                        <a:pt x="19" y="77"/>
                      </a:cubicBezTo>
                      <a:cubicBezTo>
                        <a:pt x="19" y="76"/>
                        <a:pt x="19" y="76"/>
                        <a:pt x="19" y="76"/>
                      </a:cubicBezTo>
                      <a:cubicBezTo>
                        <a:pt x="19" y="76"/>
                        <a:pt x="19" y="75"/>
                        <a:pt x="21" y="75"/>
                      </a:cubicBezTo>
                      <a:cubicBezTo>
                        <a:pt x="22" y="76"/>
                        <a:pt x="22" y="75"/>
                        <a:pt x="23" y="76"/>
                      </a:cubicBezTo>
                      <a:cubicBezTo>
                        <a:pt x="23" y="77"/>
                        <a:pt x="22" y="78"/>
                        <a:pt x="23" y="78"/>
                      </a:cubicBezTo>
                      <a:cubicBezTo>
                        <a:pt x="24" y="78"/>
                        <a:pt x="26" y="77"/>
                        <a:pt x="26" y="77"/>
                      </a:cubicBezTo>
                      <a:cubicBezTo>
                        <a:pt x="27" y="78"/>
                        <a:pt x="28" y="78"/>
                        <a:pt x="28" y="79"/>
                      </a:cubicBezTo>
                      <a:cubicBezTo>
                        <a:pt x="28" y="80"/>
                        <a:pt x="29" y="81"/>
                        <a:pt x="29" y="82"/>
                      </a:cubicBezTo>
                      <a:cubicBezTo>
                        <a:pt x="30" y="82"/>
                        <a:pt x="30" y="83"/>
                        <a:pt x="30" y="84"/>
                      </a:cubicBezTo>
                      <a:cubicBezTo>
                        <a:pt x="30" y="85"/>
                        <a:pt x="33" y="86"/>
                        <a:pt x="33" y="86"/>
                      </a:cubicBezTo>
                      <a:cubicBezTo>
                        <a:pt x="33" y="86"/>
                        <a:pt x="35" y="86"/>
                        <a:pt x="36" y="86"/>
                      </a:cubicBezTo>
                      <a:cubicBezTo>
                        <a:pt x="37" y="86"/>
                        <a:pt x="36" y="87"/>
                        <a:pt x="37" y="88"/>
                      </a:cubicBezTo>
                      <a:cubicBezTo>
                        <a:pt x="38" y="88"/>
                        <a:pt x="39" y="90"/>
                        <a:pt x="39" y="90"/>
                      </a:cubicBezTo>
                      <a:cubicBezTo>
                        <a:pt x="39" y="90"/>
                        <a:pt x="39" y="92"/>
                        <a:pt x="39" y="93"/>
                      </a:cubicBezTo>
                      <a:cubicBezTo>
                        <a:pt x="39" y="94"/>
                        <a:pt x="39" y="95"/>
                        <a:pt x="39" y="95"/>
                      </a:cubicBezTo>
                      <a:cubicBezTo>
                        <a:pt x="40" y="95"/>
                        <a:pt x="42" y="95"/>
                        <a:pt x="42" y="95"/>
                      </a:cubicBezTo>
                      <a:cubicBezTo>
                        <a:pt x="42" y="95"/>
                        <a:pt x="41" y="97"/>
                        <a:pt x="43" y="97"/>
                      </a:cubicBezTo>
                      <a:cubicBezTo>
                        <a:pt x="44" y="98"/>
                        <a:pt x="46" y="98"/>
                        <a:pt x="46" y="99"/>
                      </a:cubicBezTo>
                      <a:cubicBezTo>
                        <a:pt x="47" y="99"/>
                        <a:pt x="45" y="100"/>
                        <a:pt x="47" y="100"/>
                      </a:cubicBezTo>
                      <a:cubicBezTo>
                        <a:pt x="49" y="100"/>
                        <a:pt x="51" y="100"/>
                        <a:pt x="52" y="101"/>
                      </a:cubicBezTo>
                      <a:cubicBezTo>
                        <a:pt x="53" y="101"/>
                        <a:pt x="52" y="102"/>
                        <a:pt x="54" y="104"/>
                      </a:cubicBezTo>
                      <a:cubicBezTo>
                        <a:pt x="57" y="105"/>
                        <a:pt x="57" y="105"/>
                        <a:pt x="58" y="106"/>
                      </a:cubicBezTo>
                      <a:cubicBezTo>
                        <a:pt x="59" y="106"/>
                        <a:pt x="60" y="106"/>
                        <a:pt x="59" y="108"/>
                      </a:cubicBezTo>
                      <a:cubicBezTo>
                        <a:pt x="59" y="109"/>
                        <a:pt x="59" y="111"/>
                        <a:pt x="58" y="111"/>
                      </a:cubicBezTo>
                      <a:cubicBezTo>
                        <a:pt x="57" y="112"/>
                        <a:pt x="56" y="114"/>
                        <a:pt x="55" y="115"/>
                      </a:cubicBezTo>
                      <a:cubicBezTo>
                        <a:pt x="55" y="116"/>
                        <a:pt x="54" y="117"/>
                        <a:pt x="55" y="118"/>
                      </a:cubicBezTo>
                      <a:cubicBezTo>
                        <a:pt x="55" y="120"/>
                        <a:pt x="56" y="121"/>
                        <a:pt x="56" y="122"/>
                      </a:cubicBezTo>
                      <a:cubicBezTo>
                        <a:pt x="56" y="122"/>
                        <a:pt x="56" y="125"/>
                        <a:pt x="56" y="125"/>
                      </a:cubicBezTo>
                      <a:cubicBezTo>
                        <a:pt x="55" y="126"/>
                        <a:pt x="55" y="128"/>
                        <a:pt x="55" y="128"/>
                      </a:cubicBezTo>
                      <a:cubicBezTo>
                        <a:pt x="55" y="128"/>
                        <a:pt x="56" y="129"/>
                        <a:pt x="55" y="130"/>
                      </a:cubicBezTo>
                      <a:cubicBezTo>
                        <a:pt x="54" y="132"/>
                        <a:pt x="52" y="133"/>
                        <a:pt x="51" y="133"/>
                      </a:cubicBezTo>
                      <a:cubicBezTo>
                        <a:pt x="50" y="134"/>
                        <a:pt x="49" y="135"/>
                        <a:pt x="49" y="135"/>
                      </a:cubicBezTo>
                      <a:cubicBezTo>
                        <a:pt x="49" y="135"/>
                        <a:pt x="49" y="139"/>
                        <a:pt x="49" y="140"/>
                      </a:cubicBezTo>
                      <a:cubicBezTo>
                        <a:pt x="48" y="140"/>
                        <a:pt x="45" y="146"/>
                        <a:pt x="46" y="147"/>
                      </a:cubicBezTo>
                      <a:cubicBezTo>
                        <a:pt x="47" y="149"/>
                        <a:pt x="48" y="150"/>
                        <a:pt x="47" y="151"/>
                      </a:cubicBezTo>
                      <a:cubicBezTo>
                        <a:pt x="47" y="152"/>
                        <a:pt x="47" y="152"/>
                        <a:pt x="46" y="153"/>
                      </a:cubicBezTo>
                      <a:cubicBezTo>
                        <a:pt x="46" y="153"/>
                        <a:pt x="44" y="153"/>
                        <a:pt x="45" y="155"/>
                      </a:cubicBezTo>
                      <a:cubicBezTo>
                        <a:pt x="46" y="157"/>
                        <a:pt x="47" y="157"/>
                        <a:pt x="48" y="159"/>
                      </a:cubicBezTo>
                      <a:cubicBezTo>
                        <a:pt x="48" y="160"/>
                        <a:pt x="48" y="160"/>
                        <a:pt x="49" y="161"/>
                      </a:cubicBezTo>
                      <a:cubicBezTo>
                        <a:pt x="50" y="162"/>
                        <a:pt x="50" y="164"/>
                        <a:pt x="51" y="165"/>
                      </a:cubicBezTo>
                      <a:cubicBezTo>
                        <a:pt x="52" y="165"/>
                        <a:pt x="54" y="166"/>
                        <a:pt x="54" y="167"/>
                      </a:cubicBezTo>
                      <a:cubicBezTo>
                        <a:pt x="54" y="168"/>
                        <a:pt x="56" y="170"/>
                        <a:pt x="53" y="169"/>
                      </a:cubicBezTo>
                      <a:cubicBezTo>
                        <a:pt x="50" y="167"/>
                        <a:pt x="53" y="169"/>
                        <a:pt x="49" y="166"/>
                      </a:cubicBezTo>
                      <a:cubicBezTo>
                        <a:pt x="46" y="163"/>
                        <a:pt x="45" y="164"/>
                        <a:pt x="44" y="162"/>
                      </a:cubicBezTo>
                      <a:cubicBezTo>
                        <a:pt x="42" y="161"/>
                        <a:pt x="44" y="167"/>
                        <a:pt x="42" y="159"/>
                      </a:cubicBezTo>
                      <a:cubicBezTo>
                        <a:pt x="39" y="152"/>
                        <a:pt x="38" y="153"/>
                        <a:pt x="37" y="151"/>
                      </a:cubicBezTo>
                      <a:cubicBezTo>
                        <a:pt x="37" y="150"/>
                        <a:pt x="37" y="151"/>
                        <a:pt x="35" y="148"/>
                      </a:cubicBezTo>
                      <a:cubicBezTo>
                        <a:pt x="33" y="144"/>
                        <a:pt x="35" y="146"/>
                        <a:pt x="33" y="144"/>
                      </a:cubicBezTo>
                      <a:cubicBezTo>
                        <a:pt x="31" y="142"/>
                        <a:pt x="31" y="145"/>
                        <a:pt x="30" y="141"/>
                      </a:cubicBezTo>
                      <a:cubicBezTo>
                        <a:pt x="29" y="136"/>
                        <a:pt x="29" y="139"/>
                        <a:pt x="28" y="134"/>
                      </a:cubicBezTo>
                      <a:cubicBezTo>
                        <a:pt x="27" y="130"/>
                        <a:pt x="29" y="129"/>
                        <a:pt x="26" y="127"/>
                      </a:cubicBezTo>
                      <a:cubicBezTo>
                        <a:pt x="24" y="125"/>
                        <a:pt x="24" y="126"/>
                        <a:pt x="23" y="124"/>
                      </a:cubicBezTo>
                      <a:cubicBezTo>
                        <a:pt x="22" y="123"/>
                        <a:pt x="23" y="124"/>
                        <a:pt x="21" y="120"/>
                      </a:cubicBezTo>
                      <a:cubicBezTo>
                        <a:pt x="19" y="116"/>
                        <a:pt x="15" y="114"/>
                        <a:pt x="15" y="107"/>
                      </a:cubicBezTo>
                      <a:cubicBezTo>
                        <a:pt x="16" y="100"/>
                        <a:pt x="16" y="99"/>
                        <a:pt x="16" y="99"/>
                      </a:cubicBezTo>
                      <a:cubicBezTo>
                        <a:pt x="16" y="99"/>
                        <a:pt x="12" y="96"/>
                        <a:pt x="13" y="92"/>
                      </a:cubicBezTo>
                      <a:cubicBezTo>
                        <a:pt x="14" y="88"/>
                        <a:pt x="15" y="89"/>
                        <a:pt x="14" y="88"/>
                      </a:cubicBezTo>
                      <a:cubicBezTo>
                        <a:pt x="14" y="87"/>
                        <a:pt x="14" y="87"/>
                        <a:pt x="12" y="85"/>
                      </a:cubicBezTo>
                      <a:cubicBezTo>
                        <a:pt x="11" y="84"/>
                        <a:pt x="11" y="84"/>
                        <a:pt x="11" y="83"/>
                      </a:cubicBezTo>
                      <a:cubicBezTo>
                        <a:pt x="10" y="82"/>
                        <a:pt x="10" y="80"/>
                        <a:pt x="10" y="80"/>
                      </a:cubicBezTo>
                      <a:cubicBezTo>
                        <a:pt x="9" y="80"/>
                        <a:pt x="9" y="80"/>
                        <a:pt x="9" y="80"/>
                      </a:cubicBezTo>
                      <a:cubicBezTo>
                        <a:pt x="9" y="80"/>
                        <a:pt x="0" y="173"/>
                        <a:pt x="92" y="187"/>
                      </a:cubicBezTo>
                      <a:cubicBezTo>
                        <a:pt x="92" y="187"/>
                        <a:pt x="71" y="182"/>
                        <a:pt x="69" y="178"/>
                      </a:cubicBezTo>
                      <a:cubicBezTo>
                        <a:pt x="69" y="178"/>
                        <a:pt x="69" y="174"/>
                        <a:pt x="70" y="174"/>
                      </a:cubicBezTo>
                      <a:cubicBezTo>
                        <a:pt x="71" y="174"/>
                        <a:pt x="72" y="175"/>
                        <a:pt x="73" y="174"/>
                      </a:cubicBezTo>
                      <a:cubicBezTo>
                        <a:pt x="75" y="173"/>
                        <a:pt x="76" y="171"/>
                        <a:pt x="76" y="171"/>
                      </a:cubicBezTo>
                      <a:cubicBezTo>
                        <a:pt x="76" y="173"/>
                        <a:pt x="76" y="173"/>
                        <a:pt x="76" y="173"/>
                      </a:cubicBezTo>
                      <a:cubicBezTo>
                        <a:pt x="76" y="173"/>
                        <a:pt x="75" y="173"/>
                        <a:pt x="79" y="173"/>
                      </a:cubicBezTo>
                      <a:cubicBezTo>
                        <a:pt x="83" y="172"/>
                        <a:pt x="83" y="172"/>
                        <a:pt x="85" y="172"/>
                      </a:cubicBezTo>
                      <a:cubicBezTo>
                        <a:pt x="86" y="171"/>
                        <a:pt x="88" y="168"/>
                        <a:pt x="89" y="170"/>
                      </a:cubicBezTo>
                      <a:cubicBezTo>
                        <a:pt x="90" y="172"/>
                        <a:pt x="88" y="171"/>
                        <a:pt x="90" y="172"/>
                      </a:cubicBezTo>
                      <a:cubicBezTo>
                        <a:pt x="92" y="173"/>
                        <a:pt x="96" y="171"/>
                        <a:pt x="96" y="171"/>
                      </a:cubicBezTo>
                      <a:cubicBezTo>
                        <a:pt x="96" y="171"/>
                        <a:pt x="102" y="172"/>
                        <a:pt x="103" y="171"/>
                      </a:cubicBezTo>
                      <a:cubicBezTo>
                        <a:pt x="103" y="170"/>
                        <a:pt x="103" y="169"/>
                        <a:pt x="105" y="169"/>
                      </a:cubicBezTo>
                      <a:cubicBezTo>
                        <a:pt x="106" y="170"/>
                        <a:pt x="106" y="171"/>
                        <a:pt x="106" y="171"/>
                      </a:cubicBezTo>
                      <a:cubicBezTo>
                        <a:pt x="103" y="173"/>
                        <a:pt x="103" y="173"/>
                        <a:pt x="103" y="173"/>
                      </a:cubicBezTo>
                      <a:cubicBezTo>
                        <a:pt x="99" y="176"/>
                        <a:pt x="99" y="176"/>
                        <a:pt x="99" y="176"/>
                      </a:cubicBezTo>
                      <a:cubicBezTo>
                        <a:pt x="99" y="176"/>
                        <a:pt x="98" y="176"/>
                        <a:pt x="99" y="177"/>
                      </a:cubicBezTo>
                      <a:cubicBezTo>
                        <a:pt x="101" y="178"/>
                        <a:pt x="101" y="177"/>
                        <a:pt x="103" y="178"/>
                      </a:cubicBezTo>
                      <a:cubicBezTo>
                        <a:pt x="104" y="178"/>
                        <a:pt x="108" y="181"/>
                        <a:pt x="109" y="179"/>
                      </a:cubicBezTo>
                      <a:cubicBezTo>
                        <a:pt x="110" y="177"/>
                        <a:pt x="110" y="177"/>
                        <a:pt x="111" y="176"/>
                      </a:cubicBezTo>
                      <a:cubicBezTo>
                        <a:pt x="111" y="175"/>
                        <a:pt x="111" y="173"/>
                        <a:pt x="113" y="173"/>
                      </a:cubicBezTo>
                      <a:cubicBezTo>
                        <a:pt x="114" y="173"/>
                        <a:pt x="116" y="174"/>
                        <a:pt x="116" y="174"/>
                      </a:cubicBezTo>
                      <a:cubicBezTo>
                        <a:pt x="114" y="177"/>
                        <a:pt x="114" y="177"/>
                        <a:pt x="114" y="177"/>
                      </a:cubicBezTo>
                      <a:cubicBezTo>
                        <a:pt x="114" y="177"/>
                        <a:pt x="117" y="177"/>
                        <a:pt x="118" y="177"/>
                      </a:cubicBezTo>
                      <a:cubicBezTo>
                        <a:pt x="119" y="177"/>
                        <a:pt x="120" y="178"/>
                        <a:pt x="121" y="177"/>
                      </a:cubicBezTo>
                      <a:cubicBezTo>
                        <a:pt x="123" y="175"/>
                        <a:pt x="123" y="175"/>
                        <a:pt x="124" y="175"/>
                      </a:cubicBezTo>
                      <a:cubicBezTo>
                        <a:pt x="126" y="175"/>
                        <a:pt x="128" y="174"/>
                        <a:pt x="129" y="174"/>
                      </a:cubicBezTo>
                      <a:cubicBezTo>
                        <a:pt x="129" y="175"/>
                        <a:pt x="131" y="175"/>
                        <a:pt x="131" y="175"/>
                      </a:cubicBezTo>
                      <a:cubicBezTo>
                        <a:pt x="132" y="175"/>
                        <a:pt x="135" y="177"/>
                        <a:pt x="136" y="177"/>
                      </a:cubicBezTo>
                      <a:cubicBezTo>
                        <a:pt x="137" y="176"/>
                        <a:pt x="141" y="177"/>
                        <a:pt x="141" y="177"/>
                      </a:cubicBezTo>
                      <a:cubicBezTo>
                        <a:pt x="141" y="177"/>
                        <a:pt x="130" y="186"/>
                        <a:pt x="107" y="187"/>
                      </a:cubicBezTo>
                      <a:cubicBezTo>
                        <a:pt x="107" y="187"/>
                        <a:pt x="158" y="189"/>
                        <a:pt x="187" y="139"/>
                      </a:cubicBezTo>
                      <a:cubicBezTo>
                        <a:pt x="216" y="89"/>
                        <a:pt x="196" y="25"/>
                        <a:pt x="130" y="3"/>
                      </a:cubicBezTo>
                      <a:cubicBezTo>
                        <a:pt x="130" y="3"/>
                        <a:pt x="179" y="21"/>
                        <a:pt x="192" y="68"/>
                      </a:cubicBezTo>
                      <a:cubicBezTo>
                        <a:pt x="192" y="69"/>
                        <a:pt x="192" y="69"/>
                        <a:pt x="192" y="69"/>
                      </a:cubicBezTo>
                      <a:cubicBezTo>
                        <a:pt x="191" y="68"/>
                        <a:pt x="191" y="68"/>
                        <a:pt x="190" y="66"/>
                      </a:cubicBezTo>
                      <a:cubicBezTo>
                        <a:pt x="188" y="64"/>
                        <a:pt x="189" y="64"/>
                        <a:pt x="188" y="63"/>
                      </a:cubicBezTo>
                      <a:cubicBezTo>
                        <a:pt x="188" y="61"/>
                        <a:pt x="188" y="62"/>
                        <a:pt x="187" y="61"/>
                      </a:cubicBezTo>
                      <a:cubicBezTo>
                        <a:pt x="186" y="59"/>
                        <a:pt x="185" y="60"/>
                        <a:pt x="184" y="59"/>
                      </a:cubicBezTo>
                      <a:cubicBezTo>
                        <a:pt x="184" y="58"/>
                        <a:pt x="183" y="55"/>
                        <a:pt x="182" y="54"/>
                      </a:cubicBezTo>
                      <a:cubicBezTo>
                        <a:pt x="181" y="53"/>
                        <a:pt x="179" y="53"/>
                        <a:pt x="178" y="53"/>
                      </a:cubicBezTo>
                      <a:cubicBezTo>
                        <a:pt x="178" y="53"/>
                        <a:pt x="178" y="51"/>
                        <a:pt x="178" y="53"/>
                      </a:cubicBezTo>
                      <a:cubicBezTo>
                        <a:pt x="177" y="54"/>
                        <a:pt x="179" y="55"/>
                        <a:pt x="179" y="55"/>
                      </a:cubicBezTo>
                      <a:cubicBezTo>
                        <a:pt x="179" y="59"/>
                        <a:pt x="179" y="59"/>
                        <a:pt x="179" y="59"/>
                      </a:cubicBezTo>
                      <a:cubicBezTo>
                        <a:pt x="179" y="59"/>
                        <a:pt x="180" y="62"/>
                        <a:pt x="180" y="63"/>
                      </a:cubicBezTo>
                      <a:cubicBezTo>
                        <a:pt x="180" y="64"/>
                        <a:pt x="179" y="66"/>
                        <a:pt x="179" y="66"/>
                      </a:cubicBezTo>
                      <a:cubicBezTo>
                        <a:pt x="179" y="66"/>
                        <a:pt x="179" y="69"/>
                        <a:pt x="178" y="70"/>
                      </a:cubicBezTo>
                      <a:cubicBezTo>
                        <a:pt x="177" y="70"/>
                        <a:pt x="172" y="71"/>
                        <a:pt x="172" y="71"/>
                      </a:cubicBezTo>
                      <a:cubicBezTo>
                        <a:pt x="172" y="71"/>
                        <a:pt x="170" y="69"/>
                        <a:pt x="169" y="68"/>
                      </a:cubicBezTo>
                      <a:cubicBezTo>
                        <a:pt x="169" y="66"/>
                        <a:pt x="166" y="66"/>
                        <a:pt x="165" y="65"/>
                      </a:cubicBezTo>
                      <a:cubicBezTo>
                        <a:pt x="165" y="64"/>
                        <a:pt x="166" y="63"/>
                        <a:pt x="165" y="61"/>
                      </a:cubicBezTo>
                      <a:cubicBezTo>
                        <a:pt x="163" y="59"/>
                        <a:pt x="165" y="60"/>
                        <a:pt x="163" y="58"/>
                      </a:cubicBezTo>
                      <a:cubicBezTo>
                        <a:pt x="161" y="57"/>
                        <a:pt x="161" y="57"/>
                        <a:pt x="161" y="57"/>
                      </a:cubicBezTo>
                      <a:cubicBezTo>
                        <a:pt x="161" y="57"/>
                        <a:pt x="157" y="55"/>
                        <a:pt x="158" y="58"/>
                      </a:cubicBezTo>
                      <a:cubicBezTo>
                        <a:pt x="160" y="60"/>
                        <a:pt x="158" y="62"/>
                        <a:pt x="159" y="62"/>
                      </a:cubicBezTo>
                      <a:cubicBezTo>
                        <a:pt x="160" y="63"/>
                        <a:pt x="161" y="62"/>
                        <a:pt x="162" y="64"/>
                      </a:cubicBezTo>
                      <a:cubicBezTo>
                        <a:pt x="163" y="66"/>
                        <a:pt x="163" y="67"/>
                        <a:pt x="164" y="67"/>
                      </a:cubicBezTo>
                      <a:cubicBezTo>
                        <a:pt x="164" y="68"/>
                        <a:pt x="165" y="71"/>
                        <a:pt x="165" y="71"/>
                      </a:cubicBezTo>
                      <a:cubicBezTo>
                        <a:pt x="166" y="71"/>
                        <a:pt x="169" y="71"/>
                        <a:pt x="169" y="72"/>
                      </a:cubicBezTo>
                      <a:cubicBezTo>
                        <a:pt x="168" y="73"/>
                        <a:pt x="167" y="75"/>
                        <a:pt x="169" y="75"/>
                      </a:cubicBezTo>
                      <a:cubicBezTo>
                        <a:pt x="170" y="76"/>
                        <a:pt x="170" y="76"/>
                        <a:pt x="171" y="76"/>
                      </a:cubicBezTo>
                      <a:cubicBezTo>
                        <a:pt x="172" y="76"/>
                        <a:pt x="172" y="76"/>
                        <a:pt x="173" y="76"/>
                      </a:cubicBezTo>
                      <a:cubicBezTo>
                        <a:pt x="175" y="75"/>
                        <a:pt x="176" y="75"/>
                        <a:pt x="176" y="75"/>
                      </a:cubicBezTo>
                      <a:cubicBezTo>
                        <a:pt x="176" y="75"/>
                        <a:pt x="178" y="77"/>
                        <a:pt x="178" y="77"/>
                      </a:cubicBezTo>
                      <a:cubicBezTo>
                        <a:pt x="178" y="78"/>
                        <a:pt x="178" y="82"/>
                        <a:pt x="178" y="82"/>
                      </a:cubicBezTo>
                      <a:cubicBezTo>
                        <a:pt x="176" y="85"/>
                        <a:pt x="176" y="85"/>
                        <a:pt x="176" y="85"/>
                      </a:cubicBezTo>
                      <a:cubicBezTo>
                        <a:pt x="176" y="85"/>
                        <a:pt x="176" y="92"/>
                        <a:pt x="175" y="92"/>
                      </a:cubicBezTo>
                      <a:cubicBezTo>
                        <a:pt x="174" y="92"/>
                        <a:pt x="173" y="95"/>
                        <a:pt x="172" y="95"/>
                      </a:cubicBezTo>
                      <a:cubicBezTo>
                        <a:pt x="171" y="96"/>
                        <a:pt x="171" y="100"/>
                        <a:pt x="171" y="100"/>
                      </a:cubicBezTo>
                      <a:cubicBezTo>
                        <a:pt x="169" y="103"/>
                        <a:pt x="169" y="103"/>
                        <a:pt x="169" y="103"/>
                      </a:cubicBezTo>
                      <a:cubicBezTo>
                        <a:pt x="169" y="103"/>
                        <a:pt x="169" y="106"/>
                        <a:pt x="169" y="107"/>
                      </a:cubicBezTo>
                      <a:cubicBezTo>
                        <a:pt x="169" y="108"/>
                        <a:pt x="170" y="111"/>
                        <a:pt x="169" y="113"/>
                      </a:cubicBezTo>
                      <a:cubicBezTo>
                        <a:pt x="169" y="115"/>
                        <a:pt x="166" y="117"/>
                        <a:pt x="166" y="117"/>
                      </a:cubicBezTo>
                      <a:cubicBezTo>
                        <a:pt x="166" y="117"/>
                        <a:pt x="170" y="120"/>
                        <a:pt x="168" y="120"/>
                      </a:cubicBezTo>
                      <a:cubicBezTo>
                        <a:pt x="166" y="120"/>
                        <a:pt x="164" y="123"/>
                        <a:pt x="164" y="124"/>
                      </a:cubicBezTo>
                      <a:cubicBezTo>
                        <a:pt x="163" y="124"/>
                        <a:pt x="164" y="126"/>
                        <a:pt x="163" y="126"/>
                      </a:cubicBezTo>
                      <a:cubicBezTo>
                        <a:pt x="161" y="126"/>
                        <a:pt x="159" y="126"/>
                        <a:pt x="159" y="127"/>
                      </a:cubicBezTo>
                      <a:cubicBezTo>
                        <a:pt x="159" y="128"/>
                        <a:pt x="159" y="130"/>
                        <a:pt x="159" y="130"/>
                      </a:cubicBezTo>
                      <a:cubicBezTo>
                        <a:pt x="156" y="135"/>
                        <a:pt x="156" y="135"/>
                        <a:pt x="156" y="135"/>
                      </a:cubicBezTo>
                      <a:cubicBezTo>
                        <a:pt x="152" y="139"/>
                        <a:pt x="152" y="139"/>
                        <a:pt x="152" y="139"/>
                      </a:cubicBezTo>
                      <a:cubicBezTo>
                        <a:pt x="152" y="139"/>
                        <a:pt x="152" y="141"/>
                        <a:pt x="151" y="142"/>
                      </a:cubicBezTo>
                      <a:cubicBezTo>
                        <a:pt x="150" y="142"/>
                        <a:pt x="145" y="144"/>
                        <a:pt x="144" y="144"/>
                      </a:cubicBezTo>
                      <a:cubicBezTo>
                        <a:pt x="144" y="145"/>
                        <a:pt x="141" y="147"/>
                        <a:pt x="139" y="147"/>
                      </a:cubicBezTo>
                      <a:cubicBezTo>
                        <a:pt x="138" y="147"/>
                        <a:pt x="140" y="150"/>
                        <a:pt x="138" y="147"/>
                      </a:cubicBezTo>
                      <a:cubicBezTo>
                        <a:pt x="137" y="143"/>
                        <a:pt x="138" y="145"/>
                        <a:pt x="136" y="142"/>
                      </a:cubicBezTo>
                      <a:cubicBezTo>
                        <a:pt x="135" y="138"/>
                        <a:pt x="135" y="141"/>
                        <a:pt x="135" y="138"/>
                      </a:cubicBezTo>
                      <a:cubicBezTo>
                        <a:pt x="135" y="136"/>
                        <a:pt x="135" y="138"/>
                        <a:pt x="135" y="136"/>
                      </a:cubicBezTo>
                      <a:cubicBezTo>
                        <a:pt x="135" y="133"/>
                        <a:pt x="135" y="135"/>
                        <a:pt x="134" y="132"/>
                      </a:cubicBezTo>
                      <a:cubicBezTo>
                        <a:pt x="133" y="129"/>
                        <a:pt x="133" y="130"/>
                        <a:pt x="131" y="128"/>
                      </a:cubicBezTo>
                      <a:cubicBezTo>
                        <a:pt x="129" y="127"/>
                        <a:pt x="128" y="128"/>
                        <a:pt x="129" y="126"/>
                      </a:cubicBezTo>
                      <a:cubicBezTo>
                        <a:pt x="130" y="123"/>
                        <a:pt x="130" y="126"/>
                        <a:pt x="130" y="123"/>
                      </a:cubicBezTo>
                      <a:cubicBezTo>
                        <a:pt x="131" y="120"/>
                        <a:pt x="130" y="119"/>
                        <a:pt x="132" y="118"/>
                      </a:cubicBezTo>
                      <a:cubicBezTo>
                        <a:pt x="134" y="117"/>
                        <a:pt x="135" y="117"/>
                        <a:pt x="135" y="115"/>
                      </a:cubicBezTo>
                      <a:cubicBezTo>
                        <a:pt x="135" y="113"/>
                        <a:pt x="135" y="112"/>
                        <a:pt x="134" y="111"/>
                      </a:cubicBezTo>
                      <a:cubicBezTo>
                        <a:pt x="134" y="110"/>
                        <a:pt x="132" y="108"/>
                        <a:pt x="132" y="108"/>
                      </a:cubicBezTo>
                      <a:cubicBezTo>
                        <a:pt x="132" y="107"/>
                        <a:pt x="132" y="107"/>
                        <a:pt x="130" y="105"/>
                      </a:cubicBezTo>
                      <a:cubicBezTo>
                        <a:pt x="129" y="103"/>
                        <a:pt x="128" y="102"/>
                        <a:pt x="128" y="102"/>
                      </a:cubicBezTo>
                      <a:cubicBezTo>
                        <a:pt x="128" y="102"/>
                        <a:pt x="128" y="98"/>
                        <a:pt x="128" y="96"/>
                      </a:cubicBezTo>
                      <a:cubicBezTo>
                        <a:pt x="128" y="94"/>
                        <a:pt x="127" y="97"/>
                        <a:pt x="128" y="94"/>
                      </a:cubicBezTo>
                      <a:cubicBezTo>
                        <a:pt x="128" y="91"/>
                        <a:pt x="129" y="90"/>
                        <a:pt x="129" y="90"/>
                      </a:cubicBezTo>
                      <a:cubicBezTo>
                        <a:pt x="129" y="90"/>
                        <a:pt x="125" y="87"/>
                        <a:pt x="124" y="88"/>
                      </a:cubicBezTo>
                      <a:cubicBezTo>
                        <a:pt x="123" y="88"/>
                        <a:pt x="123" y="90"/>
                        <a:pt x="121" y="88"/>
                      </a:cubicBezTo>
                      <a:cubicBezTo>
                        <a:pt x="119" y="87"/>
                        <a:pt x="119" y="86"/>
                        <a:pt x="119" y="85"/>
                      </a:cubicBezTo>
                      <a:cubicBezTo>
                        <a:pt x="118" y="85"/>
                        <a:pt x="117" y="85"/>
                        <a:pt x="116" y="85"/>
                      </a:cubicBezTo>
                      <a:cubicBezTo>
                        <a:pt x="114" y="86"/>
                        <a:pt x="112" y="86"/>
                        <a:pt x="110" y="87"/>
                      </a:cubicBezTo>
                      <a:cubicBezTo>
                        <a:pt x="108" y="88"/>
                        <a:pt x="107" y="88"/>
                        <a:pt x="105" y="88"/>
                      </a:cubicBezTo>
                      <a:cubicBezTo>
                        <a:pt x="102" y="88"/>
                        <a:pt x="99" y="89"/>
                        <a:pt x="97" y="88"/>
                      </a:cubicBezTo>
                      <a:cubicBezTo>
                        <a:pt x="95" y="86"/>
                        <a:pt x="95" y="88"/>
                        <a:pt x="94" y="86"/>
                      </a:cubicBezTo>
                      <a:cubicBezTo>
                        <a:pt x="93" y="84"/>
                        <a:pt x="94" y="84"/>
                        <a:pt x="92" y="83"/>
                      </a:cubicBezTo>
                      <a:cubicBezTo>
                        <a:pt x="90" y="82"/>
                        <a:pt x="90" y="83"/>
                        <a:pt x="89" y="81"/>
                      </a:cubicBezTo>
                      <a:cubicBezTo>
                        <a:pt x="89" y="79"/>
                        <a:pt x="90" y="79"/>
                        <a:pt x="89" y="77"/>
                      </a:cubicBezTo>
                      <a:cubicBezTo>
                        <a:pt x="87" y="75"/>
                        <a:pt x="90" y="78"/>
                        <a:pt x="87" y="75"/>
                      </a:cubicBezTo>
                      <a:cubicBezTo>
                        <a:pt x="85" y="73"/>
                        <a:pt x="84" y="75"/>
                        <a:pt x="85" y="73"/>
                      </a:cubicBezTo>
                      <a:cubicBezTo>
                        <a:pt x="86" y="71"/>
                        <a:pt x="86" y="72"/>
                        <a:pt x="86" y="69"/>
                      </a:cubicBezTo>
                      <a:cubicBezTo>
                        <a:pt x="86" y="67"/>
                        <a:pt x="90" y="70"/>
                        <a:pt x="88" y="65"/>
                      </a:cubicBezTo>
                      <a:cubicBezTo>
                        <a:pt x="85" y="60"/>
                        <a:pt x="85" y="61"/>
                        <a:pt x="87" y="57"/>
                      </a:cubicBezTo>
                      <a:cubicBezTo>
                        <a:pt x="89" y="53"/>
                        <a:pt x="92" y="52"/>
                        <a:pt x="93" y="51"/>
                      </a:cubicBezTo>
                      <a:cubicBezTo>
                        <a:pt x="93" y="50"/>
                        <a:pt x="94" y="48"/>
                        <a:pt x="95" y="47"/>
                      </a:cubicBezTo>
                      <a:cubicBezTo>
                        <a:pt x="96" y="46"/>
                        <a:pt x="95" y="46"/>
                        <a:pt x="97" y="46"/>
                      </a:cubicBezTo>
                      <a:cubicBezTo>
                        <a:pt x="99" y="46"/>
                        <a:pt x="101" y="45"/>
                        <a:pt x="103" y="44"/>
                      </a:cubicBezTo>
                      <a:cubicBezTo>
                        <a:pt x="104" y="43"/>
                        <a:pt x="106" y="41"/>
                        <a:pt x="107" y="40"/>
                      </a:cubicBezTo>
                      <a:cubicBezTo>
                        <a:pt x="107" y="40"/>
                        <a:pt x="107" y="41"/>
                        <a:pt x="109" y="40"/>
                      </a:cubicBezTo>
                      <a:cubicBezTo>
                        <a:pt x="111" y="40"/>
                        <a:pt x="111" y="39"/>
                        <a:pt x="113" y="39"/>
                      </a:cubicBezTo>
                      <a:cubicBezTo>
                        <a:pt x="114" y="39"/>
                        <a:pt x="111" y="40"/>
                        <a:pt x="115" y="39"/>
                      </a:cubicBezTo>
                      <a:cubicBezTo>
                        <a:pt x="119" y="39"/>
                        <a:pt x="118" y="39"/>
                        <a:pt x="119" y="39"/>
                      </a:cubicBezTo>
                      <a:cubicBezTo>
                        <a:pt x="120" y="39"/>
                        <a:pt x="119" y="39"/>
                        <a:pt x="121" y="39"/>
                      </a:cubicBezTo>
                      <a:cubicBezTo>
                        <a:pt x="122" y="39"/>
                        <a:pt x="122" y="36"/>
                        <a:pt x="122" y="39"/>
                      </a:cubicBezTo>
                      <a:cubicBezTo>
                        <a:pt x="123" y="43"/>
                        <a:pt x="121" y="44"/>
                        <a:pt x="124" y="44"/>
                      </a:cubicBezTo>
                      <a:cubicBezTo>
                        <a:pt x="126" y="45"/>
                        <a:pt x="124" y="45"/>
                        <a:pt x="126" y="45"/>
                      </a:cubicBezTo>
                      <a:cubicBezTo>
                        <a:pt x="129" y="45"/>
                        <a:pt x="128" y="45"/>
                        <a:pt x="130" y="46"/>
                      </a:cubicBezTo>
                      <a:cubicBezTo>
                        <a:pt x="131" y="46"/>
                        <a:pt x="132" y="47"/>
                        <a:pt x="134" y="47"/>
                      </a:cubicBezTo>
                      <a:cubicBezTo>
                        <a:pt x="136" y="47"/>
                        <a:pt x="133" y="50"/>
                        <a:pt x="136" y="47"/>
                      </a:cubicBezTo>
                      <a:cubicBezTo>
                        <a:pt x="139" y="44"/>
                        <a:pt x="133" y="44"/>
                        <a:pt x="139" y="44"/>
                      </a:cubicBezTo>
                      <a:cubicBezTo>
                        <a:pt x="144" y="45"/>
                        <a:pt x="144" y="46"/>
                        <a:pt x="145" y="45"/>
                      </a:cubicBezTo>
                      <a:cubicBezTo>
                        <a:pt x="146" y="45"/>
                        <a:pt x="146" y="46"/>
                        <a:pt x="148" y="45"/>
                      </a:cubicBezTo>
                      <a:cubicBezTo>
                        <a:pt x="151" y="44"/>
                        <a:pt x="151" y="44"/>
                        <a:pt x="152" y="44"/>
                      </a:cubicBezTo>
                      <a:cubicBezTo>
                        <a:pt x="153" y="45"/>
                        <a:pt x="153" y="47"/>
                        <a:pt x="154" y="45"/>
                      </a:cubicBezTo>
                      <a:cubicBezTo>
                        <a:pt x="154" y="43"/>
                        <a:pt x="156" y="43"/>
                        <a:pt x="154" y="42"/>
                      </a:cubicBezTo>
                      <a:cubicBezTo>
                        <a:pt x="151" y="41"/>
                        <a:pt x="150" y="42"/>
                        <a:pt x="150" y="40"/>
                      </a:cubicBezTo>
                      <a:cubicBezTo>
                        <a:pt x="149" y="39"/>
                        <a:pt x="152" y="39"/>
                        <a:pt x="149" y="39"/>
                      </a:cubicBezTo>
                      <a:cubicBezTo>
                        <a:pt x="146" y="38"/>
                        <a:pt x="147" y="38"/>
                        <a:pt x="145" y="38"/>
                      </a:cubicBezTo>
                      <a:cubicBezTo>
                        <a:pt x="143" y="37"/>
                        <a:pt x="141" y="39"/>
                        <a:pt x="140" y="38"/>
                      </a:cubicBezTo>
                      <a:cubicBezTo>
                        <a:pt x="140" y="36"/>
                        <a:pt x="136" y="39"/>
                        <a:pt x="140" y="36"/>
                      </a:cubicBezTo>
                      <a:cubicBezTo>
                        <a:pt x="143" y="32"/>
                        <a:pt x="142" y="31"/>
                        <a:pt x="144" y="32"/>
                      </a:cubicBezTo>
                      <a:cubicBezTo>
                        <a:pt x="147" y="32"/>
                        <a:pt x="146" y="34"/>
                        <a:pt x="148" y="33"/>
                      </a:cubicBezTo>
                      <a:cubicBezTo>
                        <a:pt x="149" y="32"/>
                        <a:pt x="152" y="31"/>
                        <a:pt x="149" y="29"/>
                      </a:cubicBezTo>
                      <a:cubicBezTo>
                        <a:pt x="146" y="27"/>
                        <a:pt x="148" y="28"/>
                        <a:pt x="145" y="26"/>
                      </a:cubicBezTo>
                      <a:cubicBezTo>
                        <a:pt x="142" y="25"/>
                        <a:pt x="140" y="32"/>
                        <a:pt x="139" y="31"/>
                      </a:cubicBezTo>
                      <a:cubicBezTo>
                        <a:pt x="137" y="30"/>
                        <a:pt x="137" y="29"/>
                        <a:pt x="136" y="30"/>
                      </a:cubicBezTo>
                      <a:cubicBezTo>
                        <a:pt x="135" y="30"/>
                        <a:pt x="135" y="32"/>
                        <a:pt x="135" y="34"/>
                      </a:cubicBezTo>
                      <a:cubicBezTo>
                        <a:pt x="134" y="36"/>
                        <a:pt x="136" y="36"/>
                        <a:pt x="133" y="35"/>
                      </a:cubicBezTo>
                      <a:cubicBezTo>
                        <a:pt x="130" y="34"/>
                        <a:pt x="136" y="34"/>
                        <a:pt x="130" y="32"/>
                      </a:cubicBezTo>
                      <a:cubicBezTo>
                        <a:pt x="124" y="30"/>
                        <a:pt x="121" y="30"/>
                        <a:pt x="120" y="31"/>
                      </a:cubicBezTo>
                      <a:cubicBezTo>
                        <a:pt x="120" y="32"/>
                        <a:pt x="118" y="32"/>
                        <a:pt x="118" y="32"/>
                      </a:cubicBezTo>
                      <a:cubicBezTo>
                        <a:pt x="117" y="33"/>
                        <a:pt x="120" y="35"/>
                        <a:pt x="117" y="33"/>
                      </a:cubicBezTo>
                      <a:cubicBezTo>
                        <a:pt x="114" y="32"/>
                        <a:pt x="112" y="34"/>
                        <a:pt x="112" y="34"/>
                      </a:cubicBezTo>
                      <a:cubicBezTo>
                        <a:pt x="112" y="34"/>
                        <a:pt x="111" y="34"/>
                        <a:pt x="110" y="34"/>
                      </a:cubicBezTo>
                      <a:cubicBezTo>
                        <a:pt x="109" y="35"/>
                        <a:pt x="106" y="36"/>
                        <a:pt x="105" y="36"/>
                      </a:cubicBezTo>
                      <a:cubicBezTo>
                        <a:pt x="104" y="35"/>
                        <a:pt x="101" y="36"/>
                        <a:pt x="103" y="33"/>
                      </a:cubicBezTo>
                      <a:cubicBezTo>
                        <a:pt x="106" y="30"/>
                        <a:pt x="104" y="32"/>
                        <a:pt x="108" y="30"/>
                      </a:cubicBezTo>
                      <a:cubicBezTo>
                        <a:pt x="111" y="28"/>
                        <a:pt x="117" y="28"/>
                        <a:pt x="112" y="27"/>
                      </a:cubicBezTo>
                      <a:cubicBezTo>
                        <a:pt x="107" y="26"/>
                        <a:pt x="115" y="26"/>
                        <a:pt x="108" y="23"/>
                      </a:cubicBezTo>
                      <a:cubicBezTo>
                        <a:pt x="102" y="20"/>
                        <a:pt x="102" y="24"/>
                        <a:pt x="102" y="20"/>
                      </a:cubicBezTo>
                      <a:cubicBezTo>
                        <a:pt x="102" y="16"/>
                        <a:pt x="101" y="15"/>
                        <a:pt x="100" y="16"/>
                      </a:cubicBezTo>
                      <a:cubicBezTo>
                        <a:pt x="99" y="16"/>
                        <a:pt x="95" y="17"/>
                        <a:pt x="93" y="17"/>
                      </a:cubicBezTo>
                      <a:cubicBezTo>
                        <a:pt x="92" y="17"/>
                        <a:pt x="94" y="19"/>
                        <a:pt x="91" y="17"/>
                      </a:cubicBezTo>
                      <a:cubicBezTo>
                        <a:pt x="88" y="15"/>
                        <a:pt x="87" y="18"/>
                        <a:pt x="88" y="15"/>
                      </a:cubicBezTo>
                      <a:cubicBezTo>
                        <a:pt x="89" y="12"/>
                        <a:pt x="89" y="12"/>
                        <a:pt x="91" y="10"/>
                      </a:cubicBezTo>
                      <a:cubicBezTo>
                        <a:pt x="93" y="9"/>
                        <a:pt x="92" y="3"/>
                        <a:pt x="97" y="5"/>
                      </a:cubicBezTo>
                      <a:cubicBezTo>
                        <a:pt x="101" y="7"/>
                        <a:pt x="99" y="7"/>
                        <a:pt x="103" y="7"/>
                      </a:cubicBezTo>
                      <a:cubicBezTo>
                        <a:pt x="106" y="7"/>
                        <a:pt x="108" y="7"/>
                        <a:pt x="108" y="6"/>
                      </a:cubicBezTo>
                      <a:cubicBezTo>
                        <a:pt x="108" y="5"/>
                        <a:pt x="104" y="3"/>
                        <a:pt x="104" y="3"/>
                      </a:cubicBezTo>
                      <a:cubicBezTo>
                        <a:pt x="104" y="3"/>
                        <a:pt x="103" y="4"/>
                        <a:pt x="103" y="3"/>
                      </a:cubicBezTo>
                      <a:cubicBezTo>
                        <a:pt x="103" y="2"/>
                        <a:pt x="104" y="1"/>
                        <a:pt x="104" y="1"/>
                      </a:cubicBezTo>
                      <a:cubicBezTo>
                        <a:pt x="103" y="0"/>
                        <a:pt x="103" y="0"/>
                        <a:pt x="103" y="0"/>
                      </a:cubicBezTo>
                      <a:cubicBezTo>
                        <a:pt x="103" y="0"/>
                        <a:pt x="91" y="0"/>
                        <a:pt x="88" y="1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800" dirty="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26" name="Group 187"/>
            <p:cNvGrpSpPr/>
            <p:nvPr/>
          </p:nvGrpSpPr>
          <p:grpSpPr>
            <a:xfrm>
              <a:off x="3317183" y="1782125"/>
              <a:ext cx="420138" cy="491591"/>
              <a:chOff x="3434404" y="1506741"/>
              <a:chExt cx="420138" cy="491591"/>
            </a:xfrm>
          </p:grpSpPr>
          <p:grpSp>
            <p:nvGrpSpPr>
              <p:cNvPr id="55" name="Group 132"/>
              <p:cNvGrpSpPr/>
              <p:nvPr/>
            </p:nvGrpSpPr>
            <p:grpSpPr>
              <a:xfrm>
                <a:off x="3434404" y="1506739"/>
                <a:ext cx="420138" cy="491590"/>
                <a:chOff x="3308350" y="1454150"/>
                <a:chExt cx="466725" cy="546101"/>
              </a:xfrm>
              <a:solidFill>
                <a:schemeClr val="accent2"/>
              </a:solidFill>
            </p:grpSpPr>
            <p:sp>
              <p:nvSpPr>
                <p:cNvPr id="57" name="Oval 36"/>
                <p:cNvSpPr>
                  <a:spLocks noChangeArrowheads="1"/>
                </p:cNvSpPr>
                <p:nvPr/>
              </p:nvSpPr>
              <p:spPr bwMode="auto">
                <a:xfrm>
                  <a:off x="3308350" y="1454150"/>
                  <a:ext cx="466725" cy="465138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800" dirty="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8" name="Freeform 37"/>
                <p:cNvSpPr/>
                <p:nvPr/>
              </p:nvSpPr>
              <p:spPr bwMode="auto">
                <a:xfrm>
                  <a:off x="3536950" y="1887538"/>
                  <a:ext cx="120650" cy="112713"/>
                </a:xfrm>
                <a:custGeom>
                  <a:avLst/>
                  <a:gdLst/>
                  <a:ahLst/>
                  <a:cxnLst>
                    <a:cxn ang="0">
                      <a:pos x="76" y="0"/>
                    </a:cxn>
                    <a:cxn ang="0">
                      <a:pos x="70" y="71"/>
                    </a:cxn>
                    <a:cxn ang="0">
                      <a:pos x="0" y="12"/>
                    </a:cxn>
                    <a:cxn ang="0">
                      <a:pos x="76" y="0"/>
                    </a:cxn>
                  </a:cxnLst>
                  <a:rect l="0" t="0" r="r" b="b"/>
                  <a:pathLst>
                    <a:path w="76" h="71">
                      <a:moveTo>
                        <a:pt x="76" y="0"/>
                      </a:moveTo>
                      <a:lnTo>
                        <a:pt x="70" y="71"/>
                      </a:lnTo>
                      <a:lnTo>
                        <a:pt x="0" y="12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800" dirty="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56" name="Freeform 75"/>
              <p:cNvSpPr>
                <a:spLocks noEditPoints="1"/>
              </p:cNvSpPr>
              <p:nvPr/>
            </p:nvSpPr>
            <p:spPr bwMode="auto">
              <a:xfrm>
                <a:off x="3530151" y="1589625"/>
                <a:ext cx="247225" cy="250083"/>
              </a:xfrm>
              <a:custGeom>
                <a:avLst/>
                <a:gdLst/>
                <a:ahLst/>
                <a:cxnLst>
                  <a:cxn ang="0">
                    <a:pos x="139" y="105"/>
                  </a:cxn>
                  <a:cxn ang="0">
                    <a:pos x="134" y="93"/>
                  </a:cxn>
                  <a:cxn ang="0">
                    <a:pos x="134" y="42"/>
                  </a:cxn>
                  <a:cxn ang="0">
                    <a:pos x="139" y="35"/>
                  </a:cxn>
                  <a:cxn ang="0">
                    <a:pos x="140" y="35"/>
                  </a:cxn>
                  <a:cxn ang="0">
                    <a:pos x="140" y="12"/>
                  </a:cxn>
                  <a:cxn ang="0">
                    <a:pos x="139" y="12"/>
                  </a:cxn>
                  <a:cxn ang="0">
                    <a:pos x="139" y="12"/>
                  </a:cxn>
                  <a:cxn ang="0">
                    <a:pos x="108" y="0"/>
                  </a:cxn>
                  <a:cxn ang="0">
                    <a:pos x="77" y="12"/>
                  </a:cxn>
                  <a:cxn ang="0">
                    <a:pos x="77" y="12"/>
                  </a:cxn>
                  <a:cxn ang="0">
                    <a:pos x="76" y="12"/>
                  </a:cxn>
                  <a:cxn ang="0">
                    <a:pos x="76" y="35"/>
                  </a:cxn>
                  <a:cxn ang="0">
                    <a:pos x="77" y="35"/>
                  </a:cxn>
                  <a:cxn ang="0">
                    <a:pos x="86" y="42"/>
                  </a:cxn>
                  <a:cxn ang="0">
                    <a:pos x="86" y="93"/>
                  </a:cxn>
                  <a:cxn ang="0">
                    <a:pos x="79" y="105"/>
                  </a:cxn>
                  <a:cxn ang="0">
                    <a:pos x="29" y="200"/>
                  </a:cxn>
                  <a:cxn ang="0">
                    <a:pos x="108" y="218"/>
                  </a:cxn>
                  <a:cxn ang="0">
                    <a:pos x="187" y="200"/>
                  </a:cxn>
                  <a:cxn ang="0">
                    <a:pos x="139" y="105"/>
                  </a:cxn>
                  <a:cxn ang="0">
                    <a:pos x="137" y="201"/>
                  </a:cxn>
                  <a:cxn ang="0">
                    <a:pos x="172" y="177"/>
                  </a:cxn>
                  <a:cxn ang="0">
                    <a:pos x="142" y="126"/>
                  </a:cxn>
                  <a:cxn ang="0">
                    <a:pos x="183" y="179"/>
                  </a:cxn>
                  <a:cxn ang="0">
                    <a:pos x="137" y="201"/>
                  </a:cxn>
                </a:cxnLst>
                <a:rect l="0" t="0" r="r" b="b"/>
                <a:pathLst>
                  <a:path w="217" h="219">
                    <a:moveTo>
                      <a:pt x="139" y="105"/>
                    </a:moveTo>
                    <a:cubicBezTo>
                      <a:pt x="139" y="105"/>
                      <a:pt x="134" y="103"/>
                      <a:pt x="134" y="93"/>
                    </a:cubicBezTo>
                    <a:cubicBezTo>
                      <a:pt x="134" y="84"/>
                      <a:pt x="134" y="52"/>
                      <a:pt x="134" y="42"/>
                    </a:cubicBezTo>
                    <a:cubicBezTo>
                      <a:pt x="137" y="40"/>
                      <a:pt x="139" y="37"/>
                      <a:pt x="139" y="35"/>
                    </a:cubicBezTo>
                    <a:cubicBezTo>
                      <a:pt x="140" y="35"/>
                      <a:pt x="140" y="35"/>
                      <a:pt x="140" y="35"/>
                    </a:cubicBezTo>
                    <a:cubicBezTo>
                      <a:pt x="140" y="12"/>
                      <a:pt x="140" y="12"/>
                      <a:pt x="140" y="12"/>
                    </a:cubicBezTo>
                    <a:cubicBezTo>
                      <a:pt x="139" y="12"/>
                      <a:pt x="139" y="12"/>
                      <a:pt x="139" y="12"/>
                    </a:cubicBezTo>
                    <a:cubicBezTo>
                      <a:pt x="139" y="12"/>
                      <a:pt x="139" y="12"/>
                      <a:pt x="139" y="12"/>
                    </a:cubicBezTo>
                    <a:cubicBezTo>
                      <a:pt x="139" y="5"/>
                      <a:pt x="125" y="0"/>
                      <a:pt x="108" y="0"/>
                    </a:cubicBezTo>
                    <a:cubicBezTo>
                      <a:pt x="91" y="0"/>
                      <a:pt x="77" y="5"/>
                      <a:pt x="77" y="12"/>
                    </a:cubicBezTo>
                    <a:cubicBezTo>
                      <a:pt x="77" y="12"/>
                      <a:pt x="77" y="12"/>
                      <a:pt x="77" y="12"/>
                    </a:cubicBezTo>
                    <a:cubicBezTo>
                      <a:pt x="76" y="12"/>
                      <a:pt x="76" y="12"/>
                      <a:pt x="76" y="12"/>
                    </a:cubicBezTo>
                    <a:cubicBezTo>
                      <a:pt x="76" y="35"/>
                      <a:pt x="76" y="35"/>
                      <a:pt x="76" y="35"/>
                    </a:cubicBezTo>
                    <a:cubicBezTo>
                      <a:pt x="77" y="35"/>
                      <a:pt x="77" y="35"/>
                      <a:pt x="77" y="35"/>
                    </a:cubicBezTo>
                    <a:cubicBezTo>
                      <a:pt x="77" y="38"/>
                      <a:pt x="79" y="40"/>
                      <a:pt x="86" y="42"/>
                    </a:cubicBezTo>
                    <a:cubicBezTo>
                      <a:pt x="86" y="53"/>
                      <a:pt x="86" y="85"/>
                      <a:pt x="86" y="93"/>
                    </a:cubicBezTo>
                    <a:cubicBezTo>
                      <a:pt x="86" y="103"/>
                      <a:pt x="79" y="105"/>
                      <a:pt x="79" y="105"/>
                    </a:cubicBezTo>
                    <a:cubicBezTo>
                      <a:pt x="67" y="112"/>
                      <a:pt x="0" y="180"/>
                      <a:pt x="29" y="200"/>
                    </a:cubicBezTo>
                    <a:cubicBezTo>
                      <a:pt x="56" y="219"/>
                      <a:pt x="100" y="218"/>
                      <a:pt x="108" y="218"/>
                    </a:cubicBezTo>
                    <a:cubicBezTo>
                      <a:pt x="117" y="218"/>
                      <a:pt x="161" y="219"/>
                      <a:pt x="187" y="200"/>
                    </a:cubicBezTo>
                    <a:cubicBezTo>
                      <a:pt x="217" y="180"/>
                      <a:pt x="150" y="112"/>
                      <a:pt x="139" y="105"/>
                    </a:cubicBezTo>
                    <a:close/>
                    <a:moveTo>
                      <a:pt x="137" y="201"/>
                    </a:moveTo>
                    <a:cubicBezTo>
                      <a:pt x="137" y="201"/>
                      <a:pt x="170" y="195"/>
                      <a:pt x="172" y="177"/>
                    </a:cubicBezTo>
                    <a:cubicBezTo>
                      <a:pt x="173" y="159"/>
                      <a:pt x="142" y="126"/>
                      <a:pt x="142" y="126"/>
                    </a:cubicBezTo>
                    <a:cubicBezTo>
                      <a:pt x="142" y="126"/>
                      <a:pt x="183" y="158"/>
                      <a:pt x="183" y="179"/>
                    </a:cubicBezTo>
                    <a:cubicBezTo>
                      <a:pt x="182" y="201"/>
                      <a:pt x="137" y="201"/>
                      <a:pt x="137" y="201"/>
                    </a:cubicBez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7" name="Group 190"/>
            <p:cNvGrpSpPr/>
            <p:nvPr/>
          </p:nvGrpSpPr>
          <p:grpSpPr>
            <a:xfrm rot="18664717">
              <a:off x="3001639" y="2101716"/>
              <a:ext cx="503023" cy="614379"/>
              <a:chOff x="5262149" y="1683944"/>
              <a:chExt cx="503023" cy="614379"/>
            </a:xfrm>
          </p:grpSpPr>
          <p:grpSp>
            <p:nvGrpSpPr>
              <p:cNvPr id="46" name="Group 146"/>
              <p:cNvGrpSpPr/>
              <p:nvPr/>
            </p:nvGrpSpPr>
            <p:grpSpPr>
              <a:xfrm>
                <a:off x="5262149" y="1683944"/>
                <a:ext cx="503023" cy="614379"/>
                <a:chOff x="5338763" y="1651000"/>
                <a:chExt cx="558800" cy="682503"/>
              </a:xfrm>
              <a:solidFill>
                <a:schemeClr val="accent3"/>
              </a:solidFill>
            </p:grpSpPr>
            <p:sp>
              <p:nvSpPr>
                <p:cNvPr id="53" name="Oval 48"/>
                <p:cNvSpPr>
                  <a:spLocks noChangeArrowheads="1"/>
                </p:cNvSpPr>
                <p:nvPr/>
              </p:nvSpPr>
              <p:spPr bwMode="auto">
                <a:xfrm>
                  <a:off x="5338763" y="1651000"/>
                  <a:ext cx="558800" cy="558800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800" dirty="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4" name="Freeform 49"/>
                <p:cNvSpPr/>
                <p:nvPr/>
              </p:nvSpPr>
              <p:spPr bwMode="auto">
                <a:xfrm>
                  <a:off x="5504852" y="2171700"/>
                  <a:ext cx="118072" cy="16180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" y="84"/>
                    </a:cxn>
                    <a:cxn ang="0">
                      <a:pos x="90" y="1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0" h="84">
                      <a:moveTo>
                        <a:pt x="0" y="0"/>
                      </a:moveTo>
                      <a:lnTo>
                        <a:pt x="7" y="84"/>
                      </a:lnTo>
                      <a:lnTo>
                        <a:pt x="90" y="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800" dirty="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47" name="Group 147"/>
              <p:cNvGrpSpPr/>
              <p:nvPr/>
            </p:nvGrpSpPr>
            <p:grpSpPr>
              <a:xfrm>
                <a:off x="5403627" y="1752531"/>
                <a:ext cx="235792" cy="347256"/>
                <a:chOff x="5495925" y="1727200"/>
                <a:chExt cx="261938" cy="385763"/>
              </a:xfrm>
            </p:grpSpPr>
            <p:sp>
              <p:nvSpPr>
                <p:cNvPr id="48" name="Oval 60"/>
                <p:cNvSpPr>
                  <a:spLocks noChangeArrowheads="1"/>
                </p:cNvSpPr>
                <p:nvPr/>
              </p:nvSpPr>
              <p:spPr bwMode="auto">
                <a:xfrm>
                  <a:off x="5586413" y="1757363"/>
                  <a:ext cx="88900" cy="88900"/>
                </a:xfrm>
                <a:prstGeom prst="ellipse">
                  <a:avLst/>
                </a:pr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800" dirty="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9" name="Freeform 61"/>
                <p:cNvSpPr/>
                <p:nvPr/>
              </p:nvSpPr>
              <p:spPr bwMode="auto">
                <a:xfrm>
                  <a:off x="5618163" y="1824038"/>
                  <a:ext cx="139700" cy="288925"/>
                </a:xfrm>
                <a:custGeom>
                  <a:avLst/>
                  <a:gdLst/>
                  <a:ahLst/>
                  <a:cxnLst>
                    <a:cxn ang="0">
                      <a:pos x="0" y="6"/>
                    </a:cxn>
                    <a:cxn ang="0">
                      <a:pos x="73" y="198"/>
                    </a:cxn>
                    <a:cxn ang="0">
                      <a:pos x="107" y="229"/>
                    </a:cxn>
                    <a:cxn ang="0">
                      <a:pos x="24" y="0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110" h="229">
                      <a:moveTo>
                        <a:pt x="0" y="6"/>
                      </a:moveTo>
                      <a:cubicBezTo>
                        <a:pt x="0" y="8"/>
                        <a:pt x="73" y="198"/>
                        <a:pt x="73" y="198"/>
                      </a:cubicBezTo>
                      <a:cubicBezTo>
                        <a:pt x="73" y="198"/>
                        <a:pt x="103" y="229"/>
                        <a:pt x="107" y="229"/>
                      </a:cubicBezTo>
                      <a:cubicBezTo>
                        <a:pt x="110" y="229"/>
                        <a:pt x="24" y="0"/>
                        <a:pt x="24" y="0"/>
                      </a:cubicBez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800" dirty="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0" name="Freeform 62"/>
                <p:cNvSpPr/>
                <p:nvPr/>
              </p:nvSpPr>
              <p:spPr bwMode="auto">
                <a:xfrm>
                  <a:off x="5495925" y="1824038"/>
                  <a:ext cx="149225" cy="285750"/>
                </a:xfrm>
                <a:custGeom>
                  <a:avLst/>
                  <a:gdLst/>
                  <a:ahLst/>
                  <a:cxnLst>
                    <a:cxn ang="0">
                      <a:pos x="93" y="8"/>
                    </a:cxn>
                    <a:cxn ang="0">
                      <a:pos x="25" y="155"/>
                    </a:cxn>
                    <a:cxn ang="0">
                      <a:pos x="0" y="180"/>
                    </a:cxn>
                    <a:cxn ang="0">
                      <a:pos x="8" y="146"/>
                    </a:cxn>
                    <a:cxn ang="0">
                      <a:pos x="73" y="0"/>
                    </a:cxn>
                    <a:cxn ang="0">
                      <a:pos x="94" y="6"/>
                    </a:cxn>
                    <a:cxn ang="0">
                      <a:pos x="93" y="8"/>
                    </a:cxn>
                  </a:cxnLst>
                  <a:rect l="0" t="0" r="r" b="b"/>
                  <a:pathLst>
                    <a:path w="94" h="180">
                      <a:moveTo>
                        <a:pt x="93" y="8"/>
                      </a:moveTo>
                      <a:lnTo>
                        <a:pt x="25" y="155"/>
                      </a:lnTo>
                      <a:lnTo>
                        <a:pt x="0" y="180"/>
                      </a:lnTo>
                      <a:lnTo>
                        <a:pt x="8" y="146"/>
                      </a:lnTo>
                      <a:lnTo>
                        <a:pt x="73" y="0"/>
                      </a:lnTo>
                      <a:lnTo>
                        <a:pt x="94" y="6"/>
                      </a:lnTo>
                      <a:lnTo>
                        <a:pt x="93" y="8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800" dirty="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1" name="Freeform 63"/>
                <p:cNvSpPr/>
                <p:nvPr/>
              </p:nvSpPr>
              <p:spPr bwMode="auto">
                <a:xfrm>
                  <a:off x="5495925" y="1824038"/>
                  <a:ext cx="149225" cy="285750"/>
                </a:xfrm>
                <a:custGeom>
                  <a:avLst/>
                  <a:gdLst/>
                  <a:ahLst/>
                  <a:cxnLst>
                    <a:cxn ang="0">
                      <a:pos x="93" y="8"/>
                    </a:cxn>
                    <a:cxn ang="0">
                      <a:pos x="25" y="155"/>
                    </a:cxn>
                    <a:cxn ang="0">
                      <a:pos x="0" y="180"/>
                    </a:cxn>
                    <a:cxn ang="0">
                      <a:pos x="8" y="146"/>
                    </a:cxn>
                    <a:cxn ang="0">
                      <a:pos x="73" y="0"/>
                    </a:cxn>
                    <a:cxn ang="0">
                      <a:pos x="94" y="6"/>
                    </a:cxn>
                  </a:cxnLst>
                  <a:rect l="0" t="0" r="r" b="b"/>
                  <a:pathLst>
                    <a:path w="94" h="180">
                      <a:moveTo>
                        <a:pt x="93" y="8"/>
                      </a:moveTo>
                      <a:lnTo>
                        <a:pt x="25" y="155"/>
                      </a:lnTo>
                      <a:lnTo>
                        <a:pt x="0" y="180"/>
                      </a:lnTo>
                      <a:lnTo>
                        <a:pt x="8" y="146"/>
                      </a:lnTo>
                      <a:lnTo>
                        <a:pt x="73" y="0"/>
                      </a:lnTo>
                      <a:lnTo>
                        <a:pt x="94" y="6"/>
                      </a:lnTo>
                    </a:path>
                  </a:pathLst>
                </a:custGeom>
                <a:noFill/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800" dirty="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2" name="Freeform 64"/>
                <p:cNvSpPr/>
                <p:nvPr/>
              </p:nvSpPr>
              <p:spPr bwMode="auto">
                <a:xfrm>
                  <a:off x="5626100" y="1727200"/>
                  <a:ext cx="15875" cy="47625"/>
                </a:xfrm>
                <a:custGeom>
                  <a:avLst/>
                  <a:gdLst/>
                  <a:ahLst/>
                  <a:cxnLst>
                    <a:cxn ang="0">
                      <a:pos x="13" y="32"/>
                    </a:cxn>
                    <a:cxn ang="0">
                      <a:pos x="7" y="38"/>
                    </a:cxn>
                    <a:cxn ang="0">
                      <a:pos x="7" y="38"/>
                    </a:cxn>
                    <a:cxn ang="0">
                      <a:pos x="0" y="32"/>
                    </a:cxn>
                    <a:cxn ang="0">
                      <a:pos x="0" y="6"/>
                    </a:cxn>
                    <a:cxn ang="0">
                      <a:pos x="7" y="0"/>
                    </a:cxn>
                    <a:cxn ang="0">
                      <a:pos x="7" y="0"/>
                    </a:cxn>
                    <a:cxn ang="0">
                      <a:pos x="13" y="6"/>
                    </a:cxn>
                    <a:cxn ang="0">
                      <a:pos x="13" y="32"/>
                    </a:cxn>
                  </a:cxnLst>
                  <a:rect l="0" t="0" r="r" b="b"/>
                  <a:pathLst>
                    <a:path w="13" h="38">
                      <a:moveTo>
                        <a:pt x="13" y="32"/>
                      </a:moveTo>
                      <a:cubicBezTo>
                        <a:pt x="13" y="35"/>
                        <a:pt x="10" y="38"/>
                        <a:pt x="7" y="38"/>
                      </a:cubicBezTo>
                      <a:cubicBezTo>
                        <a:pt x="7" y="38"/>
                        <a:pt x="7" y="38"/>
                        <a:pt x="7" y="38"/>
                      </a:cubicBezTo>
                      <a:cubicBezTo>
                        <a:pt x="3" y="38"/>
                        <a:pt x="0" y="35"/>
                        <a:pt x="0" y="32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2"/>
                        <a:pt x="3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10" y="0"/>
                        <a:pt x="13" y="2"/>
                        <a:pt x="13" y="6"/>
                      </a:cubicBezTo>
                      <a:lnTo>
                        <a:pt x="13" y="32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800" dirty="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28" name="Group 188"/>
            <p:cNvGrpSpPr/>
            <p:nvPr/>
          </p:nvGrpSpPr>
          <p:grpSpPr>
            <a:xfrm>
              <a:off x="3508658" y="1203363"/>
              <a:ext cx="420138" cy="491590"/>
              <a:chOff x="4033173" y="1286669"/>
              <a:chExt cx="420138" cy="491590"/>
            </a:xfrm>
          </p:grpSpPr>
          <p:grpSp>
            <p:nvGrpSpPr>
              <p:cNvPr id="39" name="Group 153"/>
              <p:cNvGrpSpPr/>
              <p:nvPr/>
            </p:nvGrpSpPr>
            <p:grpSpPr>
              <a:xfrm>
                <a:off x="4033173" y="1286669"/>
                <a:ext cx="420138" cy="491590"/>
                <a:chOff x="3973513" y="1209675"/>
                <a:chExt cx="466725" cy="546100"/>
              </a:xfrm>
              <a:solidFill>
                <a:schemeClr val="accent6"/>
              </a:solidFill>
            </p:grpSpPr>
            <p:sp>
              <p:nvSpPr>
                <p:cNvPr id="44" name="Oval 34"/>
                <p:cNvSpPr>
                  <a:spLocks noChangeArrowheads="1"/>
                </p:cNvSpPr>
                <p:nvPr/>
              </p:nvSpPr>
              <p:spPr bwMode="auto">
                <a:xfrm>
                  <a:off x="3973513" y="1209675"/>
                  <a:ext cx="466725" cy="466725"/>
                </a:xfrm>
                <a:prstGeom prst="ellipse">
                  <a:avLst/>
                </a:prstGeom>
                <a:solidFill>
                  <a:schemeClr val="accent5"/>
                </a:solidFill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800" dirty="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5" name="Freeform 35"/>
                <p:cNvSpPr/>
                <p:nvPr/>
              </p:nvSpPr>
              <p:spPr bwMode="auto">
                <a:xfrm>
                  <a:off x="4202113" y="1644650"/>
                  <a:ext cx="119063" cy="111125"/>
                </a:xfrm>
                <a:custGeom>
                  <a:avLst/>
                  <a:gdLst/>
                  <a:ahLst/>
                  <a:cxnLst>
                    <a:cxn ang="0">
                      <a:pos x="75" y="0"/>
                    </a:cxn>
                    <a:cxn ang="0">
                      <a:pos x="69" y="70"/>
                    </a:cxn>
                    <a:cxn ang="0">
                      <a:pos x="0" y="12"/>
                    </a:cxn>
                    <a:cxn ang="0">
                      <a:pos x="75" y="0"/>
                    </a:cxn>
                  </a:cxnLst>
                  <a:rect l="0" t="0" r="r" b="b"/>
                  <a:pathLst>
                    <a:path w="75" h="70">
                      <a:moveTo>
                        <a:pt x="75" y="0"/>
                      </a:moveTo>
                      <a:lnTo>
                        <a:pt x="69" y="70"/>
                      </a:lnTo>
                      <a:lnTo>
                        <a:pt x="0" y="12"/>
                      </a:lnTo>
                      <a:lnTo>
                        <a:pt x="75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800" dirty="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40" name="Group 154"/>
              <p:cNvGrpSpPr/>
              <p:nvPr/>
            </p:nvGrpSpPr>
            <p:grpSpPr>
              <a:xfrm>
                <a:off x="4173220" y="1398134"/>
                <a:ext cx="142904" cy="255799"/>
                <a:chOff x="4129088" y="1333500"/>
                <a:chExt cx="158750" cy="284163"/>
              </a:xfrm>
            </p:grpSpPr>
            <p:sp>
              <p:nvSpPr>
                <p:cNvPr id="41" name="Freeform 70"/>
                <p:cNvSpPr>
                  <a:spLocks noEditPoints="1"/>
                </p:cNvSpPr>
                <p:nvPr/>
              </p:nvSpPr>
              <p:spPr bwMode="auto">
                <a:xfrm>
                  <a:off x="4129088" y="1333500"/>
                  <a:ext cx="158750" cy="158750"/>
                </a:xfrm>
                <a:custGeom>
                  <a:avLst/>
                  <a:gdLst/>
                  <a:ahLst/>
                  <a:cxnLst>
                    <a:cxn ang="0">
                      <a:pos x="63" y="0"/>
                    </a:cxn>
                    <a:cxn ang="0">
                      <a:pos x="0" y="63"/>
                    </a:cxn>
                    <a:cxn ang="0">
                      <a:pos x="63" y="126"/>
                    </a:cxn>
                    <a:cxn ang="0">
                      <a:pos x="126" y="63"/>
                    </a:cxn>
                    <a:cxn ang="0">
                      <a:pos x="63" y="0"/>
                    </a:cxn>
                    <a:cxn ang="0">
                      <a:pos x="63" y="114"/>
                    </a:cxn>
                    <a:cxn ang="0">
                      <a:pos x="12" y="63"/>
                    </a:cxn>
                    <a:cxn ang="0">
                      <a:pos x="63" y="12"/>
                    </a:cxn>
                    <a:cxn ang="0">
                      <a:pos x="115" y="63"/>
                    </a:cxn>
                    <a:cxn ang="0">
                      <a:pos x="63" y="114"/>
                    </a:cxn>
                  </a:cxnLst>
                  <a:rect l="0" t="0" r="r" b="b"/>
                  <a:pathLst>
                    <a:path w="126" h="126">
                      <a:moveTo>
                        <a:pt x="63" y="0"/>
                      </a:moveTo>
                      <a:cubicBezTo>
                        <a:pt x="29" y="0"/>
                        <a:pt x="0" y="28"/>
                        <a:pt x="0" y="63"/>
                      </a:cubicBezTo>
                      <a:cubicBezTo>
                        <a:pt x="0" y="98"/>
                        <a:pt x="29" y="126"/>
                        <a:pt x="63" y="126"/>
                      </a:cubicBezTo>
                      <a:cubicBezTo>
                        <a:pt x="98" y="126"/>
                        <a:pt x="126" y="98"/>
                        <a:pt x="126" y="63"/>
                      </a:cubicBezTo>
                      <a:cubicBezTo>
                        <a:pt x="126" y="28"/>
                        <a:pt x="98" y="0"/>
                        <a:pt x="63" y="0"/>
                      </a:cubicBezTo>
                      <a:close/>
                      <a:moveTo>
                        <a:pt x="63" y="114"/>
                      </a:moveTo>
                      <a:cubicBezTo>
                        <a:pt x="35" y="114"/>
                        <a:pt x="12" y="91"/>
                        <a:pt x="12" y="63"/>
                      </a:cubicBezTo>
                      <a:cubicBezTo>
                        <a:pt x="12" y="35"/>
                        <a:pt x="35" y="12"/>
                        <a:pt x="63" y="12"/>
                      </a:cubicBezTo>
                      <a:cubicBezTo>
                        <a:pt x="92" y="12"/>
                        <a:pt x="115" y="35"/>
                        <a:pt x="115" y="63"/>
                      </a:cubicBezTo>
                      <a:cubicBezTo>
                        <a:pt x="115" y="91"/>
                        <a:pt x="92" y="114"/>
                        <a:pt x="63" y="114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800" dirty="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2" name="Rectangle 71"/>
                <p:cNvSpPr>
                  <a:spLocks noChangeArrowheads="1"/>
                </p:cNvSpPr>
                <p:nvPr/>
              </p:nvSpPr>
              <p:spPr bwMode="auto">
                <a:xfrm>
                  <a:off x="4198938" y="1484313"/>
                  <a:ext cx="20638" cy="77788"/>
                </a:xfrm>
                <a:prstGeom prst="rect">
                  <a:avLst/>
                </a:prstGeom>
                <a:solidFill>
                  <a:srgbClr val="F2F2F2"/>
                </a:solidFill>
                <a:ln w="9525">
                  <a:noFill/>
                  <a:miter lim="800000"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800" dirty="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3" name="Freeform 72"/>
                <p:cNvSpPr/>
                <p:nvPr/>
              </p:nvSpPr>
              <p:spPr bwMode="auto">
                <a:xfrm>
                  <a:off x="4192588" y="1509713"/>
                  <a:ext cx="33338" cy="107950"/>
                </a:xfrm>
                <a:custGeom>
                  <a:avLst/>
                  <a:gdLst/>
                  <a:ahLst/>
                  <a:cxnLst>
                    <a:cxn ang="0">
                      <a:pos x="27" y="71"/>
                    </a:cxn>
                    <a:cxn ang="0">
                      <a:pos x="13" y="85"/>
                    </a:cxn>
                    <a:cxn ang="0">
                      <a:pos x="13" y="85"/>
                    </a:cxn>
                    <a:cxn ang="0">
                      <a:pos x="0" y="71"/>
                    </a:cxn>
                    <a:cxn ang="0">
                      <a:pos x="0" y="13"/>
                    </a:cxn>
                    <a:cxn ang="0">
                      <a:pos x="13" y="0"/>
                    </a:cxn>
                    <a:cxn ang="0">
                      <a:pos x="13" y="0"/>
                    </a:cxn>
                    <a:cxn ang="0">
                      <a:pos x="27" y="13"/>
                    </a:cxn>
                    <a:cxn ang="0">
                      <a:pos x="27" y="71"/>
                    </a:cxn>
                  </a:cxnLst>
                  <a:rect l="0" t="0" r="r" b="b"/>
                  <a:pathLst>
                    <a:path w="27" h="85">
                      <a:moveTo>
                        <a:pt x="27" y="71"/>
                      </a:moveTo>
                      <a:cubicBezTo>
                        <a:pt x="27" y="79"/>
                        <a:pt x="21" y="85"/>
                        <a:pt x="13" y="85"/>
                      </a:cubicBezTo>
                      <a:cubicBezTo>
                        <a:pt x="13" y="85"/>
                        <a:pt x="13" y="85"/>
                        <a:pt x="13" y="85"/>
                      </a:cubicBezTo>
                      <a:cubicBezTo>
                        <a:pt x="6" y="85"/>
                        <a:pt x="0" y="79"/>
                        <a:pt x="0" y="71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6"/>
                        <a:pt x="6" y="0"/>
                        <a:pt x="13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21" y="0"/>
                        <a:pt x="27" y="6"/>
                        <a:pt x="27" y="13"/>
                      </a:cubicBezTo>
                      <a:lnTo>
                        <a:pt x="27" y="71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800" dirty="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29" name="Group 181"/>
            <p:cNvGrpSpPr/>
            <p:nvPr/>
          </p:nvGrpSpPr>
          <p:grpSpPr>
            <a:xfrm rot="19050093">
              <a:off x="2934848" y="1389968"/>
              <a:ext cx="448719" cy="491590"/>
              <a:chOff x="5632271" y="2338443"/>
              <a:chExt cx="448719" cy="491590"/>
            </a:xfrm>
          </p:grpSpPr>
          <p:grpSp>
            <p:nvGrpSpPr>
              <p:cNvPr id="35" name="Group 145"/>
              <p:cNvGrpSpPr/>
              <p:nvPr/>
            </p:nvGrpSpPr>
            <p:grpSpPr>
              <a:xfrm>
                <a:off x="5660852" y="2338443"/>
                <a:ext cx="420138" cy="491590"/>
                <a:chOff x="5781675" y="2378075"/>
                <a:chExt cx="466725" cy="546100"/>
              </a:xfrm>
              <a:solidFill>
                <a:schemeClr val="accent6"/>
              </a:solidFill>
            </p:grpSpPr>
            <p:sp>
              <p:nvSpPr>
                <p:cNvPr id="37" name="Oval 32"/>
                <p:cNvSpPr>
                  <a:spLocks noChangeArrowheads="1"/>
                </p:cNvSpPr>
                <p:nvPr/>
              </p:nvSpPr>
              <p:spPr bwMode="auto">
                <a:xfrm>
                  <a:off x="5781675" y="2378075"/>
                  <a:ext cx="466725" cy="46672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800" dirty="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8" name="Freeform 33"/>
                <p:cNvSpPr/>
                <p:nvPr/>
              </p:nvSpPr>
              <p:spPr bwMode="auto">
                <a:xfrm>
                  <a:off x="5899150" y="2813050"/>
                  <a:ext cx="120650" cy="111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" y="70"/>
                    </a:cxn>
                    <a:cxn ang="0">
                      <a:pos x="76" y="1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76" h="70">
                      <a:moveTo>
                        <a:pt x="0" y="0"/>
                      </a:moveTo>
                      <a:lnTo>
                        <a:pt x="7" y="70"/>
                      </a:lnTo>
                      <a:lnTo>
                        <a:pt x="76" y="1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800" dirty="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36" name="Freeform 59"/>
              <p:cNvSpPr>
                <a:spLocks noEditPoints="1"/>
              </p:cNvSpPr>
              <p:nvPr/>
            </p:nvSpPr>
            <p:spPr bwMode="auto">
              <a:xfrm>
                <a:off x="5632271" y="2412753"/>
                <a:ext cx="398703" cy="262944"/>
              </a:xfrm>
              <a:custGeom>
                <a:avLst/>
                <a:gdLst/>
                <a:ahLst/>
                <a:cxnLst>
                  <a:cxn ang="0">
                    <a:pos x="333" y="51"/>
                  </a:cxn>
                  <a:cxn ang="0">
                    <a:pos x="259" y="0"/>
                  </a:cxn>
                  <a:cxn ang="0">
                    <a:pos x="170" y="225"/>
                  </a:cxn>
                  <a:cxn ang="0">
                    <a:pos x="269" y="133"/>
                  </a:cxn>
                  <a:cxn ang="0">
                    <a:pos x="333" y="51"/>
                  </a:cxn>
                  <a:cxn ang="0">
                    <a:pos x="140" y="41"/>
                  </a:cxn>
                  <a:cxn ang="0">
                    <a:pos x="155" y="56"/>
                  </a:cxn>
                  <a:cxn ang="0">
                    <a:pos x="140" y="71"/>
                  </a:cxn>
                  <a:cxn ang="0">
                    <a:pos x="125" y="56"/>
                  </a:cxn>
                  <a:cxn ang="0">
                    <a:pos x="140" y="41"/>
                  </a:cxn>
                  <a:cxn ang="0">
                    <a:pos x="105" y="101"/>
                  </a:cxn>
                  <a:cxn ang="0">
                    <a:pos x="125" y="81"/>
                  </a:cxn>
                  <a:cxn ang="0">
                    <a:pos x="145" y="101"/>
                  </a:cxn>
                  <a:cxn ang="0">
                    <a:pos x="125" y="121"/>
                  </a:cxn>
                  <a:cxn ang="0">
                    <a:pos x="105" y="101"/>
                  </a:cxn>
                  <a:cxn ang="0">
                    <a:pos x="139" y="174"/>
                  </a:cxn>
                  <a:cxn ang="0">
                    <a:pos x="116" y="151"/>
                  </a:cxn>
                  <a:cxn ang="0">
                    <a:pos x="139" y="128"/>
                  </a:cxn>
                  <a:cxn ang="0">
                    <a:pos x="162" y="151"/>
                  </a:cxn>
                  <a:cxn ang="0">
                    <a:pos x="139" y="174"/>
                  </a:cxn>
                  <a:cxn ang="0">
                    <a:pos x="180" y="213"/>
                  </a:cxn>
                  <a:cxn ang="0">
                    <a:pos x="155" y="188"/>
                  </a:cxn>
                  <a:cxn ang="0">
                    <a:pos x="180" y="163"/>
                  </a:cxn>
                  <a:cxn ang="0">
                    <a:pos x="205" y="188"/>
                  </a:cxn>
                  <a:cxn ang="0">
                    <a:pos x="180" y="213"/>
                  </a:cxn>
                  <a:cxn ang="0">
                    <a:pos x="282" y="98"/>
                  </a:cxn>
                  <a:cxn ang="0">
                    <a:pos x="252" y="68"/>
                  </a:cxn>
                  <a:cxn ang="0">
                    <a:pos x="282" y="38"/>
                  </a:cxn>
                  <a:cxn ang="0">
                    <a:pos x="312" y="68"/>
                  </a:cxn>
                  <a:cxn ang="0">
                    <a:pos x="282" y="98"/>
                  </a:cxn>
                </a:cxnLst>
                <a:rect l="0" t="0" r="r" b="b"/>
                <a:pathLst>
                  <a:path w="349" h="230">
                    <a:moveTo>
                      <a:pt x="333" y="51"/>
                    </a:moveTo>
                    <a:cubicBezTo>
                      <a:pt x="317" y="6"/>
                      <a:pt x="259" y="0"/>
                      <a:pt x="259" y="0"/>
                    </a:cubicBezTo>
                    <a:cubicBezTo>
                      <a:pt x="0" y="4"/>
                      <a:pt x="103" y="220"/>
                      <a:pt x="170" y="225"/>
                    </a:cubicBezTo>
                    <a:cubicBezTo>
                      <a:pt x="237" y="230"/>
                      <a:pt x="227" y="150"/>
                      <a:pt x="269" y="133"/>
                    </a:cubicBezTo>
                    <a:cubicBezTo>
                      <a:pt x="312" y="116"/>
                      <a:pt x="349" y="96"/>
                      <a:pt x="333" y="51"/>
                    </a:cubicBezTo>
                    <a:close/>
                    <a:moveTo>
                      <a:pt x="140" y="41"/>
                    </a:moveTo>
                    <a:cubicBezTo>
                      <a:pt x="148" y="41"/>
                      <a:pt x="155" y="48"/>
                      <a:pt x="155" y="56"/>
                    </a:cubicBezTo>
                    <a:cubicBezTo>
                      <a:pt x="155" y="65"/>
                      <a:pt x="148" y="71"/>
                      <a:pt x="140" y="71"/>
                    </a:cubicBezTo>
                    <a:cubicBezTo>
                      <a:pt x="131" y="71"/>
                      <a:pt x="125" y="65"/>
                      <a:pt x="125" y="56"/>
                    </a:cubicBezTo>
                    <a:cubicBezTo>
                      <a:pt x="125" y="48"/>
                      <a:pt x="131" y="41"/>
                      <a:pt x="140" y="41"/>
                    </a:cubicBezTo>
                    <a:close/>
                    <a:moveTo>
                      <a:pt x="105" y="101"/>
                    </a:moveTo>
                    <a:cubicBezTo>
                      <a:pt x="105" y="90"/>
                      <a:pt x="114" y="81"/>
                      <a:pt x="125" y="81"/>
                    </a:cubicBezTo>
                    <a:cubicBezTo>
                      <a:pt x="136" y="81"/>
                      <a:pt x="145" y="90"/>
                      <a:pt x="145" y="101"/>
                    </a:cubicBezTo>
                    <a:cubicBezTo>
                      <a:pt x="145" y="112"/>
                      <a:pt x="136" y="121"/>
                      <a:pt x="125" y="121"/>
                    </a:cubicBezTo>
                    <a:cubicBezTo>
                      <a:pt x="114" y="121"/>
                      <a:pt x="105" y="112"/>
                      <a:pt x="105" y="101"/>
                    </a:cubicBezTo>
                    <a:close/>
                    <a:moveTo>
                      <a:pt x="139" y="174"/>
                    </a:moveTo>
                    <a:cubicBezTo>
                      <a:pt x="126" y="174"/>
                      <a:pt x="116" y="164"/>
                      <a:pt x="116" y="151"/>
                    </a:cubicBezTo>
                    <a:cubicBezTo>
                      <a:pt x="116" y="138"/>
                      <a:pt x="126" y="128"/>
                      <a:pt x="139" y="128"/>
                    </a:cubicBezTo>
                    <a:cubicBezTo>
                      <a:pt x="151" y="128"/>
                      <a:pt x="162" y="138"/>
                      <a:pt x="162" y="151"/>
                    </a:cubicBezTo>
                    <a:cubicBezTo>
                      <a:pt x="162" y="164"/>
                      <a:pt x="151" y="174"/>
                      <a:pt x="139" y="174"/>
                    </a:cubicBezTo>
                    <a:close/>
                    <a:moveTo>
                      <a:pt x="180" y="213"/>
                    </a:moveTo>
                    <a:cubicBezTo>
                      <a:pt x="166" y="213"/>
                      <a:pt x="155" y="202"/>
                      <a:pt x="155" y="188"/>
                    </a:cubicBezTo>
                    <a:cubicBezTo>
                      <a:pt x="155" y="175"/>
                      <a:pt x="166" y="163"/>
                      <a:pt x="180" y="163"/>
                    </a:cubicBezTo>
                    <a:cubicBezTo>
                      <a:pt x="194" y="163"/>
                      <a:pt x="205" y="175"/>
                      <a:pt x="205" y="188"/>
                    </a:cubicBezTo>
                    <a:cubicBezTo>
                      <a:pt x="205" y="202"/>
                      <a:pt x="194" y="213"/>
                      <a:pt x="180" y="213"/>
                    </a:cubicBezTo>
                    <a:close/>
                    <a:moveTo>
                      <a:pt x="282" y="98"/>
                    </a:moveTo>
                    <a:cubicBezTo>
                      <a:pt x="265" y="98"/>
                      <a:pt x="252" y="84"/>
                      <a:pt x="252" y="68"/>
                    </a:cubicBezTo>
                    <a:cubicBezTo>
                      <a:pt x="252" y="51"/>
                      <a:pt x="265" y="38"/>
                      <a:pt x="282" y="38"/>
                    </a:cubicBezTo>
                    <a:cubicBezTo>
                      <a:pt x="298" y="38"/>
                      <a:pt x="312" y="51"/>
                      <a:pt x="312" y="68"/>
                    </a:cubicBezTo>
                    <a:cubicBezTo>
                      <a:pt x="312" y="84"/>
                      <a:pt x="298" y="98"/>
                      <a:pt x="282" y="98"/>
                    </a:cubicBez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0" name="Group 181"/>
            <p:cNvGrpSpPr/>
            <p:nvPr/>
          </p:nvGrpSpPr>
          <p:grpSpPr>
            <a:xfrm>
              <a:off x="4204363" y="1057173"/>
              <a:ext cx="448719" cy="491590"/>
              <a:chOff x="5632271" y="2338443"/>
              <a:chExt cx="448719" cy="491590"/>
            </a:xfrm>
          </p:grpSpPr>
          <p:grpSp>
            <p:nvGrpSpPr>
              <p:cNvPr id="31" name="Group 145"/>
              <p:cNvGrpSpPr/>
              <p:nvPr/>
            </p:nvGrpSpPr>
            <p:grpSpPr>
              <a:xfrm>
                <a:off x="5660852" y="2338443"/>
                <a:ext cx="420138" cy="491590"/>
                <a:chOff x="5781675" y="2378075"/>
                <a:chExt cx="466725" cy="546100"/>
              </a:xfrm>
              <a:solidFill>
                <a:schemeClr val="accent6"/>
              </a:solidFill>
            </p:grpSpPr>
            <p:sp>
              <p:nvSpPr>
                <p:cNvPr id="33" name="Oval 32"/>
                <p:cNvSpPr>
                  <a:spLocks noChangeArrowheads="1"/>
                </p:cNvSpPr>
                <p:nvPr/>
              </p:nvSpPr>
              <p:spPr bwMode="auto">
                <a:xfrm>
                  <a:off x="5781675" y="2378075"/>
                  <a:ext cx="466725" cy="46672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800" dirty="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4" name="Freeform 33"/>
                <p:cNvSpPr/>
                <p:nvPr/>
              </p:nvSpPr>
              <p:spPr bwMode="auto">
                <a:xfrm>
                  <a:off x="5899150" y="2813050"/>
                  <a:ext cx="120650" cy="111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" y="70"/>
                    </a:cxn>
                    <a:cxn ang="0">
                      <a:pos x="76" y="1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76" h="70">
                      <a:moveTo>
                        <a:pt x="0" y="0"/>
                      </a:moveTo>
                      <a:lnTo>
                        <a:pt x="7" y="70"/>
                      </a:lnTo>
                      <a:lnTo>
                        <a:pt x="76" y="1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800" dirty="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32" name="Freeform 59"/>
              <p:cNvSpPr>
                <a:spLocks noEditPoints="1"/>
              </p:cNvSpPr>
              <p:nvPr/>
            </p:nvSpPr>
            <p:spPr bwMode="auto">
              <a:xfrm>
                <a:off x="5632271" y="2412753"/>
                <a:ext cx="398703" cy="262944"/>
              </a:xfrm>
              <a:custGeom>
                <a:avLst/>
                <a:gdLst/>
                <a:ahLst/>
                <a:cxnLst>
                  <a:cxn ang="0">
                    <a:pos x="333" y="51"/>
                  </a:cxn>
                  <a:cxn ang="0">
                    <a:pos x="259" y="0"/>
                  </a:cxn>
                  <a:cxn ang="0">
                    <a:pos x="170" y="225"/>
                  </a:cxn>
                  <a:cxn ang="0">
                    <a:pos x="269" y="133"/>
                  </a:cxn>
                  <a:cxn ang="0">
                    <a:pos x="333" y="51"/>
                  </a:cxn>
                  <a:cxn ang="0">
                    <a:pos x="140" y="41"/>
                  </a:cxn>
                  <a:cxn ang="0">
                    <a:pos x="155" y="56"/>
                  </a:cxn>
                  <a:cxn ang="0">
                    <a:pos x="140" y="71"/>
                  </a:cxn>
                  <a:cxn ang="0">
                    <a:pos x="125" y="56"/>
                  </a:cxn>
                  <a:cxn ang="0">
                    <a:pos x="140" y="41"/>
                  </a:cxn>
                  <a:cxn ang="0">
                    <a:pos x="105" y="101"/>
                  </a:cxn>
                  <a:cxn ang="0">
                    <a:pos x="125" y="81"/>
                  </a:cxn>
                  <a:cxn ang="0">
                    <a:pos x="145" y="101"/>
                  </a:cxn>
                  <a:cxn ang="0">
                    <a:pos x="125" y="121"/>
                  </a:cxn>
                  <a:cxn ang="0">
                    <a:pos x="105" y="101"/>
                  </a:cxn>
                  <a:cxn ang="0">
                    <a:pos x="139" y="174"/>
                  </a:cxn>
                  <a:cxn ang="0">
                    <a:pos x="116" y="151"/>
                  </a:cxn>
                  <a:cxn ang="0">
                    <a:pos x="139" y="128"/>
                  </a:cxn>
                  <a:cxn ang="0">
                    <a:pos x="162" y="151"/>
                  </a:cxn>
                  <a:cxn ang="0">
                    <a:pos x="139" y="174"/>
                  </a:cxn>
                  <a:cxn ang="0">
                    <a:pos x="180" y="213"/>
                  </a:cxn>
                  <a:cxn ang="0">
                    <a:pos x="155" y="188"/>
                  </a:cxn>
                  <a:cxn ang="0">
                    <a:pos x="180" y="163"/>
                  </a:cxn>
                  <a:cxn ang="0">
                    <a:pos x="205" y="188"/>
                  </a:cxn>
                  <a:cxn ang="0">
                    <a:pos x="180" y="213"/>
                  </a:cxn>
                  <a:cxn ang="0">
                    <a:pos x="282" y="98"/>
                  </a:cxn>
                  <a:cxn ang="0">
                    <a:pos x="252" y="68"/>
                  </a:cxn>
                  <a:cxn ang="0">
                    <a:pos x="282" y="38"/>
                  </a:cxn>
                  <a:cxn ang="0">
                    <a:pos x="312" y="68"/>
                  </a:cxn>
                  <a:cxn ang="0">
                    <a:pos x="282" y="98"/>
                  </a:cxn>
                </a:cxnLst>
                <a:rect l="0" t="0" r="r" b="b"/>
                <a:pathLst>
                  <a:path w="349" h="230">
                    <a:moveTo>
                      <a:pt x="333" y="51"/>
                    </a:moveTo>
                    <a:cubicBezTo>
                      <a:pt x="317" y="6"/>
                      <a:pt x="259" y="0"/>
                      <a:pt x="259" y="0"/>
                    </a:cubicBezTo>
                    <a:cubicBezTo>
                      <a:pt x="0" y="4"/>
                      <a:pt x="103" y="220"/>
                      <a:pt x="170" y="225"/>
                    </a:cubicBezTo>
                    <a:cubicBezTo>
                      <a:pt x="237" y="230"/>
                      <a:pt x="227" y="150"/>
                      <a:pt x="269" y="133"/>
                    </a:cubicBezTo>
                    <a:cubicBezTo>
                      <a:pt x="312" y="116"/>
                      <a:pt x="349" y="96"/>
                      <a:pt x="333" y="51"/>
                    </a:cubicBezTo>
                    <a:close/>
                    <a:moveTo>
                      <a:pt x="140" y="41"/>
                    </a:moveTo>
                    <a:cubicBezTo>
                      <a:pt x="148" y="41"/>
                      <a:pt x="155" y="48"/>
                      <a:pt x="155" y="56"/>
                    </a:cubicBezTo>
                    <a:cubicBezTo>
                      <a:pt x="155" y="65"/>
                      <a:pt x="148" y="71"/>
                      <a:pt x="140" y="71"/>
                    </a:cubicBezTo>
                    <a:cubicBezTo>
                      <a:pt x="131" y="71"/>
                      <a:pt x="125" y="65"/>
                      <a:pt x="125" y="56"/>
                    </a:cubicBezTo>
                    <a:cubicBezTo>
                      <a:pt x="125" y="48"/>
                      <a:pt x="131" y="41"/>
                      <a:pt x="140" y="41"/>
                    </a:cubicBezTo>
                    <a:close/>
                    <a:moveTo>
                      <a:pt x="105" y="101"/>
                    </a:moveTo>
                    <a:cubicBezTo>
                      <a:pt x="105" y="90"/>
                      <a:pt x="114" y="81"/>
                      <a:pt x="125" y="81"/>
                    </a:cubicBezTo>
                    <a:cubicBezTo>
                      <a:pt x="136" y="81"/>
                      <a:pt x="145" y="90"/>
                      <a:pt x="145" y="101"/>
                    </a:cubicBezTo>
                    <a:cubicBezTo>
                      <a:pt x="145" y="112"/>
                      <a:pt x="136" y="121"/>
                      <a:pt x="125" y="121"/>
                    </a:cubicBezTo>
                    <a:cubicBezTo>
                      <a:pt x="114" y="121"/>
                      <a:pt x="105" y="112"/>
                      <a:pt x="105" y="101"/>
                    </a:cubicBezTo>
                    <a:close/>
                    <a:moveTo>
                      <a:pt x="139" y="174"/>
                    </a:moveTo>
                    <a:cubicBezTo>
                      <a:pt x="126" y="174"/>
                      <a:pt x="116" y="164"/>
                      <a:pt x="116" y="151"/>
                    </a:cubicBezTo>
                    <a:cubicBezTo>
                      <a:pt x="116" y="138"/>
                      <a:pt x="126" y="128"/>
                      <a:pt x="139" y="128"/>
                    </a:cubicBezTo>
                    <a:cubicBezTo>
                      <a:pt x="151" y="128"/>
                      <a:pt x="162" y="138"/>
                      <a:pt x="162" y="151"/>
                    </a:cubicBezTo>
                    <a:cubicBezTo>
                      <a:pt x="162" y="164"/>
                      <a:pt x="151" y="174"/>
                      <a:pt x="139" y="174"/>
                    </a:cubicBezTo>
                    <a:close/>
                    <a:moveTo>
                      <a:pt x="180" y="213"/>
                    </a:moveTo>
                    <a:cubicBezTo>
                      <a:pt x="166" y="213"/>
                      <a:pt x="155" y="202"/>
                      <a:pt x="155" y="188"/>
                    </a:cubicBezTo>
                    <a:cubicBezTo>
                      <a:pt x="155" y="175"/>
                      <a:pt x="166" y="163"/>
                      <a:pt x="180" y="163"/>
                    </a:cubicBezTo>
                    <a:cubicBezTo>
                      <a:pt x="194" y="163"/>
                      <a:pt x="205" y="175"/>
                      <a:pt x="205" y="188"/>
                    </a:cubicBezTo>
                    <a:cubicBezTo>
                      <a:pt x="205" y="202"/>
                      <a:pt x="194" y="213"/>
                      <a:pt x="180" y="213"/>
                    </a:cubicBezTo>
                    <a:close/>
                    <a:moveTo>
                      <a:pt x="282" y="98"/>
                    </a:moveTo>
                    <a:cubicBezTo>
                      <a:pt x="265" y="98"/>
                      <a:pt x="252" y="84"/>
                      <a:pt x="252" y="68"/>
                    </a:cubicBezTo>
                    <a:cubicBezTo>
                      <a:pt x="252" y="51"/>
                      <a:pt x="265" y="38"/>
                      <a:pt x="282" y="38"/>
                    </a:cubicBezTo>
                    <a:cubicBezTo>
                      <a:pt x="298" y="38"/>
                      <a:pt x="312" y="51"/>
                      <a:pt x="312" y="68"/>
                    </a:cubicBezTo>
                    <a:cubicBezTo>
                      <a:pt x="312" y="84"/>
                      <a:pt x="298" y="98"/>
                      <a:pt x="282" y="98"/>
                    </a:cubicBez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161" name="Freeform 45"/>
          <p:cNvSpPr>
            <a:spLocks noEditPoints="1"/>
          </p:cNvSpPr>
          <p:nvPr/>
        </p:nvSpPr>
        <p:spPr bwMode="auto">
          <a:xfrm>
            <a:off x="11001390" y="1883446"/>
            <a:ext cx="437275" cy="43727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2" name="Footer Text"/>
          <p:cNvSpPr txBox="1"/>
          <p:nvPr/>
        </p:nvSpPr>
        <p:spPr>
          <a:xfrm>
            <a:off x="8600566" y="1714594"/>
            <a:ext cx="2303807" cy="3187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8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您的内容打在这里，或者通过复制您的文本后，在此框中选择粘贴。</a:t>
            </a:r>
            <a:endParaRPr lang="en-US" altLang="zh-CN" sz="800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63" name="Group 181"/>
          <p:cNvGrpSpPr/>
          <p:nvPr/>
        </p:nvGrpSpPr>
        <p:grpSpPr>
          <a:xfrm>
            <a:off x="4864685" y="4341893"/>
            <a:ext cx="2552519" cy="1855158"/>
            <a:chOff x="907784" y="3286620"/>
            <a:chExt cx="2182197" cy="1586010"/>
          </a:xfrm>
        </p:grpSpPr>
        <p:sp>
          <p:nvSpPr>
            <p:cNvPr id="164" name="Freeform 21"/>
            <p:cNvSpPr/>
            <p:nvPr/>
          </p:nvSpPr>
          <p:spPr bwMode="auto">
            <a:xfrm>
              <a:off x="907784" y="3286620"/>
              <a:ext cx="577078" cy="1586010"/>
            </a:xfrm>
            <a:custGeom>
              <a:avLst/>
              <a:gdLst/>
              <a:ahLst/>
              <a:cxnLst>
                <a:cxn ang="0">
                  <a:pos x="302" y="301"/>
                </a:cxn>
                <a:cxn ang="0">
                  <a:pos x="302" y="830"/>
                </a:cxn>
                <a:cxn ang="0">
                  <a:pos x="12" y="478"/>
                </a:cxn>
                <a:cxn ang="0">
                  <a:pos x="0" y="0"/>
                </a:cxn>
                <a:cxn ang="0">
                  <a:pos x="302" y="301"/>
                </a:cxn>
              </a:cxnLst>
              <a:rect l="0" t="0" r="r" b="b"/>
              <a:pathLst>
                <a:path w="302" h="830">
                  <a:moveTo>
                    <a:pt x="302" y="301"/>
                  </a:moveTo>
                  <a:lnTo>
                    <a:pt x="302" y="830"/>
                  </a:lnTo>
                  <a:lnTo>
                    <a:pt x="12" y="478"/>
                  </a:lnTo>
                  <a:lnTo>
                    <a:pt x="0" y="0"/>
                  </a:lnTo>
                  <a:lnTo>
                    <a:pt x="302" y="301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5" name="Freeform 22"/>
            <p:cNvSpPr>
              <a:spLocks noEditPoints="1"/>
            </p:cNvSpPr>
            <p:nvPr/>
          </p:nvSpPr>
          <p:spPr bwMode="auto">
            <a:xfrm>
              <a:off x="1484862" y="3548407"/>
              <a:ext cx="1605119" cy="1324223"/>
            </a:xfrm>
            <a:custGeom>
              <a:avLst/>
              <a:gdLst/>
              <a:ahLst/>
              <a:cxnLst>
                <a:cxn ang="0">
                  <a:pos x="264" y="108"/>
                </a:cxn>
                <a:cxn ang="0">
                  <a:pos x="188" y="122"/>
                </a:cxn>
                <a:cxn ang="0">
                  <a:pos x="180" y="128"/>
                </a:cxn>
                <a:cxn ang="0">
                  <a:pos x="179" y="137"/>
                </a:cxn>
                <a:cxn ang="0">
                  <a:pos x="184" y="145"/>
                </a:cxn>
                <a:cxn ang="0">
                  <a:pos x="193" y="147"/>
                </a:cxn>
                <a:cxn ang="0">
                  <a:pos x="269" y="132"/>
                </a:cxn>
                <a:cxn ang="0">
                  <a:pos x="277" y="127"/>
                </a:cxn>
                <a:cxn ang="0">
                  <a:pos x="279" y="118"/>
                </a:cxn>
                <a:cxn ang="0">
                  <a:pos x="273" y="109"/>
                </a:cxn>
                <a:cxn ang="0">
                  <a:pos x="264" y="108"/>
                </a:cxn>
                <a:cxn ang="0">
                  <a:pos x="0" y="86"/>
                </a:cxn>
                <a:cxn ang="0">
                  <a:pos x="443" y="0"/>
                </a:cxn>
                <a:cxn ang="0">
                  <a:pos x="428" y="257"/>
                </a:cxn>
                <a:cxn ang="0">
                  <a:pos x="0" y="364"/>
                </a:cxn>
                <a:cxn ang="0">
                  <a:pos x="0" y="86"/>
                </a:cxn>
              </a:cxnLst>
              <a:rect l="0" t="0" r="r" b="b"/>
              <a:pathLst>
                <a:path w="443" h="364">
                  <a:moveTo>
                    <a:pt x="264" y="108"/>
                  </a:moveTo>
                  <a:cubicBezTo>
                    <a:pt x="188" y="122"/>
                    <a:pt x="188" y="122"/>
                    <a:pt x="188" y="122"/>
                  </a:cubicBezTo>
                  <a:cubicBezTo>
                    <a:pt x="185" y="123"/>
                    <a:pt x="182" y="125"/>
                    <a:pt x="180" y="128"/>
                  </a:cubicBezTo>
                  <a:cubicBezTo>
                    <a:pt x="178" y="130"/>
                    <a:pt x="178" y="134"/>
                    <a:pt x="179" y="137"/>
                  </a:cubicBezTo>
                  <a:cubicBezTo>
                    <a:pt x="179" y="140"/>
                    <a:pt x="181" y="143"/>
                    <a:pt x="184" y="145"/>
                  </a:cubicBezTo>
                  <a:cubicBezTo>
                    <a:pt x="187" y="147"/>
                    <a:pt x="190" y="147"/>
                    <a:pt x="193" y="147"/>
                  </a:cubicBezTo>
                  <a:cubicBezTo>
                    <a:pt x="269" y="132"/>
                    <a:pt x="269" y="132"/>
                    <a:pt x="269" y="132"/>
                  </a:cubicBezTo>
                  <a:cubicBezTo>
                    <a:pt x="272" y="131"/>
                    <a:pt x="275" y="130"/>
                    <a:pt x="277" y="127"/>
                  </a:cubicBezTo>
                  <a:cubicBezTo>
                    <a:pt x="279" y="124"/>
                    <a:pt x="279" y="121"/>
                    <a:pt x="279" y="118"/>
                  </a:cubicBezTo>
                  <a:cubicBezTo>
                    <a:pt x="278" y="114"/>
                    <a:pt x="276" y="111"/>
                    <a:pt x="273" y="109"/>
                  </a:cubicBezTo>
                  <a:cubicBezTo>
                    <a:pt x="271" y="108"/>
                    <a:pt x="267" y="107"/>
                    <a:pt x="264" y="108"/>
                  </a:cubicBezTo>
                  <a:close/>
                  <a:moveTo>
                    <a:pt x="0" y="86"/>
                  </a:moveTo>
                  <a:cubicBezTo>
                    <a:pt x="443" y="0"/>
                    <a:pt x="443" y="0"/>
                    <a:pt x="443" y="0"/>
                  </a:cubicBezTo>
                  <a:cubicBezTo>
                    <a:pt x="428" y="257"/>
                    <a:pt x="428" y="257"/>
                    <a:pt x="428" y="257"/>
                  </a:cubicBezTo>
                  <a:cubicBezTo>
                    <a:pt x="0" y="364"/>
                    <a:pt x="0" y="364"/>
                    <a:pt x="0" y="364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66" name="Freeform 45"/>
          <p:cNvSpPr>
            <a:spLocks noEditPoints="1"/>
          </p:cNvSpPr>
          <p:nvPr/>
        </p:nvSpPr>
        <p:spPr bwMode="auto">
          <a:xfrm>
            <a:off x="11001390" y="2692341"/>
            <a:ext cx="437275" cy="43727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7" name="Footer Text"/>
          <p:cNvSpPr txBox="1"/>
          <p:nvPr/>
        </p:nvSpPr>
        <p:spPr>
          <a:xfrm>
            <a:off x="8600566" y="2571797"/>
            <a:ext cx="2303807" cy="3187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8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您的内容打在这里，或者通过复制您的文本后，在此框中选择粘贴。</a:t>
            </a:r>
            <a:endParaRPr lang="en-US" altLang="zh-CN" sz="800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8" name="Freeform 45"/>
          <p:cNvSpPr>
            <a:spLocks noEditPoints="1"/>
          </p:cNvSpPr>
          <p:nvPr/>
        </p:nvSpPr>
        <p:spPr bwMode="auto">
          <a:xfrm>
            <a:off x="11001390" y="3631483"/>
            <a:ext cx="437275" cy="43727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9" name="Footer Text"/>
          <p:cNvSpPr txBox="1"/>
          <p:nvPr/>
        </p:nvSpPr>
        <p:spPr>
          <a:xfrm>
            <a:off x="8600566" y="3492937"/>
            <a:ext cx="2303807" cy="3187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8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您的内容打在这里，或者通过复制您的文本后，在此框中选择粘贴。</a:t>
            </a:r>
            <a:endParaRPr lang="en-US" altLang="zh-CN" sz="800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0" name="Freeform 45"/>
          <p:cNvSpPr>
            <a:spLocks noEditPoints="1"/>
          </p:cNvSpPr>
          <p:nvPr/>
        </p:nvSpPr>
        <p:spPr bwMode="auto">
          <a:xfrm>
            <a:off x="11001390" y="4563727"/>
            <a:ext cx="437275" cy="43727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20000"/>
              </a:lnSpc>
            </a:pPr>
            <a:endParaRPr lang="en-US" sz="800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1" name="Footer Text"/>
          <p:cNvSpPr txBox="1"/>
          <p:nvPr/>
        </p:nvSpPr>
        <p:spPr>
          <a:xfrm>
            <a:off x="8600566" y="4421717"/>
            <a:ext cx="2303807" cy="3187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8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您的内容打在这里，或者通过复制您的文本后，在此框中选择粘贴。</a:t>
            </a:r>
            <a:endParaRPr lang="en-US" altLang="zh-CN" sz="800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2" name="Freeform 45"/>
          <p:cNvSpPr>
            <a:spLocks noEditPoints="1"/>
          </p:cNvSpPr>
          <p:nvPr/>
        </p:nvSpPr>
        <p:spPr bwMode="auto">
          <a:xfrm>
            <a:off x="11001390" y="5391694"/>
            <a:ext cx="437275" cy="43727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5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3" name="Footer Text"/>
          <p:cNvSpPr txBox="1"/>
          <p:nvPr/>
        </p:nvSpPr>
        <p:spPr>
          <a:xfrm>
            <a:off x="8600566" y="5246810"/>
            <a:ext cx="2303807" cy="3187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8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您的内容打在这里，或者通过复制您的文本后，在此框中选择粘贴。</a:t>
            </a:r>
            <a:endParaRPr lang="en-US" altLang="zh-CN" sz="800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74" name="Chart 240"/>
          <p:cNvGraphicFramePr/>
          <p:nvPr/>
        </p:nvGraphicFramePr>
        <p:xfrm>
          <a:off x="422376" y="1260879"/>
          <a:ext cx="3423467" cy="4933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cut/>
      </p:transition>
    </mc:Choice>
    <mc:Fallback xmlns="">
      <p:transition spd="slow" advClick="0" advTm="3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0" bldLvl="0" animBg="1"/>
      <p:bldP spid="162" grpId="0"/>
      <p:bldP spid="166" grpId="0" bldLvl="0" animBg="1"/>
      <p:bldP spid="167" grpId="0"/>
      <p:bldP spid="168" grpId="0" bldLvl="0" animBg="1"/>
      <p:bldP spid="169" grpId="0"/>
      <p:bldP spid="170" grpId="0" bldLvl="0" animBg="1"/>
      <p:bldP spid="171" grpId="0"/>
      <p:bldP spid="172" grpId="0" bldLvl="0" animBg="1"/>
      <p:bldP spid="173" grpId="0"/>
      <p:bldGraphic spid="174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3728" y="-196310"/>
            <a:ext cx="12889104" cy="7241636"/>
          </a:xfrm>
          <a:prstGeom prst="rect">
            <a:avLst/>
          </a:prstGeom>
        </p:spPr>
      </p:pic>
      <p:sp>
        <p:nvSpPr>
          <p:cNvPr id="69" name="文本框 68"/>
          <p:cNvSpPr txBox="1"/>
          <p:nvPr/>
        </p:nvSpPr>
        <p:spPr>
          <a:xfrm>
            <a:off x="496580" y="118215"/>
            <a:ext cx="2477770" cy="372110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zh-CN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70" name="文本框 69"/>
          <p:cNvSpPr txBox="1"/>
          <p:nvPr/>
        </p:nvSpPr>
        <p:spPr>
          <a:xfrm>
            <a:off x="496580" y="410947"/>
            <a:ext cx="1917065" cy="279400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RELATED TITLE WORDS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52571">
            <a:off x="-1476" y="97180"/>
            <a:ext cx="674018" cy="627534"/>
          </a:xfrm>
          <a:prstGeom prst="rect">
            <a:avLst/>
          </a:prstGeom>
        </p:spPr>
      </p:pic>
      <p:grpSp>
        <p:nvGrpSpPr>
          <p:cNvPr id="6" name="Group 60"/>
          <p:cNvGrpSpPr/>
          <p:nvPr/>
        </p:nvGrpSpPr>
        <p:grpSpPr>
          <a:xfrm>
            <a:off x="4587591" y="5098737"/>
            <a:ext cx="559550" cy="558194"/>
            <a:chOff x="4448949" y="5252205"/>
            <a:chExt cx="610979" cy="609498"/>
          </a:xfrm>
          <a:solidFill>
            <a:schemeClr val="accent3"/>
          </a:solidFill>
        </p:grpSpPr>
        <p:sp>
          <p:nvSpPr>
            <p:cNvPr id="7" name="Freeform 505"/>
            <p:cNvSpPr>
              <a:spLocks noEditPoints="1"/>
            </p:cNvSpPr>
            <p:nvPr/>
          </p:nvSpPr>
          <p:spPr bwMode="auto">
            <a:xfrm>
              <a:off x="4625207" y="5403284"/>
              <a:ext cx="259203" cy="404357"/>
            </a:xfrm>
            <a:custGeom>
              <a:avLst/>
              <a:gdLst>
                <a:gd name="T0" fmla="*/ 72 w 148"/>
                <a:gd name="T1" fmla="*/ 231 h 231"/>
                <a:gd name="T2" fmla="*/ 43 w 148"/>
                <a:gd name="T3" fmla="*/ 226 h 231"/>
                <a:gd name="T4" fmla="*/ 36 w 148"/>
                <a:gd name="T5" fmla="*/ 207 h 231"/>
                <a:gd name="T6" fmla="*/ 31 w 148"/>
                <a:gd name="T7" fmla="*/ 158 h 231"/>
                <a:gd name="T8" fmla="*/ 23 w 148"/>
                <a:gd name="T9" fmla="*/ 135 h 231"/>
                <a:gd name="T10" fmla="*/ 10 w 148"/>
                <a:gd name="T11" fmla="*/ 112 h 231"/>
                <a:gd name="T12" fmla="*/ 2 w 148"/>
                <a:gd name="T13" fmla="*/ 63 h 231"/>
                <a:gd name="T14" fmla="*/ 73 w 148"/>
                <a:gd name="T15" fmla="*/ 0 h 231"/>
                <a:gd name="T16" fmla="*/ 74 w 148"/>
                <a:gd name="T17" fmla="*/ 0 h 231"/>
                <a:gd name="T18" fmla="*/ 146 w 148"/>
                <a:gd name="T19" fmla="*/ 63 h 231"/>
                <a:gd name="T20" fmla="*/ 138 w 148"/>
                <a:gd name="T21" fmla="*/ 112 h 231"/>
                <a:gd name="T22" fmla="*/ 125 w 148"/>
                <a:gd name="T23" fmla="*/ 135 h 231"/>
                <a:gd name="T24" fmla="*/ 116 w 148"/>
                <a:gd name="T25" fmla="*/ 158 h 231"/>
                <a:gd name="T26" fmla="*/ 111 w 148"/>
                <a:gd name="T27" fmla="*/ 207 h 231"/>
                <a:gd name="T28" fmla="*/ 104 w 148"/>
                <a:gd name="T29" fmla="*/ 226 h 231"/>
                <a:gd name="T30" fmla="*/ 72 w 148"/>
                <a:gd name="T31" fmla="*/ 231 h 231"/>
                <a:gd name="T32" fmla="*/ 72 w 148"/>
                <a:gd name="T33" fmla="*/ 214 h 231"/>
                <a:gd name="T34" fmla="*/ 96 w 148"/>
                <a:gd name="T35" fmla="*/ 170 h 231"/>
                <a:gd name="T36" fmla="*/ 98 w 148"/>
                <a:gd name="T37" fmla="*/ 165 h 231"/>
                <a:gd name="T38" fmla="*/ 99 w 148"/>
                <a:gd name="T39" fmla="*/ 157 h 231"/>
                <a:gd name="T40" fmla="*/ 102 w 148"/>
                <a:gd name="T41" fmla="*/ 146 h 231"/>
                <a:gd name="T42" fmla="*/ 130 w 148"/>
                <a:gd name="T43" fmla="*/ 66 h 231"/>
                <a:gd name="T44" fmla="*/ 119 w 148"/>
                <a:gd name="T45" fmla="*/ 41 h 231"/>
                <a:gd name="T46" fmla="*/ 74 w 148"/>
                <a:gd name="T47" fmla="*/ 17 h 231"/>
                <a:gd name="T48" fmla="*/ 74 w 148"/>
                <a:gd name="T49" fmla="*/ 17 h 231"/>
                <a:gd name="T50" fmla="*/ 29 w 148"/>
                <a:gd name="T51" fmla="*/ 41 h 231"/>
                <a:gd name="T52" fmla="*/ 18 w 148"/>
                <a:gd name="T53" fmla="*/ 66 h 231"/>
                <a:gd name="T54" fmla="*/ 25 w 148"/>
                <a:gd name="T55" fmla="*/ 105 h 231"/>
                <a:gd name="T56" fmla="*/ 46 w 148"/>
                <a:gd name="T57" fmla="*/ 146 h 231"/>
                <a:gd name="T58" fmla="*/ 48 w 148"/>
                <a:gd name="T59" fmla="*/ 157 h 231"/>
                <a:gd name="T60" fmla="*/ 50 w 148"/>
                <a:gd name="T61" fmla="*/ 165 h 231"/>
                <a:gd name="T62" fmla="*/ 52 w 148"/>
                <a:gd name="T63" fmla="*/ 17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8" h="231">
                  <a:moveTo>
                    <a:pt x="72" y="231"/>
                  </a:moveTo>
                  <a:cubicBezTo>
                    <a:pt x="72" y="231"/>
                    <a:pt x="72" y="231"/>
                    <a:pt x="72" y="231"/>
                  </a:cubicBezTo>
                  <a:cubicBezTo>
                    <a:pt x="59" y="231"/>
                    <a:pt x="50" y="228"/>
                    <a:pt x="46" y="226"/>
                  </a:cubicBezTo>
                  <a:cubicBezTo>
                    <a:pt x="43" y="226"/>
                    <a:pt x="43" y="226"/>
                    <a:pt x="43" y="226"/>
                  </a:cubicBezTo>
                  <a:cubicBezTo>
                    <a:pt x="42" y="224"/>
                    <a:pt x="42" y="224"/>
                    <a:pt x="42" y="224"/>
                  </a:cubicBezTo>
                  <a:cubicBezTo>
                    <a:pt x="39" y="220"/>
                    <a:pt x="37" y="214"/>
                    <a:pt x="36" y="207"/>
                  </a:cubicBezTo>
                  <a:cubicBezTo>
                    <a:pt x="35" y="198"/>
                    <a:pt x="34" y="186"/>
                    <a:pt x="35" y="172"/>
                  </a:cubicBezTo>
                  <a:cubicBezTo>
                    <a:pt x="33" y="169"/>
                    <a:pt x="31" y="164"/>
                    <a:pt x="31" y="158"/>
                  </a:cubicBezTo>
                  <a:cubicBezTo>
                    <a:pt x="31" y="153"/>
                    <a:pt x="29" y="142"/>
                    <a:pt x="23" y="135"/>
                  </a:cubicBezTo>
                  <a:cubicBezTo>
                    <a:pt x="23" y="135"/>
                    <a:pt x="23" y="135"/>
                    <a:pt x="23" y="135"/>
                  </a:cubicBezTo>
                  <a:cubicBezTo>
                    <a:pt x="23" y="135"/>
                    <a:pt x="23" y="135"/>
                    <a:pt x="23" y="135"/>
                  </a:cubicBezTo>
                  <a:cubicBezTo>
                    <a:pt x="22" y="134"/>
                    <a:pt x="16" y="125"/>
                    <a:pt x="10" y="112"/>
                  </a:cubicBezTo>
                  <a:cubicBezTo>
                    <a:pt x="6" y="104"/>
                    <a:pt x="4" y="96"/>
                    <a:pt x="2" y="89"/>
                  </a:cubicBezTo>
                  <a:cubicBezTo>
                    <a:pt x="0" y="79"/>
                    <a:pt x="0" y="71"/>
                    <a:pt x="2" y="63"/>
                  </a:cubicBezTo>
                  <a:cubicBezTo>
                    <a:pt x="2" y="61"/>
                    <a:pt x="5" y="47"/>
                    <a:pt x="14" y="32"/>
                  </a:cubicBezTo>
                  <a:cubicBezTo>
                    <a:pt x="24" y="17"/>
                    <a:pt x="41" y="0"/>
                    <a:pt x="73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107" y="0"/>
                    <a:pt x="124" y="18"/>
                    <a:pt x="134" y="32"/>
                  </a:cubicBezTo>
                  <a:cubicBezTo>
                    <a:pt x="143" y="47"/>
                    <a:pt x="146" y="61"/>
                    <a:pt x="146" y="63"/>
                  </a:cubicBezTo>
                  <a:cubicBezTo>
                    <a:pt x="148" y="71"/>
                    <a:pt x="147" y="80"/>
                    <a:pt x="145" y="89"/>
                  </a:cubicBezTo>
                  <a:cubicBezTo>
                    <a:pt x="144" y="96"/>
                    <a:pt x="141" y="104"/>
                    <a:pt x="138" y="112"/>
                  </a:cubicBezTo>
                  <a:cubicBezTo>
                    <a:pt x="132" y="125"/>
                    <a:pt x="125" y="135"/>
                    <a:pt x="125" y="135"/>
                  </a:cubicBezTo>
                  <a:cubicBezTo>
                    <a:pt x="125" y="135"/>
                    <a:pt x="125" y="135"/>
                    <a:pt x="125" y="135"/>
                  </a:cubicBezTo>
                  <a:cubicBezTo>
                    <a:pt x="125" y="135"/>
                    <a:pt x="125" y="135"/>
                    <a:pt x="125" y="135"/>
                  </a:cubicBezTo>
                  <a:cubicBezTo>
                    <a:pt x="119" y="142"/>
                    <a:pt x="117" y="153"/>
                    <a:pt x="116" y="158"/>
                  </a:cubicBezTo>
                  <a:cubicBezTo>
                    <a:pt x="117" y="164"/>
                    <a:pt x="114" y="169"/>
                    <a:pt x="113" y="172"/>
                  </a:cubicBezTo>
                  <a:cubicBezTo>
                    <a:pt x="113" y="186"/>
                    <a:pt x="113" y="198"/>
                    <a:pt x="111" y="207"/>
                  </a:cubicBezTo>
                  <a:cubicBezTo>
                    <a:pt x="110" y="214"/>
                    <a:pt x="108" y="220"/>
                    <a:pt x="106" y="223"/>
                  </a:cubicBezTo>
                  <a:cubicBezTo>
                    <a:pt x="104" y="226"/>
                    <a:pt x="104" y="226"/>
                    <a:pt x="104" y="226"/>
                  </a:cubicBezTo>
                  <a:cubicBezTo>
                    <a:pt x="101" y="227"/>
                    <a:pt x="101" y="227"/>
                    <a:pt x="101" y="227"/>
                  </a:cubicBezTo>
                  <a:cubicBezTo>
                    <a:pt x="91" y="230"/>
                    <a:pt x="81" y="231"/>
                    <a:pt x="72" y="231"/>
                  </a:cubicBezTo>
                  <a:close/>
                  <a:moveTo>
                    <a:pt x="55" y="212"/>
                  </a:moveTo>
                  <a:cubicBezTo>
                    <a:pt x="58" y="213"/>
                    <a:pt x="64" y="214"/>
                    <a:pt x="72" y="214"/>
                  </a:cubicBezTo>
                  <a:cubicBezTo>
                    <a:pt x="79" y="214"/>
                    <a:pt x="86" y="213"/>
                    <a:pt x="93" y="211"/>
                  </a:cubicBezTo>
                  <a:cubicBezTo>
                    <a:pt x="95" y="207"/>
                    <a:pt x="97" y="196"/>
                    <a:pt x="96" y="170"/>
                  </a:cubicBezTo>
                  <a:cubicBezTo>
                    <a:pt x="95" y="167"/>
                    <a:pt x="95" y="167"/>
                    <a:pt x="95" y="167"/>
                  </a:cubicBezTo>
                  <a:cubicBezTo>
                    <a:pt x="98" y="165"/>
                    <a:pt x="98" y="165"/>
                    <a:pt x="98" y="165"/>
                  </a:cubicBezTo>
                  <a:cubicBezTo>
                    <a:pt x="98" y="164"/>
                    <a:pt x="100" y="161"/>
                    <a:pt x="100" y="158"/>
                  </a:cubicBezTo>
                  <a:cubicBezTo>
                    <a:pt x="99" y="157"/>
                    <a:pt x="99" y="157"/>
                    <a:pt x="99" y="157"/>
                  </a:cubicBezTo>
                  <a:cubicBezTo>
                    <a:pt x="100" y="157"/>
                    <a:pt x="100" y="157"/>
                    <a:pt x="100" y="157"/>
                  </a:cubicBezTo>
                  <a:cubicBezTo>
                    <a:pt x="100" y="156"/>
                    <a:pt x="100" y="152"/>
                    <a:pt x="102" y="146"/>
                  </a:cubicBezTo>
                  <a:cubicBezTo>
                    <a:pt x="104" y="137"/>
                    <a:pt x="107" y="130"/>
                    <a:pt x="111" y="125"/>
                  </a:cubicBezTo>
                  <a:cubicBezTo>
                    <a:pt x="113" y="122"/>
                    <a:pt x="134" y="91"/>
                    <a:pt x="130" y="66"/>
                  </a:cubicBezTo>
                  <a:cubicBezTo>
                    <a:pt x="130" y="66"/>
                    <a:pt x="130" y="66"/>
                    <a:pt x="130" y="66"/>
                  </a:cubicBezTo>
                  <a:cubicBezTo>
                    <a:pt x="129" y="65"/>
                    <a:pt x="127" y="53"/>
                    <a:pt x="119" y="41"/>
                  </a:cubicBezTo>
                  <a:cubicBezTo>
                    <a:pt x="109" y="25"/>
                    <a:pt x="94" y="17"/>
                    <a:pt x="74" y="17"/>
                  </a:cubicBezTo>
                  <a:cubicBezTo>
                    <a:pt x="74" y="17"/>
                    <a:pt x="74" y="17"/>
                    <a:pt x="74" y="17"/>
                  </a:cubicBezTo>
                  <a:cubicBezTo>
                    <a:pt x="74" y="17"/>
                    <a:pt x="74" y="17"/>
                    <a:pt x="74" y="17"/>
                  </a:cubicBezTo>
                  <a:cubicBezTo>
                    <a:pt x="74" y="17"/>
                    <a:pt x="74" y="17"/>
                    <a:pt x="74" y="17"/>
                  </a:cubicBezTo>
                  <a:cubicBezTo>
                    <a:pt x="74" y="17"/>
                    <a:pt x="74" y="17"/>
                    <a:pt x="73" y="17"/>
                  </a:cubicBezTo>
                  <a:cubicBezTo>
                    <a:pt x="54" y="17"/>
                    <a:pt x="39" y="25"/>
                    <a:pt x="29" y="41"/>
                  </a:cubicBezTo>
                  <a:cubicBezTo>
                    <a:pt x="21" y="53"/>
                    <a:pt x="18" y="65"/>
                    <a:pt x="18" y="66"/>
                  </a:cubicBezTo>
                  <a:cubicBezTo>
                    <a:pt x="18" y="66"/>
                    <a:pt x="18" y="66"/>
                    <a:pt x="18" y="66"/>
                  </a:cubicBezTo>
                  <a:cubicBezTo>
                    <a:pt x="18" y="66"/>
                    <a:pt x="18" y="66"/>
                    <a:pt x="18" y="66"/>
                  </a:cubicBezTo>
                  <a:cubicBezTo>
                    <a:pt x="16" y="79"/>
                    <a:pt x="21" y="94"/>
                    <a:pt x="25" y="105"/>
                  </a:cubicBezTo>
                  <a:cubicBezTo>
                    <a:pt x="30" y="116"/>
                    <a:pt x="35" y="124"/>
                    <a:pt x="36" y="125"/>
                  </a:cubicBezTo>
                  <a:cubicBezTo>
                    <a:pt x="41" y="130"/>
                    <a:pt x="44" y="137"/>
                    <a:pt x="46" y="146"/>
                  </a:cubicBezTo>
                  <a:cubicBezTo>
                    <a:pt x="48" y="152"/>
                    <a:pt x="48" y="156"/>
                    <a:pt x="48" y="157"/>
                  </a:cubicBezTo>
                  <a:cubicBezTo>
                    <a:pt x="48" y="157"/>
                    <a:pt x="48" y="157"/>
                    <a:pt x="48" y="157"/>
                  </a:cubicBezTo>
                  <a:cubicBezTo>
                    <a:pt x="48" y="158"/>
                    <a:pt x="48" y="158"/>
                    <a:pt x="48" y="158"/>
                  </a:cubicBezTo>
                  <a:cubicBezTo>
                    <a:pt x="48" y="162"/>
                    <a:pt x="50" y="165"/>
                    <a:pt x="50" y="165"/>
                  </a:cubicBezTo>
                  <a:cubicBezTo>
                    <a:pt x="52" y="167"/>
                    <a:pt x="52" y="167"/>
                    <a:pt x="52" y="167"/>
                  </a:cubicBezTo>
                  <a:cubicBezTo>
                    <a:pt x="52" y="170"/>
                    <a:pt x="52" y="170"/>
                    <a:pt x="52" y="170"/>
                  </a:cubicBezTo>
                  <a:cubicBezTo>
                    <a:pt x="51" y="197"/>
                    <a:pt x="53" y="208"/>
                    <a:pt x="55" y="2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Freeform 506"/>
            <p:cNvSpPr/>
            <p:nvPr/>
          </p:nvSpPr>
          <p:spPr bwMode="auto">
            <a:xfrm>
              <a:off x="4704449" y="5692110"/>
              <a:ext cx="99978" cy="101460"/>
            </a:xfrm>
            <a:custGeom>
              <a:avLst/>
              <a:gdLst>
                <a:gd name="T0" fmla="*/ 1 w 57"/>
                <a:gd name="T1" fmla="*/ 1 h 58"/>
                <a:gd name="T2" fmla="*/ 57 w 57"/>
                <a:gd name="T3" fmla="*/ 0 h 58"/>
                <a:gd name="T4" fmla="*/ 52 w 57"/>
                <a:gd name="T5" fmla="*/ 48 h 58"/>
                <a:gd name="T6" fmla="*/ 26 w 57"/>
                <a:gd name="T7" fmla="*/ 58 h 58"/>
                <a:gd name="T8" fmla="*/ 0 w 57"/>
                <a:gd name="T9" fmla="*/ 45 h 58"/>
                <a:gd name="T10" fmla="*/ 1 w 57"/>
                <a:gd name="T11" fmla="*/ 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58">
                  <a:moveTo>
                    <a:pt x="1" y="1"/>
                  </a:moveTo>
                  <a:cubicBezTo>
                    <a:pt x="1" y="1"/>
                    <a:pt x="22" y="12"/>
                    <a:pt x="57" y="0"/>
                  </a:cubicBezTo>
                  <a:cubicBezTo>
                    <a:pt x="52" y="48"/>
                    <a:pt x="52" y="48"/>
                    <a:pt x="52" y="48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Freeform 507"/>
            <p:cNvSpPr/>
            <p:nvPr/>
          </p:nvSpPr>
          <p:spPr bwMode="auto">
            <a:xfrm>
              <a:off x="4740737" y="5620274"/>
              <a:ext cx="28142" cy="128120"/>
            </a:xfrm>
            <a:custGeom>
              <a:avLst/>
              <a:gdLst>
                <a:gd name="T0" fmla="*/ 16 w 16"/>
                <a:gd name="T1" fmla="*/ 65 h 73"/>
                <a:gd name="T2" fmla="*/ 8 w 16"/>
                <a:gd name="T3" fmla="*/ 73 h 73"/>
                <a:gd name="T4" fmla="*/ 8 w 16"/>
                <a:gd name="T5" fmla="*/ 73 h 73"/>
                <a:gd name="T6" fmla="*/ 1 w 16"/>
                <a:gd name="T7" fmla="*/ 65 h 73"/>
                <a:gd name="T8" fmla="*/ 0 w 16"/>
                <a:gd name="T9" fmla="*/ 8 h 73"/>
                <a:gd name="T10" fmla="*/ 7 w 16"/>
                <a:gd name="T11" fmla="*/ 0 h 73"/>
                <a:gd name="T12" fmla="*/ 7 w 16"/>
                <a:gd name="T13" fmla="*/ 0 h 73"/>
                <a:gd name="T14" fmla="*/ 15 w 16"/>
                <a:gd name="T15" fmla="*/ 8 h 73"/>
                <a:gd name="T16" fmla="*/ 16 w 16"/>
                <a:gd name="T17" fmla="*/ 6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73">
                  <a:moveTo>
                    <a:pt x="16" y="65"/>
                  </a:moveTo>
                  <a:cubicBezTo>
                    <a:pt x="16" y="69"/>
                    <a:pt x="12" y="73"/>
                    <a:pt x="8" y="73"/>
                  </a:cubicBezTo>
                  <a:cubicBezTo>
                    <a:pt x="8" y="73"/>
                    <a:pt x="8" y="73"/>
                    <a:pt x="8" y="73"/>
                  </a:cubicBezTo>
                  <a:cubicBezTo>
                    <a:pt x="4" y="73"/>
                    <a:pt x="1" y="69"/>
                    <a:pt x="1" y="6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5" y="4"/>
                    <a:pt x="15" y="8"/>
                  </a:cubicBezTo>
                  <a:lnTo>
                    <a:pt x="16" y="6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508"/>
            <p:cNvSpPr/>
            <p:nvPr/>
          </p:nvSpPr>
          <p:spPr bwMode="auto">
            <a:xfrm>
              <a:off x="4699265" y="5511408"/>
              <a:ext cx="102941" cy="143673"/>
            </a:xfrm>
            <a:custGeom>
              <a:avLst/>
              <a:gdLst>
                <a:gd name="T0" fmla="*/ 75 w 139"/>
                <a:gd name="T1" fmla="*/ 194 h 194"/>
                <a:gd name="T2" fmla="*/ 0 w 139"/>
                <a:gd name="T3" fmla="*/ 12 h 194"/>
                <a:gd name="T4" fmla="*/ 14 w 139"/>
                <a:gd name="T5" fmla="*/ 7 h 194"/>
                <a:gd name="T6" fmla="*/ 73 w 139"/>
                <a:gd name="T7" fmla="*/ 147 h 194"/>
                <a:gd name="T8" fmla="*/ 123 w 139"/>
                <a:gd name="T9" fmla="*/ 0 h 194"/>
                <a:gd name="T10" fmla="*/ 139 w 139"/>
                <a:gd name="T11" fmla="*/ 5 h 194"/>
                <a:gd name="T12" fmla="*/ 75 w 139"/>
                <a:gd name="T13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94">
                  <a:moveTo>
                    <a:pt x="75" y="194"/>
                  </a:moveTo>
                  <a:lnTo>
                    <a:pt x="0" y="12"/>
                  </a:lnTo>
                  <a:lnTo>
                    <a:pt x="14" y="7"/>
                  </a:lnTo>
                  <a:lnTo>
                    <a:pt x="73" y="147"/>
                  </a:lnTo>
                  <a:lnTo>
                    <a:pt x="123" y="0"/>
                  </a:lnTo>
                  <a:lnTo>
                    <a:pt x="139" y="5"/>
                  </a:lnTo>
                  <a:lnTo>
                    <a:pt x="75" y="19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Freeform 509"/>
            <p:cNvSpPr/>
            <p:nvPr/>
          </p:nvSpPr>
          <p:spPr bwMode="auto">
            <a:xfrm>
              <a:off x="4704449" y="5494375"/>
              <a:ext cx="92573" cy="31104"/>
            </a:xfrm>
            <a:custGeom>
              <a:avLst/>
              <a:gdLst>
                <a:gd name="T0" fmla="*/ 0 w 53"/>
                <a:gd name="T1" fmla="*/ 15 h 18"/>
                <a:gd name="T2" fmla="*/ 6 w 53"/>
                <a:gd name="T3" fmla="*/ 9 h 18"/>
                <a:gd name="T4" fmla="*/ 7 w 53"/>
                <a:gd name="T5" fmla="*/ 17 h 18"/>
                <a:gd name="T6" fmla="*/ 9 w 53"/>
                <a:gd name="T7" fmla="*/ 9 h 18"/>
                <a:gd name="T8" fmla="*/ 17 w 53"/>
                <a:gd name="T9" fmla="*/ 14 h 18"/>
                <a:gd name="T10" fmla="*/ 13 w 53"/>
                <a:gd name="T11" fmla="*/ 15 h 18"/>
                <a:gd name="T12" fmla="*/ 16 w 53"/>
                <a:gd name="T13" fmla="*/ 9 h 18"/>
                <a:gd name="T14" fmla="*/ 24 w 53"/>
                <a:gd name="T15" fmla="*/ 7 h 18"/>
                <a:gd name="T16" fmla="*/ 24 w 53"/>
                <a:gd name="T17" fmla="*/ 15 h 18"/>
                <a:gd name="T18" fmla="*/ 21 w 53"/>
                <a:gd name="T19" fmla="*/ 11 h 18"/>
                <a:gd name="T20" fmla="*/ 36 w 53"/>
                <a:gd name="T21" fmla="*/ 12 h 18"/>
                <a:gd name="T22" fmla="*/ 30 w 53"/>
                <a:gd name="T23" fmla="*/ 14 h 18"/>
                <a:gd name="T24" fmla="*/ 36 w 53"/>
                <a:gd name="T25" fmla="*/ 6 h 18"/>
                <a:gd name="T26" fmla="*/ 40 w 53"/>
                <a:gd name="T27" fmla="*/ 16 h 18"/>
                <a:gd name="T28" fmla="*/ 41 w 53"/>
                <a:gd name="T29" fmla="*/ 9 h 18"/>
                <a:gd name="T30" fmla="*/ 51 w 53"/>
                <a:gd name="T31" fmla="*/ 8 h 18"/>
                <a:gd name="T32" fmla="*/ 50 w 53"/>
                <a:gd name="T33" fmla="*/ 16 h 18"/>
                <a:gd name="T34" fmla="*/ 48 w 53"/>
                <a:gd name="T35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18">
                  <a:moveTo>
                    <a:pt x="0" y="15"/>
                  </a:moveTo>
                  <a:cubicBezTo>
                    <a:pt x="0" y="12"/>
                    <a:pt x="2" y="7"/>
                    <a:pt x="6" y="9"/>
                  </a:cubicBezTo>
                  <a:cubicBezTo>
                    <a:pt x="8" y="10"/>
                    <a:pt x="11" y="16"/>
                    <a:pt x="7" y="17"/>
                  </a:cubicBezTo>
                  <a:cubicBezTo>
                    <a:pt x="4" y="17"/>
                    <a:pt x="8" y="9"/>
                    <a:pt x="9" y="9"/>
                  </a:cubicBezTo>
                  <a:cubicBezTo>
                    <a:pt x="13" y="7"/>
                    <a:pt x="18" y="10"/>
                    <a:pt x="17" y="14"/>
                  </a:cubicBezTo>
                  <a:cubicBezTo>
                    <a:pt x="16" y="16"/>
                    <a:pt x="14" y="17"/>
                    <a:pt x="13" y="15"/>
                  </a:cubicBezTo>
                  <a:cubicBezTo>
                    <a:pt x="12" y="13"/>
                    <a:pt x="15" y="10"/>
                    <a:pt x="16" y="9"/>
                  </a:cubicBezTo>
                  <a:cubicBezTo>
                    <a:pt x="18" y="7"/>
                    <a:pt x="20" y="5"/>
                    <a:pt x="24" y="7"/>
                  </a:cubicBezTo>
                  <a:cubicBezTo>
                    <a:pt x="26" y="9"/>
                    <a:pt x="27" y="14"/>
                    <a:pt x="24" y="15"/>
                  </a:cubicBezTo>
                  <a:cubicBezTo>
                    <a:pt x="22" y="16"/>
                    <a:pt x="19" y="13"/>
                    <a:pt x="21" y="11"/>
                  </a:cubicBezTo>
                  <a:cubicBezTo>
                    <a:pt x="23" y="6"/>
                    <a:pt x="37" y="5"/>
                    <a:pt x="36" y="12"/>
                  </a:cubicBezTo>
                  <a:cubicBezTo>
                    <a:pt x="36" y="16"/>
                    <a:pt x="32" y="18"/>
                    <a:pt x="30" y="14"/>
                  </a:cubicBezTo>
                  <a:cubicBezTo>
                    <a:pt x="29" y="11"/>
                    <a:pt x="34" y="7"/>
                    <a:pt x="36" y="6"/>
                  </a:cubicBezTo>
                  <a:cubicBezTo>
                    <a:pt x="46" y="0"/>
                    <a:pt x="45" y="18"/>
                    <a:pt x="40" y="16"/>
                  </a:cubicBezTo>
                  <a:cubicBezTo>
                    <a:pt x="35" y="15"/>
                    <a:pt x="38" y="10"/>
                    <a:pt x="41" y="9"/>
                  </a:cubicBezTo>
                  <a:cubicBezTo>
                    <a:pt x="43" y="8"/>
                    <a:pt x="49" y="7"/>
                    <a:pt x="51" y="8"/>
                  </a:cubicBezTo>
                  <a:cubicBezTo>
                    <a:pt x="53" y="9"/>
                    <a:pt x="53" y="15"/>
                    <a:pt x="50" y="16"/>
                  </a:cubicBezTo>
                  <a:cubicBezTo>
                    <a:pt x="46" y="18"/>
                    <a:pt x="44" y="13"/>
                    <a:pt x="48" y="1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Freeform 510"/>
            <p:cNvSpPr/>
            <p:nvPr/>
          </p:nvSpPr>
          <p:spPr bwMode="auto">
            <a:xfrm>
              <a:off x="4564479" y="5643232"/>
              <a:ext cx="85167" cy="85907"/>
            </a:xfrm>
            <a:custGeom>
              <a:avLst/>
              <a:gdLst>
                <a:gd name="T0" fmla="*/ 40 w 49"/>
                <a:gd name="T1" fmla="*/ 2 h 49"/>
                <a:gd name="T2" fmla="*/ 47 w 49"/>
                <a:gd name="T3" fmla="*/ 2 h 49"/>
                <a:gd name="T4" fmla="*/ 47 w 49"/>
                <a:gd name="T5" fmla="*/ 2 h 49"/>
                <a:gd name="T6" fmla="*/ 47 w 49"/>
                <a:gd name="T7" fmla="*/ 8 h 49"/>
                <a:gd name="T8" fmla="*/ 9 w 49"/>
                <a:gd name="T9" fmla="*/ 47 h 49"/>
                <a:gd name="T10" fmla="*/ 2 w 49"/>
                <a:gd name="T11" fmla="*/ 47 h 49"/>
                <a:gd name="T12" fmla="*/ 2 w 49"/>
                <a:gd name="T13" fmla="*/ 47 h 49"/>
                <a:gd name="T14" fmla="*/ 2 w 49"/>
                <a:gd name="T15" fmla="*/ 40 h 49"/>
                <a:gd name="T16" fmla="*/ 40 w 49"/>
                <a:gd name="T17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49">
                  <a:moveTo>
                    <a:pt x="40" y="2"/>
                  </a:moveTo>
                  <a:cubicBezTo>
                    <a:pt x="42" y="0"/>
                    <a:pt x="45" y="0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9" y="3"/>
                    <a:pt x="49" y="6"/>
                    <a:pt x="47" y="8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7" y="49"/>
                    <a:pt x="4" y="49"/>
                    <a:pt x="2" y="47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0" y="45"/>
                    <a:pt x="0" y="42"/>
                    <a:pt x="2" y="40"/>
                  </a:cubicBezTo>
                  <a:lnTo>
                    <a:pt x="4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Freeform 511"/>
            <p:cNvSpPr/>
            <p:nvPr/>
          </p:nvSpPr>
          <p:spPr bwMode="auto">
            <a:xfrm>
              <a:off x="4862193" y="5340334"/>
              <a:ext cx="85907" cy="85907"/>
            </a:xfrm>
            <a:custGeom>
              <a:avLst/>
              <a:gdLst>
                <a:gd name="T0" fmla="*/ 40 w 49"/>
                <a:gd name="T1" fmla="*/ 2 h 49"/>
                <a:gd name="T2" fmla="*/ 47 w 49"/>
                <a:gd name="T3" fmla="*/ 2 h 49"/>
                <a:gd name="T4" fmla="*/ 47 w 49"/>
                <a:gd name="T5" fmla="*/ 2 h 49"/>
                <a:gd name="T6" fmla="*/ 47 w 49"/>
                <a:gd name="T7" fmla="*/ 9 h 49"/>
                <a:gd name="T8" fmla="*/ 9 w 49"/>
                <a:gd name="T9" fmla="*/ 47 h 49"/>
                <a:gd name="T10" fmla="*/ 2 w 49"/>
                <a:gd name="T11" fmla="*/ 47 h 49"/>
                <a:gd name="T12" fmla="*/ 2 w 49"/>
                <a:gd name="T13" fmla="*/ 47 h 49"/>
                <a:gd name="T14" fmla="*/ 2 w 49"/>
                <a:gd name="T15" fmla="*/ 41 h 49"/>
                <a:gd name="T16" fmla="*/ 40 w 49"/>
                <a:gd name="T17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49">
                  <a:moveTo>
                    <a:pt x="40" y="2"/>
                  </a:moveTo>
                  <a:cubicBezTo>
                    <a:pt x="42" y="0"/>
                    <a:pt x="45" y="0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9" y="4"/>
                    <a:pt x="49" y="7"/>
                    <a:pt x="47" y="9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7" y="49"/>
                    <a:pt x="4" y="49"/>
                    <a:pt x="2" y="47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0" y="45"/>
                    <a:pt x="0" y="42"/>
                    <a:pt x="2" y="41"/>
                  </a:cubicBezTo>
                  <a:lnTo>
                    <a:pt x="4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Freeform 512"/>
            <p:cNvSpPr/>
            <p:nvPr/>
          </p:nvSpPr>
          <p:spPr bwMode="auto">
            <a:xfrm>
              <a:off x="4555592" y="5350702"/>
              <a:ext cx="87388" cy="82204"/>
            </a:xfrm>
            <a:custGeom>
              <a:avLst/>
              <a:gdLst>
                <a:gd name="T0" fmla="*/ 48 w 50"/>
                <a:gd name="T1" fmla="*/ 38 h 47"/>
                <a:gd name="T2" fmla="*/ 49 w 50"/>
                <a:gd name="T3" fmla="*/ 45 h 47"/>
                <a:gd name="T4" fmla="*/ 49 w 50"/>
                <a:gd name="T5" fmla="*/ 45 h 47"/>
                <a:gd name="T6" fmla="*/ 42 w 50"/>
                <a:gd name="T7" fmla="*/ 45 h 47"/>
                <a:gd name="T8" fmla="*/ 2 w 50"/>
                <a:gd name="T9" fmla="*/ 9 h 47"/>
                <a:gd name="T10" fmla="*/ 2 w 50"/>
                <a:gd name="T11" fmla="*/ 2 h 47"/>
                <a:gd name="T12" fmla="*/ 2 w 50"/>
                <a:gd name="T13" fmla="*/ 2 h 47"/>
                <a:gd name="T14" fmla="*/ 8 w 50"/>
                <a:gd name="T15" fmla="*/ 1 h 47"/>
                <a:gd name="T16" fmla="*/ 48 w 50"/>
                <a:gd name="T17" fmla="*/ 3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47">
                  <a:moveTo>
                    <a:pt x="48" y="38"/>
                  </a:moveTo>
                  <a:cubicBezTo>
                    <a:pt x="50" y="40"/>
                    <a:pt x="50" y="43"/>
                    <a:pt x="49" y="45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7" y="47"/>
                    <a:pt x="44" y="47"/>
                    <a:pt x="42" y="45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0"/>
                    <a:pt x="6" y="0"/>
                    <a:pt x="8" y="1"/>
                  </a:cubicBezTo>
                  <a:lnTo>
                    <a:pt x="48" y="3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513"/>
            <p:cNvSpPr/>
            <p:nvPr/>
          </p:nvSpPr>
          <p:spPr bwMode="auto">
            <a:xfrm>
              <a:off x="4868858" y="5635826"/>
              <a:ext cx="87388" cy="82204"/>
            </a:xfrm>
            <a:custGeom>
              <a:avLst/>
              <a:gdLst>
                <a:gd name="T0" fmla="*/ 48 w 50"/>
                <a:gd name="T1" fmla="*/ 38 h 47"/>
                <a:gd name="T2" fmla="*/ 48 w 50"/>
                <a:gd name="T3" fmla="*/ 45 h 47"/>
                <a:gd name="T4" fmla="*/ 48 w 50"/>
                <a:gd name="T5" fmla="*/ 45 h 47"/>
                <a:gd name="T6" fmla="*/ 42 w 50"/>
                <a:gd name="T7" fmla="*/ 45 h 47"/>
                <a:gd name="T8" fmla="*/ 2 w 50"/>
                <a:gd name="T9" fmla="*/ 9 h 47"/>
                <a:gd name="T10" fmla="*/ 2 w 50"/>
                <a:gd name="T11" fmla="*/ 2 h 47"/>
                <a:gd name="T12" fmla="*/ 2 w 50"/>
                <a:gd name="T13" fmla="*/ 2 h 47"/>
                <a:gd name="T14" fmla="*/ 8 w 50"/>
                <a:gd name="T15" fmla="*/ 2 h 47"/>
                <a:gd name="T16" fmla="*/ 48 w 50"/>
                <a:gd name="T17" fmla="*/ 3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47">
                  <a:moveTo>
                    <a:pt x="48" y="38"/>
                  </a:moveTo>
                  <a:cubicBezTo>
                    <a:pt x="50" y="40"/>
                    <a:pt x="50" y="43"/>
                    <a:pt x="48" y="45"/>
                  </a:cubicBezTo>
                  <a:cubicBezTo>
                    <a:pt x="48" y="45"/>
                    <a:pt x="48" y="45"/>
                    <a:pt x="48" y="45"/>
                  </a:cubicBezTo>
                  <a:cubicBezTo>
                    <a:pt x="47" y="47"/>
                    <a:pt x="44" y="47"/>
                    <a:pt x="42" y="45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0"/>
                    <a:pt x="6" y="0"/>
                    <a:pt x="8" y="2"/>
                  </a:cubicBezTo>
                  <a:lnTo>
                    <a:pt x="48" y="3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Freeform 514"/>
            <p:cNvSpPr/>
            <p:nvPr/>
          </p:nvSpPr>
          <p:spPr bwMode="auto">
            <a:xfrm>
              <a:off x="4488940" y="5525479"/>
              <a:ext cx="110346" cy="17774"/>
            </a:xfrm>
            <a:custGeom>
              <a:avLst/>
              <a:gdLst>
                <a:gd name="T0" fmla="*/ 58 w 63"/>
                <a:gd name="T1" fmla="*/ 0 h 10"/>
                <a:gd name="T2" fmla="*/ 63 w 63"/>
                <a:gd name="T3" fmla="*/ 5 h 10"/>
                <a:gd name="T4" fmla="*/ 63 w 63"/>
                <a:gd name="T5" fmla="*/ 5 h 10"/>
                <a:gd name="T6" fmla="*/ 58 w 63"/>
                <a:gd name="T7" fmla="*/ 10 h 10"/>
                <a:gd name="T8" fmla="*/ 4 w 63"/>
                <a:gd name="T9" fmla="*/ 10 h 10"/>
                <a:gd name="T10" fmla="*/ 0 w 63"/>
                <a:gd name="T11" fmla="*/ 5 h 10"/>
                <a:gd name="T12" fmla="*/ 0 w 63"/>
                <a:gd name="T13" fmla="*/ 5 h 10"/>
                <a:gd name="T14" fmla="*/ 4 w 63"/>
                <a:gd name="T15" fmla="*/ 0 h 10"/>
                <a:gd name="T16" fmla="*/ 58 w 63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10">
                  <a:moveTo>
                    <a:pt x="58" y="0"/>
                  </a:moveTo>
                  <a:cubicBezTo>
                    <a:pt x="61" y="0"/>
                    <a:pt x="63" y="2"/>
                    <a:pt x="63" y="5"/>
                  </a:cubicBezTo>
                  <a:cubicBezTo>
                    <a:pt x="63" y="5"/>
                    <a:pt x="63" y="5"/>
                    <a:pt x="63" y="5"/>
                  </a:cubicBezTo>
                  <a:cubicBezTo>
                    <a:pt x="63" y="8"/>
                    <a:pt x="61" y="10"/>
                    <a:pt x="58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2" y="10"/>
                    <a:pt x="0" y="8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lnTo>
                    <a:pt x="5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Freeform 515"/>
            <p:cNvSpPr/>
            <p:nvPr/>
          </p:nvSpPr>
          <p:spPr bwMode="auto">
            <a:xfrm>
              <a:off x="4912552" y="5525479"/>
              <a:ext cx="110346" cy="17774"/>
            </a:xfrm>
            <a:custGeom>
              <a:avLst/>
              <a:gdLst>
                <a:gd name="T0" fmla="*/ 59 w 63"/>
                <a:gd name="T1" fmla="*/ 0 h 10"/>
                <a:gd name="T2" fmla="*/ 63 w 63"/>
                <a:gd name="T3" fmla="*/ 5 h 10"/>
                <a:gd name="T4" fmla="*/ 63 w 63"/>
                <a:gd name="T5" fmla="*/ 5 h 10"/>
                <a:gd name="T6" fmla="*/ 59 w 63"/>
                <a:gd name="T7" fmla="*/ 10 h 10"/>
                <a:gd name="T8" fmla="*/ 5 w 63"/>
                <a:gd name="T9" fmla="*/ 10 h 10"/>
                <a:gd name="T10" fmla="*/ 0 w 63"/>
                <a:gd name="T11" fmla="*/ 5 h 10"/>
                <a:gd name="T12" fmla="*/ 0 w 63"/>
                <a:gd name="T13" fmla="*/ 5 h 10"/>
                <a:gd name="T14" fmla="*/ 5 w 63"/>
                <a:gd name="T15" fmla="*/ 0 h 10"/>
                <a:gd name="T16" fmla="*/ 59 w 63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10">
                  <a:moveTo>
                    <a:pt x="59" y="0"/>
                  </a:moveTo>
                  <a:cubicBezTo>
                    <a:pt x="61" y="0"/>
                    <a:pt x="63" y="2"/>
                    <a:pt x="63" y="5"/>
                  </a:cubicBezTo>
                  <a:cubicBezTo>
                    <a:pt x="63" y="5"/>
                    <a:pt x="63" y="5"/>
                    <a:pt x="63" y="5"/>
                  </a:cubicBezTo>
                  <a:cubicBezTo>
                    <a:pt x="63" y="8"/>
                    <a:pt x="61" y="10"/>
                    <a:pt x="59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2" y="10"/>
                    <a:pt x="0" y="8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lnTo>
                    <a:pt x="5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516"/>
            <p:cNvSpPr/>
            <p:nvPr/>
          </p:nvSpPr>
          <p:spPr bwMode="auto">
            <a:xfrm>
              <a:off x="4748143" y="5289234"/>
              <a:ext cx="15552" cy="94794"/>
            </a:xfrm>
            <a:custGeom>
              <a:avLst/>
              <a:gdLst>
                <a:gd name="T0" fmla="*/ 9 w 9"/>
                <a:gd name="T1" fmla="*/ 50 h 54"/>
                <a:gd name="T2" fmla="*/ 4 w 9"/>
                <a:gd name="T3" fmla="*/ 54 h 54"/>
                <a:gd name="T4" fmla="*/ 4 w 9"/>
                <a:gd name="T5" fmla="*/ 54 h 54"/>
                <a:gd name="T6" fmla="*/ 0 w 9"/>
                <a:gd name="T7" fmla="*/ 50 h 54"/>
                <a:gd name="T8" fmla="*/ 0 w 9"/>
                <a:gd name="T9" fmla="*/ 4 h 54"/>
                <a:gd name="T10" fmla="*/ 4 w 9"/>
                <a:gd name="T11" fmla="*/ 0 h 54"/>
                <a:gd name="T12" fmla="*/ 4 w 9"/>
                <a:gd name="T13" fmla="*/ 0 h 54"/>
                <a:gd name="T14" fmla="*/ 9 w 9"/>
                <a:gd name="T15" fmla="*/ 4 h 54"/>
                <a:gd name="T16" fmla="*/ 9 w 9"/>
                <a:gd name="T17" fmla="*/ 5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54">
                  <a:moveTo>
                    <a:pt x="9" y="50"/>
                  </a:moveTo>
                  <a:cubicBezTo>
                    <a:pt x="9" y="52"/>
                    <a:pt x="7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2" y="54"/>
                    <a:pt x="0" y="52"/>
                    <a:pt x="0" y="5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7" y="0"/>
                    <a:pt x="9" y="1"/>
                    <a:pt x="9" y="4"/>
                  </a:cubicBezTo>
                  <a:lnTo>
                    <a:pt x="9" y="5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Freeform 517"/>
            <p:cNvSpPr/>
            <p:nvPr/>
          </p:nvSpPr>
          <p:spPr bwMode="auto">
            <a:xfrm>
              <a:off x="4448949" y="5252205"/>
              <a:ext cx="610979" cy="609498"/>
            </a:xfrm>
            <a:custGeom>
              <a:avLst/>
              <a:gdLst>
                <a:gd name="T0" fmla="*/ 349 w 349"/>
                <a:gd name="T1" fmla="*/ 281 h 348"/>
                <a:gd name="T2" fmla="*/ 282 w 349"/>
                <a:gd name="T3" fmla="*/ 348 h 348"/>
                <a:gd name="T4" fmla="*/ 68 w 349"/>
                <a:gd name="T5" fmla="*/ 348 h 348"/>
                <a:gd name="T6" fmla="*/ 0 w 349"/>
                <a:gd name="T7" fmla="*/ 281 h 348"/>
                <a:gd name="T8" fmla="*/ 0 w 349"/>
                <a:gd name="T9" fmla="*/ 67 h 348"/>
                <a:gd name="T10" fmla="*/ 68 w 349"/>
                <a:gd name="T11" fmla="*/ 0 h 348"/>
                <a:gd name="T12" fmla="*/ 282 w 349"/>
                <a:gd name="T13" fmla="*/ 0 h 348"/>
                <a:gd name="T14" fmla="*/ 349 w 349"/>
                <a:gd name="T15" fmla="*/ 67 h 348"/>
                <a:gd name="T16" fmla="*/ 349 w 349"/>
                <a:gd name="T17" fmla="*/ 281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9" h="348">
                  <a:moveTo>
                    <a:pt x="349" y="281"/>
                  </a:moveTo>
                  <a:cubicBezTo>
                    <a:pt x="349" y="318"/>
                    <a:pt x="319" y="348"/>
                    <a:pt x="282" y="348"/>
                  </a:cubicBezTo>
                  <a:cubicBezTo>
                    <a:pt x="68" y="348"/>
                    <a:pt x="68" y="348"/>
                    <a:pt x="68" y="348"/>
                  </a:cubicBezTo>
                  <a:cubicBezTo>
                    <a:pt x="31" y="348"/>
                    <a:pt x="0" y="318"/>
                    <a:pt x="0" y="281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30"/>
                    <a:pt x="31" y="0"/>
                    <a:pt x="68" y="0"/>
                  </a:cubicBezTo>
                  <a:cubicBezTo>
                    <a:pt x="282" y="0"/>
                    <a:pt x="282" y="0"/>
                    <a:pt x="282" y="0"/>
                  </a:cubicBezTo>
                  <a:cubicBezTo>
                    <a:pt x="319" y="0"/>
                    <a:pt x="349" y="30"/>
                    <a:pt x="349" y="67"/>
                  </a:cubicBezTo>
                  <a:lnTo>
                    <a:pt x="349" y="281"/>
                  </a:lnTo>
                  <a:close/>
                </a:path>
              </a:pathLst>
            </a:custGeom>
            <a:noFill/>
            <a:ln w="68263" cap="flat">
              <a:solidFill>
                <a:schemeClr val="accent3"/>
              </a:solidFill>
              <a:prstDash val="solid"/>
              <a:miter lim="800000"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Group 59"/>
          <p:cNvGrpSpPr/>
          <p:nvPr/>
        </p:nvGrpSpPr>
        <p:grpSpPr>
          <a:xfrm>
            <a:off x="4771394" y="2292443"/>
            <a:ext cx="1515473" cy="1515473"/>
            <a:chOff x="4247511" y="1566336"/>
            <a:chExt cx="2152126" cy="2152127"/>
          </a:xfrm>
        </p:grpSpPr>
        <p:sp>
          <p:nvSpPr>
            <p:cNvPr id="22" name="Freeform 490"/>
            <p:cNvSpPr>
              <a:spLocks noEditPoints="1"/>
            </p:cNvSpPr>
            <p:nvPr/>
          </p:nvSpPr>
          <p:spPr bwMode="auto">
            <a:xfrm>
              <a:off x="4247511" y="1566336"/>
              <a:ext cx="2152126" cy="2152127"/>
            </a:xfrm>
            <a:custGeom>
              <a:avLst/>
              <a:gdLst>
                <a:gd name="T0" fmla="*/ 1225 w 1229"/>
                <a:gd name="T1" fmla="*/ 665 h 1229"/>
                <a:gd name="T2" fmla="*/ 1201 w 1229"/>
                <a:gd name="T3" fmla="*/ 629 h 1229"/>
                <a:gd name="T4" fmla="*/ 1101 w 1229"/>
                <a:gd name="T5" fmla="*/ 598 h 1229"/>
                <a:gd name="T6" fmla="*/ 1039 w 1229"/>
                <a:gd name="T7" fmla="*/ 535 h 1229"/>
                <a:gd name="T8" fmla="*/ 1046 w 1229"/>
                <a:gd name="T9" fmla="*/ 447 h 1229"/>
                <a:gd name="T10" fmla="*/ 1146 w 1229"/>
                <a:gd name="T11" fmla="*/ 354 h 1229"/>
                <a:gd name="T12" fmla="*/ 1152 w 1229"/>
                <a:gd name="T13" fmla="*/ 314 h 1229"/>
                <a:gd name="T14" fmla="*/ 1082 w 1229"/>
                <a:gd name="T15" fmla="*/ 216 h 1229"/>
                <a:gd name="T16" fmla="*/ 1031 w 1229"/>
                <a:gd name="T17" fmla="*/ 209 h 1229"/>
                <a:gd name="T18" fmla="*/ 920 w 1229"/>
                <a:gd name="T19" fmla="*/ 266 h 1229"/>
                <a:gd name="T20" fmla="*/ 848 w 1229"/>
                <a:gd name="T21" fmla="*/ 253 h 1229"/>
                <a:gd name="T22" fmla="*/ 802 w 1229"/>
                <a:gd name="T23" fmla="*/ 206 h 1229"/>
                <a:gd name="T24" fmla="*/ 806 w 1229"/>
                <a:gd name="T25" fmla="*/ 53 h 1229"/>
                <a:gd name="T26" fmla="*/ 782 w 1229"/>
                <a:gd name="T27" fmla="*/ 24 h 1229"/>
                <a:gd name="T28" fmla="*/ 663 w 1229"/>
                <a:gd name="T29" fmla="*/ 4 h 1229"/>
                <a:gd name="T30" fmla="*/ 628 w 1229"/>
                <a:gd name="T31" fmla="*/ 29 h 1229"/>
                <a:gd name="T32" fmla="*/ 586 w 1229"/>
                <a:gd name="T33" fmla="*/ 164 h 1229"/>
                <a:gd name="T34" fmla="*/ 535 w 1229"/>
                <a:gd name="T35" fmla="*/ 192 h 1229"/>
                <a:gd name="T36" fmla="*/ 457 w 1229"/>
                <a:gd name="T37" fmla="*/ 192 h 1229"/>
                <a:gd name="T38" fmla="*/ 363 w 1229"/>
                <a:gd name="T39" fmla="*/ 90 h 1229"/>
                <a:gd name="T40" fmla="*/ 325 w 1229"/>
                <a:gd name="T41" fmla="*/ 79 h 1229"/>
                <a:gd name="T42" fmla="*/ 218 w 1229"/>
                <a:gd name="T43" fmla="*/ 152 h 1229"/>
                <a:gd name="T44" fmla="*/ 210 w 1229"/>
                <a:gd name="T45" fmla="*/ 202 h 1229"/>
                <a:gd name="T46" fmla="*/ 264 w 1229"/>
                <a:gd name="T47" fmla="*/ 309 h 1229"/>
                <a:gd name="T48" fmla="*/ 253 w 1229"/>
                <a:gd name="T49" fmla="*/ 389 h 1229"/>
                <a:gd name="T50" fmla="*/ 195 w 1229"/>
                <a:gd name="T51" fmla="*/ 431 h 1229"/>
                <a:gd name="T52" fmla="*/ 73 w 1229"/>
                <a:gd name="T53" fmla="*/ 421 h 1229"/>
                <a:gd name="T54" fmla="*/ 25 w 1229"/>
                <a:gd name="T55" fmla="*/ 459 h 1229"/>
                <a:gd name="T56" fmla="*/ 6 w 1229"/>
                <a:gd name="T57" fmla="*/ 563 h 1229"/>
                <a:gd name="T58" fmla="*/ 36 w 1229"/>
                <a:gd name="T59" fmla="*/ 607 h 1229"/>
                <a:gd name="T60" fmla="*/ 148 w 1229"/>
                <a:gd name="T61" fmla="*/ 644 h 1229"/>
                <a:gd name="T62" fmla="*/ 195 w 1229"/>
                <a:gd name="T63" fmla="*/ 714 h 1229"/>
                <a:gd name="T64" fmla="*/ 183 w 1229"/>
                <a:gd name="T65" fmla="*/ 783 h 1229"/>
                <a:gd name="T66" fmla="*/ 97 w 1229"/>
                <a:gd name="T67" fmla="*/ 865 h 1229"/>
                <a:gd name="T68" fmla="*/ 87 w 1229"/>
                <a:gd name="T69" fmla="*/ 920 h 1229"/>
                <a:gd name="T70" fmla="*/ 149 w 1229"/>
                <a:gd name="T71" fmla="*/ 1008 h 1229"/>
                <a:gd name="T72" fmla="*/ 201 w 1229"/>
                <a:gd name="T73" fmla="*/ 1021 h 1229"/>
                <a:gd name="T74" fmla="*/ 315 w 1229"/>
                <a:gd name="T75" fmla="*/ 963 h 1229"/>
                <a:gd name="T76" fmla="*/ 400 w 1229"/>
                <a:gd name="T77" fmla="*/ 987 h 1229"/>
                <a:gd name="T78" fmla="*/ 430 w 1229"/>
                <a:gd name="T79" fmla="*/ 1046 h 1229"/>
                <a:gd name="T80" fmla="*/ 425 w 1229"/>
                <a:gd name="T81" fmla="*/ 1163 h 1229"/>
                <a:gd name="T82" fmla="*/ 455 w 1229"/>
                <a:gd name="T83" fmla="*/ 1202 h 1229"/>
                <a:gd name="T84" fmla="*/ 566 w 1229"/>
                <a:gd name="T85" fmla="*/ 1221 h 1229"/>
                <a:gd name="T86" fmla="*/ 610 w 1229"/>
                <a:gd name="T87" fmla="*/ 1199 h 1229"/>
                <a:gd name="T88" fmla="*/ 649 w 1229"/>
                <a:gd name="T89" fmla="*/ 1075 h 1229"/>
                <a:gd name="T90" fmla="*/ 716 w 1229"/>
                <a:gd name="T91" fmla="*/ 1034 h 1229"/>
                <a:gd name="T92" fmla="*/ 794 w 1229"/>
                <a:gd name="T93" fmla="*/ 1054 h 1229"/>
                <a:gd name="T94" fmla="*/ 866 w 1229"/>
                <a:gd name="T95" fmla="*/ 1133 h 1229"/>
                <a:gd name="T96" fmla="*/ 911 w 1229"/>
                <a:gd name="T97" fmla="*/ 1147 h 1229"/>
                <a:gd name="T98" fmla="*/ 1015 w 1229"/>
                <a:gd name="T99" fmla="*/ 1076 h 1229"/>
                <a:gd name="T100" fmla="*/ 1024 w 1229"/>
                <a:gd name="T101" fmla="*/ 1032 h 1229"/>
                <a:gd name="T102" fmla="*/ 961 w 1229"/>
                <a:gd name="T103" fmla="*/ 895 h 1229"/>
                <a:gd name="T104" fmla="*/ 989 w 1229"/>
                <a:gd name="T105" fmla="*/ 831 h 1229"/>
                <a:gd name="T106" fmla="*/ 1045 w 1229"/>
                <a:gd name="T107" fmla="*/ 798 h 1229"/>
                <a:gd name="T108" fmla="*/ 1154 w 1229"/>
                <a:gd name="T109" fmla="*/ 801 h 1229"/>
                <a:gd name="T110" fmla="*/ 1197 w 1229"/>
                <a:gd name="T111" fmla="*/ 785 h 1229"/>
                <a:gd name="T112" fmla="*/ 1225 w 1229"/>
                <a:gd name="T113" fmla="*/ 665 h 1229"/>
                <a:gd name="T114" fmla="*/ 596 w 1229"/>
                <a:gd name="T115" fmla="*/ 729 h 1229"/>
                <a:gd name="T116" fmla="*/ 499 w 1229"/>
                <a:gd name="T117" fmla="*/ 592 h 1229"/>
                <a:gd name="T118" fmla="*/ 636 w 1229"/>
                <a:gd name="T119" fmla="*/ 495 h 1229"/>
                <a:gd name="T120" fmla="*/ 733 w 1229"/>
                <a:gd name="T121" fmla="*/ 632 h 1229"/>
                <a:gd name="T122" fmla="*/ 596 w 1229"/>
                <a:gd name="T123" fmla="*/ 729 h 1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29" h="1229">
                  <a:moveTo>
                    <a:pt x="1225" y="665"/>
                  </a:moveTo>
                  <a:cubicBezTo>
                    <a:pt x="1229" y="635"/>
                    <a:pt x="1201" y="629"/>
                    <a:pt x="1201" y="629"/>
                  </a:cubicBezTo>
                  <a:cubicBezTo>
                    <a:pt x="1201" y="629"/>
                    <a:pt x="1154" y="612"/>
                    <a:pt x="1101" y="598"/>
                  </a:cubicBezTo>
                  <a:cubicBezTo>
                    <a:pt x="1048" y="583"/>
                    <a:pt x="1039" y="535"/>
                    <a:pt x="1039" y="535"/>
                  </a:cubicBezTo>
                  <a:cubicBezTo>
                    <a:pt x="1013" y="473"/>
                    <a:pt x="1046" y="447"/>
                    <a:pt x="1046" y="447"/>
                  </a:cubicBezTo>
                  <a:cubicBezTo>
                    <a:pt x="1146" y="354"/>
                    <a:pt x="1146" y="354"/>
                    <a:pt x="1146" y="354"/>
                  </a:cubicBezTo>
                  <a:cubicBezTo>
                    <a:pt x="1166" y="334"/>
                    <a:pt x="1152" y="314"/>
                    <a:pt x="1152" y="314"/>
                  </a:cubicBezTo>
                  <a:cubicBezTo>
                    <a:pt x="1082" y="216"/>
                    <a:pt x="1082" y="216"/>
                    <a:pt x="1082" y="216"/>
                  </a:cubicBezTo>
                  <a:cubicBezTo>
                    <a:pt x="1062" y="189"/>
                    <a:pt x="1031" y="209"/>
                    <a:pt x="1031" y="209"/>
                  </a:cubicBezTo>
                  <a:cubicBezTo>
                    <a:pt x="920" y="266"/>
                    <a:pt x="920" y="266"/>
                    <a:pt x="920" y="266"/>
                  </a:cubicBezTo>
                  <a:cubicBezTo>
                    <a:pt x="899" y="275"/>
                    <a:pt x="848" y="253"/>
                    <a:pt x="848" y="253"/>
                  </a:cubicBezTo>
                  <a:cubicBezTo>
                    <a:pt x="818" y="239"/>
                    <a:pt x="802" y="206"/>
                    <a:pt x="802" y="206"/>
                  </a:cubicBezTo>
                  <a:cubicBezTo>
                    <a:pt x="806" y="53"/>
                    <a:pt x="806" y="53"/>
                    <a:pt x="806" y="53"/>
                  </a:cubicBezTo>
                  <a:cubicBezTo>
                    <a:pt x="807" y="32"/>
                    <a:pt x="782" y="24"/>
                    <a:pt x="782" y="24"/>
                  </a:cubicBezTo>
                  <a:cubicBezTo>
                    <a:pt x="663" y="4"/>
                    <a:pt x="663" y="4"/>
                    <a:pt x="663" y="4"/>
                  </a:cubicBezTo>
                  <a:cubicBezTo>
                    <a:pt x="635" y="0"/>
                    <a:pt x="628" y="29"/>
                    <a:pt x="628" y="29"/>
                  </a:cubicBezTo>
                  <a:cubicBezTo>
                    <a:pt x="626" y="35"/>
                    <a:pt x="586" y="164"/>
                    <a:pt x="586" y="164"/>
                  </a:cubicBezTo>
                  <a:cubicBezTo>
                    <a:pt x="578" y="177"/>
                    <a:pt x="535" y="192"/>
                    <a:pt x="535" y="192"/>
                  </a:cubicBezTo>
                  <a:cubicBezTo>
                    <a:pt x="494" y="211"/>
                    <a:pt x="457" y="192"/>
                    <a:pt x="457" y="192"/>
                  </a:cubicBezTo>
                  <a:cubicBezTo>
                    <a:pt x="363" y="90"/>
                    <a:pt x="363" y="90"/>
                    <a:pt x="363" y="90"/>
                  </a:cubicBezTo>
                  <a:cubicBezTo>
                    <a:pt x="350" y="72"/>
                    <a:pt x="325" y="79"/>
                    <a:pt x="325" y="79"/>
                  </a:cubicBezTo>
                  <a:cubicBezTo>
                    <a:pt x="218" y="152"/>
                    <a:pt x="218" y="152"/>
                    <a:pt x="218" y="152"/>
                  </a:cubicBezTo>
                  <a:cubicBezTo>
                    <a:pt x="196" y="170"/>
                    <a:pt x="210" y="202"/>
                    <a:pt x="210" y="202"/>
                  </a:cubicBezTo>
                  <a:cubicBezTo>
                    <a:pt x="264" y="309"/>
                    <a:pt x="264" y="309"/>
                    <a:pt x="264" y="309"/>
                  </a:cubicBezTo>
                  <a:cubicBezTo>
                    <a:pt x="284" y="340"/>
                    <a:pt x="253" y="389"/>
                    <a:pt x="253" y="389"/>
                  </a:cubicBezTo>
                  <a:cubicBezTo>
                    <a:pt x="235" y="421"/>
                    <a:pt x="195" y="431"/>
                    <a:pt x="195" y="431"/>
                  </a:cubicBezTo>
                  <a:cubicBezTo>
                    <a:pt x="73" y="421"/>
                    <a:pt x="73" y="421"/>
                    <a:pt x="73" y="421"/>
                  </a:cubicBezTo>
                  <a:cubicBezTo>
                    <a:pt x="30" y="419"/>
                    <a:pt x="25" y="459"/>
                    <a:pt x="25" y="459"/>
                  </a:cubicBezTo>
                  <a:cubicBezTo>
                    <a:pt x="6" y="563"/>
                    <a:pt x="6" y="563"/>
                    <a:pt x="6" y="563"/>
                  </a:cubicBezTo>
                  <a:cubicBezTo>
                    <a:pt x="0" y="600"/>
                    <a:pt x="36" y="607"/>
                    <a:pt x="36" y="607"/>
                  </a:cubicBezTo>
                  <a:cubicBezTo>
                    <a:pt x="148" y="644"/>
                    <a:pt x="148" y="644"/>
                    <a:pt x="148" y="644"/>
                  </a:cubicBezTo>
                  <a:cubicBezTo>
                    <a:pt x="189" y="655"/>
                    <a:pt x="195" y="714"/>
                    <a:pt x="195" y="714"/>
                  </a:cubicBezTo>
                  <a:cubicBezTo>
                    <a:pt x="208" y="764"/>
                    <a:pt x="183" y="783"/>
                    <a:pt x="183" y="783"/>
                  </a:cubicBezTo>
                  <a:cubicBezTo>
                    <a:pt x="97" y="865"/>
                    <a:pt x="97" y="865"/>
                    <a:pt x="97" y="865"/>
                  </a:cubicBezTo>
                  <a:cubicBezTo>
                    <a:pt x="67" y="888"/>
                    <a:pt x="87" y="920"/>
                    <a:pt x="87" y="920"/>
                  </a:cubicBezTo>
                  <a:cubicBezTo>
                    <a:pt x="149" y="1008"/>
                    <a:pt x="149" y="1008"/>
                    <a:pt x="149" y="1008"/>
                  </a:cubicBezTo>
                  <a:cubicBezTo>
                    <a:pt x="179" y="1038"/>
                    <a:pt x="201" y="1021"/>
                    <a:pt x="201" y="1021"/>
                  </a:cubicBezTo>
                  <a:cubicBezTo>
                    <a:pt x="315" y="963"/>
                    <a:pt x="315" y="963"/>
                    <a:pt x="315" y="963"/>
                  </a:cubicBezTo>
                  <a:cubicBezTo>
                    <a:pt x="356" y="943"/>
                    <a:pt x="400" y="987"/>
                    <a:pt x="400" y="987"/>
                  </a:cubicBezTo>
                  <a:cubicBezTo>
                    <a:pt x="437" y="1013"/>
                    <a:pt x="430" y="1046"/>
                    <a:pt x="430" y="1046"/>
                  </a:cubicBezTo>
                  <a:cubicBezTo>
                    <a:pt x="425" y="1163"/>
                    <a:pt x="425" y="1163"/>
                    <a:pt x="425" y="1163"/>
                  </a:cubicBezTo>
                  <a:cubicBezTo>
                    <a:pt x="422" y="1190"/>
                    <a:pt x="455" y="1202"/>
                    <a:pt x="455" y="1202"/>
                  </a:cubicBezTo>
                  <a:cubicBezTo>
                    <a:pt x="566" y="1221"/>
                    <a:pt x="566" y="1221"/>
                    <a:pt x="566" y="1221"/>
                  </a:cubicBezTo>
                  <a:cubicBezTo>
                    <a:pt x="605" y="1229"/>
                    <a:pt x="610" y="1199"/>
                    <a:pt x="610" y="1199"/>
                  </a:cubicBezTo>
                  <a:cubicBezTo>
                    <a:pt x="649" y="1075"/>
                    <a:pt x="649" y="1075"/>
                    <a:pt x="649" y="1075"/>
                  </a:cubicBezTo>
                  <a:cubicBezTo>
                    <a:pt x="661" y="1042"/>
                    <a:pt x="716" y="1034"/>
                    <a:pt x="716" y="1034"/>
                  </a:cubicBezTo>
                  <a:cubicBezTo>
                    <a:pt x="769" y="1019"/>
                    <a:pt x="794" y="1054"/>
                    <a:pt x="794" y="1054"/>
                  </a:cubicBezTo>
                  <a:cubicBezTo>
                    <a:pt x="866" y="1133"/>
                    <a:pt x="866" y="1133"/>
                    <a:pt x="866" y="1133"/>
                  </a:cubicBezTo>
                  <a:cubicBezTo>
                    <a:pt x="880" y="1157"/>
                    <a:pt x="911" y="1147"/>
                    <a:pt x="911" y="1147"/>
                  </a:cubicBezTo>
                  <a:cubicBezTo>
                    <a:pt x="1015" y="1076"/>
                    <a:pt x="1015" y="1076"/>
                    <a:pt x="1015" y="1076"/>
                  </a:cubicBezTo>
                  <a:cubicBezTo>
                    <a:pt x="1039" y="1054"/>
                    <a:pt x="1024" y="1032"/>
                    <a:pt x="1024" y="1032"/>
                  </a:cubicBezTo>
                  <a:cubicBezTo>
                    <a:pt x="961" y="895"/>
                    <a:pt x="961" y="895"/>
                    <a:pt x="961" y="895"/>
                  </a:cubicBezTo>
                  <a:cubicBezTo>
                    <a:pt x="952" y="871"/>
                    <a:pt x="989" y="831"/>
                    <a:pt x="989" y="831"/>
                  </a:cubicBezTo>
                  <a:cubicBezTo>
                    <a:pt x="1014" y="796"/>
                    <a:pt x="1045" y="798"/>
                    <a:pt x="1045" y="798"/>
                  </a:cubicBezTo>
                  <a:cubicBezTo>
                    <a:pt x="1154" y="801"/>
                    <a:pt x="1154" y="801"/>
                    <a:pt x="1154" y="801"/>
                  </a:cubicBezTo>
                  <a:cubicBezTo>
                    <a:pt x="1194" y="807"/>
                    <a:pt x="1197" y="785"/>
                    <a:pt x="1197" y="785"/>
                  </a:cubicBezTo>
                  <a:cubicBezTo>
                    <a:pt x="1197" y="785"/>
                    <a:pt x="1220" y="696"/>
                    <a:pt x="1225" y="665"/>
                  </a:cubicBezTo>
                  <a:close/>
                  <a:moveTo>
                    <a:pt x="596" y="729"/>
                  </a:moveTo>
                  <a:cubicBezTo>
                    <a:pt x="531" y="718"/>
                    <a:pt x="488" y="657"/>
                    <a:pt x="499" y="592"/>
                  </a:cubicBezTo>
                  <a:cubicBezTo>
                    <a:pt x="510" y="528"/>
                    <a:pt x="571" y="484"/>
                    <a:pt x="636" y="495"/>
                  </a:cubicBezTo>
                  <a:cubicBezTo>
                    <a:pt x="701" y="507"/>
                    <a:pt x="744" y="568"/>
                    <a:pt x="733" y="632"/>
                  </a:cubicBezTo>
                  <a:cubicBezTo>
                    <a:pt x="722" y="697"/>
                    <a:pt x="660" y="740"/>
                    <a:pt x="596" y="7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Freeform 492"/>
            <p:cNvSpPr>
              <a:spLocks noEditPoints="1"/>
            </p:cNvSpPr>
            <p:nvPr/>
          </p:nvSpPr>
          <p:spPr bwMode="auto">
            <a:xfrm>
              <a:off x="4893297" y="2041048"/>
              <a:ext cx="288826" cy="294010"/>
            </a:xfrm>
            <a:custGeom>
              <a:avLst/>
              <a:gdLst>
                <a:gd name="T0" fmla="*/ 128 w 165"/>
                <a:gd name="T1" fmla="*/ 26 h 168"/>
                <a:gd name="T2" fmla="*/ 25 w 165"/>
                <a:gd name="T3" fmla="*/ 37 h 168"/>
                <a:gd name="T4" fmla="*/ 36 w 165"/>
                <a:gd name="T5" fmla="*/ 142 h 168"/>
                <a:gd name="T6" fmla="*/ 140 w 165"/>
                <a:gd name="T7" fmla="*/ 130 h 168"/>
                <a:gd name="T8" fmla="*/ 128 w 165"/>
                <a:gd name="T9" fmla="*/ 26 h 168"/>
                <a:gd name="T10" fmla="*/ 50 w 165"/>
                <a:gd name="T11" fmla="*/ 124 h 168"/>
                <a:gd name="T12" fmla="*/ 42 w 165"/>
                <a:gd name="T13" fmla="*/ 51 h 168"/>
                <a:gd name="T14" fmla="*/ 114 w 165"/>
                <a:gd name="T15" fmla="*/ 43 h 168"/>
                <a:gd name="T16" fmla="*/ 122 w 165"/>
                <a:gd name="T17" fmla="*/ 116 h 168"/>
                <a:gd name="T18" fmla="*/ 50 w 165"/>
                <a:gd name="T19" fmla="*/ 124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5" h="168">
                  <a:moveTo>
                    <a:pt x="128" y="26"/>
                  </a:moveTo>
                  <a:cubicBezTo>
                    <a:pt x="97" y="0"/>
                    <a:pt x="50" y="5"/>
                    <a:pt x="25" y="37"/>
                  </a:cubicBezTo>
                  <a:cubicBezTo>
                    <a:pt x="0" y="69"/>
                    <a:pt x="5" y="116"/>
                    <a:pt x="36" y="142"/>
                  </a:cubicBezTo>
                  <a:cubicBezTo>
                    <a:pt x="68" y="168"/>
                    <a:pt x="114" y="163"/>
                    <a:pt x="140" y="130"/>
                  </a:cubicBezTo>
                  <a:cubicBezTo>
                    <a:pt x="165" y="98"/>
                    <a:pt x="160" y="51"/>
                    <a:pt x="128" y="26"/>
                  </a:cubicBezTo>
                  <a:close/>
                  <a:moveTo>
                    <a:pt x="50" y="124"/>
                  </a:moveTo>
                  <a:cubicBezTo>
                    <a:pt x="28" y="107"/>
                    <a:pt x="25" y="74"/>
                    <a:pt x="42" y="51"/>
                  </a:cubicBezTo>
                  <a:cubicBezTo>
                    <a:pt x="60" y="29"/>
                    <a:pt x="92" y="25"/>
                    <a:pt x="114" y="43"/>
                  </a:cubicBezTo>
                  <a:cubicBezTo>
                    <a:pt x="136" y="61"/>
                    <a:pt x="140" y="94"/>
                    <a:pt x="122" y="116"/>
                  </a:cubicBezTo>
                  <a:cubicBezTo>
                    <a:pt x="105" y="139"/>
                    <a:pt x="72" y="142"/>
                    <a:pt x="50" y="1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493"/>
            <p:cNvSpPr/>
            <p:nvPr/>
          </p:nvSpPr>
          <p:spPr bwMode="auto">
            <a:xfrm>
              <a:off x="4888113" y="2272109"/>
              <a:ext cx="91091" cy="108865"/>
            </a:xfrm>
            <a:custGeom>
              <a:avLst/>
              <a:gdLst>
                <a:gd name="T0" fmla="*/ 20 w 52"/>
                <a:gd name="T1" fmla="*/ 56 h 62"/>
                <a:gd name="T2" fmla="*/ 5 w 52"/>
                <a:gd name="T3" fmla="*/ 58 h 62"/>
                <a:gd name="T4" fmla="*/ 5 w 52"/>
                <a:gd name="T5" fmla="*/ 58 h 62"/>
                <a:gd name="T6" fmla="*/ 3 w 52"/>
                <a:gd name="T7" fmla="*/ 43 h 62"/>
                <a:gd name="T8" fmla="*/ 31 w 52"/>
                <a:gd name="T9" fmla="*/ 6 h 62"/>
                <a:gd name="T10" fmla="*/ 46 w 52"/>
                <a:gd name="T11" fmla="*/ 4 h 62"/>
                <a:gd name="T12" fmla="*/ 46 w 52"/>
                <a:gd name="T13" fmla="*/ 4 h 62"/>
                <a:gd name="T14" fmla="*/ 48 w 52"/>
                <a:gd name="T15" fmla="*/ 20 h 62"/>
                <a:gd name="T16" fmla="*/ 20 w 52"/>
                <a:gd name="T17" fmla="*/ 5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62">
                  <a:moveTo>
                    <a:pt x="20" y="56"/>
                  </a:moveTo>
                  <a:cubicBezTo>
                    <a:pt x="17" y="61"/>
                    <a:pt x="10" y="62"/>
                    <a:pt x="5" y="58"/>
                  </a:cubicBezTo>
                  <a:cubicBezTo>
                    <a:pt x="5" y="58"/>
                    <a:pt x="5" y="58"/>
                    <a:pt x="5" y="58"/>
                  </a:cubicBezTo>
                  <a:cubicBezTo>
                    <a:pt x="0" y="54"/>
                    <a:pt x="0" y="47"/>
                    <a:pt x="3" y="43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5" y="1"/>
                    <a:pt x="42" y="0"/>
                    <a:pt x="46" y="4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51" y="8"/>
                    <a:pt x="52" y="15"/>
                    <a:pt x="48" y="20"/>
                  </a:cubicBezTo>
                  <a:lnTo>
                    <a:pt x="20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Freeform 494"/>
            <p:cNvSpPr/>
            <p:nvPr/>
          </p:nvSpPr>
          <p:spPr bwMode="auto">
            <a:xfrm>
              <a:off x="4975501" y="2106219"/>
              <a:ext cx="70355" cy="47397"/>
            </a:xfrm>
            <a:custGeom>
              <a:avLst/>
              <a:gdLst>
                <a:gd name="T0" fmla="*/ 8 w 40"/>
                <a:gd name="T1" fmla="*/ 26 h 27"/>
                <a:gd name="T2" fmla="*/ 9 w 40"/>
                <a:gd name="T3" fmla="*/ 25 h 27"/>
                <a:gd name="T4" fmla="*/ 34 w 40"/>
                <a:gd name="T5" fmla="*/ 10 h 27"/>
                <a:gd name="T6" fmla="*/ 32 w 40"/>
                <a:gd name="T7" fmla="*/ 1 h 27"/>
                <a:gd name="T8" fmla="*/ 32 w 40"/>
                <a:gd name="T9" fmla="*/ 0 h 27"/>
                <a:gd name="T10" fmla="*/ 2 w 40"/>
                <a:gd name="T11" fmla="*/ 19 h 27"/>
                <a:gd name="T12" fmla="*/ 1 w 40"/>
                <a:gd name="T13" fmla="*/ 19 h 27"/>
                <a:gd name="T14" fmla="*/ 8 w 40"/>
                <a:gd name="T15" fmla="*/ 2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27">
                  <a:moveTo>
                    <a:pt x="8" y="26"/>
                  </a:moveTo>
                  <a:cubicBezTo>
                    <a:pt x="9" y="26"/>
                    <a:pt x="9" y="25"/>
                    <a:pt x="9" y="25"/>
                  </a:cubicBezTo>
                  <a:cubicBezTo>
                    <a:pt x="16" y="17"/>
                    <a:pt x="25" y="12"/>
                    <a:pt x="34" y="10"/>
                  </a:cubicBezTo>
                  <a:cubicBezTo>
                    <a:pt x="40" y="4"/>
                    <a:pt x="32" y="1"/>
                    <a:pt x="32" y="1"/>
                  </a:cubicBezTo>
                  <a:cubicBezTo>
                    <a:pt x="32" y="1"/>
                    <a:pt x="32" y="1"/>
                    <a:pt x="32" y="0"/>
                  </a:cubicBezTo>
                  <a:cubicBezTo>
                    <a:pt x="21" y="3"/>
                    <a:pt x="10" y="9"/>
                    <a:pt x="2" y="19"/>
                  </a:cubicBezTo>
                  <a:cubicBezTo>
                    <a:pt x="2" y="19"/>
                    <a:pt x="1" y="19"/>
                    <a:pt x="1" y="19"/>
                  </a:cubicBezTo>
                  <a:cubicBezTo>
                    <a:pt x="0" y="27"/>
                    <a:pt x="8" y="26"/>
                    <a:pt x="8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Freeform 522"/>
            <p:cNvSpPr/>
            <p:nvPr/>
          </p:nvSpPr>
          <p:spPr bwMode="auto">
            <a:xfrm>
              <a:off x="5487242" y="2869758"/>
              <a:ext cx="251797" cy="174777"/>
            </a:xfrm>
            <a:custGeom>
              <a:avLst/>
              <a:gdLst>
                <a:gd name="T0" fmla="*/ 296 w 340"/>
                <a:gd name="T1" fmla="*/ 96 h 236"/>
                <a:gd name="T2" fmla="*/ 319 w 340"/>
                <a:gd name="T3" fmla="*/ 52 h 236"/>
                <a:gd name="T4" fmla="*/ 340 w 340"/>
                <a:gd name="T5" fmla="*/ 4 h 236"/>
                <a:gd name="T6" fmla="*/ 286 w 340"/>
                <a:gd name="T7" fmla="*/ 2 h 236"/>
                <a:gd name="T8" fmla="*/ 232 w 340"/>
                <a:gd name="T9" fmla="*/ 0 h 236"/>
                <a:gd name="T10" fmla="*/ 253 w 340"/>
                <a:gd name="T11" fmla="*/ 26 h 236"/>
                <a:gd name="T12" fmla="*/ 2 w 340"/>
                <a:gd name="T13" fmla="*/ 175 h 236"/>
                <a:gd name="T14" fmla="*/ 0 w 340"/>
                <a:gd name="T15" fmla="*/ 236 h 236"/>
                <a:gd name="T16" fmla="*/ 272 w 340"/>
                <a:gd name="T17" fmla="*/ 66 h 236"/>
                <a:gd name="T18" fmla="*/ 296 w 340"/>
                <a:gd name="T19" fmla="*/ 9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0" h="236">
                  <a:moveTo>
                    <a:pt x="296" y="96"/>
                  </a:moveTo>
                  <a:lnTo>
                    <a:pt x="319" y="52"/>
                  </a:lnTo>
                  <a:lnTo>
                    <a:pt x="340" y="4"/>
                  </a:lnTo>
                  <a:lnTo>
                    <a:pt x="286" y="2"/>
                  </a:lnTo>
                  <a:lnTo>
                    <a:pt x="232" y="0"/>
                  </a:lnTo>
                  <a:lnTo>
                    <a:pt x="253" y="26"/>
                  </a:lnTo>
                  <a:lnTo>
                    <a:pt x="2" y="175"/>
                  </a:lnTo>
                  <a:lnTo>
                    <a:pt x="0" y="236"/>
                  </a:lnTo>
                  <a:lnTo>
                    <a:pt x="272" y="66"/>
                  </a:lnTo>
                  <a:lnTo>
                    <a:pt x="296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Freeform 523"/>
            <p:cNvSpPr/>
            <p:nvPr/>
          </p:nvSpPr>
          <p:spPr bwMode="auto">
            <a:xfrm>
              <a:off x="5669425" y="2953443"/>
              <a:ext cx="68133" cy="239948"/>
            </a:xfrm>
            <a:custGeom>
              <a:avLst/>
              <a:gdLst>
                <a:gd name="T0" fmla="*/ 39 w 39"/>
                <a:gd name="T1" fmla="*/ 125 h 137"/>
                <a:gd name="T2" fmla="*/ 26 w 39"/>
                <a:gd name="T3" fmla="*/ 137 h 137"/>
                <a:gd name="T4" fmla="*/ 13 w 39"/>
                <a:gd name="T5" fmla="*/ 137 h 137"/>
                <a:gd name="T6" fmla="*/ 0 w 39"/>
                <a:gd name="T7" fmla="*/ 125 h 137"/>
                <a:gd name="T8" fmla="*/ 0 w 39"/>
                <a:gd name="T9" fmla="*/ 13 h 137"/>
                <a:gd name="T10" fmla="*/ 13 w 39"/>
                <a:gd name="T11" fmla="*/ 0 h 137"/>
                <a:gd name="T12" fmla="*/ 26 w 39"/>
                <a:gd name="T13" fmla="*/ 0 h 137"/>
                <a:gd name="T14" fmla="*/ 39 w 39"/>
                <a:gd name="T15" fmla="*/ 13 h 137"/>
                <a:gd name="T16" fmla="*/ 39 w 39"/>
                <a:gd name="T17" fmla="*/ 125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137">
                  <a:moveTo>
                    <a:pt x="39" y="125"/>
                  </a:moveTo>
                  <a:cubicBezTo>
                    <a:pt x="39" y="132"/>
                    <a:pt x="33" y="137"/>
                    <a:pt x="26" y="137"/>
                  </a:cubicBezTo>
                  <a:cubicBezTo>
                    <a:pt x="13" y="137"/>
                    <a:pt x="13" y="137"/>
                    <a:pt x="13" y="137"/>
                  </a:cubicBezTo>
                  <a:cubicBezTo>
                    <a:pt x="6" y="137"/>
                    <a:pt x="0" y="132"/>
                    <a:pt x="0" y="12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3" y="0"/>
                    <a:pt x="39" y="6"/>
                    <a:pt x="39" y="13"/>
                  </a:cubicBezTo>
                  <a:lnTo>
                    <a:pt x="39" y="1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Freeform 524"/>
            <p:cNvSpPr/>
            <p:nvPr/>
          </p:nvSpPr>
          <p:spPr bwMode="auto">
            <a:xfrm>
              <a:off x="5579815" y="3004543"/>
              <a:ext cx="66652" cy="188848"/>
            </a:xfrm>
            <a:custGeom>
              <a:avLst/>
              <a:gdLst>
                <a:gd name="T0" fmla="*/ 38 w 38"/>
                <a:gd name="T1" fmla="*/ 96 h 108"/>
                <a:gd name="T2" fmla="*/ 26 w 38"/>
                <a:gd name="T3" fmla="*/ 108 h 108"/>
                <a:gd name="T4" fmla="*/ 13 w 38"/>
                <a:gd name="T5" fmla="*/ 108 h 108"/>
                <a:gd name="T6" fmla="*/ 0 w 38"/>
                <a:gd name="T7" fmla="*/ 96 h 108"/>
                <a:gd name="T8" fmla="*/ 0 w 38"/>
                <a:gd name="T9" fmla="*/ 12 h 108"/>
                <a:gd name="T10" fmla="*/ 13 w 38"/>
                <a:gd name="T11" fmla="*/ 0 h 108"/>
                <a:gd name="T12" fmla="*/ 26 w 38"/>
                <a:gd name="T13" fmla="*/ 0 h 108"/>
                <a:gd name="T14" fmla="*/ 38 w 38"/>
                <a:gd name="T15" fmla="*/ 12 h 108"/>
                <a:gd name="T16" fmla="*/ 38 w 38"/>
                <a:gd name="T17" fmla="*/ 9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108">
                  <a:moveTo>
                    <a:pt x="38" y="96"/>
                  </a:moveTo>
                  <a:cubicBezTo>
                    <a:pt x="38" y="103"/>
                    <a:pt x="33" y="108"/>
                    <a:pt x="26" y="108"/>
                  </a:cubicBezTo>
                  <a:cubicBezTo>
                    <a:pt x="13" y="108"/>
                    <a:pt x="13" y="108"/>
                    <a:pt x="13" y="108"/>
                  </a:cubicBezTo>
                  <a:cubicBezTo>
                    <a:pt x="6" y="108"/>
                    <a:pt x="0" y="103"/>
                    <a:pt x="0" y="96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3" y="0"/>
                    <a:pt x="38" y="6"/>
                    <a:pt x="38" y="12"/>
                  </a:cubicBezTo>
                  <a:lnTo>
                    <a:pt x="38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Freeform 525"/>
            <p:cNvSpPr/>
            <p:nvPr/>
          </p:nvSpPr>
          <p:spPr bwMode="auto">
            <a:xfrm>
              <a:off x="5483540" y="3051200"/>
              <a:ext cx="79242" cy="148857"/>
            </a:xfrm>
            <a:custGeom>
              <a:avLst/>
              <a:gdLst>
                <a:gd name="T0" fmla="*/ 29 w 45"/>
                <a:gd name="T1" fmla="*/ 85 h 85"/>
                <a:gd name="T2" fmla="*/ 15 w 45"/>
                <a:gd name="T3" fmla="*/ 85 h 85"/>
                <a:gd name="T4" fmla="*/ 0 w 45"/>
                <a:gd name="T5" fmla="*/ 69 h 85"/>
                <a:gd name="T6" fmla="*/ 0 w 45"/>
                <a:gd name="T7" fmla="*/ 16 h 85"/>
                <a:gd name="T8" fmla="*/ 15 w 45"/>
                <a:gd name="T9" fmla="*/ 0 h 85"/>
                <a:gd name="T10" fmla="*/ 29 w 45"/>
                <a:gd name="T11" fmla="*/ 0 h 85"/>
                <a:gd name="T12" fmla="*/ 45 w 45"/>
                <a:gd name="T13" fmla="*/ 16 h 85"/>
                <a:gd name="T14" fmla="*/ 45 w 45"/>
                <a:gd name="T15" fmla="*/ 69 h 85"/>
                <a:gd name="T16" fmla="*/ 29 w 45"/>
                <a:gd name="T17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85">
                  <a:moveTo>
                    <a:pt x="29" y="85"/>
                  </a:moveTo>
                  <a:cubicBezTo>
                    <a:pt x="15" y="85"/>
                    <a:pt x="15" y="85"/>
                    <a:pt x="15" y="85"/>
                  </a:cubicBezTo>
                  <a:cubicBezTo>
                    <a:pt x="7" y="85"/>
                    <a:pt x="0" y="78"/>
                    <a:pt x="0" y="69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7" y="0"/>
                    <a:pt x="45" y="7"/>
                    <a:pt x="45" y="16"/>
                  </a:cubicBezTo>
                  <a:cubicBezTo>
                    <a:pt x="45" y="69"/>
                    <a:pt x="45" y="69"/>
                    <a:pt x="45" y="69"/>
                  </a:cubicBezTo>
                  <a:cubicBezTo>
                    <a:pt x="45" y="78"/>
                    <a:pt x="37" y="85"/>
                    <a:pt x="29" y="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Freeform 526"/>
            <p:cNvSpPr/>
            <p:nvPr/>
          </p:nvSpPr>
          <p:spPr bwMode="auto">
            <a:xfrm>
              <a:off x="5722006" y="2144729"/>
              <a:ext cx="138489" cy="134786"/>
            </a:xfrm>
            <a:custGeom>
              <a:avLst/>
              <a:gdLst>
                <a:gd name="T0" fmla="*/ 41 w 79"/>
                <a:gd name="T1" fmla="*/ 76 h 77"/>
                <a:gd name="T2" fmla="*/ 78 w 79"/>
                <a:gd name="T3" fmla="*/ 37 h 77"/>
                <a:gd name="T4" fmla="*/ 38 w 79"/>
                <a:gd name="T5" fmla="*/ 0 h 77"/>
                <a:gd name="T6" fmla="*/ 1 w 79"/>
                <a:gd name="T7" fmla="*/ 40 h 77"/>
                <a:gd name="T8" fmla="*/ 41 w 79"/>
                <a:gd name="T9" fmla="*/ 7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77">
                  <a:moveTo>
                    <a:pt x="41" y="76"/>
                  </a:moveTo>
                  <a:cubicBezTo>
                    <a:pt x="62" y="76"/>
                    <a:pt x="79" y="58"/>
                    <a:pt x="78" y="37"/>
                  </a:cubicBezTo>
                  <a:cubicBezTo>
                    <a:pt x="78" y="16"/>
                    <a:pt x="60" y="0"/>
                    <a:pt x="38" y="0"/>
                  </a:cubicBezTo>
                  <a:cubicBezTo>
                    <a:pt x="17" y="1"/>
                    <a:pt x="0" y="19"/>
                    <a:pt x="1" y="40"/>
                  </a:cubicBezTo>
                  <a:cubicBezTo>
                    <a:pt x="2" y="61"/>
                    <a:pt x="20" y="77"/>
                    <a:pt x="41" y="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Freeform 527"/>
            <p:cNvSpPr/>
            <p:nvPr/>
          </p:nvSpPr>
          <p:spPr bwMode="auto">
            <a:xfrm>
              <a:off x="5655354" y="2288402"/>
              <a:ext cx="273274" cy="197735"/>
            </a:xfrm>
            <a:custGeom>
              <a:avLst/>
              <a:gdLst>
                <a:gd name="T0" fmla="*/ 119 w 156"/>
                <a:gd name="T1" fmla="*/ 0 h 113"/>
                <a:gd name="T2" fmla="*/ 80 w 156"/>
                <a:gd name="T3" fmla="*/ 46 h 113"/>
                <a:gd name="T4" fmla="*/ 37 w 156"/>
                <a:gd name="T5" fmla="*/ 1 h 113"/>
                <a:gd name="T6" fmla="*/ 1 w 156"/>
                <a:gd name="T7" fmla="*/ 50 h 113"/>
                <a:gd name="T8" fmla="*/ 3 w 156"/>
                <a:gd name="T9" fmla="*/ 113 h 113"/>
                <a:gd name="T10" fmla="*/ 156 w 156"/>
                <a:gd name="T11" fmla="*/ 113 h 113"/>
                <a:gd name="T12" fmla="*/ 154 w 156"/>
                <a:gd name="T13" fmla="*/ 45 h 113"/>
                <a:gd name="T14" fmla="*/ 119 w 156"/>
                <a:gd name="T15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6" h="113">
                  <a:moveTo>
                    <a:pt x="119" y="0"/>
                  </a:moveTo>
                  <a:cubicBezTo>
                    <a:pt x="80" y="46"/>
                    <a:pt x="80" y="46"/>
                    <a:pt x="80" y="46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11" y="11"/>
                    <a:pt x="0" y="26"/>
                    <a:pt x="1" y="50"/>
                  </a:cubicBezTo>
                  <a:cubicBezTo>
                    <a:pt x="3" y="113"/>
                    <a:pt x="3" y="113"/>
                    <a:pt x="3" y="113"/>
                  </a:cubicBezTo>
                  <a:cubicBezTo>
                    <a:pt x="156" y="113"/>
                    <a:pt x="156" y="113"/>
                    <a:pt x="156" y="113"/>
                  </a:cubicBezTo>
                  <a:cubicBezTo>
                    <a:pt x="154" y="45"/>
                    <a:pt x="154" y="45"/>
                    <a:pt x="154" y="45"/>
                  </a:cubicBezTo>
                  <a:cubicBezTo>
                    <a:pt x="153" y="23"/>
                    <a:pt x="144" y="9"/>
                    <a:pt x="1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Freeform 534"/>
            <p:cNvSpPr>
              <a:spLocks noEditPoints="1"/>
            </p:cNvSpPr>
            <p:nvPr/>
          </p:nvSpPr>
          <p:spPr bwMode="auto">
            <a:xfrm>
              <a:off x="4751846" y="2769779"/>
              <a:ext cx="159225" cy="268090"/>
            </a:xfrm>
            <a:custGeom>
              <a:avLst/>
              <a:gdLst>
                <a:gd name="T0" fmla="*/ 54 w 91"/>
                <a:gd name="T1" fmla="*/ 71 h 153"/>
                <a:gd name="T2" fmla="*/ 91 w 91"/>
                <a:gd name="T3" fmla="*/ 25 h 153"/>
                <a:gd name="T4" fmla="*/ 91 w 91"/>
                <a:gd name="T5" fmla="*/ 25 h 153"/>
                <a:gd name="T6" fmla="*/ 91 w 91"/>
                <a:gd name="T7" fmla="*/ 0 h 153"/>
                <a:gd name="T8" fmla="*/ 46 w 91"/>
                <a:gd name="T9" fmla="*/ 0 h 153"/>
                <a:gd name="T10" fmla="*/ 45 w 91"/>
                <a:gd name="T11" fmla="*/ 0 h 153"/>
                <a:gd name="T12" fmla="*/ 0 w 91"/>
                <a:gd name="T13" fmla="*/ 0 h 153"/>
                <a:gd name="T14" fmla="*/ 0 w 91"/>
                <a:gd name="T15" fmla="*/ 25 h 153"/>
                <a:gd name="T16" fmla="*/ 0 w 91"/>
                <a:gd name="T17" fmla="*/ 25 h 153"/>
                <a:gd name="T18" fmla="*/ 37 w 91"/>
                <a:gd name="T19" fmla="*/ 71 h 153"/>
                <a:gd name="T20" fmla="*/ 42 w 91"/>
                <a:gd name="T21" fmla="*/ 77 h 153"/>
                <a:gd name="T22" fmla="*/ 40 w 91"/>
                <a:gd name="T23" fmla="*/ 82 h 153"/>
                <a:gd name="T24" fmla="*/ 0 w 91"/>
                <a:gd name="T25" fmla="*/ 128 h 153"/>
                <a:gd name="T26" fmla="*/ 0 w 91"/>
                <a:gd name="T27" fmla="*/ 128 h 153"/>
                <a:gd name="T28" fmla="*/ 0 w 91"/>
                <a:gd name="T29" fmla="*/ 153 h 153"/>
                <a:gd name="T30" fmla="*/ 45 w 91"/>
                <a:gd name="T31" fmla="*/ 153 h 153"/>
                <a:gd name="T32" fmla="*/ 46 w 91"/>
                <a:gd name="T33" fmla="*/ 153 h 153"/>
                <a:gd name="T34" fmla="*/ 91 w 91"/>
                <a:gd name="T35" fmla="*/ 153 h 153"/>
                <a:gd name="T36" fmla="*/ 91 w 91"/>
                <a:gd name="T37" fmla="*/ 128 h 153"/>
                <a:gd name="T38" fmla="*/ 91 w 91"/>
                <a:gd name="T39" fmla="*/ 128 h 153"/>
                <a:gd name="T40" fmla="*/ 51 w 91"/>
                <a:gd name="T41" fmla="*/ 82 h 153"/>
                <a:gd name="T42" fmla="*/ 49 w 91"/>
                <a:gd name="T43" fmla="*/ 77 h 153"/>
                <a:gd name="T44" fmla="*/ 54 w 91"/>
                <a:gd name="T45" fmla="*/ 71 h 153"/>
                <a:gd name="T46" fmla="*/ 14 w 91"/>
                <a:gd name="T47" fmla="*/ 127 h 153"/>
                <a:gd name="T48" fmla="*/ 14 w 91"/>
                <a:gd name="T49" fmla="*/ 124 h 153"/>
                <a:gd name="T50" fmla="*/ 14 w 91"/>
                <a:gd name="T51" fmla="*/ 124 h 153"/>
                <a:gd name="T52" fmla="*/ 42 w 91"/>
                <a:gd name="T53" fmla="*/ 92 h 153"/>
                <a:gd name="T54" fmla="*/ 14 w 91"/>
                <a:gd name="T55" fmla="*/ 127 h 153"/>
                <a:gd name="T56" fmla="*/ 80 w 91"/>
                <a:gd name="T57" fmla="*/ 124 h 153"/>
                <a:gd name="T58" fmla="*/ 80 w 91"/>
                <a:gd name="T59" fmla="*/ 126 h 153"/>
                <a:gd name="T60" fmla="*/ 52 w 91"/>
                <a:gd name="T61" fmla="*/ 92 h 153"/>
                <a:gd name="T62" fmla="*/ 80 w 91"/>
                <a:gd name="T63" fmla="*/ 124 h 153"/>
                <a:gd name="T64" fmla="*/ 42 w 91"/>
                <a:gd name="T65" fmla="*/ 41 h 153"/>
                <a:gd name="T66" fmla="*/ 18 w 91"/>
                <a:gd name="T67" fmla="*/ 45 h 153"/>
                <a:gd name="T68" fmla="*/ 14 w 91"/>
                <a:gd name="T69" fmla="*/ 28 h 153"/>
                <a:gd name="T70" fmla="*/ 14 w 91"/>
                <a:gd name="T71" fmla="*/ 28 h 153"/>
                <a:gd name="T72" fmla="*/ 14 w 91"/>
                <a:gd name="T73" fmla="*/ 11 h 153"/>
                <a:gd name="T74" fmla="*/ 19 w 91"/>
                <a:gd name="T75" fmla="*/ 11 h 153"/>
                <a:gd name="T76" fmla="*/ 75 w 91"/>
                <a:gd name="T77" fmla="*/ 11 h 153"/>
                <a:gd name="T78" fmla="*/ 80 w 91"/>
                <a:gd name="T79" fmla="*/ 11 h 153"/>
                <a:gd name="T80" fmla="*/ 80 w 91"/>
                <a:gd name="T81" fmla="*/ 28 h 153"/>
                <a:gd name="T82" fmla="*/ 79 w 91"/>
                <a:gd name="T83" fmla="*/ 37 h 153"/>
                <a:gd name="T84" fmla="*/ 60 w 91"/>
                <a:gd name="T85" fmla="*/ 43 h 153"/>
                <a:gd name="T86" fmla="*/ 42 w 91"/>
                <a:gd name="T87" fmla="*/ 41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1" h="153">
                  <a:moveTo>
                    <a:pt x="54" y="71"/>
                  </a:moveTo>
                  <a:cubicBezTo>
                    <a:pt x="75" y="66"/>
                    <a:pt x="91" y="48"/>
                    <a:pt x="91" y="25"/>
                  </a:cubicBezTo>
                  <a:cubicBezTo>
                    <a:pt x="91" y="25"/>
                    <a:pt x="91" y="25"/>
                    <a:pt x="91" y="25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48"/>
                    <a:pt x="16" y="66"/>
                    <a:pt x="37" y="71"/>
                  </a:cubicBezTo>
                  <a:cubicBezTo>
                    <a:pt x="39" y="72"/>
                    <a:pt x="41" y="75"/>
                    <a:pt x="42" y="77"/>
                  </a:cubicBezTo>
                  <a:cubicBezTo>
                    <a:pt x="42" y="79"/>
                    <a:pt x="41" y="80"/>
                    <a:pt x="40" y="82"/>
                  </a:cubicBezTo>
                  <a:cubicBezTo>
                    <a:pt x="17" y="85"/>
                    <a:pt x="0" y="104"/>
                    <a:pt x="0" y="12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45" y="153"/>
                    <a:pt x="45" y="153"/>
                    <a:pt x="45" y="153"/>
                  </a:cubicBezTo>
                  <a:cubicBezTo>
                    <a:pt x="46" y="153"/>
                    <a:pt x="46" y="153"/>
                    <a:pt x="46" y="153"/>
                  </a:cubicBezTo>
                  <a:cubicBezTo>
                    <a:pt x="91" y="153"/>
                    <a:pt x="91" y="153"/>
                    <a:pt x="91" y="153"/>
                  </a:cubicBezTo>
                  <a:cubicBezTo>
                    <a:pt x="91" y="128"/>
                    <a:pt x="91" y="128"/>
                    <a:pt x="91" y="128"/>
                  </a:cubicBezTo>
                  <a:cubicBezTo>
                    <a:pt x="91" y="128"/>
                    <a:pt x="91" y="128"/>
                    <a:pt x="91" y="128"/>
                  </a:cubicBezTo>
                  <a:cubicBezTo>
                    <a:pt x="91" y="104"/>
                    <a:pt x="74" y="85"/>
                    <a:pt x="51" y="82"/>
                  </a:cubicBezTo>
                  <a:cubicBezTo>
                    <a:pt x="50" y="80"/>
                    <a:pt x="49" y="79"/>
                    <a:pt x="49" y="77"/>
                  </a:cubicBezTo>
                  <a:cubicBezTo>
                    <a:pt x="50" y="75"/>
                    <a:pt x="51" y="72"/>
                    <a:pt x="54" y="71"/>
                  </a:cubicBezTo>
                  <a:close/>
                  <a:moveTo>
                    <a:pt x="14" y="127"/>
                  </a:moveTo>
                  <a:cubicBezTo>
                    <a:pt x="14" y="124"/>
                    <a:pt x="14" y="124"/>
                    <a:pt x="14" y="124"/>
                  </a:cubicBezTo>
                  <a:cubicBezTo>
                    <a:pt x="14" y="124"/>
                    <a:pt x="14" y="124"/>
                    <a:pt x="14" y="124"/>
                  </a:cubicBezTo>
                  <a:cubicBezTo>
                    <a:pt x="14" y="108"/>
                    <a:pt x="26" y="95"/>
                    <a:pt x="42" y="92"/>
                  </a:cubicBezTo>
                  <a:cubicBezTo>
                    <a:pt x="41" y="98"/>
                    <a:pt x="38" y="114"/>
                    <a:pt x="14" y="127"/>
                  </a:cubicBezTo>
                  <a:close/>
                  <a:moveTo>
                    <a:pt x="80" y="124"/>
                  </a:moveTo>
                  <a:cubicBezTo>
                    <a:pt x="80" y="126"/>
                    <a:pt x="80" y="126"/>
                    <a:pt x="80" y="126"/>
                  </a:cubicBezTo>
                  <a:cubicBezTo>
                    <a:pt x="70" y="120"/>
                    <a:pt x="51" y="106"/>
                    <a:pt x="52" y="92"/>
                  </a:cubicBezTo>
                  <a:cubicBezTo>
                    <a:pt x="67" y="94"/>
                    <a:pt x="80" y="108"/>
                    <a:pt x="80" y="124"/>
                  </a:cubicBezTo>
                  <a:close/>
                  <a:moveTo>
                    <a:pt x="42" y="41"/>
                  </a:moveTo>
                  <a:cubicBezTo>
                    <a:pt x="32" y="37"/>
                    <a:pt x="23" y="42"/>
                    <a:pt x="18" y="45"/>
                  </a:cubicBezTo>
                  <a:cubicBezTo>
                    <a:pt x="16" y="40"/>
                    <a:pt x="14" y="34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75" y="11"/>
                    <a:pt x="75" y="11"/>
                    <a:pt x="75" y="11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80" y="28"/>
                    <a:pt x="80" y="28"/>
                    <a:pt x="80" y="28"/>
                  </a:cubicBezTo>
                  <a:cubicBezTo>
                    <a:pt x="80" y="31"/>
                    <a:pt x="79" y="34"/>
                    <a:pt x="79" y="37"/>
                  </a:cubicBezTo>
                  <a:cubicBezTo>
                    <a:pt x="73" y="37"/>
                    <a:pt x="63" y="41"/>
                    <a:pt x="60" y="43"/>
                  </a:cubicBezTo>
                  <a:cubicBezTo>
                    <a:pt x="55" y="45"/>
                    <a:pt x="55" y="47"/>
                    <a:pt x="42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Freeform 535"/>
            <p:cNvSpPr/>
            <p:nvPr/>
          </p:nvSpPr>
          <p:spPr bwMode="auto">
            <a:xfrm>
              <a:off x="4735553" y="3046016"/>
              <a:ext cx="194773" cy="35548"/>
            </a:xfrm>
            <a:custGeom>
              <a:avLst/>
              <a:gdLst>
                <a:gd name="T0" fmla="*/ 103 w 111"/>
                <a:gd name="T1" fmla="*/ 0 h 20"/>
                <a:gd name="T2" fmla="*/ 7 w 111"/>
                <a:gd name="T3" fmla="*/ 0 h 20"/>
                <a:gd name="T4" fmla="*/ 0 w 111"/>
                <a:gd name="T5" fmla="*/ 10 h 20"/>
                <a:gd name="T6" fmla="*/ 7 w 111"/>
                <a:gd name="T7" fmla="*/ 20 h 20"/>
                <a:gd name="T8" fmla="*/ 103 w 111"/>
                <a:gd name="T9" fmla="*/ 20 h 20"/>
                <a:gd name="T10" fmla="*/ 111 w 111"/>
                <a:gd name="T11" fmla="*/ 10 h 20"/>
                <a:gd name="T12" fmla="*/ 103 w 111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20">
                  <a:moveTo>
                    <a:pt x="103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5"/>
                    <a:pt x="0" y="10"/>
                  </a:cubicBezTo>
                  <a:cubicBezTo>
                    <a:pt x="0" y="16"/>
                    <a:pt x="3" y="20"/>
                    <a:pt x="7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7" y="20"/>
                    <a:pt x="111" y="16"/>
                    <a:pt x="111" y="10"/>
                  </a:cubicBezTo>
                  <a:cubicBezTo>
                    <a:pt x="111" y="5"/>
                    <a:pt x="107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Freeform 536"/>
            <p:cNvSpPr/>
            <p:nvPr/>
          </p:nvSpPr>
          <p:spPr bwMode="auto">
            <a:xfrm>
              <a:off x="4735553" y="2723863"/>
              <a:ext cx="194773" cy="35548"/>
            </a:xfrm>
            <a:custGeom>
              <a:avLst/>
              <a:gdLst>
                <a:gd name="T0" fmla="*/ 7 w 111"/>
                <a:gd name="T1" fmla="*/ 20 h 20"/>
                <a:gd name="T2" fmla="*/ 103 w 111"/>
                <a:gd name="T3" fmla="*/ 20 h 20"/>
                <a:gd name="T4" fmla="*/ 111 w 111"/>
                <a:gd name="T5" fmla="*/ 10 h 20"/>
                <a:gd name="T6" fmla="*/ 103 w 111"/>
                <a:gd name="T7" fmla="*/ 0 h 20"/>
                <a:gd name="T8" fmla="*/ 7 w 111"/>
                <a:gd name="T9" fmla="*/ 0 h 20"/>
                <a:gd name="T10" fmla="*/ 0 w 111"/>
                <a:gd name="T11" fmla="*/ 10 h 20"/>
                <a:gd name="T12" fmla="*/ 7 w 111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20">
                  <a:moveTo>
                    <a:pt x="7" y="20"/>
                  </a:moveTo>
                  <a:cubicBezTo>
                    <a:pt x="103" y="20"/>
                    <a:pt x="103" y="20"/>
                    <a:pt x="103" y="20"/>
                  </a:cubicBezTo>
                  <a:cubicBezTo>
                    <a:pt x="107" y="20"/>
                    <a:pt x="111" y="16"/>
                    <a:pt x="111" y="10"/>
                  </a:cubicBezTo>
                  <a:cubicBezTo>
                    <a:pt x="111" y="5"/>
                    <a:pt x="107" y="0"/>
                    <a:pt x="103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5"/>
                    <a:pt x="0" y="10"/>
                  </a:cubicBezTo>
                  <a:cubicBezTo>
                    <a:pt x="0" y="16"/>
                    <a:pt x="3" y="20"/>
                    <a:pt x="7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Freeform 537"/>
            <p:cNvSpPr>
              <a:spLocks noEditPoints="1"/>
            </p:cNvSpPr>
            <p:nvPr/>
          </p:nvSpPr>
          <p:spPr bwMode="auto">
            <a:xfrm>
              <a:off x="4893297" y="2823842"/>
              <a:ext cx="225877" cy="224396"/>
            </a:xfrm>
            <a:custGeom>
              <a:avLst/>
              <a:gdLst>
                <a:gd name="T0" fmla="*/ 65 w 129"/>
                <a:gd name="T1" fmla="*/ 0 h 128"/>
                <a:gd name="T2" fmla="*/ 0 w 129"/>
                <a:gd name="T3" fmla="*/ 64 h 128"/>
                <a:gd name="T4" fmla="*/ 65 w 129"/>
                <a:gd name="T5" fmla="*/ 128 h 128"/>
                <a:gd name="T6" fmla="*/ 129 w 129"/>
                <a:gd name="T7" fmla="*/ 64 h 128"/>
                <a:gd name="T8" fmla="*/ 65 w 129"/>
                <a:gd name="T9" fmla="*/ 0 h 128"/>
                <a:gd name="T10" fmla="*/ 65 w 129"/>
                <a:gd name="T11" fmla="*/ 114 h 128"/>
                <a:gd name="T12" fmla="*/ 14 w 129"/>
                <a:gd name="T13" fmla="*/ 64 h 128"/>
                <a:gd name="T14" fmla="*/ 65 w 129"/>
                <a:gd name="T15" fmla="*/ 13 h 128"/>
                <a:gd name="T16" fmla="*/ 115 w 129"/>
                <a:gd name="T17" fmla="*/ 64 h 128"/>
                <a:gd name="T18" fmla="*/ 65 w 129"/>
                <a:gd name="T19" fmla="*/ 114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9" h="128">
                  <a:moveTo>
                    <a:pt x="65" y="0"/>
                  </a:moveTo>
                  <a:cubicBezTo>
                    <a:pt x="29" y="0"/>
                    <a:pt x="0" y="28"/>
                    <a:pt x="0" y="64"/>
                  </a:cubicBezTo>
                  <a:cubicBezTo>
                    <a:pt x="0" y="99"/>
                    <a:pt x="29" y="128"/>
                    <a:pt x="65" y="128"/>
                  </a:cubicBezTo>
                  <a:cubicBezTo>
                    <a:pt x="100" y="128"/>
                    <a:pt x="129" y="99"/>
                    <a:pt x="129" y="64"/>
                  </a:cubicBezTo>
                  <a:cubicBezTo>
                    <a:pt x="129" y="28"/>
                    <a:pt x="100" y="0"/>
                    <a:pt x="65" y="0"/>
                  </a:cubicBezTo>
                  <a:close/>
                  <a:moveTo>
                    <a:pt x="65" y="114"/>
                  </a:moveTo>
                  <a:cubicBezTo>
                    <a:pt x="37" y="114"/>
                    <a:pt x="14" y="92"/>
                    <a:pt x="14" y="64"/>
                  </a:cubicBezTo>
                  <a:cubicBezTo>
                    <a:pt x="14" y="36"/>
                    <a:pt x="37" y="13"/>
                    <a:pt x="65" y="13"/>
                  </a:cubicBezTo>
                  <a:cubicBezTo>
                    <a:pt x="92" y="13"/>
                    <a:pt x="115" y="36"/>
                    <a:pt x="115" y="64"/>
                  </a:cubicBezTo>
                  <a:cubicBezTo>
                    <a:pt x="115" y="92"/>
                    <a:pt x="92" y="114"/>
                    <a:pt x="65" y="1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6" name="Freeform 538"/>
            <p:cNvSpPr>
              <a:spLocks noEditPoints="1"/>
            </p:cNvSpPr>
            <p:nvPr/>
          </p:nvSpPr>
          <p:spPr bwMode="auto">
            <a:xfrm>
              <a:off x="4972539" y="2869758"/>
              <a:ext cx="69615" cy="132564"/>
            </a:xfrm>
            <a:custGeom>
              <a:avLst/>
              <a:gdLst>
                <a:gd name="T0" fmla="*/ 18 w 40"/>
                <a:gd name="T1" fmla="*/ 76 h 76"/>
                <a:gd name="T2" fmla="*/ 18 w 40"/>
                <a:gd name="T3" fmla="*/ 69 h 76"/>
                <a:gd name="T4" fmla="*/ 9 w 40"/>
                <a:gd name="T5" fmla="*/ 66 h 76"/>
                <a:gd name="T6" fmla="*/ 3 w 40"/>
                <a:gd name="T7" fmla="*/ 60 h 76"/>
                <a:gd name="T8" fmla="*/ 0 w 40"/>
                <a:gd name="T9" fmla="*/ 51 h 76"/>
                <a:gd name="T10" fmla="*/ 7 w 40"/>
                <a:gd name="T11" fmla="*/ 49 h 76"/>
                <a:gd name="T12" fmla="*/ 10 w 40"/>
                <a:gd name="T13" fmla="*/ 58 h 76"/>
                <a:gd name="T14" fmla="*/ 18 w 40"/>
                <a:gd name="T15" fmla="*/ 63 h 76"/>
                <a:gd name="T16" fmla="*/ 18 w 40"/>
                <a:gd name="T17" fmla="*/ 39 h 76"/>
                <a:gd name="T18" fmla="*/ 8 w 40"/>
                <a:gd name="T19" fmla="*/ 35 h 76"/>
                <a:gd name="T20" fmla="*/ 3 w 40"/>
                <a:gd name="T21" fmla="*/ 29 h 76"/>
                <a:gd name="T22" fmla="*/ 1 w 40"/>
                <a:gd name="T23" fmla="*/ 21 h 76"/>
                <a:gd name="T24" fmla="*/ 7 w 40"/>
                <a:gd name="T25" fmla="*/ 8 h 76"/>
                <a:gd name="T26" fmla="*/ 18 w 40"/>
                <a:gd name="T27" fmla="*/ 4 h 76"/>
                <a:gd name="T28" fmla="*/ 18 w 40"/>
                <a:gd name="T29" fmla="*/ 0 h 76"/>
                <a:gd name="T30" fmla="*/ 22 w 40"/>
                <a:gd name="T31" fmla="*/ 0 h 76"/>
                <a:gd name="T32" fmla="*/ 22 w 40"/>
                <a:gd name="T33" fmla="*/ 4 h 76"/>
                <a:gd name="T34" fmla="*/ 33 w 40"/>
                <a:gd name="T35" fmla="*/ 8 h 76"/>
                <a:gd name="T36" fmla="*/ 39 w 40"/>
                <a:gd name="T37" fmla="*/ 19 h 76"/>
                <a:gd name="T38" fmla="*/ 31 w 40"/>
                <a:gd name="T39" fmla="*/ 20 h 76"/>
                <a:gd name="T40" fmla="*/ 28 w 40"/>
                <a:gd name="T41" fmla="*/ 14 h 76"/>
                <a:gd name="T42" fmla="*/ 22 w 40"/>
                <a:gd name="T43" fmla="*/ 10 h 76"/>
                <a:gd name="T44" fmla="*/ 22 w 40"/>
                <a:gd name="T45" fmla="*/ 32 h 76"/>
                <a:gd name="T46" fmla="*/ 30 w 40"/>
                <a:gd name="T47" fmla="*/ 34 h 76"/>
                <a:gd name="T48" fmla="*/ 36 w 40"/>
                <a:gd name="T49" fmla="*/ 38 h 76"/>
                <a:gd name="T50" fmla="*/ 39 w 40"/>
                <a:gd name="T51" fmla="*/ 43 h 76"/>
                <a:gd name="T52" fmla="*/ 40 w 40"/>
                <a:gd name="T53" fmla="*/ 50 h 76"/>
                <a:gd name="T54" fmla="*/ 35 w 40"/>
                <a:gd name="T55" fmla="*/ 63 h 76"/>
                <a:gd name="T56" fmla="*/ 22 w 40"/>
                <a:gd name="T57" fmla="*/ 69 h 76"/>
                <a:gd name="T58" fmla="*/ 22 w 40"/>
                <a:gd name="T59" fmla="*/ 76 h 76"/>
                <a:gd name="T60" fmla="*/ 18 w 40"/>
                <a:gd name="T61" fmla="*/ 76 h 76"/>
                <a:gd name="T62" fmla="*/ 18 w 40"/>
                <a:gd name="T63" fmla="*/ 10 h 76"/>
                <a:gd name="T64" fmla="*/ 11 w 40"/>
                <a:gd name="T65" fmla="*/ 14 h 76"/>
                <a:gd name="T66" fmla="*/ 9 w 40"/>
                <a:gd name="T67" fmla="*/ 21 h 76"/>
                <a:gd name="T68" fmla="*/ 11 w 40"/>
                <a:gd name="T69" fmla="*/ 27 h 76"/>
                <a:gd name="T70" fmla="*/ 18 w 40"/>
                <a:gd name="T71" fmla="*/ 31 h 76"/>
                <a:gd name="T72" fmla="*/ 18 w 40"/>
                <a:gd name="T73" fmla="*/ 10 h 76"/>
                <a:gd name="T74" fmla="*/ 22 w 40"/>
                <a:gd name="T75" fmla="*/ 63 h 76"/>
                <a:gd name="T76" fmla="*/ 30 w 40"/>
                <a:gd name="T77" fmla="*/ 59 h 76"/>
                <a:gd name="T78" fmla="*/ 33 w 40"/>
                <a:gd name="T79" fmla="*/ 51 h 76"/>
                <a:gd name="T80" fmla="*/ 31 w 40"/>
                <a:gd name="T81" fmla="*/ 44 h 76"/>
                <a:gd name="T82" fmla="*/ 22 w 40"/>
                <a:gd name="T83" fmla="*/ 40 h 76"/>
                <a:gd name="T84" fmla="*/ 22 w 40"/>
                <a:gd name="T85" fmla="*/ 6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0" h="76">
                  <a:moveTo>
                    <a:pt x="18" y="76"/>
                  </a:moveTo>
                  <a:cubicBezTo>
                    <a:pt x="18" y="69"/>
                    <a:pt x="18" y="69"/>
                    <a:pt x="18" y="69"/>
                  </a:cubicBezTo>
                  <a:cubicBezTo>
                    <a:pt x="14" y="68"/>
                    <a:pt x="11" y="68"/>
                    <a:pt x="9" y="66"/>
                  </a:cubicBezTo>
                  <a:cubicBezTo>
                    <a:pt x="6" y="65"/>
                    <a:pt x="4" y="63"/>
                    <a:pt x="3" y="60"/>
                  </a:cubicBezTo>
                  <a:cubicBezTo>
                    <a:pt x="1" y="58"/>
                    <a:pt x="0" y="54"/>
                    <a:pt x="0" y="51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8" y="53"/>
                    <a:pt x="9" y="56"/>
                    <a:pt x="10" y="58"/>
                  </a:cubicBezTo>
                  <a:cubicBezTo>
                    <a:pt x="12" y="61"/>
                    <a:pt x="15" y="62"/>
                    <a:pt x="18" y="63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5" y="38"/>
                    <a:pt x="12" y="37"/>
                    <a:pt x="8" y="35"/>
                  </a:cubicBezTo>
                  <a:cubicBezTo>
                    <a:pt x="6" y="34"/>
                    <a:pt x="4" y="32"/>
                    <a:pt x="3" y="29"/>
                  </a:cubicBezTo>
                  <a:cubicBezTo>
                    <a:pt x="2" y="27"/>
                    <a:pt x="1" y="24"/>
                    <a:pt x="1" y="21"/>
                  </a:cubicBezTo>
                  <a:cubicBezTo>
                    <a:pt x="1" y="16"/>
                    <a:pt x="3" y="12"/>
                    <a:pt x="7" y="8"/>
                  </a:cubicBezTo>
                  <a:cubicBezTo>
                    <a:pt x="9" y="6"/>
                    <a:pt x="13" y="5"/>
                    <a:pt x="18" y="4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7" y="5"/>
                    <a:pt x="30" y="6"/>
                    <a:pt x="33" y="8"/>
                  </a:cubicBezTo>
                  <a:cubicBezTo>
                    <a:pt x="36" y="11"/>
                    <a:pt x="38" y="14"/>
                    <a:pt x="39" y="19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1" y="17"/>
                    <a:pt x="30" y="15"/>
                    <a:pt x="28" y="14"/>
                  </a:cubicBezTo>
                  <a:cubicBezTo>
                    <a:pt x="27" y="12"/>
                    <a:pt x="25" y="11"/>
                    <a:pt x="22" y="10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6" y="33"/>
                    <a:pt x="29" y="34"/>
                    <a:pt x="30" y="34"/>
                  </a:cubicBezTo>
                  <a:cubicBezTo>
                    <a:pt x="32" y="35"/>
                    <a:pt x="34" y="37"/>
                    <a:pt x="36" y="38"/>
                  </a:cubicBezTo>
                  <a:cubicBezTo>
                    <a:pt x="37" y="40"/>
                    <a:pt x="38" y="41"/>
                    <a:pt x="39" y="43"/>
                  </a:cubicBezTo>
                  <a:cubicBezTo>
                    <a:pt x="40" y="46"/>
                    <a:pt x="40" y="48"/>
                    <a:pt x="40" y="50"/>
                  </a:cubicBezTo>
                  <a:cubicBezTo>
                    <a:pt x="40" y="55"/>
                    <a:pt x="39" y="60"/>
                    <a:pt x="35" y="63"/>
                  </a:cubicBezTo>
                  <a:cubicBezTo>
                    <a:pt x="32" y="67"/>
                    <a:pt x="28" y="69"/>
                    <a:pt x="22" y="69"/>
                  </a:cubicBezTo>
                  <a:cubicBezTo>
                    <a:pt x="22" y="76"/>
                    <a:pt x="22" y="76"/>
                    <a:pt x="22" y="76"/>
                  </a:cubicBezTo>
                  <a:lnTo>
                    <a:pt x="18" y="76"/>
                  </a:lnTo>
                  <a:close/>
                  <a:moveTo>
                    <a:pt x="18" y="10"/>
                  </a:moveTo>
                  <a:cubicBezTo>
                    <a:pt x="15" y="11"/>
                    <a:pt x="13" y="12"/>
                    <a:pt x="11" y="14"/>
                  </a:cubicBezTo>
                  <a:cubicBezTo>
                    <a:pt x="9" y="16"/>
                    <a:pt x="9" y="18"/>
                    <a:pt x="9" y="21"/>
                  </a:cubicBezTo>
                  <a:cubicBezTo>
                    <a:pt x="9" y="23"/>
                    <a:pt x="9" y="25"/>
                    <a:pt x="11" y="27"/>
                  </a:cubicBezTo>
                  <a:cubicBezTo>
                    <a:pt x="12" y="29"/>
                    <a:pt x="15" y="30"/>
                    <a:pt x="18" y="31"/>
                  </a:cubicBezTo>
                  <a:lnTo>
                    <a:pt x="18" y="10"/>
                  </a:lnTo>
                  <a:close/>
                  <a:moveTo>
                    <a:pt x="22" y="63"/>
                  </a:moveTo>
                  <a:cubicBezTo>
                    <a:pt x="25" y="62"/>
                    <a:pt x="28" y="61"/>
                    <a:pt x="30" y="59"/>
                  </a:cubicBezTo>
                  <a:cubicBezTo>
                    <a:pt x="32" y="57"/>
                    <a:pt x="33" y="54"/>
                    <a:pt x="33" y="51"/>
                  </a:cubicBezTo>
                  <a:cubicBezTo>
                    <a:pt x="33" y="48"/>
                    <a:pt x="32" y="46"/>
                    <a:pt x="31" y="44"/>
                  </a:cubicBezTo>
                  <a:cubicBezTo>
                    <a:pt x="29" y="42"/>
                    <a:pt x="26" y="41"/>
                    <a:pt x="22" y="40"/>
                  </a:cubicBezTo>
                  <a:lnTo>
                    <a:pt x="22" y="6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7" name="Group 61"/>
          <p:cNvGrpSpPr/>
          <p:nvPr/>
        </p:nvGrpSpPr>
        <p:grpSpPr>
          <a:xfrm>
            <a:off x="5370218" y="3653914"/>
            <a:ext cx="2102678" cy="2111024"/>
            <a:chOff x="4958468" y="3328177"/>
            <a:chExt cx="2986020" cy="2997870"/>
          </a:xfrm>
        </p:grpSpPr>
        <p:sp>
          <p:nvSpPr>
            <p:cNvPr id="38" name="Freeform 491"/>
            <p:cNvSpPr>
              <a:spLocks noEditPoints="1"/>
            </p:cNvSpPr>
            <p:nvPr/>
          </p:nvSpPr>
          <p:spPr bwMode="auto">
            <a:xfrm>
              <a:off x="4958468" y="3328177"/>
              <a:ext cx="2986020" cy="2997870"/>
            </a:xfrm>
            <a:custGeom>
              <a:avLst/>
              <a:gdLst>
                <a:gd name="T0" fmla="*/ 1407 w 1705"/>
                <a:gd name="T1" fmla="*/ 204 h 1712"/>
                <a:gd name="T2" fmla="*/ 1345 w 1705"/>
                <a:gd name="T3" fmla="*/ 201 h 1712"/>
                <a:gd name="T4" fmla="*/ 1229 w 1705"/>
                <a:gd name="T5" fmla="*/ 290 h 1712"/>
                <a:gd name="T6" fmla="*/ 1107 w 1705"/>
                <a:gd name="T7" fmla="*/ 310 h 1712"/>
                <a:gd name="T8" fmla="*/ 1012 w 1705"/>
                <a:gd name="T9" fmla="*/ 230 h 1712"/>
                <a:gd name="T10" fmla="*/ 986 w 1705"/>
                <a:gd name="T11" fmla="*/ 40 h 1712"/>
                <a:gd name="T12" fmla="*/ 946 w 1705"/>
                <a:gd name="T13" fmla="*/ 0 h 1712"/>
                <a:gd name="T14" fmla="*/ 777 w 1705"/>
                <a:gd name="T15" fmla="*/ 0 h 1712"/>
                <a:gd name="T16" fmla="*/ 728 w 1705"/>
                <a:gd name="T17" fmla="*/ 54 h 1712"/>
                <a:gd name="T18" fmla="*/ 702 w 1705"/>
                <a:gd name="T19" fmla="*/ 227 h 1712"/>
                <a:gd name="T20" fmla="*/ 628 w 1705"/>
                <a:gd name="T21" fmla="*/ 299 h 1712"/>
                <a:gd name="T22" fmla="*/ 537 w 1705"/>
                <a:gd name="T23" fmla="*/ 313 h 1712"/>
                <a:gd name="T24" fmla="*/ 365 w 1705"/>
                <a:gd name="T25" fmla="*/ 184 h 1712"/>
                <a:gd name="T26" fmla="*/ 312 w 1705"/>
                <a:gd name="T27" fmla="*/ 187 h 1712"/>
                <a:gd name="T28" fmla="*/ 193 w 1705"/>
                <a:gd name="T29" fmla="*/ 307 h 1712"/>
                <a:gd name="T30" fmla="*/ 193 w 1705"/>
                <a:gd name="T31" fmla="*/ 367 h 1712"/>
                <a:gd name="T32" fmla="*/ 314 w 1705"/>
                <a:gd name="T33" fmla="*/ 525 h 1712"/>
                <a:gd name="T34" fmla="*/ 304 w 1705"/>
                <a:gd name="T35" fmla="*/ 607 h 1712"/>
                <a:gd name="T36" fmla="*/ 241 w 1705"/>
                <a:gd name="T37" fmla="*/ 696 h 1712"/>
                <a:gd name="T38" fmla="*/ 46 w 1705"/>
                <a:gd name="T39" fmla="*/ 720 h 1712"/>
                <a:gd name="T40" fmla="*/ 4 w 1705"/>
                <a:gd name="T41" fmla="*/ 755 h 1712"/>
                <a:gd name="T42" fmla="*/ 0 w 1705"/>
                <a:gd name="T43" fmla="*/ 936 h 1712"/>
                <a:gd name="T44" fmla="*/ 51 w 1705"/>
                <a:gd name="T45" fmla="*/ 986 h 1712"/>
                <a:gd name="T46" fmla="*/ 217 w 1705"/>
                <a:gd name="T47" fmla="*/ 1012 h 1712"/>
                <a:gd name="T48" fmla="*/ 298 w 1705"/>
                <a:gd name="T49" fmla="*/ 1089 h 1712"/>
                <a:gd name="T50" fmla="*/ 300 w 1705"/>
                <a:gd name="T51" fmla="*/ 1189 h 1712"/>
                <a:gd name="T52" fmla="*/ 190 w 1705"/>
                <a:gd name="T53" fmla="*/ 1322 h 1712"/>
                <a:gd name="T54" fmla="*/ 194 w 1705"/>
                <a:gd name="T55" fmla="*/ 1407 h 1712"/>
                <a:gd name="T56" fmla="*/ 297 w 1705"/>
                <a:gd name="T57" fmla="*/ 1514 h 1712"/>
                <a:gd name="T58" fmla="*/ 372 w 1705"/>
                <a:gd name="T59" fmla="*/ 1515 h 1712"/>
                <a:gd name="T60" fmla="*/ 505 w 1705"/>
                <a:gd name="T61" fmla="*/ 1417 h 1712"/>
                <a:gd name="T62" fmla="*/ 623 w 1705"/>
                <a:gd name="T63" fmla="*/ 1421 h 1712"/>
                <a:gd name="T64" fmla="*/ 693 w 1705"/>
                <a:gd name="T65" fmla="*/ 1490 h 1712"/>
                <a:gd name="T66" fmla="*/ 716 w 1705"/>
                <a:gd name="T67" fmla="*/ 1655 h 1712"/>
                <a:gd name="T68" fmla="*/ 771 w 1705"/>
                <a:gd name="T69" fmla="*/ 1712 h 1712"/>
                <a:gd name="T70" fmla="*/ 922 w 1705"/>
                <a:gd name="T71" fmla="*/ 1712 h 1712"/>
                <a:gd name="T72" fmla="*/ 980 w 1705"/>
                <a:gd name="T73" fmla="*/ 1663 h 1712"/>
                <a:gd name="T74" fmla="*/ 1007 w 1705"/>
                <a:gd name="T75" fmla="*/ 1486 h 1712"/>
                <a:gd name="T76" fmla="*/ 1103 w 1705"/>
                <a:gd name="T77" fmla="*/ 1408 h 1712"/>
                <a:gd name="T78" fmla="*/ 1194 w 1705"/>
                <a:gd name="T79" fmla="*/ 1422 h 1712"/>
                <a:gd name="T80" fmla="*/ 1324 w 1705"/>
                <a:gd name="T81" fmla="*/ 1523 h 1712"/>
                <a:gd name="T82" fmla="*/ 1393 w 1705"/>
                <a:gd name="T83" fmla="*/ 1521 h 1712"/>
                <a:gd name="T84" fmla="*/ 1505 w 1705"/>
                <a:gd name="T85" fmla="*/ 1410 h 1712"/>
                <a:gd name="T86" fmla="*/ 1516 w 1705"/>
                <a:gd name="T87" fmla="*/ 1341 h 1712"/>
                <a:gd name="T88" fmla="*/ 1406 w 1705"/>
                <a:gd name="T89" fmla="*/ 1195 h 1712"/>
                <a:gd name="T90" fmla="*/ 1414 w 1705"/>
                <a:gd name="T91" fmla="*/ 1085 h 1712"/>
                <a:gd name="T92" fmla="*/ 1501 w 1705"/>
                <a:gd name="T93" fmla="*/ 1012 h 1712"/>
                <a:gd name="T94" fmla="*/ 1649 w 1705"/>
                <a:gd name="T95" fmla="*/ 995 h 1712"/>
                <a:gd name="T96" fmla="*/ 1701 w 1705"/>
                <a:gd name="T97" fmla="*/ 954 h 1712"/>
                <a:gd name="T98" fmla="*/ 1705 w 1705"/>
                <a:gd name="T99" fmla="*/ 778 h 1712"/>
                <a:gd name="T100" fmla="*/ 1662 w 1705"/>
                <a:gd name="T101" fmla="*/ 732 h 1712"/>
                <a:gd name="T102" fmla="*/ 1455 w 1705"/>
                <a:gd name="T103" fmla="*/ 692 h 1712"/>
                <a:gd name="T104" fmla="*/ 1404 w 1705"/>
                <a:gd name="T105" fmla="*/ 608 h 1712"/>
                <a:gd name="T106" fmla="*/ 1412 w 1705"/>
                <a:gd name="T107" fmla="*/ 517 h 1712"/>
                <a:gd name="T108" fmla="*/ 1504 w 1705"/>
                <a:gd name="T109" fmla="*/ 396 h 1712"/>
                <a:gd name="T110" fmla="*/ 1521 w 1705"/>
                <a:gd name="T111" fmla="*/ 332 h 1712"/>
                <a:gd name="T112" fmla="*/ 1407 w 1705"/>
                <a:gd name="T113" fmla="*/ 204 h 1712"/>
                <a:gd name="T114" fmla="*/ 996 w 1705"/>
                <a:gd name="T115" fmla="*/ 1003 h 1712"/>
                <a:gd name="T116" fmla="*/ 703 w 1705"/>
                <a:gd name="T117" fmla="*/ 1002 h 1712"/>
                <a:gd name="T118" fmla="*/ 705 w 1705"/>
                <a:gd name="T119" fmla="*/ 710 h 1712"/>
                <a:gd name="T120" fmla="*/ 997 w 1705"/>
                <a:gd name="T121" fmla="*/ 711 h 1712"/>
                <a:gd name="T122" fmla="*/ 996 w 1705"/>
                <a:gd name="T123" fmla="*/ 1003 h 1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05" h="1712">
                  <a:moveTo>
                    <a:pt x="1407" y="204"/>
                  </a:moveTo>
                  <a:cubicBezTo>
                    <a:pt x="1376" y="174"/>
                    <a:pt x="1345" y="201"/>
                    <a:pt x="1345" y="201"/>
                  </a:cubicBezTo>
                  <a:cubicBezTo>
                    <a:pt x="1345" y="201"/>
                    <a:pt x="1289" y="241"/>
                    <a:pt x="1229" y="290"/>
                  </a:cubicBezTo>
                  <a:cubicBezTo>
                    <a:pt x="1169" y="338"/>
                    <a:pt x="1107" y="310"/>
                    <a:pt x="1107" y="310"/>
                  </a:cubicBezTo>
                  <a:cubicBezTo>
                    <a:pt x="1015" y="289"/>
                    <a:pt x="1012" y="230"/>
                    <a:pt x="1012" y="230"/>
                  </a:cubicBezTo>
                  <a:cubicBezTo>
                    <a:pt x="986" y="40"/>
                    <a:pt x="986" y="40"/>
                    <a:pt x="986" y="40"/>
                  </a:cubicBezTo>
                  <a:cubicBezTo>
                    <a:pt x="980" y="1"/>
                    <a:pt x="946" y="0"/>
                    <a:pt x="946" y="0"/>
                  </a:cubicBezTo>
                  <a:cubicBezTo>
                    <a:pt x="777" y="0"/>
                    <a:pt x="777" y="0"/>
                    <a:pt x="777" y="0"/>
                  </a:cubicBezTo>
                  <a:cubicBezTo>
                    <a:pt x="730" y="2"/>
                    <a:pt x="728" y="54"/>
                    <a:pt x="728" y="54"/>
                  </a:cubicBezTo>
                  <a:cubicBezTo>
                    <a:pt x="702" y="227"/>
                    <a:pt x="702" y="227"/>
                    <a:pt x="702" y="227"/>
                  </a:cubicBezTo>
                  <a:cubicBezTo>
                    <a:pt x="696" y="258"/>
                    <a:pt x="628" y="299"/>
                    <a:pt x="628" y="299"/>
                  </a:cubicBezTo>
                  <a:cubicBezTo>
                    <a:pt x="589" y="322"/>
                    <a:pt x="537" y="313"/>
                    <a:pt x="537" y="313"/>
                  </a:cubicBezTo>
                  <a:cubicBezTo>
                    <a:pt x="365" y="184"/>
                    <a:pt x="365" y="184"/>
                    <a:pt x="365" y="184"/>
                  </a:cubicBezTo>
                  <a:cubicBezTo>
                    <a:pt x="342" y="166"/>
                    <a:pt x="312" y="187"/>
                    <a:pt x="312" y="187"/>
                  </a:cubicBezTo>
                  <a:cubicBezTo>
                    <a:pt x="193" y="307"/>
                    <a:pt x="193" y="307"/>
                    <a:pt x="193" y="307"/>
                  </a:cubicBezTo>
                  <a:cubicBezTo>
                    <a:pt x="165" y="336"/>
                    <a:pt x="193" y="367"/>
                    <a:pt x="193" y="367"/>
                  </a:cubicBezTo>
                  <a:cubicBezTo>
                    <a:pt x="199" y="374"/>
                    <a:pt x="314" y="525"/>
                    <a:pt x="314" y="525"/>
                  </a:cubicBezTo>
                  <a:cubicBezTo>
                    <a:pt x="322" y="545"/>
                    <a:pt x="304" y="607"/>
                    <a:pt x="304" y="607"/>
                  </a:cubicBezTo>
                  <a:cubicBezTo>
                    <a:pt x="292" y="669"/>
                    <a:pt x="241" y="696"/>
                    <a:pt x="241" y="696"/>
                  </a:cubicBezTo>
                  <a:cubicBezTo>
                    <a:pt x="46" y="720"/>
                    <a:pt x="46" y="720"/>
                    <a:pt x="46" y="720"/>
                  </a:cubicBezTo>
                  <a:cubicBezTo>
                    <a:pt x="16" y="720"/>
                    <a:pt x="4" y="755"/>
                    <a:pt x="4" y="755"/>
                  </a:cubicBezTo>
                  <a:cubicBezTo>
                    <a:pt x="0" y="936"/>
                    <a:pt x="0" y="936"/>
                    <a:pt x="0" y="936"/>
                  </a:cubicBezTo>
                  <a:cubicBezTo>
                    <a:pt x="2" y="977"/>
                    <a:pt x="51" y="986"/>
                    <a:pt x="51" y="986"/>
                  </a:cubicBezTo>
                  <a:cubicBezTo>
                    <a:pt x="217" y="1012"/>
                    <a:pt x="217" y="1012"/>
                    <a:pt x="217" y="1012"/>
                  </a:cubicBezTo>
                  <a:cubicBezTo>
                    <a:pt x="268" y="1014"/>
                    <a:pt x="298" y="1089"/>
                    <a:pt x="298" y="1089"/>
                  </a:cubicBezTo>
                  <a:cubicBezTo>
                    <a:pt x="321" y="1136"/>
                    <a:pt x="300" y="1189"/>
                    <a:pt x="300" y="1189"/>
                  </a:cubicBezTo>
                  <a:cubicBezTo>
                    <a:pt x="190" y="1322"/>
                    <a:pt x="190" y="1322"/>
                    <a:pt x="190" y="1322"/>
                  </a:cubicBezTo>
                  <a:cubicBezTo>
                    <a:pt x="152" y="1368"/>
                    <a:pt x="194" y="1407"/>
                    <a:pt x="194" y="1407"/>
                  </a:cubicBezTo>
                  <a:cubicBezTo>
                    <a:pt x="297" y="1514"/>
                    <a:pt x="297" y="1514"/>
                    <a:pt x="297" y="1514"/>
                  </a:cubicBezTo>
                  <a:cubicBezTo>
                    <a:pt x="335" y="1550"/>
                    <a:pt x="372" y="1515"/>
                    <a:pt x="372" y="1515"/>
                  </a:cubicBezTo>
                  <a:cubicBezTo>
                    <a:pt x="505" y="1417"/>
                    <a:pt x="505" y="1417"/>
                    <a:pt x="505" y="1417"/>
                  </a:cubicBezTo>
                  <a:cubicBezTo>
                    <a:pt x="551" y="1380"/>
                    <a:pt x="623" y="1421"/>
                    <a:pt x="623" y="1421"/>
                  </a:cubicBezTo>
                  <a:cubicBezTo>
                    <a:pt x="691" y="1446"/>
                    <a:pt x="693" y="1490"/>
                    <a:pt x="693" y="1490"/>
                  </a:cubicBezTo>
                  <a:cubicBezTo>
                    <a:pt x="716" y="1655"/>
                    <a:pt x="716" y="1655"/>
                    <a:pt x="716" y="1655"/>
                  </a:cubicBezTo>
                  <a:cubicBezTo>
                    <a:pt x="718" y="1709"/>
                    <a:pt x="771" y="1712"/>
                    <a:pt x="771" y="1712"/>
                  </a:cubicBezTo>
                  <a:cubicBezTo>
                    <a:pt x="922" y="1712"/>
                    <a:pt x="922" y="1712"/>
                    <a:pt x="922" y="1712"/>
                  </a:cubicBezTo>
                  <a:cubicBezTo>
                    <a:pt x="981" y="1703"/>
                    <a:pt x="980" y="1663"/>
                    <a:pt x="980" y="1663"/>
                  </a:cubicBezTo>
                  <a:cubicBezTo>
                    <a:pt x="1007" y="1486"/>
                    <a:pt x="1007" y="1486"/>
                    <a:pt x="1007" y="1486"/>
                  </a:cubicBezTo>
                  <a:cubicBezTo>
                    <a:pt x="1016" y="1422"/>
                    <a:pt x="1103" y="1408"/>
                    <a:pt x="1103" y="1408"/>
                  </a:cubicBezTo>
                  <a:cubicBezTo>
                    <a:pt x="1163" y="1387"/>
                    <a:pt x="1194" y="1422"/>
                    <a:pt x="1194" y="1422"/>
                  </a:cubicBezTo>
                  <a:cubicBezTo>
                    <a:pt x="1324" y="1523"/>
                    <a:pt x="1324" y="1523"/>
                    <a:pt x="1324" y="1523"/>
                  </a:cubicBezTo>
                  <a:cubicBezTo>
                    <a:pt x="1353" y="1549"/>
                    <a:pt x="1393" y="1521"/>
                    <a:pt x="1393" y="1521"/>
                  </a:cubicBezTo>
                  <a:cubicBezTo>
                    <a:pt x="1505" y="1410"/>
                    <a:pt x="1505" y="1410"/>
                    <a:pt x="1505" y="1410"/>
                  </a:cubicBezTo>
                  <a:cubicBezTo>
                    <a:pt x="1546" y="1372"/>
                    <a:pt x="1516" y="1341"/>
                    <a:pt x="1516" y="1341"/>
                  </a:cubicBezTo>
                  <a:cubicBezTo>
                    <a:pt x="1406" y="1195"/>
                    <a:pt x="1406" y="1195"/>
                    <a:pt x="1406" y="1195"/>
                  </a:cubicBezTo>
                  <a:cubicBezTo>
                    <a:pt x="1378" y="1154"/>
                    <a:pt x="1414" y="1085"/>
                    <a:pt x="1414" y="1085"/>
                  </a:cubicBezTo>
                  <a:cubicBezTo>
                    <a:pt x="1439" y="1013"/>
                    <a:pt x="1501" y="1012"/>
                    <a:pt x="1501" y="1012"/>
                  </a:cubicBezTo>
                  <a:cubicBezTo>
                    <a:pt x="1649" y="995"/>
                    <a:pt x="1649" y="995"/>
                    <a:pt x="1649" y="995"/>
                  </a:cubicBezTo>
                  <a:cubicBezTo>
                    <a:pt x="1688" y="998"/>
                    <a:pt x="1701" y="954"/>
                    <a:pt x="1701" y="954"/>
                  </a:cubicBezTo>
                  <a:cubicBezTo>
                    <a:pt x="1705" y="778"/>
                    <a:pt x="1705" y="778"/>
                    <a:pt x="1705" y="778"/>
                  </a:cubicBezTo>
                  <a:cubicBezTo>
                    <a:pt x="1700" y="733"/>
                    <a:pt x="1662" y="732"/>
                    <a:pt x="1662" y="732"/>
                  </a:cubicBezTo>
                  <a:cubicBezTo>
                    <a:pt x="1455" y="692"/>
                    <a:pt x="1455" y="692"/>
                    <a:pt x="1455" y="692"/>
                  </a:cubicBezTo>
                  <a:cubicBezTo>
                    <a:pt x="1420" y="683"/>
                    <a:pt x="1404" y="608"/>
                    <a:pt x="1404" y="608"/>
                  </a:cubicBezTo>
                  <a:cubicBezTo>
                    <a:pt x="1384" y="551"/>
                    <a:pt x="1412" y="517"/>
                    <a:pt x="1412" y="517"/>
                  </a:cubicBezTo>
                  <a:cubicBezTo>
                    <a:pt x="1504" y="396"/>
                    <a:pt x="1504" y="396"/>
                    <a:pt x="1504" y="396"/>
                  </a:cubicBezTo>
                  <a:cubicBezTo>
                    <a:pt x="1544" y="354"/>
                    <a:pt x="1521" y="332"/>
                    <a:pt x="1521" y="332"/>
                  </a:cubicBezTo>
                  <a:cubicBezTo>
                    <a:pt x="1521" y="332"/>
                    <a:pt x="1438" y="234"/>
                    <a:pt x="1407" y="204"/>
                  </a:cubicBezTo>
                  <a:close/>
                  <a:moveTo>
                    <a:pt x="996" y="1003"/>
                  </a:moveTo>
                  <a:cubicBezTo>
                    <a:pt x="915" y="1084"/>
                    <a:pt x="784" y="1083"/>
                    <a:pt x="703" y="1002"/>
                  </a:cubicBezTo>
                  <a:cubicBezTo>
                    <a:pt x="623" y="921"/>
                    <a:pt x="624" y="790"/>
                    <a:pt x="705" y="710"/>
                  </a:cubicBezTo>
                  <a:cubicBezTo>
                    <a:pt x="786" y="629"/>
                    <a:pt x="917" y="630"/>
                    <a:pt x="997" y="711"/>
                  </a:cubicBezTo>
                  <a:cubicBezTo>
                    <a:pt x="1077" y="792"/>
                    <a:pt x="1077" y="923"/>
                    <a:pt x="996" y="10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Freeform 495"/>
            <p:cNvSpPr/>
            <p:nvPr/>
          </p:nvSpPr>
          <p:spPr bwMode="auto">
            <a:xfrm>
              <a:off x="5791621" y="5558806"/>
              <a:ext cx="124417" cy="14071"/>
            </a:xfrm>
            <a:custGeom>
              <a:avLst/>
              <a:gdLst>
                <a:gd name="T0" fmla="*/ 68 w 71"/>
                <a:gd name="T1" fmla="*/ 0 h 8"/>
                <a:gd name="T2" fmla="*/ 2 w 71"/>
                <a:gd name="T3" fmla="*/ 0 h 8"/>
                <a:gd name="T4" fmla="*/ 0 w 71"/>
                <a:gd name="T5" fmla="*/ 4 h 8"/>
                <a:gd name="T6" fmla="*/ 4 w 71"/>
                <a:gd name="T7" fmla="*/ 7 h 8"/>
                <a:gd name="T8" fmla="*/ 8 w 71"/>
                <a:gd name="T9" fmla="*/ 7 h 8"/>
                <a:gd name="T10" fmla="*/ 8 w 71"/>
                <a:gd name="T11" fmla="*/ 7 h 8"/>
                <a:gd name="T12" fmla="*/ 62 w 71"/>
                <a:gd name="T13" fmla="*/ 7 h 8"/>
                <a:gd name="T14" fmla="*/ 68 w 71"/>
                <a:gd name="T15" fmla="*/ 7 h 8"/>
                <a:gd name="T16" fmla="*/ 71 w 71"/>
                <a:gd name="T17" fmla="*/ 4 h 8"/>
                <a:gd name="T18" fmla="*/ 68 w 71"/>
                <a:gd name="T1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8">
                  <a:moveTo>
                    <a:pt x="6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0" y="0"/>
                    <a:pt x="0" y="4"/>
                  </a:cubicBezTo>
                  <a:cubicBezTo>
                    <a:pt x="0" y="8"/>
                    <a:pt x="4" y="7"/>
                    <a:pt x="4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7"/>
                    <a:pt x="71" y="6"/>
                    <a:pt x="71" y="4"/>
                  </a:cubicBezTo>
                  <a:cubicBezTo>
                    <a:pt x="71" y="1"/>
                    <a:pt x="68" y="0"/>
                    <a:pt x="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Freeform 496"/>
            <p:cNvSpPr/>
            <p:nvPr/>
          </p:nvSpPr>
          <p:spPr bwMode="auto">
            <a:xfrm>
              <a:off x="5784956" y="5539550"/>
              <a:ext cx="136267" cy="14071"/>
            </a:xfrm>
            <a:custGeom>
              <a:avLst/>
              <a:gdLst>
                <a:gd name="T0" fmla="*/ 75 w 78"/>
                <a:gd name="T1" fmla="*/ 0 h 8"/>
                <a:gd name="T2" fmla="*/ 3 w 78"/>
                <a:gd name="T3" fmla="*/ 0 h 8"/>
                <a:gd name="T4" fmla="*/ 0 w 78"/>
                <a:gd name="T5" fmla="*/ 4 h 8"/>
                <a:gd name="T6" fmla="*/ 6 w 78"/>
                <a:gd name="T7" fmla="*/ 7 h 8"/>
                <a:gd name="T8" fmla="*/ 72 w 78"/>
                <a:gd name="T9" fmla="*/ 7 h 8"/>
                <a:gd name="T10" fmla="*/ 75 w 78"/>
                <a:gd name="T11" fmla="*/ 7 h 8"/>
                <a:gd name="T12" fmla="*/ 78 w 78"/>
                <a:gd name="T13" fmla="*/ 3 h 8"/>
                <a:gd name="T14" fmla="*/ 75 w 78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8">
                  <a:moveTo>
                    <a:pt x="75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0" y="0"/>
                    <a:pt x="0" y="4"/>
                  </a:cubicBezTo>
                  <a:cubicBezTo>
                    <a:pt x="0" y="8"/>
                    <a:pt x="6" y="7"/>
                    <a:pt x="6" y="7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5" y="7"/>
                    <a:pt x="78" y="7"/>
                    <a:pt x="78" y="3"/>
                  </a:cubicBezTo>
                  <a:cubicBezTo>
                    <a:pt x="78" y="0"/>
                    <a:pt x="75" y="0"/>
                    <a:pt x="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Freeform 497"/>
            <p:cNvSpPr/>
            <p:nvPr/>
          </p:nvSpPr>
          <p:spPr bwMode="auto">
            <a:xfrm>
              <a:off x="5784956" y="5501040"/>
              <a:ext cx="136267" cy="12590"/>
            </a:xfrm>
            <a:custGeom>
              <a:avLst/>
              <a:gdLst>
                <a:gd name="T0" fmla="*/ 76 w 78"/>
                <a:gd name="T1" fmla="*/ 0 h 7"/>
                <a:gd name="T2" fmla="*/ 3 w 78"/>
                <a:gd name="T3" fmla="*/ 0 h 7"/>
                <a:gd name="T4" fmla="*/ 0 w 78"/>
                <a:gd name="T5" fmla="*/ 4 h 7"/>
                <a:gd name="T6" fmla="*/ 3 w 78"/>
                <a:gd name="T7" fmla="*/ 7 h 7"/>
                <a:gd name="T8" fmla="*/ 75 w 78"/>
                <a:gd name="T9" fmla="*/ 7 h 7"/>
                <a:gd name="T10" fmla="*/ 78 w 78"/>
                <a:gd name="T11" fmla="*/ 3 h 7"/>
                <a:gd name="T12" fmla="*/ 76 w 78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7">
                  <a:moveTo>
                    <a:pt x="76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0" y="1"/>
                    <a:pt x="0" y="4"/>
                  </a:cubicBezTo>
                  <a:cubicBezTo>
                    <a:pt x="0" y="7"/>
                    <a:pt x="3" y="7"/>
                    <a:pt x="3" y="7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5" y="7"/>
                    <a:pt x="78" y="7"/>
                    <a:pt x="78" y="3"/>
                  </a:cubicBezTo>
                  <a:cubicBezTo>
                    <a:pt x="78" y="0"/>
                    <a:pt x="76" y="0"/>
                    <a:pt x="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Freeform 498"/>
            <p:cNvSpPr/>
            <p:nvPr/>
          </p:nvSpPr>
          <p:spPr bwMode="auto">
            <a:xfrm>
              <a:off x="5784956" y="5520295"/>
              <a:ext cx="136267" cy="12590"/>
            </a:xfrm>
            <a:custGeom>
              <a:avLst/>
              <a:gdLst>
                <a:gd name="T0" fmla="*/ 76 w 78"/>
                <a:gd name="T1" fmla="*/ 0 h 7"/>
                <a:gd name="T2" fmla="*/ 3 w 78"/>
                <a:gd name="T3" fmla="*/ 0 h 7"/>
                <a:gd name="T4" fmla="*/ 0 w 78"/>
                <a:gd name="T5" fmla="*/ 4 h 7"/>
                <a:gd name="T6" fmla="*/ 3 w 78"/>
                <a:gd name="T7" fmla="*/ 7 h 7"/>
                <a:gd name="T8" fmla="*/ 75 w 78"/>
                <a:gd name="T9" fmla="*/ 7 h 7"/>
                <a:gd name="T10" fmla="*/ 78 w 78"/>
                <a:gd name="T11" fmla="*/ 3 h 7"/>
                <a:gd name="T12" fmla="*/ 76 w 78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7">
                  <a:moveTo>
                    <a:pt x="76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0" y="1"/>
                    <a:pt x="0" y="4"/>
                  </a:cubicBezTo>
                  <a:cubicBezTo>
                    <a:pt x="0" y="7"/>
                    <a:pt x="3" y="7"/>
                    <a:pt x="3" y="7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5" y="7"/>
                    <a:pt x="78" y="7"/>
                    <a:pt x="78" y="3"/>
                  </a:cubicBezTo>
                  <a:cubicBezTo>
                    <a:pt x="78" y="0"/>
                    <a:pt x="76" y="0"/>
                    <a:pt x="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Freeform 499"/>
            <p:cNvSpPr>
              <a:spLocks noEditPoints="1"/>
            </p:cNvSpPr>
            <p:nvPr/>
          </p:nvSpPr>
          <p:spPr bwMode="auto">
            <a:xfrm>
              <a:off x="5690161" y="5090018"/>
              <a:ext cx="324374" cy="402135"/>
            </a:xfrm>
            <a:custGeom>
              <a:avLst/>
              <a:gdLst>
                <a:gd name="T0" fmla="*/ 94 w 185"/>
                <a:gd name="T1" fmla="*/ 0 h 230"/>
                <a:gd name="T2" fmla="*/ 87 w 185"/>
                <a:gd name="T3" fmla="*/ 0 h 230"/>
                <a:gd name="T4" fmla="*/ 8 w 185"/>
                <a:gd name="T5" fmla="*/ 51 h 230"/>
                <a:gd name="T6" fmla="*/ 0 w 185"/>
                <a:gd name="T7" fmla="*/ 92 h 230"/>
                <a:gd name="T8" fmla="*/ 9 w 185"/>
                <a:gd name="T9" fmla="*/ 133 h 230"/>
                <a:gd name="T10" fmla="*/ 25 w 185"/>
                <a:gd name="T11" fmla="*/ 163 h 230"/>
                <a:gd name="T12" fmla="*/ 40 w 185"/>
                <a:gd name="T13" fmla="*/ 193 h 230"/>
                <a:gd name="T14" fmla="*/ 43 w 185"/>
                <a:gd name="T15" fmla="*/ 213 h 230"/>
                <a:gd name="T16" fmla="*/ 55 w 185"/>
                <a:gd name="T17" fmla="*/ 230 h 230"/>
                <a:gd name="T18" fmla="*/ 134 w 185"/>
                <a:gd name="T19" fmla="*/ 229 h 230"/>
                <a:gd name="T20" fmla="*/ 145 w 185"/>
                <a:gd name="T21" fmla="*/ 193 h 230"/>
                <a:gd name="T22" fmla="*/ 160 w 185"/>
                <a:gd name="T23" fmla="*/ 163 h 230"/>
                <a:gd name="T24" fmla="*/ 185 w 185"/>
                <a:gd name="T25" fmla="*/ 92 h 230"/>
                <a:gd name="T26" fmla="*/ 185 w 185"/>
                <a:gd name="T27" fmla="*/ 89 h 230"/>
                <a:gd name="T28" fmla="*/ 176 w 185"/>
                <a:gd name="T29" fmla="*/ 92 h 230"/>
                <a:gd name="T30" fmla="*/ 152 w 185"/>
                <a:gd name="T31" fmla="*/ 158 h 230"/>
                <a:gd name="T32" fmla="*/ 148 w 185"/>
                <a:gd name="T33" fmla="*/ 164 h 230"/>
                <a:gd name="T34" fmla="*/ 148 w 185"/>
                <a:gd name="T35" fmla="*/ 141 h 230"/>
                <a:gd name="T36" fmla="*/ 141 w 185"/>
                <a:gd name="T37" fmla="*/ 122 h 230"/>
                <a:gd name="T38" fmla="*/ 107 w 185"/>
                <a:gd name="T39" fmla="*/ 101 h 230"/>
                <a:gd name="T40" fmla="*/ 101 w 185"/>
                <a:gd name="T41" fmla="*/ 137 h 230"/>
                <a:gd name="T42" fmla="*/ 97 w 185"/>
                <a:gd name="T43" fmla="*/ 117 h 230"/>
                <a:gd name="T44" fmla="*/ 89 w 185"/>
                <a:gd name="T45" fmla="*/ 126 h 230"/>
                <a:gd name="T46" fmla="*/ 85 w 185"/>
                <a:gd name="T47" fmla="*/ 141 h 230"/>
                <a:gd name="T48" fmla="*/ 80 w 185"/>
                <a:gd name="T49" fmla="*/ 101 h 230"/>
                <a:gd name="T50" fmla="*/ 93 w 185"/>
                <a:gd name="T51" fmla="*/ 113 h 230"/>
                <a:gd name="T52" fmla="*/ 107 w 185"/>
                <a:gd name="T53" fmla="*/ 101 h 230"/>
                <a:gd name="T54" fmla="*/ 110 w 185"/>
                <a:gd name="T55" fmla="*/ 85 h 230"/>
                <a:gd name="T56" fmla="*/ 90 w 185"/>
                <a:gd name="T57" fmla="*/ 44 h 230"/>
                <a:gd name="T58" fmla="*/ 77 w 185"/>
                <a:gd name="T59" fmla="*/ 83 h 230"/>
                <a:gd name="T60" fmla="*/ 80 w 185"/>
                <a:gd name="T61" fmla="*/ 99 h 230"/>
                <a:gd name="T62" fmla="*/ 47 w 185"/>
                <a:gd name="T63" fmla="*/ 119 h 230"/>
                <a:gd name="T64" fmla="*/ 38 w 185"/>
                <a:gd name="T65" fmla="*/ 141 h 230"/>
                <a:gd name="T66" fmla="*/ 36 w 185"/>
                <a:gd name="T67" fmla="*/ 159 h 230"/>
                <a:gd name="T68" fmla="*/ 33 w 185"/>
                <a:gd name="T69" fmla="*/ 159 h 230"/>
                <a:gd name="T70" fmla="*/ 17 w 185"/>
                <a:gd name="T71" fmla="*/ 129 h 230"/>
                <a:gd name="T72" fmla="*/ 9 w 185"/>
                <a:gd name="T73" fmla="*/ 87 h 230"/>
                <a:gd name="T74" fmla="*/ 33 w 185"/>
                <a:gd name="T75" fmla="*/ 33 h 230"/>
                <a:gd name="T76" fmla="*/ 93 w 185"/>
                <a:gd name="T77" fmla="*/ 9 h 230"/>
                <a:gd name="T78" fmla="*/ 176 w 185"/>
                <a:gd name="T79" fmla="*/ 9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5" h="230">
                  <a:moveTo>
                    <a:pt x="158" y="26"/>
                  </a:moveTo>
                  <a:cubicBezTo>
                    <a:pt x="142" y="10"/>
                    <a:pt x="120" y="1"/>
                    <a:pt x="94" y="0"/>
                  </a:cubicBezTo>
                  <a:cubicBezTo>
                    <a:pt x="94" y="0"/>
                    <a:pt x="94" y="0"/>
                    <a:pt x="93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63" y="0"/>
                    <a:pt x="44" y="9"/>
                    <a:pt x="27" y="26"/>
                  </a:cubicBezTo>
                  <a:cubicBezTo>
                    <a:pt x="20" y="33"/>
                    <a:pt x="13" y="40"/>
                    <a:pt x="8" y="51"/>
                  </a:cubicBezTo>
                  <a:cubicBezTo>
                    <a:pt x="3" y="62"/>
                    <a:pt x="0" y="74"/>
                    <a:pt x="0" y="87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1" y="109"/>
                    <a:pt x="4" y="122"/>
                    <a:pt x="9" y="133"/>
                  </a:cubicBezTo>
                  <a:cubicBezTo>
                    <a:pt x="13" y="142"/>
                    <a:pt x="18" y="151"/>
                    <a:pt x="23" y="160"/>
                  </a:cubicBezTo>
                  <a:cubicBezTo>
                    <a:pt x="25" y="163"/>
                    <a:pt x="25" y="163"/>
                    <a:pt x="25" y="163"/>
                  </a:cubicBezTo>
                  <a:cubicBezTo>
                    <a:pt x="26" y="165"/>
                    <a:pt x="27" y="167"/>
                    <a:pt x="28" y="169"/>
                  </a:cubicBezTo>
                  <a:cubicBezTo>
                    <a:pt x="33" y="177"/>
                    <a:pt x="37" y="184"/>
                    <a:pt x="40" y="193"/>
                  </a:cubicBezTo>
                  <a:cubicBezTo>
                    <a:pt x="41" y="197"/>
                    <a:pt x="41" y="201"/>
                    <a:pt x="42" y="205"/>
                  </a:cubicBezTo>
                  <a:cubicBezTo>
                    <a:pt x="42" y="208"/>
                    <a:pt x="42" y="210"/>
                    <a:pt x="43" y="213"/>
                  </a:cubicBezTo>
                  <a:cubicBezTo>
                    <a:pt x="44" y="220"/>
                    <a:pt x="49" y="225"/>
                    <a:pt x="52" y="229"/>
                  </a:cubicBezTo>
                  <a:cubicBezTo>
                    <a:pt x="53" y="230"/>
                    <a:pt x="54" y="230"/>
                    <a:pt x="55" y="230"/>
                  </a:cubicBezTo>
                  <a:cubicBezTo>
                    <a:pt x="130" y="230"/>
                    <a:pt x="130" y="230"/>
                    <a:pt x="130" y="230"/>
                  </a:cubicBezTo>
                  <a:cubicBezTo>
                    <a:pt x="132" y="230"/>
                    <a:pt x="133" y="230"/>
                    <a:pt x="134" y="229"/>
                  </a:cubicBezTo>
                  <a:cubicBezTo>
                    <a:pt x="140" y="223"/>
                    <a:pt x="141" y="214"/>
                    <a:pt x="142" y="205"/>
                  </a:cubicBezTo>
                  <a:cubicBezTo>
                    <a:pt x="143" y="201"/>
                    <a:pt x="144" y="197"/>
                    <a:pt x="145" y="193"/>
                  </a:cubicBezTo>
                  <a:cubicBezTo>
                    <a:pt x="148" y="185"/>
                    <a:pt x="152" y="176"/>
                    <a:pt x="156" y="168"/>
                  </a:cubicBezTo>
                  <a:cubicBezTo>
                    <a:pt x="158" y="166"/>
                    <a:pt x="159" y="164"/>
                    <a:pt x="160" y="163"/>
                  </a:cubicBezTo>
                  <a:cubicBezTo>
                    <a:pt x="161" y="160"/>
                    <a:pt x="162" y="157"/>
                    <a:pt x="164" y="155"/>
                  </a:cubicBezTo>
                  <a:cubicBezTo>
                    <a:pt x="173" y="137"/>
                    <a:pt x="184" y="119"/>
                    <a:pt x="185" y="92"/>
                  </a:cubicBezTo>
                  <a:cubicBezTo>
                    <a:pt x="185" y="92"/>
                    <a:pt x="185" y="92"/>
                    <a:pt x="185" y="92"/>
                  </a:cubicBezTo>
                  <a:cubicBezTo>
                    <a:pt x="185" y="89"/>
                    <a:pt x="185" y="89"/>
                    <a:pt x="185" y="89"/>
                  </a:cubicBezTo>
                  <a:cubicBezTo>
                    <a:pt x="184" y="64"/>
                    <a:pt x="175" y="43"/>
                    <a:pt x="158" y="26"/>
                  </a:cubicBezTo>
                  <a:close/>
                  <a:moveTo>
                    <a:pt x="176" y="92"/>
                  </a:moveTo>
                  <a:cubicBezTo>
                    <a:pt x="174" y="116"/>
                    <a:pt x="165" y="133"/>
                    <a:pt x="156" y="150"/>
                  </a:cubicBezTo>
                  <a:cubicBezTo>
                    <a:pt x="154" y="153"/>
                    <a:pt x="153" y="156"/>
                    <a:pt x="152" y="158"/>
                  </a:cubicBezTo>
                  <a:cubicBezTo>
                    <a:pt x="151" y="160"/>
                    <a:pt x="149" y="162"/>
                    <a:pt x="148" y="164"/>
                  </a:cubicBezTo>
                  <a:cubicBezTo>
                    <a:pt x="148" y="164"/>
                    <a:pt x="148" y="164"/>
                    <a:pt x="148" y="164"/>
                  </a:cubicBezTo>
                  <a:cubicBezTo>
                    <a:pt x="148" y="161"/>
                    <a:pt x="148" y="159"/>
                    <a:pt x="149" y="154"/>
                  </a:cubicBezTo>
                  <a:cubicBezTo>
                    <a:pt x="150" y="148"/>
                    <a:pt x="148" y="144"/>
                    <a:pt x="148" y="141"/>
                  </a:cubicBezTo>
                  <a:cubicBezTo>
                    <a:pt x="147" y="137"/>
                    <a:pt x="145" y="129"/>
                    <a:pt x="145" y="129"/>
                  </a:cubicBezTo>
                  <a:cubicBezTo>
                    <a:pt x="145" y="120"/>
                    <a:pt x="141" y="122"/>
                    <a:pt x="141" y="122"/>
                  </a:cubicBezTo>
                  <a:cubicBezTo>
                    <a:pt x="139" y="118"/>
                    <a:pt x="117" y="110"/>
                    <a:pt x="117" y="110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9" y="103"/>
                    <a:pt x="109" y="103"/>
                    <a:pt x="109" y="103"/>
                  </a:cubicBezTo>
                  <a:cubicBezTo>
                    <a:pt x="109" y="111"/>
                    <a:pt x="101" y="137"/>
                    <a:pt x="101" y="137"/>
                  </a:cubicBezTo>
                  <a:cubicBezTo>
                    <a:pt x="102" y="134"/>
                    <a:pt x="96" y="124"/>
                    <a:pt x="96" y="124"/>
                  </a:cubicBezTo>
                  <a:cubicBezTo>
                    <a:pt x="95" y="123"/>
                    <a:pt x="97" y="117"/>
                    <a:pt x="97" y="117"/>
                  </a:cubicBezTo>
                  <a:cubicBezTo>
                    <a:pt x="90" y="109"/>
                    <a:pt x="86" y="118"/>
                    <a:pt x="86" y="118"/>
                  </a:cubicBezTo>
                  <a:cubicBezTo>
                    <a:pt x="85" y="120"/>
                    <a:pt x="89" y="126"/>
                    <a:pt x="89" y="126"/>
                  </a:cubicBezTo>
                  <a:cubicBezTo>
                    <a:pt x="88" y="127"/>
                    <a:pt x="88" y="133"/>
                    <a:pt x="88" y="133"/>
                  </a:cubicBezTo>
                  <a:cubicBezTo>
                    <a:pt x="87" y="135"/>
                    <a:pt x="85" y="141"/>
                    <a:pt x="85" y="141"/>
                  </a:cubicBezTo>
                  <a:cubicBezTo>
                    <a:pt x="80" y="128"/>
                    <a:pt x="78" y="103"/>
                    <a:pt x="78" y="103"/>
                  </a:cubicBezTo>
                  <a:cubicBezTo>
                    <a:pt x="77" y="102"/>
                    <a:pt x="80" y="101"/>
                    <a:pt x="80" y="101"/>
                  </a:cubicBezTo>
                  <a:cubicBezTo>
                    <a:pt x="82" y="104"/>
                    <a:pt x="82" y="104"/>
                    <a:pt x="82" y="104"/>
                  </a:cubicBezTo>
                  <a:cubicBezTo>
                    <a:pt x="84" y="108"/>
                    <a:pt x="93" y="113"/>
                    <a:pt x="93" y="113"/>
                  </a:cubicBezTo>
                  <a:cubicBezTo>
                    <a:pt x="102" y="107"/>
                    <a:pt x="102" y="107"/>
                    <a:pt x="102" y="107"/>
                  </a:cubicBezTo>
                  <a:cubicBezTo>
                    <a:pt x="108" y="104"/>
                    <a:pt x="107" y="101"/>
                    <a:pt x="107" y="101"/>
                  </a:cubicBezTo>
                  <a:cubicBezTo>
                    <a:pt x="106" y="100"/>
                    <a:pt x="106" y="94"/>
                    <a:pt x="106" y="94"/>
                  </a:cubicBezTo>
                  <a:cubicBezTo>
                    <a:pt x="107" y="93"/>
                    <a:pt x="110" y="85"/>
                    <a:pt x="110" y="85"/>
                  </a:cubicBezTo>
                  <a:cubicBezTo>
                    <a:pt x="114" y="80"/>
                    <a:pt x="113" y="71"/>
                    <a:pt x="113" y="71"/>
                  </a:cubicBezTo>
                  <a:cubicBezTo>
                    <a:pt x="119" y="41"/>
                    <a:pt x="90" y="44"/>
                    <a:pt x="90" y="44"/>
                  </a:cubicBezTo>
                  <a:cubicBezTo>
                    <a:pt x="69" y="46"/>
                    <a:pt x="75" y="72"/>
                    <a:pt x="75" y="72"/>
                  </a:cubicBezTo>
                  <a:cubicBezTo>
                    <a:pt x="72" y="73"/>
                    <a:pt x="77" y="83"/>
                    <a:pt x="77" y="83"/>
                  </a:cubicBezTo>
                  <a:cubicBezTo>
                    <a:pt x="76" y="84"/>
                    <a:pt x="79" y="91"/>
                    <a:pt x="79" y="91"/>
                  </a:cubicBezTo>
                  <a:cubicBezTo>
                    <a:pt x="80" y="99"/>
                    <a:pt x="80" y="99"/>
                    <a:pt x="80" y="99"/>
                  </a:cubicBezTo>
                  <a:cubicBezTo>
                    <a:pt x="78" y="100"/>
                    <a:pt x="71" y="109"/>
                    <a:pt x="71" y="109"/>
                  </a:cubicBezTo>
                  <a:cubicBezTo>
                    <a:pt x="59" y="109"/>
                    <a:pt x="47" y="119"/>
                    <a:pt x="47" y="119"/>
                  </a:cubicBezTo>
                  <a:cubicBezTo>
                    <a:pt x="40" y="118"/>
                    <a:pt x="41" y="123"/>
                    <a:pt x="41" y="129"/>
                  </a:cubicBezTo>
                  <a:cubicBezTo>
                    <a:pt x="41" y="134"/>
                    <a:pt x="41" y="133"/>
                    <a:pt x="38" y="141"/>
                  </a:cubicBezTo>
                  <a:cubicBezTo>
                    <a:pt x="35" y="148"/>
                    <a:pt x="39" y="144"/>
                    <a:pt x="37" y="148"/>
                  </a:cubicBezTo>
                  <a:cubicBezTo>
                    <a:pt x="36" y="151"/>
                    <a:pt x="36" y="154"/>
                    <a:pt x="36" y="159"/>
                  </a:cubicBezTo>
                  <a:cubicBezTo>
                    <a:pt x="36" y="160"/>
                    <a:pt x="36" y="162"/>
                    <a:pt x="36" y="163"/>
                  </a:cubicBezTo>
                  <a:cubicBezTo>
                    <a:pt x="35" y="162"/>
                    <a:pt x="34" y="160"/>
                    <a:pt x="33" y="159"/>
                  </a:cubicBezTo>
                  <a:cubicBezTo>
                    <a:pt x="31" y="155"/>
                    <a:pt x="31" y="155"/>
                    <a:pt x="31" y="155"/>
                  </a:cubicBezTo>
                  <a:cubicBezTo>
                    <a:pt x="26" y="147"/>
                    <a:pt x="21" y="138"/>
                    <a:pt x="17" y="129"/>
                  </a:cubicBezTo>
                  <a:cubicBezTo>
                    <a:pt x="12" y="119"/>
                    <a:pt x="10" y="108"/>
                    <a:pt x="9" y="92"/>
                  </a:cubicBezTo>
                  <a:cubicBezTo>
                    <a:pt x="9" y="87"/>
                    <a:pt x="9" y="87"/>
                    <a:pt x="9" y="87"/>
                  </a:cubicBezTo>
                  <a:cubicBezTo>
                    <a:pt x="10" y="75"/>
                    <a:pt x="12" y="65"/>
                    <a:pt x="17" y="55"/>
                  </a:cubicBezTo>
                  <a:cubicBezTo>
                    <a:pt x="21" y="46"/>
                    <a:pt x="27" y="39"/>
                    <a:pt x="33" y="33"/>
                  </a:cubicBezTo>
                  <a:cubicBezTo>
                    <a:pt x="48" y="17"/>
                    <a:pt x="66" y="10"/>
                    <a:pt x="87" y="9"/>
                  </a:cubicBezTo>
                  <a:cubicBezTo>
                    <a:pt x="93" y="9"/>
                    <a:pt x="93" y="9"/>
                    <a:pt x="93" y="9"/>
                  </a:cubicBezTo>
                  <a:cubicBezTo>
                    <a:pt x="117" y="10"/>
                    <a:pt x="137" y="18"/>
                    <a:pt x="151" y="32"/>
                  </a:cubicBezTo>
                  <a:cubicBezTo>
                    <a:pt x="167" y="48"/>
                    <a:pt x="175" y="67"/>
                    <a:pt x="176" y="90"/>
                  </a:cubicBezTo>
                  <a:lnTo>
                    <a:pt x="176" y="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Freeform 500"/>
            <p:cNvSpPr/>
            <p:nvPr/>
          </p:nvSpPr>
          <p:spPr bwMode="auto">
            <a:xfrm>
              <a:off x="6883236" y="5084093"/>
              <a:ext cx="430277" cy="369550"/>
            </a:xfrm>
            <a:custGeom>
              <a:avLst/>
              <a:gdLst>
                <a:gd name="T0" fmla="*/ 164 w 246"/>
                <a:gd name="T1" fmla="*/ 0 h 211"/>
                <a:gd name="T2" fmla="*/ 81 w 246"/>
                <a:gd name="T3" fmla="*/ 0 h 211"/>
                <a:gd name="T4" fmla="*/ 0 w 246"/>
                <a:gd name="T5" fmla="*/ 68 h 211"/>
                <a:gd name="T6" fmla="*/ 25 w 246"/>
                <a:gd name="T7" fmla="*/ 68 h 211"/>
                <a:gd name="T8" fmla="*/ 84 w 246"/>
                <a:gd name="T9" fmla="*/ 23 h 211"/>
                <a:gd name="T10" fmla="*/ 161 w 246"/>
                <a:gd name="T11" fmla="*/ 23 h 211"/>
                <a:gd name="T12" fmla="*/ 222 w 246"/>
                <a:gd name="T13" fmla="*/ 85 h 211"/>
                <a:gd name="T14" fmla="*/ 161 w 246"/>
                <a:gd name="T15" fmla="*/ 146 h 211"/>
                <a:gd name="T16" fmla="*/ 123 w 246"/>
                <a:gd name="T17" fmla="*/ 146 h 211"/>
                <a:gd name="T18" fmla="*/ 123 w 246"/>
                <a:gd name="T19" fmla="*/ 155 h 211"/>
                <a:gd name="T20" fmla="*/ 123 w 246"/>
                <a:gd name="T21" fmla="*/ 160 h 211"/>
                <a:gd name="T22" fmla="*/ 123 w 246"/>
                <a:gd name="T23" fmla="*/ 168 h 211"/>
                <a:gd name="T24" fmla="*/ 139 w 246"/>
                <a:gd name="T25" fmla="*/ 168 h 211"/>
                <a:gd name="T26" fmla="*/ 189 w 246"/>
                <a:gd name="T27" fmla="*/ 211 h 211"/>
                <a:gd name="T28" fmla="*/ 186 w 246"/>
                <a:gd name="T29" fmla="*/ 165 h 211"/>
                <a:gd name="T30" fmla="*/ 246 w 246"/>
                <a:gd name="T31" fmla="*/ 86 h 211"/>
                <a:gd name="T32" fmla="*/ 246 w 246"/>
                <a:gd name="T33" fmla="*/ 82 h 211"/>
                <a:gd name="T34" fmla="*/ 164 w 246"/>
                <a:gd name="T35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6" h="211">
                  <a:moveTo>
                    <a:pt x="164" y="0"/>
                  </a:moveTo>
                  <a:cubicBezTo>
                    <a:pt x="81" y="0"/>
                    <a:pt x="81" y="0"/>
                    <a:pt x="81" y="0"/>
                  </a:cubicBezTo>
                  <a:cubicBezTo>
                    <a:pt x="41" y="0"/>
                    <a:pt x="7" y="29"/>
                    <a:pt x="0" y="68"/>
                  </a:cubicBezTo>
                  <a:cubicBezTo>
                    <a:pt x="25" y="68"/>
                    <a:pt x="25" y="68"/>
                    <a:pt x="25" y="68"/>
                  </a:cubicBezTo>
                  <a:cubicBezTo>
                    <a:pt x="33" y="42"/>
                    <a:pt x="56" y="23"/>
                    <a:pt x="84" y="23"/>
                  </a:cubicBezTo>
                  <a:cubicBezTo>
                    <a:pt x="161" y="23"/>
                    <a:pt x="161" y="23"/>
                    <a:pt x="161" y="23"/>
                  </a:cubicBezTo>
                  <a:cubicBezTo>
                    <a:pt x="195" y="23"/>
                    <a:pt x="222" y="51"/>
                    <a:pt x="222" y="85"/>
                  </a:cubicBezTo>
                  <a:cubicBezTo>
                    <a:pt x="222" y="119"/>
                    <a:pt x="195" y="146"/>
                    <a:pt x="161" y="146"/>
                  </a:cubicBezTo>
                  <a:cubicBezTo>
                    <a:pt x="123" y="146"/>
                    <a:pt x="123" y="146"/>
                    <a:pt x="123" y="146"/>
                  </a:cubicBezTo>
                  <a:cubicBezTo>
                    <a:pt x="123" y="149"/>
                    <a:pt x="123" y="152"/>
                    <a:pt x="123" y="155"/>
                  </a:cubicBezTo>
                  <a:cubicBezTo>
                    <a:pt x="123" y="160"/>
                    <a:pt x="123" y="160"/>
                    <a:pt x="123" y="160"/>
                  </a:cubicBezTo>
                  <a:cubicBezTo>
                    <a:pt x="123" y="162"/>
                    <a:pt x="123" y="165"/>
                    <a:pt x="123" y="168"/>
                  </a:cubicBezTo>
                  <a:cubicBezTo>
                    <a:pt x="139" y="168"/>
                    <a:pt x="139" y="168"/>
                    <a:pt x="139" y="168"/>
                  </a:cubicBezTo>
                  <a:cubicBezTo>
                    <a:pt x="189" y="211"/>
                    <a:pt x="189" y="211"/>
                    <a:pt x="189" y="211"/>
                  </a:cubicBezTo>
                  <a:cubicBezTo>
                    <a:pt x="186" y="165"/>
                    <a:pt x="186" y="165"/>
                    <a:pt x="186" y="165"/>
                  </a:cubicBezTo>
                  <a:cubicBezTo>
                    <a:pt x="220" y="156"/>
                    <a:pt x="246" y="124"/>
                    <a:pt x="246" y="86"/>
                  </a:cubicBezTo>
                  <a:cubicBezTo>
                    <a:pt x="246" y="82"/>
                    <a:pt x="246" y="82"/>
                    <a:pt x="246" y="82"/>
                  </a:cubicBezTo>
                  <a:cubicBezTo>
                    <a:pt x="246" y="37"/>
                    <a:pt x="210" y="0"/>
                    <a:pt x="1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Freeform 501"/>
            <p:cNvSpPr/>
            <p:nvPr/>
          </p:nvSpPr>
          <p:spPr bwMode="auto">
            <a:xfrm>
              <a:off x="6866944" y="5366255"/>
              <a:ext cx="17774" cy="39991"/>
            </a:xfrm>
            <a:custGeom>
              <a:avLst/>
              <a:gdLst>
                <a:gd name="T0" fmla="*/ 0 w 10"/>
                <a:gd name="T1" fmla="*/ 0 h 23"/>
                <a:gd name="T2" fmla="*/ 0 w 10"/>
                <a:gd name="T3" fmla="*/ 23 h 23"/>
                <a:gd name="T4" fmla="*/ 8 w 10"/>
                <a:gd name="T5" fmla="*/ 19 h 23"/>
                <a:gd name="T6" fmla="*/ 10 w 10"/>
                <a:gd name="T7" fmla="*/ 11 h 23"/>
                <a:gd name="T8" fmla="*/ 8 w 10"/>
                <a:gd name="T9" fmla="*/ 4 h 23"/>
                <a:gd name="T10" fmla="*/ 0 w 10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3">
                  <a:moveTo>
                    <a:pt x="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3" y="22"/>
                    <a:pt x="6" y="21"/>
                    <a:pt x="8" y="19"/>
                  </a:cubicBezTo>
                  <a:cubicBezTo>
                    <a:pt x="9" y="17"/>
                    <a:pt x="10" y="14"/>
                    <a:pt x="10" y="11"/>
                  </a:cubicBezTo>
                  <a:cubicBezTo>
                    <a:pt x="10" y="8"/>
                    <a:pt x="10" y="6"/>
                    <a:pt x="8" y="4"/>
                  </a:cubicBezTo>
                  <a:cubicBezTo>
                    <a:pt x="7" y="3"/>
                    <a:pt x="4" y="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6" name="Freeform 502"/>
            <p:cNvSpPr>
              <a:spLocks noEditPoints="1"/>
            </p:cNvSpPr>
            <p:nvPr/>
          </p:nvSpPr>
          <p:spPr bwMode="auto">
            <a:xfrm>
              <a:off x="6775852" y="5277385"/>
              <a:ext cx="174036" cy="173296"/>
            </a:xfrm>
            <a:custGeom>
              <a:avLst/>
              <a:gdLst>
                <a:gd name="T0" fmla="*/ 50 w 99"/>
                <a:gd name="T1" fmla="*/ 0 h 99"/>
                <a:gd name="T2" fmla="*/ 0 w 99"/>
                <a:gd name="T3" fmla="*/ 49 h 99"/>
                <a:gd name="T4" fmla="*/ 50 w 99"/>
                <a:gd name="T5" fmla="*/ 99 h 99"/>
                <a:gd name="T6" fmla="*/ 99 w 99"/>
                <a:gd name="T7" fmla="*/ 49 h 99"/>
                <a:gd name="T8" fmla="*/ 50 w 99"/>
                <a:gd name="T9" fmla="*/ 0 h 99"/>
                <a:gd name="T10" fmla="*/ 65 w 99"/>
                <a:gd name="T11" fmla="*/ 74 h 99"/>
                <a:gd name="T12" fmla="*/ 52 w 99"/>
                <a:gd name="T13" fmla="*/ 80 h 99"/>
                <a:gd name="T14" fmla="*/ 52 w 99"/>
                <a:gd name="T15" fmla="*/ 87 h 99"/>
                <a:gd name="T16" fmla="*/ 48 w 99"/>
                <a:gd name="T17" fmla="*/ 87 h 99"/>
                <a:gd name="T18" fmla="*/ 48 w 99"/>
                <a:gd name="T19" fmla="*/ 80 h 99"/>
                <a:gd name="T20" fmla="*/ 39 w 99"/>
                <a:gd name="T21" fmla="*/ 77 h 99"/>
                <a:gd name="T22" fmla="*/ 33 w 99"/>
                <a:gd name="T23" fmla="*/ 72 h 99"/>
                <a:gd name="T24" fmla="*/ 30 w 99"/>
                <a:gd name="T25" fmla="*/ 62 h 99"/>
                <a:gd name="T26" fmla="*/ 38 w 99"/>
                <a:gd name="T27" fmla="*/ 60 h 99"/>
                <a:gd name="T28" fmla="*/ 41 w 99"/>
                <a:gd name="T29" fmla="*/ 69 h 99"/>
                <a:gd name="T30" fmla="*/ 48 w 99"/>
                <a:gd name="T31" fmla="*/ 74 h 99"/>
                <a:gd name="T32" fmla="*/ 48 w 99"/>
                <a:gd name="T33" fmla="*/ 50 h 99"/>
                <a:gd name="T34" fmla="*/ 39 w 99"/>
                <a:gd name="T35" fmla="*/ 47 h 99"/>
                <a:gd name="T36" fmla="*/ 33 w 99"/>
                <a:gd name="T37" fmla="*/ 41 h 99"/>
                <a:gd name="T38" fmla="*/ 31 w 99"/>
                <a:gd name="T39" fmla="*/ 33 h 99"/>
                <a:gd name="T40" fmla="*/ 37 w 99"/>
                <a:gd name="T41" fmla="*/ 20 h 99"/>
                <a:gd name="T42" fmla="*/ 48 w 99"/>
                <a:gd name="T43" fmla="*/ 16 h 99"/>
                <a:gd name="T44" fmla="*/ 48 w 99"/>
                <a:gd name="T45" fmla="*/ 13 h 99"/>
                <a:gd name="T46" fmla="*/ 52 w 99"/>
                <a:gd name="T47" fmla="*/ 13 h 99"/>
                <a:gd name="T48" fmla="*/ 52 w 99"/>
                <a:gd name="T49" fmla="*/ 16 h 99"/>
                <a:gd name="T50" fmla="*/ 63 w 99"/>
                <a:gd name="T51" fmla="*/ 20 h 99"/>
                <a:gd name="T52" fmla="*/ 68 w 99"/>
                <a:gd name="T53" fmla="*/ 31 h 99"/>
                <a:gd name="T54" fmla="*/ 61 w 99"/>
                <a:gd name="T55" fmla="*/ 32 h 99"/>
                <a:gd name="T56" fmla="*/ 58 w 99"/>
                <a:gd name="T57" fmla="*/ 26 h 99"/>
                <a:gd name="T58" fmla="*/ 52 w 99"/>
                <a:gd name="T59" fmla="*/ 23 h 99"/>
                <a:gd name="T60" fmla="*/ 52 w 99"/>
                <a:gd name="T61" fmla="*/ 44 h 99"/>
                <a:gd name="T62" fmla="*/ 60 w 99"/>
                <a:gd name="T63" fmla="*/ 46 h 99"/>
                <a:gd name="T64" fmla="*/ 65 w 99"/>
                <a:gd name="T65" fmla="*/ 50 h 99"/>
                <a:gd name="T66" fmla="*/ 69 w 99"/>
                <a:gd name="T67" fmla="*/ 55 h 99"/>
                <a:gd name="T68" fmla="*/ 70 w 99"/>
                <a:gd name="T69" fmla="*/ 61 h 99"/>
                <a:gd name="T70" fmla="*/ 65 w 99"/>
                <a:gd name="T71" fmla="*/ 74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9" h="99">
                  <a:moveTo>
                    <a:pt x="50" y="0"/>
                  </a:moveTo>
                  <a:cubicBezTo>
                    <a:pt x="22" y="0"/>
                    <a:pt x="0" y="22"/>
                    <a:pt x="0" y="49"/>
                  </a:cubicBezTo>
                  <a:cubicBezTo>
                    <a:pt x="0" y="77"/>
                    <a:pt x="22" y="99"/>
                    <a:pt x="50" y="99"/>
                  </a:cubicBezTo>
                  <a:cubicBezTo>
                    <a:pt x="77" y="99"/>
                    <a:pt x="99" y="77"/>
                    <a:pt x="99" y="49"/>
                  </a:cubicBezTo>
                  <a:cubicBezTo>
                    <a:pt x="99" y="22"/>
                    <a:pt x="77" y="0"/>
                    <a:pt x="50" y="0"/>
                  </a:cubicBezTo>
                  <a:close/>
                  <a:moveTo>
                    <a:pt x="65" y="74"/>
                  </a:moveTo>
                  <a:cubicBezTo>
                    <a:pt x="62" y="78"/>
                    <a:pt x="58" y="79"/>
                    <a:pt x="52" y="80"/>
                  </a:cubicBezTo>
                  <a:cubicBezTo>
                    <a:pt x="52" y="87"/>
                    <a:pt x="52" y="87"/>
                    <a:pt x="52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4" y="79"/>
                    <a:pt x="41" y="79"/>
                    <a:pt x="39" y="77"/>
                  </a:cubicBezTo>
                  <a:cubicBezTo>
                    <a:pt x="37" y="76"/>
                    <a:pt x="35" y="74"/>
                    <a:pt x="33" y="72"/>
                  </a:cubicBezTo>
                  <a:cubicBezTo>
                    <a:pt x="31" y="69"/>
                    <a:pt x="30" y="66"/>
                    <a:pt x="30" y="62"/>
                  </a:cubicBezTo>
                  <a:cubicBezTo>
                    <a:pt x="38" y="60"/>
                    <a:pt x="38" y="60"/>
                    <a:pt x="38" y="60"/>
                  </a:cubicBezTo>
                  <a:cubicBezTo>
                    <a:pt x="38" y="64"/>
                    <a:pt x="39" y="67"/>
                    <a:pt x="41" y="69"/>
                  </a:cubicBezTo>
                  <a:cubicBezTo>
                    <a:pt x="43" y="72"/>
                    <a:pt x="45" y="73"/>
                    <a:pt x="48" y="74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5" y="49"/>
                    <a:pt x="42" y="48"/>
                    <a:pt x="39" y="47"/>
                  </a:cubicBezTo>
                  <a:cubicBezTo>
                    <a:pt x="36" y="45"/>
                    <a:pt x="35" y="43"/>
                    <a:pt x="33" y="41"/>
                  </a:cubicBezTo>
                  <a:cubicBezTo>
                    <a:pt x="32" y="39"/>
                    <a:pt x="31" y="36"/>
                    <a:pt x="31" y="33"/>
                  </a:cubicBezTo>
                  <a:cubicBezTo>
                    <a:pt x="31" y="28"/>
                    <a:pt x="33" y="24"/>
                    <a:pt x="37" y="20"/>
                  </a:cubicBezTo>
                  <a:cubicBezTo>
                    <a:pt x="39" y="18"/>
                    <a:pt x="43" y="17"/>
                    <a:pt x="48" y="16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7" y="17"/>
                    <a:pt x="60" y="18"/>
                    <a:pt x="63" y="20"/>
                  </a:cubicBezTo>
                  <a:cubicBezTo>
                    <a:pt x="66" y="23"/>
                    <a:pt x="68" y="26"/>
                    <a:pt x="68" y="31"/>
                  </a:cubicBezTo>
                  <a:cubicBezTo>
                    <a:pt x="61" y="32"/>
                    <a:pt x="61" y="32"/>
                    <a:pt x="61" y="32"/>
                  </a:cubicBezTo>
                  <a:cubicBezTo>
                    <a:pt x="60" y="29"/>
                    <a:pt x="59" y="27"/>
                    <a:pt x="58" y="26"/>
                  </a:cubicBezTo>
                  <a:cubicBezTo>
                    <a:pt x="57" y="24"/>
                    <a:pt x="55" y="23"/>
                    <a:pt x="52" y="23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6" y="45"/>
                    <a:pt x="59" y="46"/>
                    <a:pt x="60" y="46"/>
                  </a:cubicBezTo>
                  <a:cubicBezTo>
                    <a:pt x="62" y="47"/>
                    <a:pt x="64" y="48"/>
                    <a:pt x="65" y="50"/>
                  </a:cubicBezTo>
                  <a:cubicBezTo>
                    <a:pt x="67" y="51"/>
                    <a:pt x="68" y="53"/>
                    <a:pt x="69" y="55"/>
                  </a:cubicBezTo>
                  <a:cubicBezTo>
                    <a:pt x="70" y="57"/>
                    <a:pt x="70" y="59"/>
                    <a:pt x="70" y="61"/>
                  </a:cubicBezTo>
                  <a:cubicBezTo>
                    <a:pt x="70" y="67"/>
                    <a:pt x="68" y="71"/>
                    <a:pt x="65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7" name="Freeform 503"/>
            <p:cNvSpPr/>
            <p:nvPr/>
          </p:nvSpPr>
          <p:spPr bwMode="auto">
            <a:xfrm>
              <a:off x="6844726" y="5315895"/>
              <a:ext cx="15552" cy="36288"/>
            </a:xfrm>
            <a:custGeom>
              <a:avLst/>
              <a:gdLst>
                <a:gd name="T0" fmla="*/ 0 w 9"/>
                <a:gd name="T1" fmla="*/ 11 h 21"/>
                <a:gd name="T2" fmla="*/ 2 w 9"/>
                <a:gd name="T3" fmla="*/ 17 h 21"/>
                <a:gd name="T4" fmla="*/ 9 w 9"/>
                <a:gd name="T5" fmla="*/ 21 h 21"/>
                <a:gd name="T6" fmla="*/ 9 w 9"/>
                <a:gd name="T7" fmla="*/ 0 h 21"/>
                <a:gd name="T8" fmla="*/ 2 w 9"/>
                <a:gd name="T9" fmla="*/ 4 h 21"/>
                <a:gd name="T10" fmla="*/ 0 w 9"/>
                <a:gd name="T11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21">
                  <a:moveTo>
                    <a:pt x="0" y="11"/>
                  </a:moveTo>
                  <a:cubicBezTo>
                    <a:pt x="0" y="13"/>
                    <a:pt x="0" y="15"/>
                    <a:pt x="2" y="17"/>
                  </a:cubicBezTo>
                  <a:cubicBezTo>
                    <a:pt x="3" y="19"/>
                    <a:pt x="6" y="20"/>
                    <a:pt x="9" y="2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6" y="1"/>
                    <a:pt x="4" y="2"/>
                    <a:pt x="2" y="4"/>
                  </a:cubicBezTo>
                  <a:cubicBezTo>
                    <a:pt x="1" y="6"/>
                    <a:pt x="0" y="8"/>
                    <a:pt x="0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8" name="Freeform 504"/>
            <p:cNvSpPr>
              <a:spLocks noEditPoints="1"/>
            </p:cNvSpPr>
            <p:nvPr/>
          </p:nvSpPr>
          <p:spPr bwMode="auto">
            <a:xfrm>
              <a:off x="6649954" y="5215917"/>
              <a:ext cx="432499" cy="369550"/>
            </a:xfrm>
            <a:custGeom>
              <a:avLst/>
              <a:gdLst>
                <a:gd name="T0" fmla="*/ 165 w 247"/>
                <a:gd name="T1" fmla="*/ 0 h 211"/>
                <a:gd name="T2" fmla="*/ 82 w 247"/>
                <a:gd name="T3" fmla="*/ 0 h 211"/>
                <a:gd name="T4" fmla="*/ 0 w 247"/>
                <a:gd name="T5" fmla="*/ 82 h 211"/>
                <a:gd name="T6" fmla="*/ 0 w 247"/>
                <a:gd name="T7" fmla="*/ 86 h 211"/>
                <a:gd name="T8" fmla="*/ 61 w 247"/>
                <a:gd name="T9" fmla="*/ 165 h 211"/>
                <a:gd name="T10" fmla="*/ 58 w 247"/>
                <a:gd name="T11" fmla="*/ 211 h 211"/>
                <a:gd name="T12" fmla="*/ 107 w 247"/>
                <a:gd name="T13" fmla="*/ 168 h 211"/>
                <a:gd name="T14" fmla="*/ 165 w 247"/>
                <a:gd name="T15" fmla="*/ 168 h 211"/>
                <a:gd name="T16" fmla="*/ 247 w 247"/>
                <a:gd name="T17" fmla="*/ 86 h 211"/>
                <a:gd name="T18" fmla="*/ 247 w 247"/>
                <a:gd name="T19" fmla="*/ 82 h 211"/>
                <a:gd name="T20" fmla="*/ 165 w 247"/>
                <a:gd name="T21" fmla="*/ 0 h 211"/>
                <a:gd name="T22" fmla="*/ 122 w 247"/>
                <a:gd name="T23" fmla="*/ 147 h 211"/>
                <a:gd name="T24" fmla="*/ 59 w 247"/>
                <a:gd name="T25" fmla="*/ 84 h 211"/>
                <a:gd name="T26" fmla="*/ 122 w 247"/>
                <a:gd name="T27" fmla="*/ 22 h 211"/>
                <a:gd name="T28" fmla="*/ 184 w 247"/>
                <a:gd name="T29" fmla="*/ 84 h 211"/>
                <a:gd name="T30" fmla="*/ 122 w 247"/>
                <a:gd name="T31" fmla="*/ 147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7" h="211">
                  <a:moveTo>
                    <a:pt x="165" y="0"/>
                  </a:moveTo>
                  <a:cubicBezTo>
                    <a:pt x="82" y="0"/>
                    <a:pt x="82" y="0"/>
                    <a:pt x="82" y="0"/>
                  </a:cubicBezTo>
                  <a:cubicBezTo>
                    <a:pt x="37" y="0"/>
                    <a:pt x="0" y="37"/>
                    <a:pt x="0" y="82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124"/>
                    <a:pt x="26" y="156"/>
                    <a:pt x="61" y="165"/>
                  </a:cubicBezTo>
                  <a:cubicBezTo>
                    <a:pt x="58" y="211"/>
                    <a:pt x="58" y="211"/>
                    <a:pt x="58" y="211"/>
                  </a:cubicBezTo>
                  <a:cubicBezTo>
                    <a:pt x="107" y="168"/>
                    <a:pt x="107" y="168"/>
                    <a:pt x="107" y="168"/>
                  </a:cubicBezTo>
                  <a:cubicBezTo>
                    <a:pt x="165" y="168"/>
                    <a:pt x="165" y="168"/>
                    <a:pt x="165" y="168"/>
                  </a:cubicBezTo>
                  <a:cubicBezTo>
                    <a:pt x="211" y="168"/>
                    <a:pt x="247" y="131"/>
                    <a:pt x="247" y="86"/>
                  </a:cubicBezTo>
                  <a:cubicBezTo>
                    <a:pt x="247" y="82"/>
                    <a:pt x="247" y="82"/>
                    <a:pt x="247" y="82"/>
                  </a:cubicBezTo>
                  <a:cubicBezTo>
                    <a:pt x="247" y="37"/>
                    <a:pt x="211" y="0"/>
                    <a:pt x="165" y="0"/>
                  </a:cubicBezTo>
                  <a:close/>
                  <a:moveTo>
                    <a:pt x="122" y="147"/>
                  </a:moveTo>
                  <a:cubicBezTo>
                    <a:pt x="87" y="147"/>
                    <a:pt x="59" y="119"/>
                    <a:pt x="59" y="84"/>
                  </a:cubicBezTo>
                  <a:cubicBezTo>
                    <a:pt x="59" y="50"/>
                    <a:pt x="87" y="22"/>
                    <a:pt x="122" y="22"/>
                  </a:cubicBezTo>
                  <a:cubicBezTo>
                    <a:pt x="156" y="22"/>
                    <a:pt x="184" y="50"/>
                    <a:pt x="184" y="84"/>
                  </a:cubicBezTo>
                  <a:cubicBezTo>
                    <a:pt x="184" y="119"/>
                    <a:pt x="156" y="147"/>
                    <a:pt x="122" y="1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9" name="Freeform 528"/>
            <p:cNvSpPr/>
            <p:nvPr/>
          </p:nvSpPr>
          <p:spPr bwMode="auto">
            <a:xfrm>
              <a:off x="6725493" y="4091716"/>
              <a:ext cx="94794" cy="94794"/>
            </a:xfrm>
            <a:custGeom>
              <a:avLst/>
              <a:gdLst>
                <a:gd name="T0" fmla="*/ 28 w 54"/>
                <a:gd name="T1" fmla="*/ 53 h 54"/>
                <a:gd name="T2" fmla="*/ 54 w 54"/>
                <a:gd name="T3" fmla="*/ 26 h 54"/>
                <a:gd name="T4" fmla="*/ 26 w 54"/>
                <a:gd name="T5" fmla="*/ 1 h 54"/>
                <a:gd name="T6" fmla="*/ 1 w 54"/>
                <a:gd name="T7" fmla="*/ 28 h 54"/>
                <a:gd name="T8" fmla="*/ 28 w 54"/>
                <a:gd name="T9" fmla="*/ 5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28" y="53"/>
                  </a:moveTo>
                  <a:cubicBezTo>
                    <a:pt x="43" y="53"/>
                    <a:pt x="54" y="41"/>
                    <a:pt x="54" y="26"/>
                  </a:cubicBezTo>
                  <a:cubicBezTo>
                    <a:pt x="53" y="12"/>
                    <a:pt x="41" y="0"/>
                    <a:pt x="26" y="1"/>
                  </a:cubicBezTo>
                  <a:cubicBezTo>
                    <a:pt x="12" y="1"/>
                    <a:pt x="0" y="14"/>
                    <a:pt x="1" y="28"/>
                  </a:cubicBezTo>
                  <a:cubicBezTo>
                    <a:pt x="1" y="42"/>
                    <a:pt x="13" y="54"/>
                    <a:pt x="28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" name="Freeform 529"/>
            <p:cNvSpPr/>
            <p:nvPr/>
          </p:nvSpPr>
          <p:spPr bwMode="auto">
            <a:xfrm>
              <a:off x="6679577" y="4191694"/>
              <a:ext cx="187367" cy="134786"/>
            </a:xfrm>
            <a:custGeom>
              <a:avLst/>
              <a:gdLst>
                <a:gd name="T0" fmla="*/ 82 w 107"/>
                <a:gd name="T1" fmla="*/ 0 h 77"/>
                <a:gd name="T2" fmla="*/ 55 w 107"/>
                <a:gd name="T3" fmla="*/ 31 h 77"/>
                <a:gd name="T4" fmla="*/ 25 w 107"/>
                <a:gd name="T5" fmla="*/ 1 h 77"/>
                <a:gd name="T6" fmla="*/ 1 w 107"/>
                <a:gd name="T7" fmla="*/ 34 h 77"/>
                <a:gd name="T8" fmla="*/ 2 w 107"/>
                <a:gd name="T9" fmla="*/ 77 h 77"/>
                <a:gd name="T10" fmla="*/ 107 w 107"/>
                <a:gd name="T11" fmla="*/ 77 h 77"/>
                <a:gd name="T12" fmla="*/ 105 w 107"/>
                <a:gd name="T13" fmla="*/ 31 h 77"/>
                <a:gd name="T14" fmla="*/ 82 w 107"/>
                <a:gd name="T1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77">
                  <a:moveTo>
                    <a:pt x="82" y="0"/>
                  </a:moveTo>
                  <a:cubicBezTo>
                    <a:pt x="55" y="31"/>
                    <a:pt x="55" y="31"/>
                    <a:pt x="55" y="3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8" y="8"/>
                    <a:pt x="0" y="18"/>
                    <a:pt x="1" y="34"/>
                  </a:cubicBezTo>
                  <a:cubicBezTo>
                    <a:pt x="2" y="77"/>
                    <a:pt x="2" y="77"/>
                    <a:pt x="2" y="77"/>
                  </a:cubicBezTo>
                  <a:cubicBezTo>
                    <a:pt x="107" y="77"/>
                    <a:pt x="107" y="77"/>
                    <a:pt x="107" y="77"/>
                  </a:cubicBezTo>
                  <a:cubicBezTo>
                    <a:pt x="105" y="31"/>
                    <a:pt x="105" y="31"/>
                    <a:pt x="105" y="31"/>
                  </a:cubicBezTo>
                  <a:cubicBezTo>
                    <a:pt x="105" y="15"/>
                    <a:pt x="99" y="6"/>
                    <a:pt x="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" name="Freeform 530"/>
            <p:cNvSpPr/>
            <p:nvPr/>
          </p:nvSpPr>
          <p:spPr bwMode="auto">
            <a:xfrm>
              <a:off x="6895086" y="4095418"/>
              <a:ext cx="139970" cy="136267"/>
            </a:xfrm>
            <a:custGeom>
              <a:avLst/>
              <a:gdLst>
                <a:gd name="T0" fmla="*/ 41 w 80"/>
                <a:gd name="T1" fmla="*/ 78 h 78"/>
                <a:gd name="T2" fmla="*/ 79 w 80"/>
                <a:gd name="T3" fmla="*/ 38 h 78"/>
                <a:gd name="T4" fmla="*/ 38 w 80"/>
                <a:gd name="T5" fmla="*/ 0 h 78"/>
                <a:gd name="T6" fmla="*/ 0 w 80"/>
                <a:gd name="T7" fmla="*/ 40 h 78"/>
                <a:gd name="T8" fmla="*/ 41 w 80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78">
                  <a:moveTo>
                    <a:pt x="41" y="78"/>
                  </a:moveTo>
                  <a:cubicBezTo>
                    <a:pt x="63" y="77"/>
                    <a:pt x="80" y="59"/>
                    <a:pt x="79" y="38"/>
                  </a:cubicBezTo>
                  <a:cubicBezTo>
                    <a:pt x="78" y="16"/>
                    <a:pt x="60" y="0"/>
                    <a:pt x="38" y="0"/>
                  </a:cubicBezTo>
                  <a:cubicBezTo>
                    <a:pt x="17" y="1"/>
                    <a:pt x="0" y="19"/>
                    <a:pt x="0" y="40"/>
                  </a:cubicBezTo>
                  <a:cubicBezTo>
                    <a:pt x="1" y="62"/>
                    <a:pt x="19" y="78"/>
                    <a:pt x="41" y="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2" name="Freeform 531"/>
            <p:cNvSpPr/>
            <p:nvPr/>
          </p:nvSpPr>
          <p:spPr bwMode="auto">
            <a:xfrm>
              <a:off x="6826952" y="4238351"/>
              <a:ext cx="276977" cy="203660"/>
            </a:xfrm>
            <a:custGeom>
              <a:avLst/>
              <a:gdLst>
                <a:gd name="T0" fmla="*/ 121 w 158"/>
                <a:gd name="T1" fmla="*/ 1 h 116"/>
                <a:gd name="T2" fmla="*/ 156 w 158"/>
                <a:gd name="T3" fmla="*/ 47 h 116"/>
                <a:gd name="T4" fmla="*/ 158 w 158"/>
                <a:gd name="T5" fmla="*/ 116 h 116"/>
                <a:gd name="T6" fmla="*/ 3 w 158"/>
                <a:gd name="T7" fmla="*/ 116 h 116"/>
                <a:gd name="T8" fmla="*/ 1 w 158"/>
                <a:gd name="T9" fmla="*/ 52 h 116"/>
                <a:gd name="T10" fmla="*/ 38 w 158"/>
                <a:gd name="T11" fmla="*/ 3 h 116"/>
                <a:gd name="T12" fmla="*/ 57 w 158"/>
                <a:gd name="T13" fmla="*/ 0 h 116"/>
                <a:gd name="T14" fmla="*/ 77 w 158"/>
                <a:gd name="T15" fmla="*/ 22 h 116"/>
                <a:gd name="T16" fmla="*/ 67 w 158"/>
                <a:gd name="T17" fmla="*/ 114 h 116"/>
                <a:gd name="T18" fmla="*/ 101 w 158"/>
                <a:gd name="T19" fmla="*/ 115 h 116"/>
                <a:gd name="T20" fmla="*/ 85 w 158"/>
                <a:gd name="T21" fmla="*/ 22 h 116"/>
                <a:gd name="T22" fmla="*/ 103 w 158"/>
                <a:gd name="T23" fmla="*/ 1 h 116"/>
                <a:gd name="T24" fmla="*/ 121 w 158"/>
                <a:gd name="T25" fmla="*/ 1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8" h="116">
                  <a:moveTo>
                    <a:pt x="121" y="1"/>
                  </a:moveTo>
                  <a:cubicBezTo>
                    <a:pt x="146" y="11"/>
                    <a:pt x="155" y="24"/>
                    <a:pt x="156" y="47"/>
                  </a:cubicBezTo>
                  <a:cubicBezTo>
                    <a:pt x="158" y="116"/>
                    <a:pt x="158" y="116"/>
                    <a:pt x="158" y="116"/>
                  </a:cubicBezTo>
                  <a:cubicBezTo>
                    <a:pt x="3" y="116"/>
                    <a:pt x="3" y="116"/>
                    <a:pt x="3" y="116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0" y="28"/>
                    <a:pt x="11" y="13"/>
                    <a:pt x="38" y="3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0"/>
                    <a:pt x="78" y="20"/>
                    <a:pt x="77" y="22"/>
                  </a:cubicBezTo>
                  <a:cubicBezTo>
                    <a:pt x="76" y="24"/>
                    <a:pt x="67" y="114"/>
                    <a:pt x="67" y="114"/>
                  </a:cubicBezTo>
                  <a:cubicBezTo>
                    <a:pt x="101" y="115"/>
                    <a:pt x="101" y="115"/>
                    <a:pt x="101" y="115"/>
                  </a:cubicBezTo>
                  <a:cubicBezTo>
                    <a:pt x="85" y="22"/>
                    <a:pt x="85" y="22"/>
                    <a:pt x="85" y="22"/>
                  </a:cubicBezTo>
                  <a:cubicBezTo>
                    <a:pt x="103" y="1"/>
                    <a:pt x="103" y="1"/>
                    <a:pt x="103" y="1"/>
                  </a:cubicBezTo>
                  <a:lnTo>
                    <a:pt x="1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Freeform 532"/>
            <p:cNvSpPr/>
            <p:nvPr/>
          </p:nvSpPr>
          <p:spPr bwMode="auto">
            <a:xfrm>
              <a:off x="7115779" y="4091716"/>
              <a:ext cx="94794" cy="94794"/>
            </a:xfrm>
            <a:custGeom>
              <a:avLst/>
              <a:gdLst>
                <a:gd name="T0" fmla="*/ 28 w 54"/>
                <a:gd name="T1" fmla="*/ 53 h 54"/>
                <a:gd name="T2" fmla="*/ 54 w 54"/>
                <a:gd name="T3" fmla="*/ 26 h 54"/>
                <a:gd name="T4" fmla="*/ 26 w 54"/>
                <a:gd name="T5" fmla="*/ 1 h 54"/>
                <a:gd name="T6" fmla="*/ 0 w 54"/>
                <a:gd name="T7" fmla="*/ 28 h 54"/>
                <a:gd name="T8" fmla="*/ 28 w 54"/>
                <a:gd name="T9" fmla="*/ 5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28" y="53"/>
                  </a:moveTo>
                  <a:cubicBezTo>
                    <a:pt x="43" y="53"/>
                    <a:pt x="54" y="41"/>
                    <a:pt x="54" y="26"/>
                  </a:cubicBezTo>
                  <a:cubicBezTo>
                    <a:pt x="53" y="12"/>
                    <a:pt x="41" y="0"/>
                    <a:pt x="26" y="1"/>
                  </a:cubicBezTo>
                  <a:cubicBezTo>
                    <a:pt x="11" y="1"/>
                    <a:pt x="0" y="14"/>
                    <a:pt x="0" y="28"/>
                  </a:cubicBezTo>
                  <a:cubicBezTo>
                    <a:pt x="1" y="42"/>
                    <a:pt x="13" y="54"/>
                    <a:pt x="28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4" name="Freeform 533"/>
            <p:cNvSpPr/>
            <p:nvPr/>
          </p:nvSpPr>
          <p:spPr bwMode="auto">
            <a:xfrm>
              <a:off x="7070603" y="4191694"/>
              <a:ext cx="187367" cy="134786"/>
            </a:xfrm>
            <a:custGeom>
              <a:avLst/>
              <a:gdLst>
                <a:gd name="T0" fmla="*/ 82 w 107"/>
                <a:gd name="T1" fmla="*/ 0 h 77"/>
                <a:gd name="T2" fmla="*/ 54 w 107"/>
                <a:gd name="T3" fmla="*/ 31 h 77"/>
                <a:gd name="T4" fmla="*/ 25 w 107"/>
                <a:gd name="T5" fmla="*/ 1 h 77"/>
                <a:gd name="T6" fmla="*/ 0 w 107"/>
                <a:gd name="T7" fmla="*/ 34 h 77"/>
                <a:gd name="T8" fmla="*/ 2 w 107"/>
                <a:gd name="T9" fmla="*/ 77 h 77"/>
                <a:gd name="T10" fmla="*/ 107 w 107"/>
                <a:gd name="T11" fmla="*/ 77 h 77"/>
                <a:gd name="T12" fmla="*/ 105 w 107"/>
                <a:gd name="T13" fmla="*/ 31 h 77"/>
                <a:gd name="T14" fmla="*/ 82 w 107"/>
                <a:gd name="T1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77">
                  <a:moveTo>
                    <a:pt x="82" y="0"/>
                  </a:moveTo>
                  <a:cubicBezTo>
                    <a:pt x="54" y="31"/>
                    <a:pt x="54" y="31"/>
                    <a:pt x="54" y="3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7" y="8"/>
                    <a:pt x="0" y="18"/>
                    <a:pt x="0" y="34"/>
                  </a:cubicBezTo>
                  <a:cubicBezTo>
                    <a:pt x="2" y="77"/>
                    <a:pt x="2" y="77"/>
                    <a:pt x="2" y="77"/>
                  </a:cubicBezTo>
                  <a:cubicBezTo>
                    <a:pt x="107" y="77"/>
                    <a:pt x="107" y="77"/>
                    <a:pt x="107" y="77"/>
                  </a:cubicBezTo>
                  <a:cubicBezTo>
                    <a:pt x="105" y="31"/>
                    <a:pt x="105" y="31"/>
                    <a:pt x="105" y="31"/>
                  </a:cubicBezTo>
                  <a:cubicBezTo>
                    <a:pt x="104" y="15"/>
                    <a:pt x="98" y="6"/>
                    <a:pt x="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5" name="Freeform 539"/>
            <p:cNvSpPr/>
            <p:nvPr/>
          </p:nvSpPr>
          <p:spPr bwMode="auto">
            <a:xfrm>
              <a:off x="5760517" y="4082829"/>
              <a:ext cx="301416" cy="345111"/>
            </a:xfrm>
            <a:custGeom>
              <a:avLst/>
              <a:gdLst>
                <a:gd name="T0" fmla="*/ 162 w 172"/>
                <a:gd name="T1" fmla="*/ 165 h 197"/>
                <a:gd name="T2" fmla="*/ 158 w 172"/>
                <a:gd name="T3" fmla="*/ 165 h 197"/>
                <a:gd name="T4" fmla="*/ 157 w 172"/>
                <a:gd name="T5" fmla="*/ 152 h 197"/>
                <a:gd name="T6" fmla="*/ 137 w 172"/>
                <a:gd name="T7" fmla="*/ 129 h 197"/>
                <a:gd name="T8" fmla="*/ 137 w 172"/>
                <a:gd name="T9" fmla="*/ 57 h 197"/>
                <a:gd name="T10" fmla="*/ 152 w 172"/>
                <a:gd name="T11" fmla="*/ 44 h 197"/>
                <a:gd name="T12" fmla="*/ 161 w 172"/>
                <a:gd name="T13" fmla="*/ 34 h 197"/>
                <a:gd name="T14" fmla="*/ 161 w 172"/>
                <a:gd name="T15" fmla="*/ 24 h 197"/>
                <a:gd name="T16" fmla="*/ 161 w 172"/>
                <a:gd name="T17" fmla="*/ 20 h 197"/>
                <a:gd name="T18" fmla="*/ 161 w 172"/>
                <a:gd name="T19" fmla="*/ 10 h 197"/>
                <a:gd name="T20" fmla="*/ 151 w 172"/>
                <a:gd name="T21" fmla="*/ 0 h 197"/>
                <a:gd name="T22" fmla="*/ 134 w 172"/>
                <a:gd name="T23" fmla="*/ 0 h 197"/>
                <a:gd name="T24" fmla="*/ 125 w 172"/>
                <a:gd name="T25" fmla="*/ 10 h 197"/>
                <a:gd name="T26" fmla="*/ 125 w 172"/>
                <a:gd name="T27" fmla="*/ 14 h 197"/>
                <a:gd name="T28" fmla="*/ 104 w 172"/>
                <a:gd name="T29" fmla="*/ 14 h 197"/>
                <a:gd name="T30" fmla="*/ 104 w 172"/>
                <a:gd name="T31" fmla="*/ 10 h 197"/>
                <a:gd name="T32" fmla="*/ 95 w 172"/>
                <a:gd name="T33" fmla="*/ 0 h 197"/>
                <a:gd name="T34" fmla="*/ 78 w 172"/>
                <a:gd name="T35" fmla="*/ 0 h 197"/>
                <a:gd name="T36" fmla="*/ 68 w 172"/>
                <a:gd name="T37" fmla="*/ 10 h 197"/>
                <a:gd name="T38" fmla="*/ 68 w 172"/>
                <a:gd name="T39" fmla="*/ 14 h 197"/>
                <a:gd name="T40" fmla="*/ 45 w 172"/>
                <a:gd name="T41" fmla="*/ 14 h 197"/>
                <a:gd name="T42" fmla="*/ 45 w 172"/>
                <a:gd name="T43" fmla="*/ 10 h 197"/>
                <a:gd name="T44" fmla="*/ 35 w 172"/>
                <a:gd name="T45" fmla="*/ 0 h 197"/>
                <a:gd name="T46" fmla="*/ 19 w 172"/>
                <a:gd name="T47" fmla="*/ 0 h 197"/>
                <a:gd name="T48" fmla="*/ 9 w 172"/>
                <a:gd name="T49" fmla="*/ 10 h 197"/>
                <a:gd name="T50" fmla="*/ 9 w 172"/>
                <a:gd name="T51" fmla="*/ 20 h 197"/>
                <a:gd name="T52" fmla="*/ 9 w 172"/>
                <a:gd name="T53" fmla="*/ 24 h 197"/>
                <a:gd name="T54" fmla="*/ 9 w 172"/>
                <a:gd name="T55" fmla="*/ 34 h 197"/>
                <a:gd name="T56" fmla="*/ 13 w 172"/>
                <a:gd name="T57" fmla="*/ 43 h 197"/>
                <a:gd name="T58" fmla="*/ 13 w 172"/>
                <a:gd name="T59" fmla="*/ 43 h 197"/>
                <a:gd name="T60" fmla="*/ 34 w 172"/>
                <a:gd name="T61" fmla="*/ 58 h 197"/>
                <a:gd name="T62" fmla="*/ 33 w 172"/>
                <a:gd name="T63" fmla="*/ 129 h 197"/>
                <a:gd name="T64" fmla="*/ 13 w 172"/>
                <a:gd name="T65" fmla="*/ 151 h 197"/>
                <a:gd name="T66" fmla="*/ 13 w 172"/>
                <a:gd name="T67" fmla="*/ 165 h 197"/>
                <a:gd name="T68" fmla="*/ 10 w 172"/>
                <a:gd name="T69" fmla="*/ 165 h 197"/>
                <a:gd name="T70" fmla="*/ 0 w 172"/>
                <a:gd name="T71" fmla="*/ 176 h 197"/>
                <a:gd name="T72" fmla="*/ 0 w 172"/>
                <a:gd name="T73" fmla="*/ 186 h 197"/>
                <a:gd name="T74" fmla="*/ 10 w 172"/>
                <a:gd name="T75" fmla="*/ 197 h 197"/>
                <a:gd name="T76" fmla="*/ 162 w 172"/>
                <a:gd name="T77" fmla="*/ 197 h 197"/>
                <a:gd name="T78" fmla="*/ 172 w 172"/>
                <a:gd name="T79" fmla="*/ 186 h 197"/>
                <a:gd name="T80" fmla="*/ 172 w 172"/>
                <a:gd name="T81" fmla="*/ 176 h 197"/>
                <a:gd name="T82" fmla="*/ 162 w 172"/>
                <a:gd name="T83" fmla="*/ 16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72" h="197">
                  <a:moveTo>
                    <a:pt x="162" y="165"/>
                  </a:moveTo>
                  <a:cubicBezTo>
                    <a:pt x="158" y="165"/>
                    <a:pt x="158" y="165"/>
                    <a:pt x="158" y="165"/>
                  </a:cubicBezTo>
                  <a:cubicBezTo>
                    <a:pt x="157" y="152"/>
                    <a:pt x="157" y="152"/>
                    <a:pt x="157" y="152"/>
                  </a:cubicBezTo>
                  <a:cubicBezTo>
                    <a:pt x="137" y="129"/>
                    <a:pt x="137" y="129"/>
                    <a:pt x="137" y="129"/>
                  </a:cubicBezTo>
                  <a:cubicBezTo>
                    <a:pt x="137" y="57"/>
                    <a:pt x="137" y="57"/>
                    <a:pt x="137" y="57"/>
                  </a:cubicBezTo>
                  <a:cubicBezTo>
                    <a:pt x="152" y="44"/>
                    <a:pt x="152" y="44"/>
                    <a:pt x="152" y="44"/>
                  </a:cubicBezTo>
                  <a:cubicBezTo>
                    <a:pt x="157" y="44"/>
                    <a:pt x="161" y="40"/>
                    <a:pt x="161" y="34"/>
                  </a:cubicBezTo>
                  <a:cubicBezTo>
                    <a:pt x="161" y="24"/>
                    <a:pt x="161" y="24"/>
                    <a:pt x="161" y="24"/>
                  </a:cubicBezTo>
                  <a:cubicBezTo>
                    <a:pt x="161" y="20"/>
                    <a:pt x="161" y="20"/>
                    <a:pt x="161" y="20"/>
                  </a:cubicBezTo>
                  <a:cubicBezTo>
                    <a:pt x="161" y="10"/>
                    <a:pt x="161" y="10"/>
                    <a:pt x="161" y="10"/>
                  </a:cubicBezTo>
                  <a:cubicBezTo>
                    <a:pt x="161" y="4"/>
                    <a:pt x="157" y="0"/>
                    <a:pt x="151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29" y="0"/>
                    <a:pt x="125" y="4"/>
                    <a:pt x="125" y="10"/>
                  </a:cubicBezTo>
                  <a:cubicBezTo>
                    <a:pt x="125" y="14"/>
                    <a:pt x="125" y="14"/>
                    <a:pt x="125" y="14"/>
                  </a:cubicBezTo>
                  <a:cubicBezTo>
                    <a:pt x="104" y="14"/>
                    <a:pt x="104" y="14"/>
                    <a:pt x="104" y="14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4" y="4"/>
                    <a:pt x="100" y="0"/>
                    <a:pt x="95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2" y="0"/>
                    <a:pt x="68" y="4"/>
                    <a:pt x="68" y="10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4"/>
                    <a:pt x="41" y="0"/>
                    <a:pt x="35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3" y="0"/>
                    <a:pt x="9" y="4"/>
                    <a:pt x="9" y="1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9" y="38"/>
                    <a:pt x="11" y="41"/>
                    <a:pt x="13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3" y="129"/>
                    <a:pt x="33" y="129"/>
                    <a:pt x="33" y="129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65"/>
                    <a:pt x="13" y="165"/>
                    <a:pt x="13" y="165"/>
                  </a:cubicBezTo>
                  <a:cubicBezTo>
                    <a:pt x="10" y="165"/>
                    <a:pt x="10" y="165"/>
                    <a:pt x="10" y="165"/>
                  </a:cubicBezTo>
                  <a:cubicBezTo>
                    <a:pt x="5" y="165"/>
                    <a:pt x="0" y="170"/>
                    <a:pt x="0" y="176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0" y="192"/>
                    <a:pt x="5" y="197"/>
                    <a:pt x="10" y="197"/>
                  </a:cubicBezTo>
                  <a:cubicBezTo>
                    <a:pt x="162" y="197"/>
                    <a:pt x="162" y="197"/>
                    <a:pt x="162" y="197"/>
                  </a:cubicBezTo>
                  <a:cubicBezTo>
                    <a:pt x="167" y="197"/>
                    <a:pt x="172" y="192"/>
                    <a:pt x="172" y="186"/>
                  </a:cubicBezTo>
                  <a:cubicBezTo>
                    <a:pt x="172" y="176"/>
                    <a:pt x="172" y="176"/>
                    <a:pt x="172" y="176"/>
                  </a:cubicBezTo>
                  <a:cubicBezTo>
                    <a:pt x="172" y="170"/>
                    <a:pt x="167" y="165"/>
                    <a:pt x="162" y="1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6" name="Freeform 540"/>
            <p:cNvSpPr/>
            <p:nvPr/>
          </p:nvSpPr>
          <p:spPr bwMode="auto">
            <a:xfrm>
              <a:off x="5760517" y="4082829"/>
              <a:ext cx="301416" cy="345111"/>
            </a:xfrm>
            <a:custGeom>
              <a:avLst/>
              <a:gdLst>
                <a:gd name="T0" fmla="*/ 162 w 172"/>
                <a:gd name="T1" fmla="*/ 165 h 197"/>
                <a:gd name="T2" fmla="*/ 158 w 172"/>
                <a:gd name="T3" fmla="*/ 165 h 197"/>
                <a:gd name="T4" fmla="*/ 157 w 172"/>
                <a:gd name="T5" fmla="*/ 152 h 197"/>
                <a:gd name="T6" fmla="*/ 137 w 172"/>
                <a:gd name="T7" fmla="*/ 129 h 197"/>
                <a:gd name="T8" fmla="*/ 137 w 172"/>
                <a:gd name="T9" fmla="*/ 57 h 197"/>
                <a:gd name="T10" fmla="*/ 152 w 172"/>
                <a:gd name="T11" fmla="*/ 44 h 197"/>
                <a:gd name="T12" fmla="*/ 161 w 172"/>
                <a:gd name="T13" fmla="*/ 34 h 197"/>
                <a:gd name="T14" fmla="*/ 161 w 172"/>
                <a:gd name="T15" fmla="*/ 24 h 197"/>
                <a:gd name="T16" fmla="*/ 161 w 172"/>
                <a:gd name="T17" fmla="*/ 20 h 197"/>
                <a:gd name="T18" fmla="*/ 161 w 172"/>
                <a:gd name="T19" fmla="*/ 10 h 197"/>
                <a:gd name="T20" fmla="*/ 151 w 172"/>
                <a:gd name="T21" fmla="*/ 0 h 197"/>
                <a:gd name="T22" fmla="*/ 134 w 172"/>
                <a:gd name="T23" fmla="*/ 0 h 197"/>
                <a:gd name="T24" fmla="*/ 125 w 172"/>
                <a:gd name="T25" fmla="*/ 10 h 197"/>
                <a:gd name="T26" fmla="*/ 125 w 172"/>
                <a:gd name="T27" fmla="*/ 14 h 197"/>
                <a:gd name="T28" fmla="*/ 104 w 172"/>
                <a:gd name="T29" fmla="*/ 14 h 197"/>
                <a:gd name="T30" fmla="*/ 104 w 172"/>
                <a:gd name="T31" fmla="*/ 10 h 197"/>
                <a:gd name="T32" fmla="*/ 95 w 172"/>
                <a:gd name="T33" fmla="*/ 0 h 197"/>
                <a:gd name="T34" fmla="*/ 78 w 172"/>
                <a:gd name="T35" fmla="*/ 0 h 197"/>
                <a:gd name="T36" fmla="*/ 68 w 172"/>
                <a:gd name="T37" fmla="*/ 10 h 197"/>
                <a:gd name="T38" fmla="*/ 68 w 172"/>
                <a:gd name="T39" fmla="*/ 14 h 197"/>
                <a:gd name="T40" fmla="*/ 45 w 172"/>
                <a:gd name="T41" fmla="*/ 14 h 197"/>
                <a:gd name="T42" fmla="*/ 45 w 172"/>
                <a:gd name="T43" fmla="*/ 10 h 197"/>
                <a:gd name="T44" fmla="*/ 35 w 172"/>
                <a:gd name="T45" fmla="*/ 0 h 197"/>
                <a:gd name="T46" fmla="*/ 19 w 172"/>
                <a:gd name="T47" fmla="*/ 0 h 197"/>
                <a:gd name="T48" fmla="*/ 9 w 172"/>
                <a:gd name="T49" fmla="*/ 10 h 197"/>
                <a:gd name="T50" fmla="*/ 9 w 172"/>
                <a:gd name="T51" fmla="*/ 20 h 197"/>
                <a:gd name="T52" fmla="*/ 9 w 172"/>
                <a:gd name="T53" fmla="*/ 24 h 197"/>
                <a:gd name="T54" fmla="*/ 9 w 172"/>
                <a:gd name="T55" fmla="*/ 34 h 197"/>
                <a:gd name="T56" fmla="*/ 13 w 172"/>
                <a:gd name="T57" fmla="*/ 43 h 197"/>
                <a:gd name="T58" fmla="*/ 13 w 172"/>
                <a:gd name="T59" fmla="*/ 43 h 197"/>
                <a:gd name="T60" fmla="*/ 34 w 172"/>
                <a:gd name="T61" fmla="*/ 58 h 197"/>
                <a:gd name="T62" fmla="*/ 33 w 172"/>
                <a:gd name="T63" fmla="*/ 129 h 197"/>
                <a:gd name="T64" fmla="*/ 13 w 172"/>
                <a:gd name="T65" fmla="*/ 151 h 197"/>
                <a:gd name="T66" fmla="*/ 13 w 172"/>
                <a:gd name="T67" fmla="*/ 165 h 197"/>
                <a:gd name="T68" fmla="*/ 10 w 172"/>
                <a:gd name="T69" fmla="*/ 165 h 197"/>
                <a:gd name="T70" fmla="*/ 0 w 172"/>
                <a:gd name="T71" fmla="*/ 176 h 197"/>
                <a:gd name="T72" fmla="*/ 0 w 172"/>
                <a:gd name="T73" fmla="*/ 186 h 197"/>
                <a:gd name="T74" fmla="*/ 10 w 172"/>
                <a:gd name="T75" fmla="*/ 197 h 197"/>
                <a:gd name="T76" fmla="*/ 162 w 172"/>
                <a:gd name="T77" fmla="*/ 197 h 197"/>
                <a:gd name="T78" fmla="*/ 172 w 172"/>
                <a:gd name="T79" fmla="*/ 186 h 197"/>
                <a:gd name="T80" fmla="*/ 172 w 172"/>
                <a:gd name="T81" fmla="*/ 176 h 197"/>
                <a:gd name="T82" fmla="*/ 162 w 172"/>
                <a:gd name="T83" fmla="*/ 16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72" h="197">
                  <a:moveTo>
                    <a:pt x="162" y="165"/>
                  </a:moveTo>
                  <a:cubicBezTo>
                    <a:pt x="158" y="165"/>
                    <a:pt x="158" y="165"/>
                    <a:pt x="158" y="165"/>
                  </a:cubicBezTo>
                  <a:cubicBezTo>
                    <a:pt x="157" y="152"/>
                    <a:pt x="157" y="152"/>
                    <a:pt x="157" y="152"/>
                  </a:cubicBezTo>
                  <a:cubicBezTo>
                    <a:pt x="137" y="129"/>
                    <a:pt x="137" y="129"/>
                    <a:pt x="137" y="129"/>
                  </a:cubicBezTo>
                  <a:cubicBezTo>
                    <a:pt x="137" y="57"/>
                    <a:pt x="137" y="57"/>
                    <a:pt x="137" y="57"/>
                  </a:cubicBezTo>
                  <a:cubicBezTo>
                    <a:pt x="152" y="44"/>
                    <a:pt x="152" y="44"/>
                    <a:pt x="152" y="44"/>
                  </a:cubicBezTo>
                  <a:cubicBezTo>
                    <a:pt x="157" y="44"/>
                    <a:pt x="161" y="40"/>
                    <a:pt x="161" y="34"/>
                  </a:cubicBezTo>
                  <a:cubicBezTo>
                    <a:pt x="161" y="24"/>
                    <a:pt x="161" y="24"/>
                    <a:pt x="161" y="24"/>
                  </a:cubicBezTo>
                  <a:cubicBezTo>
                    <a:pt x="161" y="20"/>
                    <a:pt x="161" y="20"/>
                    <a:pt x="161" y="20"/>
                  </a:cubicBezTo>
                  <a:cubicBezTo>
                    <a:pt x="161" y="10"/>
                    <a:pt x="161" y="10"/>
                    <a:pt x="161" y="10"/>
                  </a:cubicBezTo>
                  <a:cubicBezTo>
                    <a:pt x="161" y="4"/>
                    <a:pt x="157" y="0"/>
                    <a:pt x="151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29" y="0"/>
                    <a:pt x="125" y="4"/>
                    <a:pt x="125" y="10"/>
                  </a:cubicBezTo>
                  <a:cubicBezTo>
                    <a:pt x="125" y="14"/>
                    <a:pt x="125" y="14"/>
                    <a:pt x="125" y="14"/>
                  </a:cubicBezTo>
                  <a:cubicBezTo>
                    <a:pt x="104" y="14"/>
                    <a:pt x="104" y="14"/>
                    <a:pt x="104" y="14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4" y="4"/>
                    <a:pt x="100" y="0"/>
                    <a:pt x="95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2" y="0"/>
                    <a:pt x="68" y="4"/>
                    <a:pt x="68" y="10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4"/>
                    <a:pt x="41" y="0"/>
                    <a:pt x="35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3" y="0"/>
                    <a:pt x="9" y="4"/>
                    <a:pt x="9" y="1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9" y="38"/>
                    <a:pt x="11" y="41"/>
                    <a:pt x="13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3" y="129"/>
                    <a:pt x="33" y="129"/>
                    <a:pt x="33" y="129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65"/>
                    <a:pt x="13" y="165"/>
                    <a:pt x="13" y="165"/>
                  </a:cubicBezTo>
                  <a:cubicBezTo>
                    <a:pt x="10" y="165"/>
                    <a:pt x="10" y="165"/>
                    <a:pt x="10" y="165"/>
                  </a:cubicBezTo>
                  <a:cubicBezTo>
                    <a:pt x="5" y="165"/>
                    <a:pt x="0" y="170"/>
                    <a:pt x="0" y="176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0" y="192"/>
                    <a:pt x="5" y="197"/>
                    <a:pt x="10" y="197"/>
                  </a:cubicBezTo>
                  <a:cubicBezTo>
                    <a:pt x="162" y="197"/>
                    <a:pt x="162" y="197"/>
                    <a:pt x="162" y="197"/>
                  </a:cubicBezTo>
                  <a:cubicBezTo>
                    <a:pt x="167" y="197"/>
                    <a:pt x="172" y="192"/>
                    <a:pt x="172" y="186"/>
                  </a:cubicBezTo>
                  <a:cubicBezTo>
                    <a:pt x="172" y="176"/>
                    <a:pt x="172" y="176"/>
                    <a:pt x="172" y="176"/>
                  </a:cubicBezTo>
                  <a:cubicBezTo>
                    <a:pt x="172" y="170"/>
                    <a:pt x="167" y="165"/>
                    <a:pt x="162" y="1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7" name="Group 58"/>
          <p:cNvGrpSpPr/>
          <p:nvPr/>
        </p:nvGrpSpPr>
        <p:grpSpPr>
          <a:xfrm>
            <a:off x="6518545" y="2545833"/>
            <a:ext cx="559550" cy="560228"/>
            <a:chOff x="6557381" y="2464660"/>
            <a:chExt cx="610979" cy="611720"/>
          </a:xfrm>
          <a:solidFill>
            <a:schemeClr val="accent1"/>
          </a:solidFill>
        </p:grpSpPr>
        <p:sp>
          <p:nvSpPr>
            <p:cNvPr id="58" name="Freeform 541"/>
            <p:cNvSpPr/>
            <p:nvPr/>
          </p:nvSpPr>
          <p:spPr bwMode="auto">
            <a:xfrm>
              <a:off x="6557381" y="2464660"/>
              <a:ext cx="610979" cy="611720"/>
            </a:xfrm>
            <a:custGeom>
              <a:avLst/>
              <a:gdLst>
                <a:gd name="T0" fmla="*/ 349 w 349"/>
                <a:gd name="T1" fmla="*/ 282 h 349"/>
                <a:gd name="T2" fmla="*/ 282 w 349"/>
                <a:gd name="T3" fmla="*/ 349 h 349"/>
                <a:gd name="T4" fmla="*/ 68 w 349"/>
                <a:gd name="T5" fmla="*/ 349 h 349"/>
                <a:gd name="T6" fmla="*/ 0 w 349"/>
                <a:gd name="T7" fmla="*/ 282 h 349"/>
                <a:gd name="T8" fmla="*/ 0 w 349"/>
                <a:gd name="T9" fmla="*/ 68 h 349"/>
                <a:gd name="T10" fmla="*/ 68 w 349"/>
                <a:gd name="T11" fmla="*/ 0 h 349"/>
                <a:gd name="T12" fmla="*/ 282 w 349"/>
                <a:gd name="T13" fmla="*/ 0 h 349"/>
                <a:gd name="T14" fmla="*/ 349 w 349"/>
                <a:gd name="T15" fmla="*/ 68 h 349"/>
                <a:gd name="T16" fmla="*/ 349 w 349"/>
                <a:gd name="T17" fmla="*/ 282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9" h="349">
                  <a:moveTo>
                    <a:pt x="349" y="282"/>
                  </a:moveTo>
                  <a:cubicBezTo>
                    <a:pt x="349" y="319"/>
                    <a:pt x="319" y="349"/>
                    <a:pt x="282" y="349"/>
                  </a:cubicBezTo>
                  <a:cubicBezTo>
                    <a:pt x="68" y="349"/>
                    <a:pt x="68" y="349"/>
                    <a:pt x="68" y="349"/>
                  </a:cubicBezTo>
                  <a:cubicBezTo>
                    <a:pt x="30" y="349"/>
                    <a:pt x="0" y="319"/>
                    <a:pt x="0" y="282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31"/>
                    <a:pt x="30" y="0"/>
                    <a:pt x="68" y="0"/>
                  </a:cubicBezTo>
                  <a:cubicBezTo>
                    <a:pt x="282" y="0"/>
                    <a:pt x="282" y="0"/>
                    <a:pt x="282" y="0"/>
                  </a:cubicBezTo>
                  <a:cubicBezTo>
                    <a:pt x="319" y="0"/>
                    <a:pt x="349" y="31"/>
                    <a:pt x="349" y="68"/>
                  </a:cubicBezTo>
                  <a:lnTo>
                    <a:pt x="349" y="282"/>
                  </a:lnTo>
                  <a:close/>
                </a:path>
              </a:pathLst>
            </a:custGeom>
            <a:solidFill>
              <a:srgbClr val="FFFFFF"/>
            </a:solidFill>
            <a:ln w="68263" cap="flat">
              <a:solidFill>
                <a:schemeClr val="accent1"/>
              </a:solidFill>
              <a:prstDash val="solid"/>
              <a:miter lim="800000"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9" name="Freeform 542"/>
            <p:cNvSpPr>
              <a:spLocks noEditPoints="1"/>
            </p:cNvSpPr>
            <p:nvPr/>
          </p:nvSpPr>
          <p:spPr bwMode="auto">
            <a:xfrm>
              <a:off x="6704757" y="2572044"/>
              <a:ext cx="309563" cy="385102"/>
            </a:xfrm>
            <a:custGeom>
              <a:avLst/>
              <a:gdLst>
                <a:gd name="T0" fmla="*/ 106 w 177"/>
                <a:gd name="T1" fmla="*/ 39 h 220"/>
                <a:gd name="T2" fmla="*/ 119 w 177"/>
                <a:gd name="T3" fmla="*/ 12 h 220"/>
                <a:gd name="T4" fmla="*/ 99 w 177"/>
                <a:gd name="T5" fmla="*/ 6 h 220"/>
                <a:gd name="T6" fmla="*/ 51 w 177"/>
                <a:gd name="T7" fmla="*/ 6 h 220"/>
                <a:gd name="T8" fmla="*/ 55 w 177"/>
                <a:gd name="T9" fmla="*/ 24 h 220"/>
                <a:gd name="T10" fmla="*/ 67 w 177"/>
                <a:gd name="T11" fmla="*/ 39 h 220"/>
                <a:gd name="T12" fmla="*/ 1 w 177"/>
                <a:gd name="T13" fmla="*/ 177 h 220"/>
                <a:gd name="T14" fmla="*/ 3 w 177"/>
                <a:gd name="T15" fmla="*/ 202 h 220"/>
                <a:gd name="T16" fmla="*/ 23 w 177"/>
                <a:gd name="T17" fmla="*/ 220 h 220"/>
                <a:gd name="T18" fmla="*/ 153 w 177"/>
                <a:gd name="T19" fmla="*/ 217 h 220"/>
                <a:gd name="T20" fmla="*/ 175 w 177"/>
                <a:gd name="T21" fmla="*/ 201 h 220"/>
                <a:gd name="T22" fmla="*/ 176 w 177"/>
                <a:gd name="T23" fmla="*/ 195 h 220"/>
                <a:gd name="T24" fmla="*/ 176 w 177"/>
                <a:gd name="T25" fmla="*/ 193 h 220"/>
                <a:gd name="T26" fmla="*/ 176 w 177"/>
                <a:gd name="T27" fmla="*/ 174 h 220"/>
                <a:gd name="T28" fmla="*/ 106 w 177"/>
                <a:gd name="T29" fmla="*/ 39 h 220"/>
                <a:gd name="T30" fmla="*/ 112 w 177"/>
                <a:gd name="T31" fmla="*/ 168 h 220"/>
                <a:gd name="T32" fmla="*/ 92 w 177"/>
                <a:gd name="T33" fmla="*/ 178 h 220"/>
                <a:gd name="T34" fmla="*/ 92 w 177"/>
                <a:gd name="T35" fmla="*/ 190 h 220"/>
                <a:gd name="T36" fmla="*/ 85 w 177"/>
                <a:gd name="T37" fmla="*/ 190 h 220"/>
                <a:gd name="T38" fmla="*/ 85 w 177"/>
                <a:gd name="T39" fmla="*/ 178 h 220"/>
                <a:gd name="T40" fmla="*/ 70 w 177"/>
                <a:gd name="T41" fmla="*/ 174 h 220"/>
                <a:gd name="T42" fmla="*/ 60 w 177"/>
                <a:gd name="T43" fmla="*/ 165 h 220"/>
                <a:gd name="T44" fmla="*/ 55 w 177"/>
                <a:gd name="T45" fmla="*/ 149 h 220"/>
                <a:gd name="T46" fmla="*/ 67 w 177"/>
                <a:gd name="T47" fmla="*/ 147 h 220"/>
                <a:gd name="T48" fmla="*/ 72 w 177"/>
                <a:gd name="T49" fmla="*/ 161 h 220"/>
                <a:gd name="T50" fmla="*/ 85 w 177"/>
                <a:gd name="T51" fmla="*/ 168 h 220"/>
                <a:gd name="T52" fmla="*/ 84 w 177"/>
                <a:gd name="T53" fmla="*/ 130 h 220"/>
                <a:gd name="T54" fmla="*/ 69 w 177"/>
                <a:gd name="T55" fmla="*/ 124 h 220"/>
                <a:gd name="T56" fmla="*/ 60 w 177"/>
                <a:gd name="T57" fmla="*/ 116 h 220"/>
                <a:gd name="T58" fmla="*/ 57 w 177"/>
                <a:gd name="T59" fmla="*/ 103 h 220"/>
                <a:gd name="T60" fmla="*/ 65 w 177"/>
                <a:gd name="T61" fmla="*/ 82 h 220"/>
                <a:gd name="T62" fmla="*/ 83 w 177"/>
                <a:gd name="T63" fmla="*/ 75 h 220"/>
                <a:gd name="T64" fmla="*/ 83 w 177"/>
                <a:gd name="T65" fmla="*/ 69 h 220"/>
                <a:gd name="T66" fmla="*/ 90 w 177"/>
                <a:gd name="T67" fmla="*/ 69 h 220"/>
                <a:gd name="T68" fmla="*/ 90 w 177"/>
                <a:gd name="T69" fmla="*/ 75 h 220"/>
                <a:gd name="T70" fmla="*/ 107 w 177"/>
                <a:gd name="T71" fmla="*/ 81 h 220"/>
                <a:gd name="T72" fmla="*/ 116 w 177"/>
                <a:gd name="T73" fmla="*/ 99 h 220"/>
                <a:gd name="T74" fmla="*/ 104 w 177"/>
                <a:gd name="T75" fmla="*/ 101 h 220"/>
                <a:gd name="T76" fmla="*/ 100 w 177"/>
                <a:gd name="T77" fmla="*/ 90 h 220"/>
                <a:gd name="T78" fmla="*/ 90 w 177"/>
                <a:gd name="T79" fmla="*/ 85 h 220"/>
                <a:gd name="T80" fmla="*/ 91 w 177"/>
                <a:gd name="T81" fmla="*/ 120 h 220"/>
                <a:gd name="T82" fmla="*/ 103 w 177"/>
                <a:gd name="T83" fmla="*/ 123 h 220"/>
                <a:gd name="T84" fmla="*/ 112 w 177"/>
                <a:gd name="T85" fmla="*/ 129 h 220"/>
                <a:gd name="T86" fmla="*/ 118 w 177"/>
                <a:gd name="T87" fmla="*/ 137 h 220"/>
                <a:gd name="T88" fmla="*/ 120 w 177"/>
                <a:gd name="T89" fmla="*/ 147 h 220"/>
                <a:gd name="T90" fmla="*/ 112 w 177"/>
                <a:gd name="T91" fmla="*/ 16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77" h="220">
                  <a:moveTo>
                    <a:pt x="106" y="39"/>
                  </a:moveTo>
                  <a:cubicBezTo>
                    <a:pt x="107" y="30"/>
                    <a:pt x="111" y="19"/>
                    <a:pt x="119" y="12"/>
                  </a:cubicBezTo>
                  <a:cubicBezTo>
                    <a:pt x="131" y="3"/>
                    <a:pt x="112" y="4"/>
                    <a:pt x="99" y="6"/>
                  </a:cubicBezTo>
                  <a:cubicBezTo>
                    <a:pt x="86" y="7"/>
                    <a:pt x="57" y="0"/>
                    <a:pt x="51" y="6"/>
                  </a:cubicBezTo>
                  <a:cubicBezTo>
                    <a:pt x="45" y="11"/>
                    <a:pt x="48" y="20"/>
                    <a:pt x="55" y="24"/>
                  </a:cubicBezTo>
                  <a:cubicBezTo>
                    <a:pt x="59" y="27"/>
                    <a:pt x="64" y="34"/>
                    <a:pt x="67" y="39"/>
                  </a:cubicBezTo>
                  <a:cubicBezTo>
                    <a:pt x="28" y="54"/>
                    <a:pt x="0" y="110"/>
                    <a:pt x="1" y="177"/>
                  </a:cubicBezTo>
                  <a:cubicBezTo>
                    <a:pt x="1" y="185"/>
                    <a:pt x="2" y="194"/>
                    <a:pt x="3" y="202"/>
                  </a:cubicBezTo>
                  <a:cubicBezTo>
                    <a:pt x="5" y="207"/>
                    <a:pt x="10" y="220"/>
                    <a:pt x="23" y="220"/>
                  </a:cubicBezTo>
                  <a:cubicBezTo>
                    <a:pt x="40" y="219"/>
                    <a:pt x="153" y="217"/>
                    <a:pt x="153" y="217"/>
                  </a:cubicBezTo>
                  <a:cubicBezTo>
                    <a:pt x="153" y="217"/>
                    <a:pt x="172" y="217"/>
                    <a:pt x="175" y="201"/>
                  </a:cubicBezTo>
                  <a:cubicBezTo>
                    <a:pt x="175" y="199"/>
                    <a:pt x="176" y="197"/>
                    <a:pt x="176" y="195"/>
                  </a:cubicBezTo>
                  <a:cubicBezTo>
                    <a:pt x="176" y="194"/>
                    <a:pt x="176" y="194"/>
                    <a:pt x="176" y="193"/>
                  </a:cubicBezTo>
                  <a:cubicBezTo>
                    <a:pt x="176" y="187"/>
                    <a:pt x="177" y="180"/>
                    <a:pt x="176" y="174"/>
                  </a:cubicBezTo>
                  <a:cubicBezTo>
                    <a:pt x="175" y="107"/>
                    <a:pt x="145" y="52"/>
                    <a:pt x="106" y="39"/>
                  </a:cubicBezTo>
                  <a:close/>
                  <a:moveTo>
                    <a:pt x="112" y="168"/>
                  </a:moveTo>
                  <a:cubicBezTo>
                    <a:pt x="107" y="174"/>
                    <a:pt x="100" y="177"/>
                    <a:pt x="92" y="178"/>
                  </a:cubicBezTo>
                  <a:cubicBezTo>
                    <a:pt x="92" y="190"/>
                    <a:pt x="92" y="190"/>
                    <a:pt x="92" y="190"/>
                  </a:cubicBezTo>
                  <a:cubicBezTo>
                    <a:pt x="85" y="190"/>
                    <a:pt x="85" y="190"/>
                    <a:pt x="85" y="190"/>
                  </a:cubicBezTo>
                  <a:cubicBezTo>
                    <a:pt x="85" y="178"/>
                    <a:pt x="85" y="178"/>
                    <a:pt x="85" y="178"/>
                  </a:cubicBezTo>
                  <a:cubicBezTo>
                    <a:pt x="79" y="177"/>
                    <a:pt x="74" y="176"/>
                    <a:pt x="70" y="174"/>
                  </a:cubicBezTo>
                  <a:cubicBezTo>
                    <a:pt x="66" y="172"/>
                    <a:pt x="63" y="169"/>
                    <a:pt x="60" y="165"/>
                  </a:cubicBezTo>
                  <a:cubicBezTo>
                    <a:pt x="58" y="161"/>
                    <a:pt x="56" y="155"/>
                    <a:pt x="55" y="149"/>
                  </a:cubicBezTo>
                  <a:cubicBezTo>
                    <a:pt x="67" y="147"/>
                    <a:pt x="67" y="147"/>
                    <a:pt x="67" y="147"/>
                  </a:cubicBezTo>
                  <a:cubicBezTo>
                    <a:pt x="68" y="153"/>
                    <a:pt x="70" y="158"/>
                    <a:pt x="72" y="161"/>
                  </a:cubicBezTo>
                  <a:cubicBezTo>
                    <a:pt x="76" y="165"/>
                    <a:pt x="80" y="167"/>
                    <a:pt x="85" y="168"/>
                  </a:cubicBezTo>
                  <a:cubicBezTo>
                    <a:pt x="84" y="130"/>
                    <a:pt x="84" y="130"/>
                    <a:pt x="84" y="130"/>
                  </a:cubicBezTo>
                  <a:cubicBezTo>
                    <a:pt x="79" y="129"/>
                    <a:pt x="74" y="127"/>
                    <a:pt x="69" y="124"/>
                  </a:cubicBezTo>
                  <a:cubicBezTo>
                    <a:pt x="65" y="122"/>
                    <a:pt x="62" y="119"/>
                    <a:pt x="60" y="116"/>
                  </a:cubicBezTo>
                  <a:cubicBezTo>
                    <a:pt x="58" y="112"/>
                    <a:pt x="57" y="108"/>
                    <a:pt x="57" y="103"/>
                  </a:cubicBezTo>
                  <a:cubicBezTo>
                    <a:pt x="56" y="94"/>
                    <a:pt x="59" y="87"/>
                    <a:pt x="65" y="82"/>
                  </a:cubicBezTo>
                  <a:cubicBezTo>
                    <a:pt x="69" y="78"/>
                    <a:pt x="75" y="76"/>
                    <a:pt x="83" y="75"/>
                  </a:cubicBezTo>
                  <a:cubicBezTo>
                    <a:pt x="83" y="69"/>
                    <a:pt x="83" y="69"/>
                    <a:pt x="83" y="69"/>
                  </a:cubicBezTo>
                  <a:cubicBezTo>
                    <a:pt x="90" y="69"/>
                    <a:pt x="90" y="69"/>
                    <a:pt x="90" y="69"/>
                  </a:cubicBezTo>
                  <a:cubicBezTo>
                    <a:pt x="90" y="75"/>
                    <a:pt x="90" y="75"/>
                    <a:pt x="90" y="75"/>
                  </a:cubicBezTo>
                  <a:cubicBezTo>
                    <a:pt x="97" y="76"/>
                    <a:pt x="103" y="78"/>
                    <a:pt x="107" y="81"/>
                  </a:cubicBezTo>
                  <a:cubicBezTo>
                    <a:pt x="112" y="85"/>
                    <a:pt x="115" y="91"/>
                    <a:pt x="116" y="99"/>
                  </a:cubicBezTo>
                  <a:cubicBezTo>
                    <a:pt x="104" y="101"/>
                    <a:pt x="104" y="101"/>
                    <a:pt x="104" y="101"/>
                  </a:cubicBezTo>
                  <a:cubicBezTo>
                    <a:pt x="103" y="96"/>
                    <a:pt x="102" y="92"/>
                    <a:pt x="100" y="90"/>
                  </a:cubicBezTo>
                  <a:cubicBezTo>
                    <a:pt x="97" y="87"/>
                    <a:pt x="94" y="86"/>
                    <a:pt x="90" y="85"/>
                  </a:cubicBezTo>
                  <a:cubicBezTo>
                    <a:pt x="91" y="120"/>
                    <a:pt x="91" y="120"/>
                    <a:pt x="91" y="120"/>
                  </a:cubicBezTo>
                  <a:cubicBezTo>
                    <a:pt x="97" y="121"/>
                    <a:pt x="101" y="122"/>
                    <a:pt x="103" y="123"/>
                  </a:cubicBezTo>
                  <a:cubicBezTo>
                    <a:pt x="107" y="124"/>
                    <a:pt x="110" y="126"/>
                    <a:pt x="112" y="129"/>
                  </a:cubicBezTo>
                  <a:cubicBezTo>
                    <a:pt x="114" y="131"/>
                    <a:pt x="116" y="134"/>
                    <a:pt x="118" y="137"/>
                  </a:cubicBezTo>
                  <a:cubicBezTo>
                    <a:pt x="119" y="140"/>
                    <a:pt x="120" y="144"/>
                    <a:pt x="120" y="147"/>
                  </a:cubicBezTo>
                  <a:cubicBezTo>
                    <a:pt x="120" y="156"/>
                    <a:pt x="117" y="163"/>
                    <a:pt x="112" y="16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0" name="Freeform 543"/>
            <p:cNvSpPr/>
            <p:nvPr/>
          </p:nvSpPr>
          <p:spPr bwMode="auto">
            <a:xfrm>
              <a:off x="6863981" y="2800884"/>
              <a:ext cx="28142" cy="65171"/>
            </a:xfrm>
            <a:custGeom>
              <a:avLst/>
              <a:gdLst>
                <a:gd name="T0" fmla="*/ 0 w 16"/>
                <a:gd name="T1" fmla="*/ 0 h 37"/>
                <a:gd name="T2" fmla="*/ 1 w 16"/>
                <a:gd name="T3" fmla="*/ 37 h 37"/>
                <a:gd name="T4" fmla="*/ 12 w 16"/>
                <a:gd name="T5" fmla="*/ 30 h 37"/>
                <a:gd name="T6" fmla="*/ 16 w 16"/>
                <a:gd name="T7" fmla="*/ 17 h 37"/>
                <a:gd name="T8" fmla="*/ 13 w 16"/>
                <a:gd name="T9" fmla="*/ 7 h 37"/>
                <a:gd name="T10" fmla="*/ 0 w 16"/>
                <a:gd name="T1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37">
                  <a:moveTo>
                    <a:pt x="0" y="0"/>
                  </a:moveTo>
                  <a:cubicBezTo>
                    <a:pt x="1" y="37"/>
                    <a:pt x="1" y="37"/>
                    <a:pt x="1" y="37"/>
                  </a:cubicBezTo>
                  <a:cubicBezTo>
                    <a:pt x="5" y="36"/>
                    <a:pt x="9" y="34"/>
                    <a:pt x="12" y="30"/>
                  </a:cubicBezTo>
                  <a:cubicBezTo>
                    <a:pt x="15" y="27"/>
                    <a:pt x="16" y="23"/>
                    <a:pt x="16" y="17"/>
                  </a:cubicBezTo>
                  <a:cubicBezTo>
                    <a:pt x="16" y="13"/>
                    <a:pt x="15" y="10"/>
                    <a:pt x="13" y="7"/>
                  </a:cubicBezTo>
                  <a:cubicBezTo>
                    <a:pt x="11" y="4"/>
                    <a:pt x="6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1" name="Freeform 544"/>
            <p:cNvSpPr/>
            <p:nvPr/>
          </p:nvSpPr>
          <p:spPr bwMode="auto">
            <a:xfrm>
              <a:off x="6823249" y="2720901"/>
              <a:ext cx="28142" cy="57765"/>
            </a:xfrm>
            <a:custGeom>
              <a:avLst/>
              <a:gdLst>
                <a:gd name="T0" fmla="*/ 1 w 16"/>
                <a:gd name="T1" fmla="*/ 17 h 33"/>
                <a:gd name="T2" fmla="*/ 4 w 16"/>
                <a:gd name="T3" fmla="*/ 27 h 33"/>
                <a:gd name="T4" fmla="*/ 16 w 16"/>
                <a:gd name="T5" fmla="*/ 33 h 33"/>
                <a:gd name="T6" fmla="*/ 15 w 16"/>
                <a:gd name="T7" fmla="*/ 0 h 33"/>
                <a:gd name="T8" fmla="*/ 4 w 16"/>
                <a:gd name="T9" fmla="*/ 6 h 33"/>
                <a:gd name="T10" fmla="*/ 1 w 16"/>
                <a:gd name="T11" fmla="*/ 1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33">
                  <a:moveTo>
                    <a:pt x="1" y="17"/>
                  </a:moveTo>
                  <a:cubicBezTo>
                    <a:pt x="1" y="21"/>
                    <a:pt x="2" y="24"/>
                    <a:pt x="4" y="27"/>
                  </a:cubicBezTo>
                  <a:cubicBezTo>
                    <a:pt x="6" y="30"/>
                    <a:pt x="10" y="32"/>
                    <a:pt x="16" y="33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1" y="1"/>
                    <a:pt x="7" y="3"/>
                    <a:pt x="4" y="6"/>
                  </a:cubicBezTo>
                  <a:cubicBezTo>
                    <a:pt x="2" y="9"/>
                    <a:pt x="0" y="13"/>
                    <a:pt x="1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2" name="Group 57"/>
          <p:cNvGrpSpPr/>
          <p:nvPr/>
        </p:nvGrpSpPr>
        <p:grpSpPr>
          <a:xfrm>
            <a:off x="7328953" y="2279728"/>
            <a:ext cx="3206968" cy="436099"/>
            <a:chOff x="7813899" y="2232029"/>
            <a:chExt cx="3501728" cy="476183"/>
          </a:xfrm>
        </p:grpSpPr>
        <p:sp>
          <p:nvSpPr>
            <p:cNvPr id="63" name="Rectangle 55"/>
            <p:cNvSpPr/>
            <p:nvPr/>
          </p:nvSpPr>
          <p:spPr>
            <a:xfrm>
              <a:off x="7813899" y="2534177"/>
              <a:ext cx="3501728" cy="174035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8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您的内容打在这里，或者通过复制您的文本后，在此框中选择粘贴。</a:t>
              </a:r>
              <a:endParaRPr lang="en-US" altLang="zh-CN" sz="8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" name="TextBox 56"/>
            <p:cNvSpPr txBox="1"/>
            <p:nvPr/>
          </p:nvSpPr>
          <p:spPr>
            <a:xfrm>
              <a:off x="7890898" y="2232029"/>
              <a:ext cx="1358994" cy="2815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5" name="Group 66"/>
          <p:cNvGrpSpPr/>
          <p:nvPr/>
        </p:nvGrpSpPr>
        <p:grpSpPr>
          <a:xfrm flipH="1">
            <a:off x="1554862" y="4903386"/>
            <a:ext cx="2854350" cy="595484"/>
            <a:chOff x="7813899" y="2232029"/>
            <a:chExt cx="3116698" cy="650214"/>
          </a:xfrm>
        </p:grpSpPr>
        <p:sp>
          <p:nvSpPr>
            <p:cNvPr id="66" name="Rectangle 67"/>
            <p:cNvSpPr/>
            <p:nvPr/>
          </p:nvSpPr>
          <p:spPr>
            <a:xfrm>
              <a:off x="7813899" y="2534175"/>
              <a:ext cx="3116698" cy="34806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8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您的内容打在这里，或者通过复制您的文本后，在此框中选择粘贴。</a:t>
              </a:r>
              <a:endParaRPr lang="en-US" altLang="zh-CN" sz="8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7" name="TextBox 68"/>
            <p:cNvSpPr txBox="1"/>
            <p:nvPr/>
          </p:nvSpPr>
          <p:spPr>
            <a:xfrm>
              <a:off x="7828425" y="2232029"/>
              <a:ext cx="1358993" cy="28150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8" name="Group 62"/>
          <p:cNvGrpSpPr/>
          <p:nvPr/>
        </p:nvGrpSpPr>
        <p:grpSpPr>
          <a:xfrm>
            <a:off x="7572825" y="4463274"/>
            <a:ext cx="2980192" cy="1126447"/>
            <a:chOff x="8451972" y="4944509"/>
            <a:chExt cx="3254106" cy="1229981"/>
          </a:xfrm>
        </p:grpSpPr>
        <p:sp>
          <p:nvSpPr>
            <p:cNvPr id="71" name="Rectangle 73"/>
            <p:cNvSpPr/>
            <p:nvPr/>
          </p:nvSpPr>
          <p:spPr>
            <a:xfrm>
              <a:off x="8451972" y="4944509"/>
              <a:ext cx="3254106" cy="122998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2" name="Rectangle 74"/>
            <p:cNvSpPr/>
            <p:nvPr/>
          </p:nvSpPr>
          <p:spPr>
            <a:xfrm>
              <a:off x="9680532" y="5292856"/>
              <a:ext cx="1892127" cy="4479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80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您的内容打在这里，或者通过复制您的文本后，在此框中选择粘贴。</a:t>
              </a:r>
              <a:endParaRPr lang="en-US" altLang="zh-CN" sz="8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3" name="TextBox 75"/>
            <p:cNvSpPr txBox="1"/>
            <p:nvPr/>
          </p:nvSpPr>
          <p:spPr>
            <a:xfrm>
              <a:off x="8747752" y="5312787"/>
              <a:ext cx="588666" cy="3813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85%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4" name="TextBox 76"/>
            <p:cNvSpPr txBox="1"/>
            <p:nvPr/>
          </p:nvSpPr>
          <p:spPr>
            <a:xfrm>
              <a:off x="8531657" y="5570149"/>
              <a:ext cx="1073327" cy="2808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9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5" name="Group 3"/>
          <p:cNvGrpSpPr/>
          <p:nvPr/>
        </p:nvGrpSpPr>
        <p:grpSpPr>
          <a:xfrm>
            <a:off x="1758609" y="2433640"/>
            <a:ext cx="2980192" cy="1126447"/>
            <a:chOff x="741238" y="2041048"/>
            <a:chExt cx="3254106" cy="1229981"/>
          </a:xfrm>
        </p:grpSpPr>
        <p:sp>
          <p:nvSpPr>
            <p:cNvPr id="76" name="Rectangle 77"/>
            <p:cNvSpPr/>
            <p:nvPr/>
          </p:nvSpPr>
          <p:spPr>
            <a:xfrm>
              <a:off x="741238" y="2041048"/>
              <a:ext cx="3254106" cy="12299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7" name="Rectangle 78"/>
            <p:cNvSpPr/>
            <p:nvPr/>
          </p:nvSpPr>
          <p:spPr>
            <a:xfrm>
              <a:off x="1945131" y="2373746"/>
              <a:ext cx="1892127" cy="4479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80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您的内容打在这里，或者通过复制您的文本后，在此框中选择粘贴。</a:t>
              </a:r>
              <a:endParaRPr lang="en-US" altLang="zh-CN" sz="8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8" name="TextBox 79"/>
            <p:cNvSpPr txBox="1"/>
            <p:nvPr/>
          </p:nvSpPr>
          <p:spPr>
            <a:xfrm>
              <a:off x="1070259" y="2416106"/>
              <a:ext cx="588666" cy="3813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90%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9" name="TextBox 80"/>
            <p:cNvSpPr txBox="1"/>
            <p:nvPr/>
          </p:nvSpPr>
          <p:spPr>
            <a:xfrm>
              <a:off x="827927" y="2662067"/>
              <a:ext cx="1073327" cy="2808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9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80" name="TextBox 15_1"/>
          <p:cNvSpPr txBox="1"/>
          <p:nvPr/>
        </p:nvSpPr>
        <p:spPr>
          <a:xfrm>
            <a:off x="8712160" y="-706814"/>
            <a:ext cx="206311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播放延迟符 可删除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cut/>
      </p:transition>
    </mc:Choice>
    <mc:Fallback xmlns="">
      <p:transition spd="slow" advClick="0" advTm="3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1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3728" y="-196310"/>
            <a:ext cx="12889104" cy="7241636"/>
          </a:xfrm>
          <a:prstGeom prst="rect">
            <a:avLst/>
          </a:prstGeom>
        </p:spPr>
      </p:pic>
      <p:sp>
        <p:nvSpPr>
          <p:cNvPr id="69" name="文本框 68"/>
          <p:cNvSpPr txBox="1"/>
          <p:nvPr/>
        </p:nvSpPr>
        <p:spPr>
          <a:xfrm>
            <a:off x="829955" y="305540"/>
            <a:ext cx="2477770" cy="372110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zh-CN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70" name="文本框 69"/>
          <p:cNvSpPr txBox="1"/>
          <p:nvPr/>
        </p:nvSpPr>
        <p:spPr>
          <a:xfrm>
            <a:off x="829955" y="598272"/>
            <a:ext cx="1917065" cy="279400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RELATED TITLE WORDS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52571">
            <a:off x="-1476" y="97180"/>
            <a:ext cx="674018" cy="627534"/>
          </a:xfrm>
          <a:prstGeom prst="rect">
            <a:avLst/>
          </a:prstGeom>
        </p:spPr>
      </p:pic>
      <p:grpSp>
        <p:nvGrpSpPr>
          <p:cNvPr id="6" name="Group 77"/>
          <p:cNvGrpSpPr/>
          <p:nvPr/>
        </p:nvGrpSpPr>
        <p:grpSpPr>
          <a:xfrm>
            <a:off x="2546862" y="4518177"/>
            <a:ext cx="2043356" cy="1769966"/>
            <a:chOff x="5097085" y="4489719"/>
            <a:chExt cx="2125426" cy="1841056"/>
          </a:xfrm>
        </p:grpSpPr>
        <p:sp>
          <p:nvSpPr>
            <p:cNvPr id="7" name="Freeform 14"/>
            <p:cNvSpPr/>
            <p:nvPr/>
          </p:nvSpPr>
          <p:spPr bwMode="auto">
            <a:xfrm>
              <a:off x="5451323" y="4693191"/>
              <a:ext cx="1415725" cy="1637583"/>
            </a:xfrm>
            <a:custGeom>
              <a:avLst/>
              <a:gdLst>
                <a:gd name="T0" fmla="*/ 577 w 1155"/>
                <a:gd name="T1" fmla="*/ 0 h 1336"/>
                <a:gd name="T2" fmla="*/ 0 w 1155"/>
                <a:gd name="T3" fmla="*/ 335 h 1336"/>
                <a:gd name="T4" fmla="*/ 0 w 1155"/>
                <a:gd name="T5" fmla="*/ 1004 h 1336"/>
                <a:gd name="T6" fmla="*/ 577 w 1155"/>
                <a:gd name="T7" fmla="*/ 1336 h 1336"/>
                <a:gd name="T8" fmla="*/ 1155 w 1155"/>
                <a:gd name="T9" fmla="*/ 1004 h 1336"/>
                <a:gd name="T10" fmla="*/ 1155 w 1155"/>
                <a:gd name="T11" fmla="*/ 335 h 1336"/>
                <a:gd name="T12" fmla="*/ 577 w 1155"/>
                <a:gd name="T13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5" h="1336">
                  <a:moveTo>
                    <a:pt x="577" y="0"/>
                  </a:moveTo>
                  <a:lnTo>
                    <a:pt x="0" y="335"/>
                  </a:lnTo>
                  <a:lnTo>
                    <a:pt x="0" y="1004"/>
                  </a:lnTo>
                  <a:lnTo>
                    <a:pt x="577" y="1336"/>
                  </a:lnTo>
                  <a:lnTo>
                    <a:pt x="1155" y="1004"/>
                  </a:lnTo>
                  <a:lnTo>
                    <a:pt x="1155" y="335"/>
                  </a:lnTo>
                  <a:lnTo>
                    <a:pt x="577" y="0"/>
                  </a:lnTo>
                  <a:close/>
                </a:path>
              </a:pathLst>
            </a:custGeom>
            <a:gradFill>
              <a:gsLst>
                <a:gs pos="0">
                  <a:srgbClr val="AA6F39"/>
                </a:gs>
                <a:gs pos="100000">
                  <a:srgbClr val="9C622E"/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27119" tIns="13560" rIns="27119" bIns="13560" numCol="1" anchor="t" anchorCtr="0" compatLnSpc="1"/>
            <a:lstStyle/>
            <a:p>
              <a:pPr>
                <a:lnSpc>
                  <a:spcPct val="120000"/>
                </a:lnSpc>
              </a:pPr>
              <a:endParaRPr lang="id-ID" sz="118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Freeform 17"/>
            <p:cNvSpPr/>
            <p:nvPr/>
          </p:nvSpPr>
          <p:spPr bwMode="auto">
            <a:xfrm>
              <a:off x="5451323" y="4693191"/>
              <a:ext cx="709701" cy="817566"/>
            </a:xfrm>
            <a:custGeom>
              <a:avLst/>
              <a:gdLst>
                <a:gd name="T0" fmla="*/ 579 w 579"/>
                <a:gd name="T1" fmla="*/ 3 h 667"/>
                <a:gd name="T2" fmla="*/ 577 w 579"/>
                <a:gd name="T3" fmla="*/ 0 h 667"/>
                <a:gd name="T4" fmla="*/ 3 w 579"/>
                <a:gd name="T5" fmla="*/ 335 h 667"/>
                <a:gd name="T6" fmla="*/ 0 w 579"/>
                <a:gd name="T7" fmla="*/ 335 h 667"/>
                <a:gd name="T8" fmla="*/ 0 w 579"/>
                <a:gd name="T9" fmla="*/ 335 h 667"/>
                <a:gd name="T10" fmla="*/ 0 w 579"/>
                <a:gd name="T11" fmla="*/ 335 h 667"/>
                <a:gd name="T12" fmla="*/ 3 w 579"/>
                <a:gd name="T13" fmla="*/ 335 h 667"/>
                <a:gd name="T14" fmla="*/ 577 w 579"/>
                <a:gd name="T15" fmla="*/ 667 h 667"/>
                <a:gd name="T16" fmla="*/ 579 w 579"/>
                <a:gd name="T17" fmla="*/ 667 h 667"/>
                <a:gd name="T18" fmla="*/ 579 w 579"/>
                <a:gd name="T19" fmla="*/ 3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9" h="667">
                  <a:moveTo>
                    <a:pt x="579" y="3"/>
                  </a:moveTo>
                  <a:lnTo>
                    <a:pt x="577" y="0"/>
                  </a:lnTo>
                  <a:lnTo>
                    <a:pt x="3" y="335"/>
                  </a:lnTo>
                  <a:lnTo>
                    <a:pt x="0" y="335"/>
                  </a:lnTo>
                  <a:lnTo>
                    <a:pt x="0" y="335"/>
                  </a:lnTo>
                  <a:lnTo>
                    <a:pt x="0" y="335"/>
                  </a:lnTo>
                  <a:lnTo>
                    <a:pt x="3" y="335"/>
                  </a:lnTo>
                  <a:lnTo>
                    <a:pt x="577" y="667"/>
                  </a:lnTo>
                  <a:lnTo>
                    <a:pt x="579" y="667"/>
                  </a:lnTo>
                  <a:lnTo>
                    <a:pt x="579" y="3"/>
                  </a:lnTo>
                  <a:close/>
                </a:path>
              </a:pathLst>
            </a:custGeom>
            <a:gradFill>
              <a:gsLst>
                <a:gs pos="0">
                  <a:srgbClr val="AA6F39"/>
                </a:gs>
                <a:gs pos="100000">
                  <a:srgbClr val="A16A34"/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27119" tIns="13560" rIns="27119" bIns="13560" numCol="1" anchor="t" anchorCtr="0" compatLnSpc="1"/>
            <a:lstStyle/>
            <a:p>
              <a:pPr>
                <a:lnSpc>
                  <a:spcPct val="120000"/>
                </a:lnSpc>
              </a:pPr>
              <a:endParaRPr lang="id-ID" sz="118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Freeform 18"/>
            <p:cNvSpPr/>
            <p:nvPr/>
          </p:nvSpPr>
          <p:spPr bwMode="auto">
            <a:xfrm>
              <a:off x="5097085" y="4489719"/>
              <a:ext cx="1061487" cy="614094"/>
            </a:xfrm>
            <a:custGeom>
              <a:avLst/>
              <a:gdLst>
                <a:gd name="T0" fmla="*/ 0 w 866"/>
                <a:gd name="T1" fmla="*/ 335 h 501"/>
                <a:gd name="T2" fmla="*/ 289 w 866"/>
                <a:gd name="T3" fmla="*/ 501 h 501"/>
                <a:gd name="T4" fmla="*/ 866 w 866"/>
                <a:gd name="T5" fmla="*/ 166 h 501"/>
                <a:gd name="T6" fmla="*/ 579 w 866"/>
                <a:gd name="T7" fmla="*/ 0 h 501"/>
                <a:gd name="T8" fmla="*/ 0 w 866"/>
                <a:gd name="T9" fmla="*/ 335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501">
                  <a:moveTo>
                    <a:pt x="0" y="335"/>
                  </a:moveTo>
                  <a:lnTo>
                    <a:pt x="289" y="501"/>
                  </a:lnTo>
                  <a:lnTo>
                    <a:pt x="866" y="166"/>
                  </a:lnTo>
                  <a:lnTo>
                    <a:pt x="579" y="0"/>
                  </a:lnTo>
                  <a:lnTo>
                    <a:pt x="0" y="335"/>
                  </a:lnTo>
                  <a:close/>
                </a:path>
              </a:pathLst>
            </a:custGeom>
            <a:gradFill>
              <a:gsLst>
                <a:gs pos="0">
                  <a:srgbClr val="D69B59"/>
                </a:gs>
                <a:gs pos="100000">
                  <a:srgbClr val="FEBA6F"/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27119" tIns="13560" rIns="27119" bIns="13560" numCol="1" anchor="t" anchorCtr="0" compatLnSpc="1"/>
            <a:lstStyle/>
            <a:p>
              <a:pPr>
                <a:lnSpc>
                  <a:spcPct val="120000"/>
                </a:lnSpc>
              </a:pPr>
              <a:endParaRPr lang="id-ID" sz="118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Freeform 19"/>
            <p:cNvSpPr/>
            <p:nvPr/>
          </p:nvSpPr>
          <p:spPr bwMode="auto">
            <a:xfrm>
              <a:off x="6161024" y="4489719"/>
              <a:ext cx="1061487" cy="614094"/>
            </a:xfrm>
            <a:custGeom>
              <a:avLst/>
              <a:gdLst>
                <a:gd name="T0" fmla="*/ 866 w 866"/>
                <a:gd name="T1" fmla="*/ 335 h 501"/>
                <a:gd name="T2" fmla="*/ 576 w 866"/>
                <a:gd name="T3" fmla="*/ 501 h 501"/>
                <a:gd name="T4" fmla="*/ 0 w 866"/>
                <a:gd name="T5" fmla="*/ 169 h 501"/>
                <a:gd name="T6" fmla="*/ 287 w 866"/>
                <a:gd name="T7" fmla="*/ 0 h 501"/>
                <a:gd name="T8" fmla="*/ 866 w 866"/>
                <a:gd name="T9" fmla="*/ 335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501">
                  <a:moveTo>
                    <a:pt x="866" y="335"/>
                  </a:moveTo>
                  <a:lnTo>
                    <a:pt x="576" y="501"/>
                  </a:lnTo>
                  <a:lnTo>
                    <a:pt x="0" y="169"/>
                  </a:lnTo>
                  <a:lnTo>
                    <a:pt x="287" y="0"/>
                  </a:lnTo>
                  <a:lnTo>
                    <a:pt x="866" y="335"/>
                  </a:lnTo>
                  <a:close/>
                </a:path>
              </a:pathLst>
            </a:custGeom>
            <a:gradFill>
              <a:gsLst>
                <a:gs pos="0">
                  <a:srgbClr val="DC9D54"/>
                </a:gs>
                <a:gs pos="100000">
                  <a:srgbClr val="FFBB6E"/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27119" tIns="13560" rIns="27119" bIns="13560" numCol="1" anchor="t" anchorCtr="0" compatLnSpc="1"/>
            <a:lstStyle/>
            <a:p>
              <a:pPr>
                <a:lnSpc>
                  <a:spcPct val="120000"/>
                </a:lnSpc>
              </a:pPr>
              <a:endParaRPr lang="id-ID" sz="118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Freeform 16"/>
            <p:cNvSpPr/>
            <p:nvPr/>
          </p:nvSpPr>
          <p:spPr bwMode="auto">
            <a:xfrm>
              <a:off x="5451323" y="5103813"/>
              <a:ext cx="709701" cy="1226962"/>
            </a:xfrm>
            <a:custGeom>
              <a:avLst/>
              <a:gdLst>
                <a:gd name="T0" fmla="*/ 3 w 579"/>
                <a:gd name="T1" fmla="*/ 0 h 1001"/>
                <a:gd name="T2" fmla="*/ 0 w 579"/>
                <a:gd name="T3" fmla="*/ 0 h 1001"/>
                <a:gd name="T4" fmla="*/ 0 w 579"/>
                <a:gd name="T5" fmla="*/ 669 h 1001"/>
                <a:gd name="T6" fmla="*/ 577 w 579"/>
                <a:gd name="T7" fmla="*/ 1001 h 1001"/>
                <a:gd name="T8" fmla="*/ 579 w 579"/>
                <a:gd name="T9" fmla="*/ 1001 h 1001"/>
                <a:gd name="T10" fmla="*/ 579 w 579"/>
                <a:gd name="T11" fmla="*/ 332 h 1001"/>
                <a:gd name="T12" fmla="*/ 577 w 579"/>
                <a:gd name="T13" fmla="*/ 332 h 1001"/>
                <a:gd name="T14" fmla="*/ 3 w 579"/>
                <a:gd name="T15" fmla="*/ 0 h 1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9" h="1001">
                  <a:moveTo>
                    <a:pt x="3" y="0"/>
                  </a:moveTo>
                  <a:lnTo>
                    <a:pt x="0" y="0"/>
                  </a:lnTo>
                  <a:lnTo>
                    <a:pt x="0" y="669"/>
                  </a:lnTo>
                  <a:lnTo>
                    <a:pt x="577" y="1001"/>
                  </a:lnTo>
                  <a:lnTo>
                    <a:pt x="579" y="1001"/>
                  </a:lnTo>
                  <a:lnTo>
                    <a:pt x="579" y="332"/>
                  </a:lnTo>
                  <a:lnTo>
                    <a:pt x="577" y="332"/>
                  </a:lnTo>
                  <a:lnTo>
                    <a:pt x="3" y="0"/>
                  </a:lnTo>
                  <a:close/>
                </a:path>
              </a:pathLst>
            </a:custGeom>
            <a:gradFill>
              <a:gsLst>
                <a:gs pos="0">
                  <a:srgbClr val="CB8F4D"/>
                </a:gs>
                <a:gs pos="100000">
                  <a:srgbClr val="A16C38"/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27119" tIns="13560" rIns="27119" bIns="13560" numCol="1" anchor="t" anchorCtr="0" compatLnSpc="1"/>
            <a:lstStyle/>
            <a:p>
              <a:pPr>
                <a:lnSpc>
                  <a:spcPct val="120000"/>
                </a:lnSpc>
              </a:pPr>
              <a:endParaRPr lang="id-ID" sz="118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Freeform 20"/>
            <p:cNvSpPr/>
            <p:nvPr/>
          </p:nvSpPr>
          <p:spPr bwMode="auto">
            <a:xfrm>
              <a:off x="5097085" y="5103813"/>
              <a:ext cx="1063939" cy="614094"/>
            </a:xfrm>
            <a:custGeom>
              <a:avLst/>
              <a:gdLst>
                <a:gd name="T0" fmla="*/ 0 w 868"/>
                <a:gd name="T1" fmla="*/ 166 h 501"/>
                <a:gd name="T2" fmla="*/ 289 w 868"/>
                <a:gd name="T3" fmla="*/ 0 h 501"/>
                <a:gd name="T4" fmla="*/ 868 w 868"/>
                <a:gd name="T5" fmla="*/ 332 h 501"/>
                <a:gd name="T6" fmla="*/ 579 w 868"/>
                <a:gd name="T7" fmla="*/ 501 h 501"/>
                <a:gd name="T8" fmla="*/ 0 w 868"/>
                <a:gd name="T9" fmla="*/ 166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8" h="501">
                  <a:moveTo>
                    <a:pt x="0" y="166"/>
                  </a:moveTo>
                  <a:lnTo>
                    <a:pt x="289" y="0"/>
                  </a:lnTo>
                  <a:lnTo>
                    <a:pt x="868" y="332"/>
                  </a:lnTo>
                  <a:lnTo>
                    <a:pt x="579" y="501"/>
                  </a:lnTo>
                  <a:lnTo>
                    <a:pt x="0" y="166"/>
                  </a:lnTo>
                  <a:close/>
                </a:path>
              </a:pathLst>
            </a:custGeom>
            <a:gradFill>
              <a:gsLst>
                <a:gs pos="0">
                  <a:srgbClr val="D69B59"/>
                </a:gs>
                <a:gs pos="100000">
                  <a:srgbClr val="FEBA6F"/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27119" tIns="13560" rIns="27119" bIns="13560" numCol="1" anchor="t" anchorCtr="0" compatLnSpc="1"/>
            <a:lstStyle/>
            <a:p>
              <a:pPr>
                <a:lnSpc>
                  <a:spcPct val="120000"/>
                </a:lnSpc>
              </a:pPr>
              <a:endParaRPr lang="id-ID" sz="118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Freeform 21"/>
            <p:cNvSpPr/>
            <p:nvPr/>
          </p:nvSpPr>
          <p:spPr bwMode="auto">
            <a:xfrm>
              <a:off x="6161024" y="5103813"/>
              <a:ext cx="1061487" cy="614094"/>
            </a:xfrm>
            <a:custGeom>
              <a:avLst/>
              <a:gdLst>
                <a:gd name="T0" fmla="*/ 866 w 866"/>
                <a:gd name="T1" fmla="*/ 166 h 501"/>
                <a:gd name="T2" fmla="*/ 576 w 866"/>
                <a:gd name="T3" fmla="*/ 0 h 501"/>
                <a:gd name="T4" fmla="*/ 0 w 866"/>
                <a:gd name="T5" fmla="*/ 332 h 501"/>
                <a:gd name="T6" fmla="*/ 287 w 866"/>
                <a:gd name="T7" fmla="*/ 501 h 501"/>
                <a:gd name="T8" fmla="*/ 866 w 866"/>
                <a:gd name="T9" fmla="*/ 166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501">
                  <a:moveTo>
                    <a:pt x="866" y="166"/>
                  </a:moveTo>
                  <a:lnTo>
                    <a:pt x="576" y="0"/>
                  </a:lnTo>
                  <a:lnTo>
                    <a:pt x="0" y="332"/>
                  </a:lnTo>
                  <a:lnTo>
                    <a:pt x="287" y="501"/>
                  </a:lnTo>
                  <a:lnTo>
                    <a:pt x="866" y="166"/>
                  </a:lnTo>
                  <a:close/>
                </a:path>
              </a:pathLst>
            </a:custGeom>
            <a:gradFill>
              <a:gsLst>
                <a:gs pos="0">
                  <a:srgbClr val="D99C5B"/>
                </a:gs>
                <a:gs pos="100000">
                  <a:srgbClr val="FEBC6E"/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27119" tIns="13560" rIns="27119" bIns="13560" numCol="1" anchor="t" anchorCtr="0" compatLnSpc="1"/>
            <a:lstStyle/>
            <a:p>
              <a:pPr>
                <a:lnSpc>
                  <a:spcPct val="120000"/>
                </a:lnSpc>
              </a:pPr>
              <a:endParaRPr lang="id-ID" sz="118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85"/>
          <p:cNvGrpSpPr/>
          <p:nvPr/>
        </p:nvGrpSpPr>
        <p:grpSpPr>
          <a:xfrm>
            <a:off x="1615382" y="1554419"/>
            <a:ext cx="3906316" cy="3685116"/>
            <a:chOff x="1593653" y="1193226"/>
            <a:chExt cx="8916937" cy="8412003"/>
          </a:xfrm>
        </p:grpSpPr>
        <p:grpSp>
          <p:nvGrpSpPr>
            <p:cNvPr id="16" name="Group 86"/>
            <p:cNvGrpSpPr/>
            <p:nvPr/>
          </p:nvGrpSpPr>
          <p:grpSpPr>
            <a:xfrm>
              <a:off x="1593653" y="1193226"/>
              <a:ext cx="8916937" cy="8412003"/>
              <a:chOff x="1906641" y="2079025"/>
              <a:chExt cx="8916937" cy="8412003"/>
            </a:xfrm>
          </p:grpSpPr>
          <p:sp>
            <p:nvSpPr>
              <p:cNvPr id="25" name="AutoShape 191"/>
              <p:cNvSpPr/>
              <p:nvPr/>
            </p:nvSpPr>
            <p:spPr bwMode="auto">
              <a:xfrm>
                <a:off x="6352334" y="2079025"/>
                <a:ext cx="1752302" cy="205082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6" y="0"/>
                      <a:pt x="0" y="4131"/>
                      <a:pt x="0" y="9228"/>
                    </a:cubicBezTo>
                    <a:cubicBezTo>
                      <a:pt x="0" y="12674"/>
                      <a:pt x="2212" y="15677"/>
                      <a:pt x="5487" y="17262"/>
                    </a:cubicBezTo>
                    <a:lnTo>
                      <a:pt x="5949" y="21600"/>
                    </a:lnTo>
                    <a:lnTo>
                      <a:pt x="10310" y="18446"/>
                    </a:lnTo>
                    <a:cubicBezTo>
                      <a:pt x="10472" y="18453"/>
                      <a:pt x="10636" y="18457"/>
                      <a:pt x="10800" y="18457"/>
                    </a:cubicBezTo>
                    <a:cubicBezTo>
                      <a:pt x="16764" y="18457"/>
                      <a:pt x="21600" y="14326"/>
                      <a:pt x="21600" y="9228"/>
                    </a:cubicBezTo>
                    <a:cubicBezTo>
                      <a:pt x="21600" y="4131"/>
                      <a:pt x="16764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</a:pPr>
                <a:endParaRPr lang="en-US" sz="118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6" name="AutoShape 192"/>
              <p:cNvSpPr/>
              <p:nvPr/>
            </p:nvSpPr>
            <p:spPr bwMode="auto">
              <a:xfrm>
                <a:off x="5313302" y="7360485"/>
                <a:ext cx="2674229" cy="313054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131"/>
                      <a:pt x="0" y="9228"/>
                    </a:cubicBezTo>
                    <a:cubicBezTo>
                      <a:pt x="0" y="12674"/>
                      <a:pt x="2212" y="15677"/>
                      <a:pt x="5487" y="17262"/>
                    </a:cubicBezTo>
                    <a:lnTo>
                      <a:pt x="5948" y="21600"/>
                    </a:lnTo>
                    <a:lnTo>
                      <a:pt x="10310" y="18446"/>
                    </a:lnTo>
                    <a:cubicBezTo>
                      <a:pt x="10472" y="18453"/>
                      <a:pt x="10636" y="18457"/>
                      <a:pt x="10800" y="18457"/>
                    </a:cubicBezTo>
                    <a:cubicBezTo>
                      <a:pt x="16765" y="18457"/>
                      <a:pt x="21600" y="14325"/>
                      <a:pt x="21600" y="9228"/>
                    </a:cubicBezTo>
                    <a:cubicBezTo>
                      <a:pt x="21600" y="4131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</a:pPr>
                <a:endParaRPr lang="en-US" sz="118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7" name="AutoShape 193"/>
              <p:cNvSpPr/>
              <p:nvPr/>
            </p:nvSpPr>
            <p:spPr bwMode="auto">
              <a:xfrm>
                <a:off x="7478662" y="7087894"/>
                <a:ext cx="2186651" cy="2561934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132"/>
                      <a:pt x="0" y="9228"/>
                    </a:cubicBezTo>
                    <a:cubicBezTo>
                      <a:pt x="0" y="12675"/>
                      <a:pt x="2212" y="15677"/>
                      <a:pt x="5486" y="17262"/>
                    </a:cubicBezTo>
                    <a:lnTo>
                      <a:pt x="5948" y="21600"/>
                    </a:lnTo>
                    <a:lnTo>
                      <a:pt x="10310" y="18446"/>
                    </a:lnTo>
                    <a:cubicBezTo>
                      <a:pt x="10472" y="18453"/>
                      <a:pt x="10635" y="18457"/>
                      <a:pt x="10800" y="18457"/>
                    </a:cubicBezTo>
                    <a:cubicBezTo>
                      <a:pt x="16765" y="18457"/>
                      <a:pt x="21600" y="14326"/>
                      <a:pt x="21600" y="9228"/>
                    </a:cubicBezTo>
                    <a:cubicBezTo>
                      <a:pt x="21600" y="4132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  <a:defRPr/>
                </a:pPr>
                <a:endParaRPr lang="en-US" sz="118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8" name="AutoShape 194"/>
              <p:cNvSpPr/>
              <p:nvPr/>
            </p:nvSpPr>
            <p:spPr bwMode="auto">
              <a:xfrm>
                <a:off x="6863333" y="4992347"/>
                <a:ext cx="2697650" cy="315822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132"/>
                      <a:pt x="0" y="9229"/>
                    </a:cubicBezTo>
                    <a:cubicBezTo>
                      <a:pt x="0" y="12674"/>
                      <a:pt x="2211" y="15677"/>
                      <a:pt x="5486" y="17262"/>
                    </a:cubicBezTo>
                    <a:lnTo>
                      <a:pt x="5948" y="21600"/>
                    </a:lnTo>
                    <a:lnTo>
                      <a:pt x="10310" y="18446"/>
                    </a:lnTo>
                    <a:cubicBezTo>
                      <a:pt x="10472" y="18453"/>
                      <a:pt x="10635" y="18457"/>
                      <a:pt x="10800" y="18457"/>
                    </a:cubicBezTo>
                    <a:cubicBezTo>
                      <a:pt x="16765" y="18457"/>
                      <a:pt x="21600" y="14326"/>
                      <a:pt x="21600" y="9229"/>
                    </a:cubicBezTo>
                    <a:cubicBezTo>
                      <a:pt x="21600" y="4132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</a:pPr>
                <a:endParaRPr lang="en-US" sz="118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9" name="AutoShape 195"/>
              <p:cNvSpPr/>
              <p:nvPr/>
            </p:nvSpPr>
            <p:spPr bwMode="auto">
              <a:xfrm>
                <a:off x="5551769" y="3476057"/>
                <a:ext cx="2401696" cy="281110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132"/>
                      <a:pt x="0" y="9228"/>
                    </a:cubicBezTo>
                    <a:cubicBezTo>
                      <a:pt x="0" y="12674"/>
                      <a:pt x="2211" y="15677"/>
                      <a:pt x="5486" y="17262"/>
                    </a:cubicBezTo>
                    <a:lnTo>
                      <a:pt x="5948" y="21600"/>
                    </a:lnTo>
                    <a:lnTo>
                      <a:pt x="10310" y="18447"/>
                    </a:lnTo>
                    <a:cubicBezTo>
                      <a:pt x="10472" y="18453"/>
                      <a:pt x="10635" y="18457"/>
                      <a:pt x="10800" y="18457"/>
                    </a:cubicBezTo>
                    <a:cubicBezTo>
                      <a:pt x="16765" y="18457"/>
                      <a:pt x="21600" y="14326"/>
                      <a:pt x="21600" y="9228"/>
                    </a:cubicBezTo>
                    <a:cubicBezTo>
                      <a:pt x="21600" y="4132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</a:pPr>
                <a:endParaRPr lang="en-US" sz="118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0" name="AutoShape 196"/>
              <p:cNvSpPr/>
              <p:nvPr/>
            </p:nvSpPr>
            <p:spPr bwMode="auto">
              <a:xfrm>
                <a:off x="9043597" y="5418271"/>
                <a:ext cx="1779981" cy="208276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131"/>
                      <a:pt x="0" y="9228"/>
                    </a:cubicBezTo>
                    <a:cubicBezTo>
                      <a:pt x="0" y="12674"/>
                      <a:pt x="2211" y="15677"/>
                      <a:pt x="5486" y="17262"/>
                    </a:cubicBezTo>
                    <a:lnTo>
                      <a:pt x="5948" y="21600"/>
                    </a:lnTo>
                    <a:lnTo>
                      <a:pt x="10309" y="18447"/>
                    </a:lnTo>
                    <a:cubicBezTo>
                      <a:pt x="10472" y="18453"/>
                      <a:pt x="10635" y="18457"/>
                      <a:pt x="10800" y="18457"/>
                    </a:cubicBezTo>
                    <a:cubicBezTo>
                      <a:pt x="16765" y="18457"/>
                      <a:pt x="21600" y="14325"/>
                      <a:pt x="21600" y="9228"/>
                    </a:cubicBezTo>
                    <a:cubicBezTo>
                      <a:pt x="21600" y="4132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</a:pPr>
                <a:endParaRPr lang="en-US" sz="118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1" name="AutoShape 197"/>
              <p:cNvSpPr/>
              <p:nvPr/>
            </p:nvSpPr>
            <p:spPr bwMode="auto">
              <a:xfrm>
                <a:off x="1906641" y="4055314"/>
                <a:ext cx="1754431" cy="205295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600" h="21600">
                    <a:moveTo>
                      <a:pt x="21600" y="9228"/>
                    </a:moveTo>
                    <a:cubicBezTo>
                      <a:pt x="21600" y="4132"/>
                      <a:pt x="16765" y="0"/>
                      <a:pt x="10800" y="0"/>
                    </a:cubicBezTo>
                    <a:cubicBezTo>
                      <a:pt x="4835" y="0"/>
                      <a:pt x="0" y="4132"/>
                      <a:pt x="0" y="9228"/>
                    </a:cubicBezTo>
                    <a:cubicBezTo>
                      <a:pt x="0" y="14326"/>
                      <a:pt x="4835" y="18457"/>
                      <a:pt x="10800" y="18457"/>
                    </a:cubicBezTo>
                    <a:cubicBezTo>
                      <a:pt x="10964" y="18457"/>
                      <a:pt x="11128" y="18453"/>
                      <a:pt x="11290" y="18447"/>
                    </a:cubicBezTo>
                    <a:lnTo>
                      <a:pt x="15652" y="21600"/>
                    </a:lnTo>
                    <a:lnTo>
                      <a:pt x="16114" y="17262"/>
                    </a:lnTo>
                    <a:cubicBezTo>
                      <a:pt x="19388" y="15677"/>
                      <a:pt x="21600" y="12674"/>
                      <a:pt x="21600" y="9228"/>
                    </a:cubicBezTo>
                    <a:close/>
                    <a:moveTo>
                      <a:pt x="21600" y="9228"/>
                    </a:moveTo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</a:pPr>
                <a:endParaRPr lang="en-US" sz="118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2" name="AutoShape 198"/>
              <p:cNvSpPr/>
              <p:nvPr/>
            </p:nvSpPr>
            <p:spPr bwMode="auto">
              <a:xfrm>
                <a:off x="5381436" y="5878269"/>
                <a:ext cx="1907730" cy="223397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600" h="21600">
                    <a:moveTo>
                      <a:pt x="21600" y="9228"/>
                    </a:moveTo>
                    <a:cubicBezTo>
                      <a:pt x="21600" y="4131"/>
                      <a:pt x="16765" y="0"/>
                      <a:pt x="10800" y="0"/>
                    </a:cubicBezTo>
                    <a:cubicBezTo>
                      <a:pt x="4835" y="0"/>
                      <a:pt x="0" y="4131"/>
                      <a:pt x="0" y="9228"/>
                    </a:cubicBezTo>
                    <a:cubicBezTo>
                      <a:pt x="0" y="14325"/>
                      <a:pt x="4835" y="18457"/>
                      <a:pt x="10800" y="18457"/>
                    </a:cubicBezTo>
                    <a:cubicBezTo>
                      <a:pt x="10964" y="18457"/>
                      <a:pt x="11128" y="18453"/>
                      <a:pt x="11291" y="18446"/>
                    </a:cubicBezTo>
                    <a:lnTo>
                      <a:pt x="15652" y="21600"/>
                    </a:lnTo>
                    <a:lnTo>
                      <a:pt x="16114" y="17262"/>
                    </a:lnTo>
                    <a:cubicBezTo>
                      <a:pt x="19389" y="15677"/>
                      <a:pt x="21600" y="12674"/>
                      <a:pt x="21600" y="9228"/>
                    </a:cubicBezTo>
                    <a:close/>
                    <a:moveTo>
                      <a:pt x="21600" y="9228"/>
                    </a:move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</a:pPr>
                <a:endParaRPr lang="en-US" sz="118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3" name="AutoShape 199"/>
              <p:cNvSpPr/>
              <p:nvPr/>
            </p:nvSpPr>
            <p:spPr bwMode="auto">
              <a:xfrm>
                <a:off x="2074845" y="5912343"/>
                <a:ext cx="1826822" cy="213601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600" h="21600">
                    <a:moveTo>
                      <a:pt x="21600" y="9228"/>
                    </a:moveTo>
                    <a:cubicBezTo>
                      <a:pt x="21600" y="4131"/>
                      <a:pt x="16765" y="0"/>
                      <a:pt x="10800" y="0"/>
                    </a:cubicBezTo>
                    <a:cubicBezTo>
                      <a:pt x="4836" y="0"/>
                      <a:pt x="0" y="4131"/>
                      <a:pt x="0" y="9228"/>
                    </a:cubicBezTo>
                    <a:cubicBezTo>
                      <a:pt x="0" y="14325"/>
                      <a:pt x="4836" y="18457"/>
                      <a:pt x="10800" y="18457"/>
                    </a:cubicBezTo>
                    <a:cubicBezTo>
                      <a:pt x="10964" y="18457"/>
                      <a:pt x="11127" y="18453"/>
                      <a:pt x="11290" y="18447"/>
                    </a:cubicBezTo>
                    <a:lnTo>
                      <a:pt x="15652" y="21600"/>
                    </a:lnTo>
                    <a:lnTo>
                      <a:pt x="16114" y="17262"/>
                    </a:lnTo>
                    <a:cubicBezTo>
                      <a:pt x="19389" y="15677"/>
                      <a:pt x="21600" y="12674"/>
                      <a:pt x="21600" y="9228"/>
                    </a:cubicBezTo>
                    <a:close/>
                    <a:moveTo>
                      <a:pt x="21600" y="9228"/>
                    </a:move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</a:pPr>
                <a:endParaRPr lang="en-US" sz="118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4" name="AutoShape 200"/>
              <p:cNvSpPr/>
              <p:nvPr/>
            </p:nvSpPr>
            <p:spPr bwMode="auto">
              <a:xfrm>
                <a:off x="3337439" y="6830210"/>
                <a:ext cx="2376146" cy="2785544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9229"/>
                    </a:moveTo>
                    <a:cubicBezTo>
                      <a:pt x="21600" y="4132"/>
                      <a:pt x="16765" y="0"/>
                      <a:pt x="10800" y="0"/>
                    </a:cubicBezTo>
                    <a:cubicBezTo>
                      <a:pt x="4835" y="0"/>
                      <a:pt x="0" y="4132"/>
                      <a:pt x="0" y="9229"/>
                    </a:cubicBezTo>
                    <a:cubicBezTo>
                      <a:pt x="0" y="14326"/>
                      <a:pt x="4835" y="18457"/>
                      <a:pt x="10800" y="18457"/>
                    </a:cubicBezTo>
                    <a:cubicBezTo>
                      <a:pt x="10964" y="18457"/>
                      <a:pt x="11128" y="18453"/>
                      <a:pt x="11290" y="18446"/>
                    </a:cubicBezTo>
                    <a:lnTo>
                      <a:pt x="15652" y="21600"/>
                    </a:lnTo>
                    <a:lnTo>
                      <a:pt x="16114" y="17262"/>
                    </a:lnTo>
                    <a:cubicBezTo>
                      <a:pt x="19389" y="15677"/>
                      <a:pt x="21600" y="12675"/>
                      <a:pt x="21600" y="9229"/>
                    </a:cubicBezTo>
                    <a:close/>
                    <a:moveTo>
                      <a:pt x="21600" y="9229"/>
                    </a:move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  <a:defRPr/>
                </a:pPr>
                <a:endParaRPr lang="en-US" sz="118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5" name="AutoShape 201"/>
              <p:cNvSpPr/>
              <p:nvPr/>
            </p:nvSpPr>
            <p:spPr bwMode="auto">
              <a:xfrm>
                <a:off x="3133039" y="4172443"/>
                <a:ext cx="2921212" cy="3426560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9228"/>
                    </a:moveTo>
                    <a:cubicBezTo>
                      <a:pt x="21600" y="4132"/>
                      <a:pt x="16765" y="0"/>
                      <a:pt x="10800" y="0"/>
                    </a:cubicBezTo>
                    <a:cubicBezTo>
                      <a:pt x="4836" y="0"/>
                      <a:pt x="0" y="4132"/>
                      <a:pt x="0" y="9228"/>
                    </a:cubicBezTo>
                    <a:cubicBezTo>
                      <a:pt x="0" y="14326"/>
                      <a:pt x="4836" y="18457"/>
                      <a:pt x="10800" y="18457"/>
                    </a:cubicBezTo>
                    <a:cubicBezTo>
                      <a:pt x="10965" y="18457"/>
                      <a:pt x="11128" y="18453"/>
                      <a:pt x="11290" y="18447"/>
                    </a:cubicBezTo>
                    <a:lnTo>
                      <a:pt x="15652" y="21600"/>
                    </a:lnTo>
                    <a:lnTo>
                      <a:pt x="16114" y="17262"/>
                    </a:lnTo>
                    <a:cubicBezTo>
                      <a:pt x="19389" y="15677"/>
                      <a:pt x="21600" y="12674"/>
                      <a:pt x="21600" y="9228"/>
                    </a:cubicBezTo>
                    <a:close/>
                    <a:moveTo>
                      <a:pt x="21600" y="9228"/>
                    </a:move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  <a:defRPr/>
                </a:pPr>
                <a:endParaRPr lang="en-US" sz="118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6" name="AutoShape 202"/>
              <p:cNvSpPr/>
              <p:nvPr/>
            </p:nvSpPr>
            <p:spPr bwMode="auto">
              <a:xfrm>
                <a:off x="7921528" y="3099114"/>
                <a:ext cx="2133422" cy="2502305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132"/>
                      <a:pt x="0" y="9228"/>
                    </a:cubicBezTo>
                    <a:cubicBezTo>
                      <a:pt x="0" y="12674"/>
                      <a:pt x="2212" y="15677"/>
                      <a:pt x="5486" y="17262"/>
                    </a:cubicBezTo>
                    <a:lnTo>
                      <a:pt x="5948" y="21600"/>
                    </a:lnTo>
                    <a:lnTo>
                      <a:pt x="10310" y="18447"/>
                    </a:lnTo>
                    <a:cubicBezTo>
                      <a:pt x="10473" y="18453"/>
                      <a:pt x="10636" y="18457"/>
                      <a:pt x="10800" y="18457"/>
                    </a:cubicBezTo>
                    <a:cubicBezTo>
                      <a:pt x="16765" y="18457"/>
                      <a:pt x="21600" y="14326"/>
                      <a:pt x="21600" y="9228"/>
                    </a:cubicBezTo>
                    <a:cubicBezTo>
                      <a:pt x="21600" y="4132"/>
                      <a:pt x="16764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  <a:defRPr/>
                </a:pPr>
                <a:endParaRPr lang="en-US" sz="118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7" name="AutoShape 203"/>
              <p:cNvSpPr/>
              <p:nvPr/>
            </p:nvSpPr>
            <p:spPr bwMode="auto">
              <a:xfrm>
                <a:off x="3558872" y="2419765"/>
                <a:ext cx="2146197" cy="251295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600" h="21600">
                    <a:moveTo>
                      <a:pt x="21600" y="9228"/>
                    </a:moveTo>
                    <a:cubicBezTo>
                      <a:pt x="21600" y="4132"/>
                      <a:pt x="16765" y="0"/>
                      <a:pt x="10801" y="0"/>
                    </a:cubicBezTo>
                    <a:cubicBezTo>
                      <a:pt x="4836" y="0"/>
                      <a:pt x="0" y="4132"/>
                      <a:pt x="0" y="9228"/>
                    </a:cubicBezTo>
                    <a:cubicBezTo>
                      <a:pt x="0" y="14326"/>
                      <a:pt x="4836" y="18458"/>
                      <a:pt x="10801" y="18458"/>
                    </a:cubicBezTo>
                    <a:cubicBezTo>
                      <a:pt x="10965" y="18458"/>
                      <a:pt x="11128" y="18453"/>
                      <a:pt x="11290" y="18447"/>
                    </a:cubicBezTo>
                    <a:lnTo>
                      <a:pt x="15652" y="21600"/>
                    </a:lnTo>
                    <a:lnTo>
                      <a:pt x="16114" y="17262"/>
                    </a:lnTo>
                    <a:cubicBezTo>
                      <a:pt x="19389" y="15677"/>
                      <a:pt x="21600" y="12674"/>
                      <a:pt x="21600" y="9228"/>
                    </a:cubicBezTo>
                    <a:close/>
                    <a:moveTo>
                      <a:pt x="21600" y="9228"/>
                    </a:move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</a:pPr>
                <a:endParaRPr lang="en-US" sz="118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7" name="Text Placeholder 1"/>
            <p:cNvSpPr txBox="1"/>
            <p:nvPr/>
          </p:nvSpPr>
          <p:spPr>
            <a:xfrm>
              <a:off x="3678521" y="2183853"/>
              <a:ext cx="1222967" cy="905869"/>
            </a:xfrm>
            <a:prstGeom prst="rect">
              <a:avLst/>
            </a:prstGeom>
          </p:spPr>
          <p:txBody>
            <a:bodyPr vert="horz" lIns="0" tIns="30803" rIns="0" bIns="30803" anchor="ctr"/>
            <a:lstStyle>
              <a:lvl1pPr marL="0" indent="0" algn="ctr" defTabSz="4572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/>
                <a:buNone/>
                <a:defRPr sz="3700" b="1" kern="1200">
                  <a:solidFill>
                    <a:schemeClr val="bg1"/>
                  </a:solidFill>
                  <a:latin typeface="FontAwesome"/>
                  <a:ea typeface="+mn-ea"/>
                  <a:cs typeface="FontAwesome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endParaRPr lang="en-US" sz="1095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Rectangle 88"/>
            <p:cNvSpPr/>
            <p:nvPr/>
          </p:nvSpPr>
          <p:spPr>
            <a:xfrm>
              <a:off x="3235205" y="4018182"/>
              <a:ext cx="2139481" cy="145965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96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ontAwesome"/>
                  <a:sym typeface="Arial" panose="020B0604020202020204" pitchFamily="34" charset="0"/>
                </a:rPr>
                <a:t>总结</a:t>
              </a:r>
              <a:endParaRPr lang="en-US" sz="2965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Rectangle 89"/>
            <p:cNvSpPr/>
            <p:nvPr/>
          </p:nvSpPr>
          <p:spPr>
            <a:xfrm>
              <a:off x="6952867" y="4770929"/>
              <a:ext cx="1791598" cy="12059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37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ontAwesome"/>
                  <a:sym typeface="Arial" panose="020B0604020202020204" pitchFamily="34" charset="0"/>
                </a:rPr>
                <a:t>不足</a:t>
              </a:r>
              <a:endParaRPr lang="en-US" sz="237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Rectangle 90"/>
            <p:cNvSpPr/>
            <p:nvPr/>
          </p:nvSpPr>
          <p:spPr>
            <a:xfrm>
              <a:off x="5404208" y="7235534"/>
              <a:ext cx="1791598" cy="12059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37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ontAwesome"/>
                  <a:sym typeface="Arial" panose="020B0604020202020204" pitchFamily="34" charset="0"/>
                </a:rPr>
                <a:t>经验</a:t>
              </a:r>
              <a:endParaRPr lang="en-US" sz="237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Rectangle 91"/>
            <p:cNvSpPr/>
            <p:nvPr/>
          </p:nvSpPr>
          <p:spPr>
            <a:xfrm>
              <a:off x="5608387" y="3218227"/>
              <a:ext cx="1658243" cy="11103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1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ontAwesome"/>
                  <a:sym typeface="Arial" panose="020B0604020202020204" pitchFamily="34" charset="0"/>
                </a:rPr>
                <a:t>情况</a:t>
              </a:r>
              <a:endParaRPr lang="en-US" sz="2075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Rectangle 92"/>
            <p:cNvSpPr/>
            <p:nvPr/>
          </p:nvSpPr>
          <p:spPr>
            <a:xfrm>
              <a:off x="3500371" y="2013833"/>
              <a:ext cx="1658243" cy="11103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1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ontAwesome"/>
                  <a:sym typeface="Arial" panose="020B0604020202020204" pitchFamily="34" charset="0"/>
                </a:rPr>
                <a:t>目标</a:t>
              </a:r>
              <a:endParaRPr lang="en-US" sz="2075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Rectangle 95"/>
            <p:cNvSpPr/>
            <p:nvPr/>
          </p:nvSpPr>
          <p:spPr>
            <a:xfrm>
              <a:off x="8869160" y="4939839"/>
              <a:ext cx="1553878" cy="10335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95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ontAwesome"/>
                  <a:sym typeface="Arial" panose="020B0604020202020204" pitchFamily="34" charset="0"/>
                </a:rPr>
                <a:t>提升</a:t>
              </a:r>
              <a:endParaRPr lang="en-US" sz="193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Rectangle 98"/>
            <p:cNvSpPr/>
            <p:nvPr/>
          </p:nvSpPr>
          <p:spPr>
            <a:xfrm>
              <a:off x="3510104" y="6561848"/>
              <a:ext cx="1553878" cy="10335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95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ontAwesome"/>
                  <a:sym typeface="Arial" panose="020B0604020202020204" pitchFamily="34" charset="0"/>
                </a:rPr>
                <a:t>计划</a:t>
              </a:r>
              <a:endParaRPr lang="en-US" sz="193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8" name="Rounded Rectangle 9"/>
          <p:cNvSpPr/>
          <p:nvPr/>
        </p:nvSpPr>
        <p:spPr>
          <a:xfrm>
            <a:off x="6003246" y="2043383"/>
            <a:ext cx="867022" cy="86786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71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Rounded Rectangle 12"/>
          <p:cNvSpPr/>
          <p:nvPr/>
        </p:nvSpPr>
        <p:spPr>
          <a:xfrm>
            <a:off x="6003246" y="3585810"/>
            <a:ext cx="867022" cy="86786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71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Rounded Rectangle 15"/>
          <p:cNvSpPr/>
          <p:nvPr/>
        </p:nvSpPr>
        <p:spPr>
          <a:xfrm>
            <a:off x="6003246" y="5126421"/>
            <a:ext cx="867022" cy="86786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71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Text Placeholder 7"/>
          <p:cNvSpPr txBox="1"/>
          <p:nvPr/>
        </p:nvSpPr>
        <p:spPr>
          <a:xfrm>
            <a:off x="6100653" y="2114551"/>
            <a:ext cx="672208" cy="715516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35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42" name="Text Placeholder 7"/>
          <p:cNvSpPr txBox="1"/>
          <p:nvPr/>
        </p:nvSpPr>
        <p:spPr>
          <a:xfrm>
            <a:off x="6100653" y="3670698"/>
            <a:ext cx="672208" cy="715516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35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43" name="Text Placeholder 7"/>
          <p:cNvSpPr txBox="1"/>
          <p:nvPr/>
        </p:nvSpPr>
        <p:spPr>
          <a:xfrm>
            <a:off x="6100653" y="5204054"/>
            <a:ext cx="672208" cy="715516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35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44" name="Text Placeholder 7"/>
          <p:cNvSpPr txBox="1"/>
          <p:nvPr/>
        </p:nvSpPr>
        <p:spPr>
          <a:xfrm>
            <a:off x="7174217" y="2039091"/>
            <a:ext cx="1925373" cy="29595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5" b="1" kern="120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Text Placeholder 2"/>
          <p:cNvSpPr txBox="1"/>
          <p:nvPr/>
        </p:nvSpPr>
        <p:spPr>
          <a:xfrm>
            <a:off x="7174217" y="2463965"/>
            <a:ext cx="2789469" cy="63353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8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您的内容打在这里，或者通过复制您的文本后，在此框中选择粘贴。</a:t>
            </a:r>
            <a:endParaRPr lang="en-US" altLang="zh-CN" sz="800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Text Placeholder 7"/>
          <p:cNvSpPr txBox="1"/>
          <p:nvPr/>
        </p:nvSpPr>
        <p:spPr>
          <a:xfrm>
            <a:off x="7174217" y="3580610"/>
            <a:ext cx="1925373" cy="29595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5" b="1" kern="1200">
                <a:solidFill>
                  <a:schemeClr val="accent2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Text Placeholder 2"/>
          <p:cNvSpPr txBox="1"/>
          <p:nvPr/>
        </p:nvSpPr>
        <p:spPr>
          <a:xfrm>
            <a:off x="7174217" y="3988651"/>
            <a:ext cx="2789469" cy="63353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8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您的内容打在这里，或者通过复制您的文本后，在此框中选择粘贴。</a:t>
            </a:r>
            <a:endParaRPr lang="en-US" altLang="zh-CN" sz="800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Text Placeholder 7"/>
          <p:cNvSpPr txBox="1"/>
          <p:nvPr/>
        </p:nvSpPr>
        <p:spPr>
          <a:xfrm>
            <a:off x="7174217" y="5122129"/>
            <a:ext cx="1925373" cy="29595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5" b="1" kern="1200">
                <a:solidFill>
                  <a:schemeClr val="accent3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" name="Text Placeholder 2"/>
          <p:cNvSpPr txBox="1"/>
          <p:nvPr/>
        </p:nvSpPr>
        <p:spPr>
          <a:xfrm>
            <a:off x="7174217" y="5513336"/>
            <a:ext cx="2789469" cy="63353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8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您的内容打在这里，或者通过复制您的文本后，在此框中选择粘贴。</a:t>
            </a:r>
            <a:endParaRPr lang="en-US" altLang="zh-CN" sz="800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TextBox 15_1"/>
          <p:cNvSpPr txBox="1"/>
          <p:nvPr/>
        </p:nvSpPr>
        <p:spPr>
          <a:xfrm>
            <a:off x="9045535" y="-519489"/>
            <a:ext cx="206311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播放延迟符 可删除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cut/>
      </p:transition>
    </mc:Choice>
    <mc:Fallback xmlns="">
      <p:transition spd="slow" advClick="0" advTm="3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bldLvl="0" animBg="1"/>
      <p:bldP spid="39" grpId="0" bldLvl="0" animBg="1"/>
      <p:bldP spid="40" grpId="0" bldLvl="0" animBg="1"/>
      <p:bldP spid="4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3728" y="-196310"/>
            <a:ext cx="12889104" cy="7241636"/>
          </a:xfrm>
          <a:prstGeom prst="rect">
            <a:avLst/>
          </a:prstGeom>
        </p:spPr>
      </p:pic>
      <p:sp>
        <p:nvSpPr>
          <p:cNvPr id="69" name="文本框 68"/>
          <p:cNvSpPr txBox="1"/>
          <p:nvPr/>
        </p:nvSpPr>
        <p:spPr>
          <a:xfrm>
            <a:off x="829955" y="305540"/>
            <a:ext cx="2477770" cy="372110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zh-CN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70" name="文本框 69"/>
          <p:cNvSpPr txBox="1"/>
          <p:nvPr/>
        </p:nvSpPr>
        <p:spPr>
          <a:xfrm>
            <a:off x="829955" y="598272"/>
            <a:ext cx="1917065" cy="279400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RELATED TITLE WORDS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52571">
            <a:off x="-1476" y="97180"/>
            <a:ext cx="674018" cy="627534"/>
          </a:xfrm>
          <a:prstGeom prst="rect">
            <a:avLst/>
          </a:prstGeom>
        </p:spPr>
      </p:pic>
      <p:grpSp>
        <p:nvGrpSpPr>
          <p:cNvPr id="6" name="Group 2"/>
          <p:cNvGrpSpPr>
            <a:grpSpLocks noChangeAspect="1"/>
          </p:cNvGrpSpPr>
          <p:nvPr/>
        </p:nvGrpSpPr>
        <p:grpSpPr bwMode="auto">
          <a:xfrm>
            <a:off x="1887000" y="1845184"/>
            <a:ext cx="8454834" cy="3157587"/>
            <a:chOff x="1001486" y="2422329"/>
            <a:chExt cx="6844048" cy="2556478"/>
          </a:xfrm>
        </p:grpSpPr>
        <p:sp>
          <p:nvSpPr>
            <p:cNvPr id="7" name="Freeform 3"/>
            <p:cNvSpPr/>
            <p:nvPr/>
          </p:nvSpPr>
          <p:spPr>
            <a:xfrm>
              <a:off x="1959653" y="4012334"/>
              <a:ext cx="1115376" cy="955629"/>
            </a:xfrm>
            <a:custGeom>
              <a:avLst/>
              <a:gdLst>
                <a:gd name="connsiteX0" fmla="*/ 0 w 1114119"/>
                <a:gd name="connsiteY0" fmla="*/ 478339 h 956677"/>
                <a:gd name="connsiteX1" fmla="*/ 239169 w 1114119"/>
                <a:gd name="connsiteY1" fmla="*/ 0 h 956677"/>
                <a:gd name="connsiteX2" fmla="*/ 874950 w 1114119"/>
                <a:gd name="connsiteY2" fmla="*/ 0 h 956677"/>
                <a:gd name="connsiteX3" fmla="*/ 1114119 w 1114119"/>
                <a:gd name="connsiteY3" fmla="*/ 478339 h 956677"/>
                <a:gd name="connsiteX4" fmla="*/ 874950 w 1114119"/>
                <a:gd name="connsiteY4" fmla="*/ 956677 h 956677"/>
                <a:gd name="connsiteX5" fmla="*/ 239169 w 1114119"/>
                <a:gd name="connsiteY5" fmla="*/ 956677 h 956677"/>
                <a:gd name="connsiteX6" fmla="*/ 0 w 1114119"/>
                <a:gd name="connsiteY6" fmla="*/ 478339 h 956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4119" h="956677">
                  <a:moveTo>
                    <a:pt x="0" y="478339"/>
                  </a:moveTo>
                  <a:lnTo>
                    <a:pt x="239169" y="0"/>
                  </a:lnTo>
                  <a:lnTo>
                    <a:pt x="874950" y="0"/>
                  </a:lnTo>
                  <a:lnTo>
                    <a:pt x="1114119" y="478339"/>
                  </a:lnTo>
                  <a:lnTo>
                    <a:pt x="874950" y="956677"/>
                  </a:lnTo>
                  <a:lnTo>
                    <a:pt x="239169" y="956677"/>
                  </a:lnTo>
                  <a:lnTo>
                    <a:pt x="0" y="478339"/>
                  </a:ln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81993" tIns="191099" rIns="181993" bIns="191099" spcCol="1270" anchor="ctr"/>
            <a:lstStyle/>
            <a:p>
              <a:pPr algn="ctr" defTabSz="1218565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2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Hexagon 7"/>
            <p:cNvSpPr/>
            <p:nvPr/>
          </p:nvSpPr>
          <p:spPr>
            <a:xfrm>
              <a:off x="1001486" y="3482332"/>
              <a:ext cx="1114021" cy="956985"/>
            </a:xfrm>
            <a:prstGeom prst="hexagon">
              <a:avLst>
                <a:gd name="adj" fmla="val 25000"/>
                <a:gd name="vf" fmla="val 115470"/>
              </a:avLst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2225">
              <a:solidFill>
                <a:schemeClr val="accent1"/>
              </a:solidFill>
            </a:ln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zh-CN" altLang="en-US" sz="12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Freeform 9"/>
            <p:cNvSpPr/>
            <p:nvPr/>
          </p:nvSpPr>
          <p:spPr>
            <a:xfrm>
              <a:off x="2919175" y="3479621"/>
              <a:ext cx="1114021" cy="956985"/>
            </a:xfrm>
            <a:custGeom>
              <a:avLst/>
              <a:gdLst>
                <a:gd name="connsiteX0" fmla="*/ 0 w 1114119"/>
                <a:gd name="connsiteY0" fmla="*/ 478339 h 956677"/>
                <a:gd name="connsiteX1" fmla="*/ 239169 w 1114119"/>
                <a:gd name="connsiteY1" fmla="*/ 0 h 956677"/>
                <a:gd name="connsiteX2" fmla="*/ 874950 w 1114119"/>
                <a:gd name="connsiteY2" fmla="*/ 0 h 956677"/>
                <a:gd name="connsiteX3" fmla="*/ 1114119 w 1114119"/>
                <a:gd name="connsiteY3" fmla="*/ 478339 h 956677"/>
                <a:gd name="connsiteX4" fmla="*/ 874950 w 1114119"/>
                <a:gd name="connsiteY4" fmla="*/ 956677 h 956677"/>
                <a:gd name="connsiteX5" fmla="*/ 239169 w 1114119"/>
                <a:gd name="connsiteY5" fmla="*/ 956677 h 956677"/>
                <a:gd name="connsiteX6" fmla="*/ 0 w 1114119"/>
                <a:gd name="connsiteY6" fmla="*/ 478339 h 956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4119" h="956677">
                  <a:moveTo>
                    <a:pt x="0" y="478339"/>
                  </a:moveTo>
                  <a:lnTo>
                    <a:pt x="239169" y="0"/>
                  </a:lnTo>
                  <a:lnTo>
                    <a:pt x="874950" y="0"/>
                  </a:lnTo>
                  <a:lnTo>
                    <a:pt x="1114119" y="478339"/>
                  </a:lnTo>
                  <a:lnTo>
                    <a:pt x="874950" y="956677"/>
                  </a:lnTo>
                  <a:lnTo>
                    <a:pt x="239169" y="956677"/>
                  </a:lnTo>
                  <a:lnTo>
                    <a:pt x="0" y="478339"/>
                  </a:lnTo>
                  <a:close/>
                </a:path>
              </a:pathLst>
            </a:cu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2225">
              <a:solidFill>
                <a:schemeClr val="accent3"/>
              </a:solidFill>
            </a:ln>
          </p:spPr>
          <p:style>
            <a:lnRef idx="2">
              <a:schemeClr val="accent5">
                <a:hueOff val="3432332"/>
                <a:satOff val="-6873"/>
                <a:lumOff val="-4351"/>
                <a:alphaOff val="0"/>
              </a:schemeClr>
            </a:lnRef>
            <a:fillRef idx="1">
              <a:schemeClr val="accent5">
                <a:hueOff val="3432332"/>
                <a:satOff val="-6873"/>
                <a:lumOff val="-4351"/>
                <a:alphaOff val="0"/>
              </a:schemeClr>
            </a:fillRef>
            <a:effectRef idx="0">
              <a:schemeClr val="accent5">
                <a:hueOff val="3432332"/>
                <a:satOff val="-6873"/>
                <a:lumOff val="-4351"/>
                <a:alphaOff val="0"/>
              </a:schemeClr>
            </a:effectRef>
            <a:fontRef idx="minor">
              <a:schemeClr val="lt1"/>
            </a:fontRef>
          </p:style>
          <p:txBody>
            <a:bodyPr lIns="181993" tIns="191099" rIns="181993" bIns="191099" spcCol="1270" anchor="ctr"/>
            <a:lstStyle/>
            <a:p>
              <a:pPr algn="ctr" defTabSz="1218565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2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Hexagon 11"/>
            <p:cNvSpPr/>
            <p:nvPr/>
          </p:nvSpPr>
          <p:spPr>
            <a:xfrm>
              <a:off x="3877341" y="4009623"/>
              <a:ext cx="1114021" cy="956985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5">
                <a:hueOff val="3432332"/>
                <a:satOff val="-6873"/>
                <a:lumOff val="-4351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zh-CN" altLang="en-US" sz="12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Freeform 13"/>
            <p:cNvSpPr/>
            <p:nvPr/>
          </p:nvSpPr>
          <p:spPr>
            <a:xfrm>
              <a:off x="1959653" y="2953686"/>
              <a:ext cx="1115376" cy="956985"/>
            </a:xfrm>
            <a:custGeom>
              <a:avLst/>
              <a:gdLst>
                <a:gd name="connsiteX0" fmla="*/ 0 w 1114119"/>
                <a:gd name="connsiteY0" fmla="*/ 478339 h 956677"/>
                <a:gd name="connsiteX1" fmla="*/ 239169 w 1114119"/>
                <a:gd name="connsiteY1" fmla="*/ 0 h 956677"/>
                <a:gd name="connsiteX2" fmla="*/ 874950 w 1114119"/>
                <a:gd name="connsiteY2" fmla="*/ 0 h 956677"/>
                <a:gd name="connsiteX3" fmla="*/ 1114119 w 1114119"/>
                <a:gd name="connsiteY3" fmla="*/ 478339 h 956677"/>
                <a:gd name="connsiteX4" fmla="*/ 874950 w 1114119"/>
                <a:gd name="connsiteY4" fmla="*/ 956677 h 956677"/>
                <a:gd name="connsiteX5" fmla="*/ 239169 w 1114119"/>
                <a:gd name="connsiteY5" fmla="*/ 956677 h 956677"/>
                <a:gd name="connsiteX6" fmla="*/ 0 w 1114119"/>
                <a:gd name="connsiteY6" fmla="*/ 478339 h 956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4119" h="956677">
                  <a:moveTo>
                    <a:pt x="0" y="478339"/>
                  </a:moveTo>
                  <a:lnTo>
                    <a:pt x="239169" y="0"/>
                  </a:lnTo>
                  <a:lnTo>
                    <a:pt x="874950" y="0"/>
                  </a:lnTo>
                  <a:lnTo>
                    <a:pt x="1114119" y="478339"/>
                  </a:lnTo>
                  <a:lnTo>
                    <a:pt x="874950" y="956677"/>
                  </a:lnTo>
                  <a:lnTo>
                    <a:pt x="239169" y="956677"/>
                  </a:lnTo>
                  <a:lnTo>
                    <a:pt x="0" y="478339"/>
                  </a:lnTo>
                  <a:close/>
                </a:path>
              </a:pathLst>
            </a:custGeom>
            <a:blipFill dpi="0"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2225">
              <a:solidFill>
                <a:schemeClr val="accent2"/>
              </a:solidFill>
            </a:ln>
          </p:spPr>
          <p:style>
            <a:lnRef idx="2">
              <a:schemeClr val="accent5">
                <a:hueOff val="6864664"/>
                <a:satOff val="-13748"/>
                <a:lumOff val="-8704"/>
                <a:alphaOff val="0"/>
              </a:schemeClr>
            </a:lnRef>
            <a:fillRef idx="1">
              <a:schemeClr val="accent5">
                <a:hueOff val="6864664"/>
                <a:satOff val="-13748"/>
                <a:lumOff val="-8704"/>
                <a:alphaOff val="0"/>
              </a:schemeClr>
            </a:fillRef>
            <a:effectRef idx="0">
              <a:schemeClr val="accent5">
                <a:hueOff val="6864664"/>
                <a:satOff val="-13748"/>
                <a:lumOff val="-8704"/>
                <a:alphaOff val="0"/>
              </a:schemeClr>
            </a:effectRef>
            <a:fontRef idx="minor">
              <a:schemeClr val="lt1"/>
            </a:fontRef>
          </p:style>
          <p:txBody>
            <a:bodyPr lIns="181993" tIns="191099" rIns="181993" bIns="191099" spcCol="1270" anchor="ctr"/>
            <a:lstStyle/>
            <a:p>
              <a:pPr algn="ctr" defTabSz="1218565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2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Hexagon 15"/>
            <p:cNvSpPr/>
            <p:nvPr/>
          </p:nvSpPr>
          <p:spPr>
            <a:xfrm>
              <a:off x="2919175" y="2422329"/>
              <a:ext cx="1114021" cy="956985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5">
                <a:hueOff val="6864664"/>
                <a:satOff val="-13748"/>
                <a:lumOff val="-8704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zh-CN" altLang="en-US" sz="12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Freeform 17"/>
            <p:cNvSpPr/>
            <p:nvPr/>
          </p:nvSpPr>
          <p:spPr>
            <a:xfrm>
              <a:off x="3877341" y="2952331"/>
              <a:ext cx="1114021" cy="956985"/>
            </a:xfrm>
            <a:custGeom>
              <a:avLst/>
              <a:gdLst>
                <a:gd name="connsiteX0" fmla="*/ 0 w 1114119"/>
                <a:gd name="connsiteY0" fmla="*/ 478339 h 956677"/>
                <a:gd name="connsiteX1" fmla="*/ 239169 w 1114119"/>
                <a:gd name="connsiteY1" fmla="*/ 0 h 956677"/>
                <a:gd name="connsiteX2" fmla="*/ 874950 w 1114119"/>
                <a:gd name="connsiteY2" fmla="*/ 0 h 956677"/>
                <a:gd name="connsiteX3" fmla="*/ 1114119 w 1114119"/>
                <a:gd name="connsiteY3" fmla="*/ 478339 h 956677"/>
                <a:gd name="connsiteX4" fmla="*/ 874950 w 1114119"/>
                <a:gd name="connsiteY4" fmla="*/ 956677 h 956677"/>
                <a:gd name="connsiteX5" fmla="*/ 239169 w 1114119"/>
                <a:gd name="connsiteY5" fmla="*/ 956677 h 956677"/>
                <a:gd name="connsiteX6" fmla="*/ 0 w 1114119"/>
                <a:gd name="connsiteY6" fmla="*/ 478339 h 956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4119" h="956677">
                  <a:moveTo>
                    <a:pt x="0" y="478339"/>
                  </a:moveTo>
                  <a:lnTo>
                    <a:pt x="239169" y="0"/>
                  </a:lnTo>
                  <a:lnTo>
                    <a:pt x="874950" y="0"/>
                  </a:lnTo>
                  <a:lnTo>
                    <a:pt x="1114119" y="478339"/>
                  </a:lnTo>
                  <a:lnTo>
                    <a:pt x="874950" y="956677"/>
                  </a:lnTo>
                  <a:lnTo>
                    <a:pt x="239169" y="956677"/>
                  </a:lnTo>
                  <a:lnTo>
                    <a:pt x="0" y="478339"/>
                  </a:lnTo>
                  <a:close/>
                </a:path>
              </a:pathLst>
            </a:custGeom>
            <a:blipFill dpi="0"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2225">
              <a:solidFill>
                <a:schemeClr val="accent4"/>
              </a:solidFill>
            </a:ln>
          </p:spPr>
          <p:style>
            <a:lnRef idx="2">
              <a:schemeClr val="accent5">
                <a:hueOff val="10296996"/>
                <a:satOff val="-20622"/>
                <a:lumOff val="-13057"/>
                <a:alphaOff val="0"/>
              </a:schemeClr>
            </a:lnRef>
            <a:fillRef idx="1">
              <a:schemeClr val="accent5">
                <a:hueOff val="10296996"/>
                <a:satOff val="-20622"/>
                <a:lumOff val="-13057"/>
                <a:alphaOff val="0"/>
              </a:schemeClr>
            </a:fillRef>
            <a:effectRef idx="0">
              <a:schemeClr val="accent5">
                <a:hueOff val="10296996"/>
                <a:satOff val="-20622"/>
                <a:lumOff val="-13057"/>
                <a:alphaOff val="0"/>
              </a:schemeClr>
            </a:effectRef>
            <a:fontRef idx="minor">
              <a:schemeClr val="lt1"/>
            </a:fontRef>
          </p:style>
          <p:txBody>
            <a:bodyPr lIns="181993" tIns="209850" rIns="181993" bIns="209850" spcCol="1270" anchor="ctr"/>
            <a:lstStyle/>
            <a:p>
              <a:pPr algn="ctr" defTabSz="1875155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2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Hexagon 22"/>
            <p:cNvSpPr/>
            <p:nvPr/>
          </p:nvSpPr>
          <p:spPr>
            <a:xfrm>
              <a:off x="4835509" y="3490465"/>
              <a:ext cx="1114021" cy="955630"/>
            </a:xfrm>
            <a:prstGeom prst="hexagon">
              <a:avLst>
                <a:gd name="adj" fmla="val 25000"/>
                <a:gd name="vf" fmla="val 115470"/>
              </a:avLst>
            </a:prstGeom>
            <a:blipFill dpi="0"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2225">
              <a:solidFill>
                <a:schemeClr val="accent5"/>
              </a:solidFill>
            </a:ln>
          </p:spPr>
          <p:style>
            <a:lnRef idx="2">
              <a:schemeClr val="accent5">
                <a:hueOff val="10296996"/>
                <a:satOff val="-20622"/>
                <a:lumOff val="-13057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zh-CN" altLang="en-US" sz="12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24"/>
            <p:cNvSpPr/>
            <p:nvPr/>
          </p:nvSpPr>
          <p:spPr>
            <a:xfrm>
              <a:off x="4835509" y="2431818"/>
              <a:ext cx="1114021" cy="956985"/>
            </a:xfrm>
            <a:custGeom>
              <a:avLst/>
              <a:gdLst>
                <a:gd name="connsiteX0" fmla="*/ 0 w 1114119"/>
                <a:gd name="connsiteY0" fmla="*/ 478339 h 956677"/>
                <a:gd name="connsiteX1" fmla="*/ 239169 w 1114119"/>
                <a:gd name="connsiteY1" fmla="*/ 0 h 956677"/>
                <a:gd name="connsiteX2" fmla="*/ 874950 w 1114119"/>
                <a:gd name="connsiteY2" fmla="*/ 0 h 956677"/>
                <a:gd name="connsiteX3" fmla="*/ 1114119 w 1114119"/>
                <a:gd name="connsiteY3" fmla="*/ 478339 h 956677"/>
                <a:gd name="connsiteX4" fmla="*/ 874950 w 1114119"/>
                <a:gd name="connsiteY4" fmla="*/ 956677 h 956677"/>
                <a:gd name="connsiteX5" fmla="*/ 239169 w 1114119"/>
                <a:gd name="connsiteY5" fmla="*/ 956677 h 956677"/>
                <a:gd name="connsiteX6" fmla="*/ 0 w 1114119"/>
                <a:gd name="connsiteY6" fmla="*/ 478339 h 956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4119" h="956677">
                  <a:moveTo>
                    <a:pt x="0" y="478339"/>
                  </a:moveTo>
                  <a:lnTo>
                    <a:pt x="239169" y="0"/>
                  </a:lnTo>
                  <a:lnTo>
                    <a:pt x="874950" y="0"/>
                  </a:lnTo>
                  <a:lnTo>
                    <a:pt x="1114119" y="478339"/>
                  </a:lnTo>
                  <a:lnTo>
                    <a:pt x="874950" y="956677"/>
                  </a:lnTo>
                  <a:lnTo>
                    <a:pt x="239169" y="956677"/>
                  </a:lnTo>
                  <a:lnTo>
                    <a:pt x="0" y="478339"/>
                  </a:lnTo>
                  <a:close/>
                </a:path>
              </a:pathLst>
            </a:cu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5">
                <a:hueOff val="13729329"/>
                <a:satOff val="-27497"/>
                <a:lumOff val="-17410"/>
                <a:alphaOff val="0"/>
              </a:schemeClr>
            </a:lnRef>
            <a:fillRef idx="1">
              <a:schemeClr val="accent5">
                <a:hueOff val="13729329"/>
                <a:satOff val="-27497"/>
                <a:lumOff val="-17410"/>
                <a:alphaOff val="0"/>
              </a:schemeClr>
            </a:fillRef>
            <a:effectRef idx="0">
              <a:schemeClr val="accent5">
                <a:hueOff val="13729329"/>
                <a:satOff val="-27497"/>
                <a:lumOff val="-17410"/>
                <a:alphaOff val="0"/>
              </a:schemeClr>
            </a:effectRef>
            <a:fontRef idx="minor">
              <a:schemeClr val="lt1"/>
            </a:fontRef>
          </p:style>
          <p:txBody>
            <a:bodyPr lIns="181993" tIns="209850" rIns="181993" bIns="209850" spcCol="1270" anchor="ctr"/>
            <a:lstStyle/>
            <a:p>
              <a:pPr algn="ctr" defTabSz="1875155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2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Hexagon 26"/>
            <p:cNvSpPr/>
            <p:nvPr/>
          </p:nvSpPr>
          <p:spPr>
            <a:xfrm>
              <a:off x="5795031" y="2965886"/>
              <a:ext cx="1114021" cy="956985"/>
            </a:xfrm>
            <a:prstGeom prst="hexagon">
              <a:avLst>
                <a:gd name="adj" fmla="val 25000"/>
                <a:gd name="vf" fmla="val 115470"/>
              </a:avLst>
            </a:prstGeom>
            <a:blipFill dpi="0"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2225">
              <a:solidFill>
                <a:schemeClr val="accent6"/>
              </a:solidFill>
            </a:ln>
          </p:spPr>
          <p:style>
            <a:lnRef idx="2">
              <a:schemeClr val="accent5">
                <a:hueOff val="13729329"/>
                <a:satOff val="-27497"/>
                <a:lumOff val="-1741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zh-CN" altLang="en-US" sz="12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Freeform 28"/>
            <p:cNvSpPr/>
            <p:nvPr/>
          </p:nvSpPr>
          <p:spPr>
            <a:xfrm>
              <a:off x="5795031" y="4021822"/>
              <a:ext cx="1114021" cy="956985"/>
            </a:xfrm>
            <a:custGeom>
              <a:avLst/>
              <a:gdLst>
                <a:gd name="connsiteX0" fmla="*/ 0 w 1114119"/>
                <a:gd name="connsiteY0" fmla="*/ 478339 h 956677"/>
                <a:gd name="connsiteX1" fmla="*/ 239169 w 1114119"/>
                <a:gd name="connsiteY1" fmla="*/ 0 h 956677"/>
                <a:gd name="connsiteX2" fmla="*/ 874950 w 1114119"/>
                <a:gd name="connsiteY2" fmla="*/ 0 h 956677"/>
                <a:gd name="connsiteX3" fmla="*/ 1114119 w 1114119"/>
                <a:gd name="connsiteY3" fmla="*/ 478339 h 956677"/>
                <a:gd name="connsiteX4" fmla="*/ 874950 w 1114119"/>
                <a:gd name="connsiteY4" fmla="*/ 956677 h 956677"/>
                <a:gd name="connsiteX5" fmla="*/ 239169 w 1114119"/>
                <a:gd name="connsiteY5" fmla="*/ 956677 h 956677"/>
                <a:gd name="connsiteX6" fmla="*/ 0 w 1114119"/>
                <a:gd name="connsiteY6" fmla="*/ 478339 h 956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4119" h="956677">
                  <a:moveTo>
                    <a:pt x="0" y="478339"/>
                  </a:moveTo>
                  <a:lnTo>
                    <a:pt x="239169" y="0"/>
                  </a:lnTo>
                  <a:lnTo>
                    <a:pt x="874950" y="0"/>
                  </a:lnTo>
                  <a:lnTo>
                    <a:pt x="1114119" y="478339"/>
                  </a:lnTo>
                  <a:lnTo>
                    <a:pt x="874950" y="956677"/>
                  </a:lnTo>
                  <a:lnTo>
                    <a:pt x="239169" y="956677"/>
                  </a:lnTo>
                  <a:lnTo>
                    <a:pt x="0" y="478339"/>
                  </a:lnTo>
                  <a:close/>
                </a:path>
              </a:pathLst>
            </a:cu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5">
                <a:hueOff val="17161661"/>
                <a:satOff val="-34372"/>
                <a:lumOff val="-21763"/>
                <a:alphaOff val="0"/>
              </a:schemeClr>
            </a:lnRef>
            <a:fillRef idx="1">
              <a:schemeClr val="accent5">
                <a:hueOff val="17161661"/>
                <a:satOff val="-34372"/>
                <a:lumOff val="-21763"/>
                <a:alphaOff val="0"/>
              </a:schemeClr>
            </a:fillRef>
            <a:effectRef idx="0">
              <a:schemeClr val="accent5">
                <a:hueOff val="17161661"/>
                <a:satOff val="-34372"/>
                <a:lumOff val="-21763"/>
                <a:alphaOff val="0"/>
              </a:schemeClr>
            </a:effectRef>
            <a:fontRef idx="minor">
              <a:schemeClr val="lt1"/>
            </a:fontRef>
          </p:style>
          <p:txBody>
            <a:bodyPr lIns="181993" tIns="209850" rIns="181993" bIns="209850" spcCol="1270" anchor="ctr"/>
            <a:lstStyle/>
            <a:p>
              <a:pPr algn="ctr" defTabSz="1875155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2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Hexagon 30"/>
            <p:cNvSpPr/>
            <p:nvPr/>
          </p:nvSpPr>
          <p:spPr>
            <a:xfrm>
              <a:off x="6731513" y="3499954"/>
              <a:ext cx="1114021" cy="956985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5">
                <a:hueOff val="17161661"/>
                <a:satOff val="-34372"/>
                <a:lumOff val="-21763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zh-CN" altLang="en-US" sz="12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0" name="Freeform 7"/>
          <p:cNvSpPr>
            <a:spLocks noChangeAspect="1" noEditPoints="1"/>
          </p:cNvSpPr>
          <p:nvPr/>
        </p:nvSpPr>
        <p:spPr bwMode="auto">
          <a:xfrm>
            <a:off x="3519370" y="4025024"/>
            <a:ext cx="478828" cy="480503"/>
          </a:xfrm>
          <a:custGeom>
            <a:avLst/>
            <a:gdLst>
              <a:gd name="T0" fmla="*/ 347 w 376"/>
              <a:gd name="T1" fmla="*/ 284 h 376"/>
              <a:gd name="T2" fmla="*/ 347 w 376"/>
              <a:gd name="T3" fmla="*/ 238 h 376"/>
              <a:gd name="T4" fmla="*/ 278 w 376"/>
              <a:gd name="T5" fmla="*/ 169 h 376"/>
              <a:gd name="T6" fmla="*/ 238 w 376"/>
              <a:gd name="T7" fmla="*/ 169 h 376"/>
              <a:gd name="T8" fmla="*/ 207 w 376"/>
              <a:gd name="T9" fmla="*/ 148 h 376"/>
              <a:gd name="T10" fmla="*/ 207 w 376"/>
              <a:gd name="T11" fmla="*/ 92 h 376"/>
              <a:gd name="T12" fmla="*/ 236 w 376"/>
              <a:gd name="T13" fmla="*/ 48 h 376"/>
              <a:gd name="T14" fmla="*/ 188 w 376"/>
              <a:gd name="T15" fmla="*/ 0 h 376"/>
              <a:gd name="T16" fmla="*/ 140 w 376"/>
              <a:gd name="T17" fmla="*/ 48 h 376"/>
              <a:gd name="T18" fmla="*/ 169 w 376"/>
              <a:gd name="T19" fmla="*/ 92 h 376"/>
              <a:gd name="T20" fmla="*/ 169 w 376"/>
              <a:gd name="T21" fmla="*/ 148 h 376"/>
              <a:gd name="T22" fmla="*/ 138 w 376"/>
              <a:gd name="T23" fmla="*/ 169 h 376"/>
              <a:gd name="T24" fmla="*/ 98 w 376"/>
              <a:gd name="T25" fmla="*/ 169 h 376"/>
              <a:gd name="T26" fmla="*/ 29 w 376"/>
              <a:gd name="T27" fmla="*/ 238 h 376"/>
              <a:gd name="T28" fmla="*/ 29 w 376"/>
              <a:gd name="T29" fmla="*/ 284 h 376"/>
              <a:gd name="T30" fmla="*/ 0 w 376"/>
              <a:gd name="T31" fmla="*/ 328 h 376"/>
              <a:gd name="T32" fmla="*/ 48 w 376"/>
              <a:gd name="T33" fmla="*/ 376 h 376"/>
              <a:gd name="T34" fmla="*/ 96 w 376"/>
              <a:gd name="T35" fmla="*/ 328 h 376"/>
              <a:gd name="T36" fmla="*/ 67 w 376"/>
              <a:gd name="T37" fmla="*/ 284 h 376"/>
              <a:gd name="T38" fmla="*/ 67 w 376"/>
              <a:gd name="T39" fmla="*/ 238 h 376"/>
              <a:gd name="T40" fmla="*/ 98 w 376"/>
              <a:gd name="T41" fmla="*/ 207 h 376"/>
              <a:gd name="T42" fmla="*/ 138 w 376"/>
              <a:gd name="T43" fmla="*/ 207 h 376"/>
              <a:gd name="T44" fmla="*/ 169 w 376"/>
              <a:gd name="T45" fmla="*/ 202 h 376"/>
              <a:gd name="T46" fmla="*/ 169 w 376"/>
              <a:gd name="T47" fmla="*/ 284 h 376"/>
              <a:gd name="T48" fmla="*/ 140 w 376"/>
              <a:gd name="T49" fmla="*/ 328 h 376"/>
              <a:gd name="T50" fmla="*/ 188 w 376"/>
              <a:gd name="T51" fmla="*/ 376 h 376"/>
              <a:gd name="T52" fmla="*/ 236 w 376"/>
              <a:gd name="T53" fmla="*/ 328 h 376"/>
              <a:gd name="T54" fmla="*/ 207 w 376"/>
              <a:gd name="T55" fmla="*/ 284 h 376"/>
              <a:gd name="T56" fmla="*/ 207 w 376"/>
              <a:gd name="T57" fmla="*/ 202 h 376"/>
              <a:gd name="T58" fmla="*/ 238 w 376"/>
              <a:gd name="T59" fmla="*/ 207 h 376"/>
              <a:gd name="T60" fmla="*/ 278 w 376"/>
              <a:gd name="T61" fmla="*/ 207 h 376"/>
              <a:gd name="T62" fmla="*/ 309 w 376"/>
              <a:gd name="T63" fmla="*/ 238 h 376"/>
              <a:gd name="T64" fmla="*/ 309 w 376"/>
              <a:gd name="T65" fmla="*/ 284 h 376"/>
              <a:gd name="T66" fmla="*/ 280 w 376"/>
              <a:gd name="T67" fmla="*/ 328 h 376"/>
              <a:gd name="T68" fmla="*/ 328 w 376"/>
              <a:gd name="T69" fmla="*/ 376 h 376"/>
              <a:gd name="T70" fmla="*/ 376 w 376"/>
              <a:gd name="T71" fmla="*/ 328 h 376"/>
              <a:gd name="T72" fmla="*/ 347 w 376"/>
              <a:gd name="T73" fmla="*/ 284 h 376"/>
              <a:gd name="T74" fmla="*/ 75 w 376"/>
              <a:gd name="T75" fmla="*/ 328 h 376"/>
              <a:gd name="T76" fmla="*/ 48 w 376"/>
              <a:gd name="T77" fmla="*/ 356 h 376"/>
              <a:gd name="T78" fmla="*/ 20 w 376"/>
              <a:gd name="T79" fmla="*/ 328 h 376"/>
              <a:gd name="T80" fmla="*/ 48 w 376"/>
              <a:gd name="T81" fmla="*/ 300 h 376"/>
              <a:gd name="T82" fmla="*/ 75 w 376"/>
              <a:gd name="T83" fmla="*/ 328 h 376"/>
              <a:gd name="T84" fmla="*/ 160 w 376"/>
              <a:gd name="T85" fmla="*/ 48 h 376"/>
              <a:gd name="T86" fmla="*/ 188 w 376"/>
              <a:gd name="T87" fmla="*/ 20 h 376"/>
              <a:gd name="T88" fmla="*/ 215 w 376"/>
              <a:gd name="T89" fmla="*/ 48 h 376"/>
              <a:gd name="T90" fmla="*/ 188 w 376"/>
              <a:gd name="T91" fmla="*/ 76 h 376"/>
              <a:gd name="T92" fmla="*/ 160 w 376"/>
              <a:gd name="T93" fmla="*/ 48 h 376"/>
              <a:gd name="T94" fmla="*/ 215 w 376"/>
              <a:gd name="T95" fmla="*/ 328 h 376"/>
              <a:gd name="T96" fmla="*/ 188 w 376"/>
              <a:gd name="T97" fmla="*/ 356 h 376"/>
              <a:gd name="T98" fmla="*/ 160 w 376"/>
              <a:gd name="T99" fmla="*/ 328 h 376"/>
              <a:gd name="T100" fmla="*/ 188 w 376"/>
              <a:gd name="T101" fmla="*/ 300 h 376"/>
              <a:gd name="T102" fmla="*/ 215 w 376"/>
              <a:gd name="T103" fmla="*/ 328 h 376"/>
              <a:gd name="T104" fmla="*/ 328 w 376"/>
              <a:gd name="T105" fmla="*/ 356 h 376"/>
              <a:gd name="T106" fmla="*/ 300 w 376"/>
              <a:gd name="T107" fmla="*/ 328 h 376"/>
              <a:gd name="T108" fmla="*/ 328 w 376"/>
              <a:gd name="T109" fmla="*/ 300 h 376"/>
              <a:gd name="T110" fmla="*/ 355 w 376"/>
              <a:gd name="T111" fmla="*/ 328 h 376"/>
              <a:gd name="T112" fmla="*/ 328 w 376"/>
              <a:gd name="T113" fmla="*/ 356 h 3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76" h="376">
                <a:moveTo>
                  <a:pt x="347" y="284"/>
                </a:moveTo>
                <a:cubicBezTo>
                  <a:pt x="347" y="238"/>
                  <a:pt x="347" y="238"/>
                  <a:pt x="347" y="238"/>
                </a:cubicBezTo>
                <a:cubicBezTo>
                  <a:pt x="347" y="210"/>
                  <a:pt x="328" y="169"/>
                  <a:pt x="278" y="169"/>
                </a:cubicBezTo>
                <a:cubicBezTo>
                  <a:pt x="238" y="169"/>
                  <a:pt x="238" y="169"/>
                  <a:pt x="238" y="169"/>
                </a:cubicBezTo>
                <a:cubicBezTo>
                  <a:pt x="210" y="169"/>
                  <a:pt x="207" y="155"/>
                  <a:pt x="207" y="148"/>
                </a:cubicBezTo>
                <a:cubicBezTo>
                  <a:pt x="207" y="92"/>
                  <a:pt x="207" y="92"/>
                  <a:pt x="207" y="92"/>
                </a:cubicBezTo>
                <a:cubicBezTo>
                  <a:pt x="224" y="85"/>
                  <a:pt x="236" y="68"/>
                  <a:pt x="236" y="48"/>
                </a:cubicBezTo>
                <a:cubicBezTo>
                  <a:pt x="236" y="21"/>
                  <a:pt x="214" y="0"/>
                  <a:pt x="188" y="0"/>
                </a:cubicBezTo>
                <a:cubicBezTo>
                  <a:pt x="161" y="0"/>
                  <a:pt x="140" y="21"/>
                  <a:pt x="140" y="48"/>
                </a:cubicBezTo>
                <a:cubicBezTo>
                  <a:pt x="140" y="68"/>
                  <a:pt x="152" y="85"/>
                  <a:pt x="169" y="92"/>
                </a:cubicBezTo>
                <a:cubicBezTo>
                  <a:pt x="169" y="148"/>
                  <a:pt x="169" y="148"/>
                  <a:pt x="169" y="148"/>
                </a:cubicBezTo>
                <a:cubicBezTo>
                  <a:pt x="169" y="153"/>
                  <a:pt x="167" y="169"/>
                  <a:pt x="138" y="169"/>
                </a:cubicBezTo>
                <a:cubicBezTo>
                  <a:pt x="98" y="169"/>
                  <a:pt x="98" y="169"/>
                  <a:pt x="98" y="169"/>
                </a:cubicBezTo>
                <a:cubicBezTo>
                  <a:pt x="47" y="169"/>
                  <a:pt x="29" y="210"/>
                  <a:pt x="29" y="238"/>
                </a:cubicBezTo>
                <a:cubicBezTo>
                  <a:pt x="29" y="284"/>
                  <a:pt x="29" y="284"/>
                  <a:pt x="29" y="284"/>
                </a:cubicBezTo>
                <a:cubicBezTo>
                  <a:pt x="12" y="291"/>
                  <a:pt x="0" y="308"/>
                  <a:pt x="0" y="328"/>
                </a:cubicBezTo>
                <a:cubicBezTo>
                  <a:pt x="0" y="354"/>
                  <a:pt x="21" y="376"/>
                  <a:pt x="48" y="376"/>
                </a:cubicBezTo>
                <a:cubicBezTo>
                  <a:pt x="74" y="376"/>
                  <a:pt x="96" y="354"/>
                  <a:pt x="96" y="328"/>
                </a:cubicBezTo>
                <a:cubicBezTo>
                  <a:pt x="96" y="308"/>
                  <a:pt x="84" y="291"/>
                  <a:pt x="67" y="284"/>
                </a:cubicBezTo>
                <a:cubicBezTo>
                  <a:pt x="67" y="238"/>
                  <a:pt x="67" y="238"/>
                  <a:pt x="67" y="238"/>
                </a:cubicBezTo>
                <a:cubicBezTo>
                  <a:pt x="67" y="233"/>
                  <a:pt x="68" y="207"/>
                  <a:pt x="98" y="207"/>
                </a:cubicBezTo>
                <a:cubicBezTo>
                  <a:pt x="138" y="207"/>
                  <a:pt x="138" y="207"/>
                  <a:pt x="138" y="207"/>
                </a:cubicBezTo>
                <a:cubicBezTo>
                  <a:pt x="150" y="207"/>
                  <a:pt x="160" y="205"/>
                  <a:pt x="169" y="202"/>
                </a:cubicBezTo>
                <a:cubicBezTo>
                  <a:pt x="169" y="284"/>
                  <a:pt x="169" y="284"/>
                  <a:pt x="169" y="284"/>
                </a:cubicBezTo>
                <a:cubicBezTo>
                  <a:pt x="152" y="291"/>
                  <a:pt x="140" y="308"/>
                  <a:pt x="140" y="328"/>
                </a:cubicBezTo>
                <a:cubicBezTo>
                  <a:pt x="140" y="354"/>
                  <a:pt x="161" y="376"/>
                  <a:pt x="188" y="376"/>
                </a:cubicBezTo>
                <a:cubicBezTo>
                  <a:pt x="214" y="376"/>
                  <a:pt x="236" y="354"/>
                  <a:pt x="236" y="328"/>
                </a:cubicBezTo>
                <a:cubicBezTo>
                  <a:pt x="236" y="308"/>
                  <a:pt x="224" y="291"/>
                  <a:pt x="207" y="284"/>
                </a:cubicBezTo>
                <a:cubicBezTo>
                  <a:pt x="207" y="202"/>
                  <a:pt x="207" y="202"/>
                  <a:pt x="207" y="202"/>
                </a:cubicBezTo>
                <a:cubicBezTo>
                  <a:pt x="215" y="205"/>
                  <a:pt x="226" y="207"/>
                  <a:pt x="238" y="207"/>
                </a:cubicBezTo>
                <a:cubicBezTo>
                  <a:pt x="278" y="207"/>
                  <a:pt x="278" y="207"/>
                  <a:pt x="278" y="207"/>
                </a:cubicBezTo>
                <a:cubicBezTo>
                  <a:pt x="306" y="207"/>
                  <a:pt x="309" y="231"/>
                  <a:pt x="309" y="238"/>
                </a:cubicBezTo>
                <a:cubicBezTo>
                  <a:pt x="309" y="284"/>
                  <a:pt x="309" y="284"/>
                  <a:pt x="309" y="284"/>
                </a:cubicBezTo>
                <a:cubicBezTo>
                  <a:pt x="292" y="291"/>
                  <a:pt x="280" y="308"/>
                  <a:pt x="280" y="328"/>
                </a:cubicBezTo>
                <a:cubicBezTo>
                  <a:pt x="280" y="354"/>
                  <a:pt x="301" y="376"/>
                  <a:pt x="328" y="376"/>
                </a:cubicBezTo>
                <a:cubicBezTo>
                  <a:pt x="354" y="376"/>
                  <a:pt x="376" y="354"/>
                  <a:pt x="376" y="328"/>
                </a:cubicBezTo>
                <a:cubicBezTo>
                  <a:pt x="376" y="308"/>
                  <a:pt x="364" y="291"/>
                  <a:pt x="347" y="284"/>
                </a:cubicBezTo>
                <a:close/>
                <a:moveTo>
                  <a:pt x="75" y="328"/>
                </a:moveTo>
                <a:cubicBezTo>
                  <a:pt x="75" y="343"/>
                  <a:pt x="63" y="356"/>
                  <a:pt x="48" y="356"/>
                </a:cubicBezTo>
                <a:cubicBezTo>
                  <a:pt x="32" y="356"/>
                  <a:pt x="20" y="343"/>
                  <a:pt x="20" y="328"/>
                </a:cubicBezTo>
                <a:cubicBezTo>
                  <a:pt x="20" y="313"/>
                  <a:pt x="32" y="300"/>
                  <a:pt x="48" y="300"/>
                </a:cubicBezTo>
                <a:cubicBezTo>
                  <a:pt x="63" y="300"/>
                  <a:pt x="75" y="313"/>
                  <a:pt x="75" y="328"/>
                </a:cubicBezTo>
                <a:close/>
                <a:moveTo>
                  <a:pt x="160" y="48"/>
                </a:moveTo>
                <a:cubicBezTo>
                  <a:pt x="160" y="33"/>
                  <a:pt x="172" y="20"/>
                  <a:pt x="188" y="20"/>
                </a:cubicBezTo>
                <a:cubicBezTo>
                  <a:pt x="203" y="20"/>
                  <a:pt x="215" y="33"/>
                  <a:pt x="215" y="48"/>
                </a:cubicBezTo>
                <a:cubicBezTo>
                  <a:pt x="215" y="63"/>
                  <a:pt x="203" y="76"/>
                  <a:pt x="188" y="76"/>
                </a:cubicBezTo>
                <a:cubicBezTo>
                  <a:pt x="172" y="76"/>
                  <a:pt x="160" y="63"/>
                  <a:pt x="160" y="48"/>
                </a:cubicBezTo>
                <a:close/>
                <a:moveTo>
                  <a:pt x="215" y="328"/>
                </a:moveTo>
                <a:cubicBezTo>
                  <a:pt x="215" y="343"/>
                  <a:pt x="203" y="356"/>
                  <a:pt x="188" y="356"/>
                </a:cubicBezTo>
                <a:cubicBezTo>
                  <a:pt x="172" y="356"/>
                  <a:pt x="160" y="343"/>
                  <a:pt x="160" y="328"/>
                </a:cubicBezTo>
                <a:cubicBezTo>
                  <a:pt x="160" y="313"/>
                  <a:pt x="172" y="300"/>
                  <a:pt x="188" y="300"/>
                </a:cubicBezTo>
                <a:cubicBezTo>
                  <a:pt x="203" y="300"/>
                  <a:pt x="215" y="313"/>
                  <a:pt x="215" y="328"/>
                </a:cubicBezTo>
                <a:close/>
                <a:moveTo>
                  <a:pt x="328" y="356"/>
                </a:moveTo>
                <a:cubicBezTo>
                  <a:pt x="312" y="356"/>
                  <a:pt x="300" y="343"/>
                  <a:pt x="300" y="328"/>
                </a:cubicBezTo>
                <a:cubicBezTo>
                  <a:pt x="300" y="313"/>
                  <a:pt x="312" y="300"/>
                  <a:pt x="328" y="300"/>
                </a:cubicBezTo>
                <a:cubicBezTo>
                  <a:pt x="343" y="300"/>
                  <a:pt x="355" y="313"/>
                  <a:pt x="355" y="328"/>
                </a:cubicBezTo>
                <a:cubicBezTo>
                  <a:pt x="355" y="343"/>
                  <a:pt x="343" y="356"/>
                  <a:pt x="328" y="35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/>
          <a:p>
            <a:pPr algn="ctr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2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Freeform 12"/>
          <p:cNvSpPr>
            <a:spLocks noChangeAspect="1" noEditPoints="1"/>
          </p:cNvSpPr>
          <p:nvPr/>
        </p:nvSpPr>
        <p:spPr bwMode="auto">
          <a:xfrm>
            <a:off x="9340648" y="3459136"/>
            <a:ext cx="626160" cy="381723"/>
          </a:xfrm>
          <a:custGeom>
            <a:avLst/>
            <a:gdLst>
              <a:gd name="T0" fmla="*/ 152 w 400"/>
              <a:gd name="T1" fmla="*/ 7 h 244"/>
              <a:gd name="T2" fmla="*/ 127 w 400"/>
              <a:gd name="T3" fmla="*/ 7 h 244"/>
              <a:gd name="T4" fmla="*/ 0 w 400"/>
              <a:gd name="T5" fmla="*/ 122 h 244"/>
              <a:gd name="T6" fmla="*/ 127 w 400"/>
              <a:gd name="T7" fmla="*/ 237 h 244"/>
              <a:gd name="T8" fmla="*/ 152 w 400"/>
              <a:gd name="T9" fmla="*/ 237 h 244"/>
              <a:gd name="T10" fmla="*/ 152 w 400"/>
              <a:gd name="T11" fmla="*/ 212 h 244"/>
              <a:gd name="T12" fmla="*/ 53 w 400"/>
              <a:gd name="T13" fmla="*/ 122 h 244"/>
              <a:gd name="T14" fmla="*/ 152 w 400"/>
              <a:gd name="T15" fmla="*/ 32 h 244"/>
              <a:gd name="T16" fmla="*/ 152 w 400"/>
              <a:gd name="T17" fmla="*/ 7 h 244"/>
              <a:gd name="T18" fmla="*/ 272 w 400"/>
              <a:gd name="T19" fmla="*/ 7 h 244"/>
              <a:gd name="T20" fmla="*/ 248 w 400"/>
              <a:gd name="T21" fmla="*/ 7 h 244"/>
              <a:gd name="T22" fmla="*/ 248 w 400"/>
              <a:gd name="T23" fmla="*/ 32 h 244"/>
              <a:gd name="T24" fmla="*/ 347 w 400"/>
              <a:gd name="T25" fmla="*/ 122 h 244"/>
              <a:gd name="T26" fmla="*/ 248 w 400"/>
              <a:gd name="T27" fmla="*/ 212 h 244"/>
              <a:gd name="T28" fmla="*/ 248 w 400"/>
              <a:gd name="T29" fmla="*/ 237 h 244"/>
              <a:gd name="T30" fmla="*/ 272 w 400"/>
              <a:gd name="T31" fmla="*/ 237 h 244"/>
              <a:gd name="T32" fmla="*/ 400 w 400"/>
              <a:gd name="T33" fmla="*/ 122 h 244"/>
              <a:gd name="T34" fmla="*/ 272 w 400"/>
              <a:gd name="T35" fmla="*/ 7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00" h="244">
                <a:moveTo>
                  <a:pt x="152" y="7"/>
                </a:moveTo>
                <a:cubicBezTo>
                  <a:pt x="145" y="0"/>
                  <a:pt x="135" y="0"/>
                  <a:pt x="127" y="7"/>
                </a:cubicBezTo>
                <a:cubicBezTo>
                  <a:pt x="0" y="122"/>
                  <a:pt x="0" y="122"/>
                  <a:pt x="0" y="122"/>
                </a:cubicBezTo>
                <a:cubicBezTo>
                  <a:pt x="127" y="237"/>
                  <a:pt x="127" y="237"/>
                  <a:pt x="127" y="237"/>
                </a:cubicBezTo>
                <a:cubicBezTo>
                  <a:pt x="135" y="244"/>
                  <a:pt x="145" y="244"/>
                  <a:pt x="152" y="237"/>
                </a:cubicBezTo>
                <a:cubicBezTo>
                  <a:pt x="159" y="230"/>
                  <a:pt x="159" y="219"/>
                  <a:pt x="152" y="212"/>
                </a:cubicBezTo>
                <a:cubicBezTo>
                  <a:pt x="53" y="122"/>
                  <a:pt x="53" y="122"/>
                  <a:pt x="53" y="122"/>
                </a:cubicBezTo>
                <a:cubicBezTo>
                  <a:pt x="152" y="32"/>
                  <a:pt x="152" y="32"/>
                  <a:pt x="152" y="32"/>
                </a:cubicBezTo>
                <a:cubicBezTo>
                  <a:pt x="159" y="25"/>
                  <a:pt x="159" y="14"/>
                  <a:pt x="152" y="7"/>
                </a:cubicBezTo>
                <a:close/>
                <a:moveTo>
                  <a:pt x="272" y="7"/>
                </a:moveTo>
                <a:cubicBezTo>
                  <a:pt x="265" y="0"/>
                  <a:pt x="255" y="0"/>
                  <a:pt x="248" y="7"/>
                </a:cubicBezTo>
                <a:cubicBezTo>
                  <a:pt x="240" y="14"/>
                  <a:pt x="241" y="25"/>
                  <a:pt x="248" y="32"/>
                </a:cubicBezTo>
                <a:cubicBezTo>
                  <a:pt x="347" y="122"/>
                  <a:pt x="347" y="122"/>
                  <a:pt x="347" y="122"/>
                </a:cubicBezTo>
                <a:cubicBezTo>
                  <a:pt x="248" y="212"/>
                  <a:pt x="248" y="212"/>
                  <a:pt x="248" y="212"/>
                </a:cubicBezTo>
                <a:cubicBezTo>
                  <a:pt x="241" y="219"/>
                  <a:pt x="240" y="230"/>
                  <a:pt x="248" y="237"/>
                </a:cubicBezTo>
                <a:cubicBezTo>
                  <a:pt x="255" y="244"/>
                  <a:pt x="265" y="244"/>
                  <a:pt x="272" y="237"/>
                </a:cubicBezTo>
                <a:cubicBezTo>
                  <a:pt x="400" y="122"/>
                  <a:pt x="400" y="122"/>
                  <a:pt x="400" y="122"/>
                </a:cubicBezTo>
                <a:lnTo>
                  <a:pt x="272" y="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/>
          <a:p>
            <a:pPr algn="ctr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2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Freeform 17"/>
          <p:cNvSpPr>
            <a:spLocks noChangeAspect="1" noEditPoints="1"/>
          </p:cNvSpPr>
          <p:nvPr/>
        </p:nvSpPr>
        <p:spPr bwMode="auto">
          <a:xfrm>
            <a:off x="4681281" y="2128129"/>
            <a:ext cx="525707" cy="418556"/>
          </a:xfrm>
          <a:custGeom>
            <a:avLst/>
            <a:gdLst>
              <a:gd name="T0" fmla="*/ 200 w 400"/>
              <a:gd name="T1" fmla="*/ 120 h 320"/>
              <a:gd name="T2" fmla="*/ 140 w 400"/>
              <a:gd name="T3" fmla="*/ 180 h 320"/>
              <a:gd name="T4" fmla="*/ 200 w 400"/>
              <a:gd name="T5" fmla="*/ 240 h 320"/>
              <a:gd name="T6" fmla="*/ 260 w 400"/>
              <a:gd name="T7" fmla="*/ 180 h 320"/>
              <a:gd name="T8" fmla="*/ 200 w 400"/>
              <a:gd name="T9" fmla="*/ 120 h 320"/>
              <a:gd name="T10" fmla="*/ 360 w 400"/>
              <a:gd name="T11" fmla="*/ 60 h 320"/>
              <a:gd name="T12" fmla="*/ 312 w 400"/>
              <a:gd name="T13" fmla="*/ 60 h 320"/>
              <a:gd name="T14" fmla="*/ 296 w 400"/>
              <a:gd name="T15" fmla="*/ 49 h 320"/>
              <a:gd name="T16" fmla="*/ 284 w 400"/>
              <a:gd name="T17" fmla="*/ 11 h 320"/>
              <a:gd name="T18" fmla="*/ 268 w 400"/>
              <a:gd name="T19" fmla="*/ 0 h 320"/>
              <a:gd name="T20" fmla="*/ 132 w 400"/>
              <a:gd name="T21" fmla="*/ 0 h 320"/>
              <a:gd name="T22" fmla="*/ 116 w 400"/>
              <a:gd name="T23" fmla="*/ 11 h 320"/>
              <a:gd name="T24" fmla="*/ 104 w 400"/>
              <a:gd name="T25" fmla="*/ 49 h 320"/>
              <a:gd name="T26" fmla="*/ 88 w 400"/>
              <a:gd name="T27" fmla="*/ 60 h 320"/>
              <a:gd name="T28" fmla="*/ 40 w 400"/>
              <a:gd name="T29" fmla="*/ 60 h 320"/>
              <a:gd name="T30" fmla="*/ 0 w 400"/>
              <a:gd name="T31" fmla="*/ 100 h 320"/>
              <a:gd name="T32" fmla="*/ 0 w 400"/>
              <a:gd name="T33" fmla="*/ 280 h 320"/>
              <a:gd name="T34" fmla="*/ 40 w 400"/>
              <a:gd name="T35" fmla="*/ 320 h 320"/>
              <a:gd name="T36" fmla="*/ 360 w 400"/>
              <a:gd name="T37" fmla="*/ 320 h 320"/>
              <a:gd name="T38" fmla="*/ 400 w 400"/>
              <a:gd name="T39" fmla="*/ 280 h 320"/>
              <a:gd name="T40" fmla="*/ 400 w 400"/>
              <a:gd name="T41" fmla="*/ 100 h 320"/>
              <a:gd name="T42" fmla="*/ 360 w 400"/>
              <a:gd name="T43" fmla="*/ 60 h 320"/>
              <a:gd name="T44" fmla="*/ 200 w 400"/>
              <a:gd name="T45" fmla="*/ 280 h 320"/>
              <a:gd name="T46" fmla="*/ 100 w 400"/>
              <a:gd name="T47" fmla="*/ 180 h 320"/>
              <a:gd name="T48" fmla="*/ 200 w 400"/>
              <a:gd name="T49" fmla="*/ 80 h 320"/>
              <a:gd name="T50" fmla="*/ 300 w 400"/>
              <a:gd name="T51" fmla="*/ 180 h 320"/>
              <a:gd name="T52" fmla="*/ 200 w 400"/>
              <a:gd name="T53" fmla="*/ 280 h 320"/>
              <a:gd name="T54" fmla="*/ 346 w 400"/>
              <a:gd name="T55" fmla="*/ 128 h 320"/>
              <a:gd name="T56" fmla="*/ 332 w 400"/>
              <a:gd name="T57" fmla="*/ 114 h 320"/>
              <a:gd name="T58" fmla="*/ 346 w 400"/>
              <a:gd name="T59" fmla="*/ 100 h 320"/>
              <a:gd name="T60" fmla="*/ 360 w 400"/>
              <a:gd name="T61" fmla="*/ 114 h 320"/>
              <a:gd name="T62" fmla="*/ 346 w 400"/>
              <a:gd name="T63" fmla="*/ 128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00" h="320">
                <a:moveTo>
                  <a:pt x="200" y="120"/>
                </a:moveTo>
                <a:cubicBezTo>
                  <a:pt x="167" y="120"/>
                  <a:pt x="140" y="147"/>
                  <a:pt x="140" y="180"/>
                </a:cubicBezTo>
                <a:cubicBezTo>
                  <a:pt x="140" y="213"/>
                  <a:pt x="167" y="240"/>
                  <a:pt x="200" y="240"/>
                </a:cubicBezTo>
                <a:cubicBezTo>
                  <a:pt x="233" y="240"/>
                  <a:pt x="260" y="213"/>
                  <a:pt x="260" y="180"/>
                </a:cubicBezTo>
                <a:cubicBezTo>
                  <a:pt x="260" y="147"/>
                  <a:pt x="233" y="120"/>
                  <a:pt x="200" y="120"/>
                </a:cubicBezTo>
                <a:close/>
                <a:moveTo>
                  <a:pt x="360" y="60"/>
                </a:moveTo>
                <a:cubicBezTo>
                  <a:pt x="312" y="60"/>
                  <a:pt x="312" y="60"/>
                  <a:pt x="312" y="60"/>
                </a:cubicBezTo>
                <a:cubicBezTo>
                  <a:pt x="305" y="60"/>
                  <a:pt x="298" y="55"/>
                  <a:pt x="296" y="49"/>
                </a:cubicBezTo>
                <a:cubicBezTo>
                  <a:pt x="284" y="11"/>
                  <a:pt x="284" y="11"/>
                  <a:pt x="284" y="11"/>
                </a:cubicBezTo>
                <a:cubicBezTo>
                  <a:pt x="281" y="5"/>
                  <a:pt x="274" y="0"/>
                  <a:pt x="268" y="0"/>
                </a:cubicBezTo>
                <a:cubicBezTo>
                  <a:pt x="132" y="0"/>
                  <a:pt x="132" y="0"/>
                  <a:pt x="132" y="0"/>
                </a:cubicBezTo>
                <a:cubicBezTo>
                  <a:pt x="125" y="0"/>
                  <a:pt x="118" y="5"/>
                  <a:pt x="116" y="11"/>
                </a:cubicBezTo>
                <a:cubicBezTo>
                  <a:pt x="104" y="49"/>
                  <a:pt x="104" y="49"/>
                  <a:pt x="104" y="49"/>
                </a:cubicBezTo>
                <a:cubicBezTo>
                  <a:pt x="101" y="55"/>
                  <a:pt x="94" y="60"/>
                  <a:pt x="88" y="60"/>
                </a:cubicBezTo>
                <a:cubicBezTo>
                  <a:pt x="40" y="60"/>
                  <a:pt x="40" y="60"/>
                  <a:pt x="40" y="60"/>
                </a:cubicBezTo>
                <a:cubicBezTo>
                  <a:pt x="18" y="60"/>
                  <a:pt x="0" y="78"/>
                  <a:pt x="0" y="100"/>
                </a:cubicBezTo>
                <a:cubicBezTo>
                  <a:pt x="0" y="280"/>
                  <a:pt x="0" y="280"/>
                  <a:pt x="0" y="280"/>
                </a:cubicBezTo>
                <a:cubicBezTo>
                  <a:pt x="0" y="302"/>
                  <a:pt x="18" y="320"/>
                  <a:pt x="40" y="320"/>
                </a:cubicBezTo>
                <a:cubicBezTo>
                  <a:pt x="360" y="320"/>
                  <a:pt x="360" y="320"/>
                  <a:pt x="360" y="320"/>
                </a:cubicBezTo>
                <a:cubicBezTo>
                  <a:pt x="382" y="320"/>
                  <a:pt x="400" y="302"/>
                  <a:pt x="400" y="280"/>
                </a:cubicBezTo>
                <a:cubicBezTo>
                  <a:pt x="400" y="100"/>
                  <a:pt x="400" y="100"/>
                  <a:pt x="400" y="100"/>
                </a:cubicBezTo>
                <a:cubicBezTo>
                  <a:pt x="400" y="78"/>
                  <a:pt x="382" y="60"/>
                  <a:pt x="360" y="60"/>
                </a:cubicBezTo>
                <a:close/>
                <a:moveTo>
                  <a:pt x="200" y="280"/>
                </a:moveTo>
                <a:cubicBezTo>
                  <a:pt x="145" y="280"/>
                  <a:pt x="100" y="235"/>
                  <a:pt x="100" y="180"/>
                </a:cubicBezTo>
                <a:cubicBezTo>
                  <a:pt x="100" y="125"/>
                  <a:pt x="145" y="80"/>
                  <a:pt x="200" y="80"/>
                </a:cubicBezTo>
                <a:cubicBezTo>
                  <a:pt x="255" y="80"/>
                  <a:pt x="300" y="125"/>
                  <a:pt x="300" y="180"/>
                </a:cubicBezTo>
                <a:cubicBezTo>
                  <a:pt x="300" y="235"/>
                  <a:pt x="255" y="280"/>
                  <a:pt x="200" y="280"/>
                </a:cubicBezTo>
                <a:close/>
                <a:moveTo>
                  <a:pt x="346" y="128"/>
                </a:moveTo>
                <a:cubicBezTo>
                  <a:pt x="338" y="128"/>
                  <a:pt x="332" y="122"/>
                  <a:pt x="332" y="114"/>
                </a:cubicBezTo>
                <a:cubicBezTo>
                  <a:pt x="332" y="106"/>
                  <a:pt x="338" y="100"/>
                  <a:pt x="346" y="100"/>
                </a:cubicBezTo>
                <a:cubicBezTo>
                  <a:pt x="354" y="100"/>
                  <a:pt x="360" y="106"/>
                  <a:pt x="360" y="114"/>
                </a:cubicBezTo>
                <a:cubicBezTo>
                  <a:pt x="360" y="122"/>
                  <a:pt x="354" y="128"/>
                  <a:pt x="346" y="1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/>
          <a:p>
            <a:pPr algn="ctr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2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Freeform 22"/>
          <p:cNvSpPr>
            <a:spLocks noChangeAspect="1" noEditPoints="1"/>
          </p:cNvSpPr>
          <p:nvPr/>
        </p:nvSpPr>
        <p:spPr bwMode="auto">
          <a:xfrm>
            <a:off x="8277516" y="4110410"/>
            <a:ext cx="436972" cy="436972"/>
          </a:xfrm>
          <a:custGeom>
            <a:avLst/>
            <a:gdLst>
              <a:gd name="T0" fmla="*/ 287 w 316"/>
              <a:gd name="T1" fmla="*/ 29 h 316"/>
              <a:gd name="T2" fmla="*/ 236 w 316"/>
              <a:gd name="T3" fmla="*/ 4 h 316"/>
              <a:gd name="T4" fmla="*/ 135 w 316"/>
              <a:gd name="T5" fmla="*/ 105 h 316"/>
              <a:gd name="T6" fmla="*/ 20 w 316"/>
              <a:gd name="T7" fmla="*/ 221 h 316"/>
              <a:gd name="T8" fmla="*/ 0 w 316"/>
              <a:gd name="T9" fmla="*/ 316 h 316"/>
              <a:gd name="T10" fmla="*/ 95 w 316"/>
              <a:gd name="T11" fmla="*/ 296 h 316"/>
              <a:gd name="T12" fmla="*/ 210 w 316"/>
              <a:gd name="T13" fmla="*/ 180 h 316"/>
              <a:gd name="T14" fmla="*/ 312 w 316"/>
              <a:gd name="T15" fmla="*/ 79 h 316"/>
              <a:gd name="T16" fmla="*/ 287 w 316"/>
              <a:gd name="T17" fmla="*/ 29 h 316"/>
              <a:gd name="T18" fmla="*/ 89 w 316"/>
              <a:gd name="T19" fmla="*/ 284 h 316"/>
              <a:gd name="T20" fmla="*/ 57 w 316"/>
              <a:gd name="T21" fmla="*/ 291 h 316"/>
              <a:gd name="T22" fmla="*/ 43 w 316"/>
              <a:gd name="T23" fmla="*/ 273 h 316"/>
              <a:gd name="T24" fmla="*/ 24 w 316"/>
              <a:gd name="T25" fmla="*/ 259 h 316"/>
              <a:gd name="T26" fmla="*/ 31 w 316"/>
              <a:gd name="T27" fmla="*/ 226 h 316"/>
              <a:gd name="T28" fmla="*/ 41 w 316"/>
              <a:gd name="T29" fmla="*/ 217 h 316"/>
              <a:gd name="T30" fmla="*/ 78 w 316"/>
              <a:gd name="T31" fmla="*/ 237 h 316"/>
              <a:gd name="T32" fmla="*/ 99 w 316"/>
              <a:gd name="T33" fmla="*/ 275 h 316"/>
              <a:gd name="T34" fmla="*/ 89 w 316"/>
              <a:gd name="T35" fmla="*/ 284 h 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16" h="316">
                <a:moveTo>
                  <a:pt x="287" y="29"/>
                </a:moveTo>
                <a:cubicBezTo>
                  <a:pt x="258" y="0"/>
                  <a:pt x="236" y="4"/>
                  <a:pt x="236" y="4"/>
                </a:cubicBezTo>
                <a:cubicBezTo>
                  <a:pt x="135" y="105"/>
                  <a:pt x="135" y="105"/>
                  <a:pt x="135" y="105"/>
                </a:cubicBezTo>
                <a:cubicBezTo>
                  <a:pt x="20" y="221"/>
                  <a:pt x="20" y="221"/>
                  <a:pt x="20" y="221"/>
                </a:cubicBezTo>
                <a:cubicBezTo>
                  <a:pt x="0" y="316"/>
                  <a:pt x="0" y="316"/>
                  <a:pt x="0" y="316"/>
                </a:cubicBezTo>
                <a:cubicBezTo>
                  <a:pt x="95" y="296"/>
                  <a:pt x="95" y="296"/>
                  <a:pt x="95" y="296"/>
                </a:cubicBezTo>
                <a:cubicBezTo>
                  <a:pt x="210" y="180"/>
                  <a:pt x="210" y="180"/>
                  <a:pt x="210" y="180"/>
                </a:cubicBezTo>
                <a:cubicBezTo>
                  <a:pt x="312" y="79"/>
                  <a:pt x="312" y="79"/>
                  <a:pt x="312" y="79"/>
                </a:cubicBezTo>
                <a:cubicBezTo>
                  <a:pt x="312" y="79"/>
                  <a:pt x="316" y="58"/>
                  <a:pt x="287" y="29"/>
                </a:cubicBezTo>
                <a:close/>
                <a:moveTo>
                  <a:pt x="89" y="284"/>
                </a:moveTo>
                <a:cubicBezTo>
                  <a:pt x="57" y="291"/>
                  <a:pt x="57" y="291"/>
                  <a:pt x="57" y="291"/>
                </a:cubicBezTo>
                <a:cubicBezTo>
                  <a:pt x="54" y="285"/>
                  <a:pt x="50" y="280"/>
                  <a:pt x="43" y="273"/>
                </a:cubicBezTo>
                <a:cubicBezTo>
                  <a:pt x="36" y="266"/>
                  <a:pt x="30" y="262"/>
                  <a:pt x="24" y="259"/>
                </a:cubicBezTo>
                <a:cubicBezTo>
                  <a:pt x="31" y="226"/>
                  <a:pt x="31" y="226"/>
                  <a:pt x="31" y="226"/>
                </a:cubicBezTo>
                <a:cubicBezTo>
                  <a:pt x="41" y="217"/>
                  <a:pt x="41" y="217"/>
                  <a:pt x="41" y="217"/>
                </a:cubicBezTo>
                <a:cubicBezTo>
                  <a:pt x="41" y="217"/>
                  <a:pt x="58" y="217"/>
                  <a:pt x="78" y="237"/>
                </a:cubicBezTo>
                <a:cubicBezTo>
                  <a:pt x="98" y="257"/>
                  <a:pt x="99" y="275"/>
                  <a:pt x="99" y="275"/>
                </a:cubicBezTo>
                <a:lnTo>
                  <a:pt x="89" y="28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/>
          <a:p>
            <a:pPr algn="ctr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2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Freeform 27"/>
          <p:cNvSpPr>
            <a:spLocks noChangeAspect="1" noEditPoints="1"/>
          </p:cNvSpPr>
          <p:nvPr/>
        </p:nvSpPr>
        <p:spPr bwMode="auto">
          <a:xfrm>
            <a:off x="7058680" y="2148219"/>
            <a:ext cx="505616" cy="361633"/>
          </a:xfrm>
          <a:custGeom>
            <a:avLst/>
            <a:gdLst>
              <a:gd name="T0" fmla="*/ 392 w 392"/>
              <a:gd name="T1" fmla="*/ 40 h 280"/>
              <a:gd name="T2" fmla="*/ 392 w 392"/>
              <a:gd name="T3" fmla="*/ 16 h 280"/>
              <a:gd name="T4" fmla="*/ 376 w 392"/>
              <a:gd name="T5" fmla="*/ 0 h 280"/>
              <a:gd name="T6" fmla="*/ 16 w 392"/>
              <a:gd name="T7" fmla="*/ 0 h 280"/>
              <a:gd name="T8" fmla="*/ 0 w 392"/>
              <a:gd name="T9" fmla="*/ 16 h 280"/>
              <a:gd name="T10" fmla="*/ 0 w 392"/>
              <a:gd name="T11" fmla="*/ 40 h 280"/>
              <a:gd name="T12" fmla="*/ 40 w 392"/>
              <a:gd name="T13" fmla="*/ 40 h 280"/>
              <a:gd name="T14" fmla="*/ 40 w 392"/>
              <a:gd name="T15" fmla="*/ 80 h 280"/>
              <a:gd name="T16" fmla="*/ 0 w 392"/>
              <a:gd name="T17" fmla="*/ 80 h 280"/>
              <a:gd name="T18" fmla="*/ 0 w 392"/>
              <a:gd name="T19" fmla="*/ 120 h 280"/>
              <a:gd name="T20" fmla="*/ 40 w 392"/>
              <a:gd name="T21" fmla="*/ 120 h 280"/>
              <a:gd name="T22" fmla="*/ 40 w 392"/>
              <a:gd name="T23" fmla="*/ 160 h 280"/>
              <a:gd name="T24" fmla="*/ 0 w 392"/>
              <a:gd name="T25" fmla="*/ 160 h 280"/>
              <a:gd name="T26" fmla="*/ 0 w 392"/>
              <a:gd name="T27" fmla="*/ 200 h 280"/>
              <a:gd name="T28" fmla="*/ 40 w 392"/>
              <a:gd name="T29" fmla="*/ 200 h 280"/>
              <a:gd name="T30" fmla="*/ 40 w 392"/>
              <a:gd name="T31" fmla="*/ 240 h 280"/>
              <a:gd name="T32" fmla="*/ 0 w 392"/>
              <a:gd name="T33" fmla="*/ 240 h 280"/>
              <a:gd name="T34" fmla="*/ 0 w 392"/>
              <a:gd name="T35" fmla="*/ 264 h 280"/>
              <a:gd name="T36" fmla="*/ 16 w 392"/>
              <a:gd name="T37" fmla="*/ 280 h 280"/>
              <a:gd name="T38" fmla="*/ 376 w 392"/>
              <a:gd name="T39" fmla="*/ 280 h 280"/>
              <a:gd name="T40" fmla="*/ 392 w 392"/>
              <a:gd name="T41" fmla="*/ 264 h 280"/>
              <a:gd name="T42" fmla="*/ 392 w 392"/>
              <a:gd name="T43" fmla="*/ 240 h 280"/>
              <a:gd name="T44" fmla="*/ 352 w 392"/>
              <a:gd name="T45" fmla="*/ 240 h 280"/>
              <a:gd name="T46" fmla="*/ 352 w 392"/>
              <a:gd name="T47" fmla="*/ 200 h 280"/>
              <a:gd name="T48" fmla="*/ 392 w 392"/>
              <a:gd name="T49" fmla="*/ 200 h 280"/>
              <a:gd name="T50" fmla="*/ 392 w 392"/>
              <a:gd name="T51" fmla="*/ 160 h 280"/>
              <a:gd name="T52" fmla="*/ 352 w 392"/>
              <a:gd name="T53" fmla="*/ 160 h 280"/>
              <a:gd name="T54" fmla="*/ 352 w 392"/>
              <a:gd name="T55" fmla="*/ 120 h 280"/>
              <a:gd name="T56" fmla="*/ 392 w 392"/>
              <a:gd name="T57" fmla="*/ 120 h 280"/>
              <a:gd name="T58" fmla="*/ 392 w 392"/>
              <a:gd name="T59" fmla="*/ 80 h 280"/>
              <a:gd name="T60" fmla="*/ 352 w 392"/>
              <a:gd name="T61" fmla="*/ 80 h 280"/>
              <a:gd name="T62" fmla="*/ 352 w 392"/>
              <a:gd name="T63" fmla="*/ 40 h 280"/>
              <a:gd name="T64" fmla="*/ 392 w 392"/>
              <a:gd name="T65" fmla="*/ 40 h 280"/>
              <a:gd name="T66" fmla="*/ 152 w 392"/>
              <a:gd name="T67" fmla="*/ 200 h 280"/>
              <a:gd name="T68" fmla="*/ 152 w 392"/>
              <a:gd name="T69" fmla="*/ 80 h 280"/>
              <a:gd name="T70" fmla="*/ 252 w 392"/>
              <a:gd name="T71" fmla="*/ 140 h 280"/>
              <a:gd name="T72" fmla="*/ 152 w 392"/>
              <a:gd name="T73" fmla="*/ 200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92" h="280">
                <a:moveTo>
                  <a:pt x="392" y="40"/>
                </a:moveTo>
                <a:cubicBezTo>
                  <a:pt x="392" y="16"/>
                  <a:pt x="392" y="16"/>
                  <a:pt x="392" y="16"/>
                </a:cubicBezTo>
                <a:cubicBezTo>
                  <a:pt x="392" y="7"/>
                  <a:pt x="385" y="0"/>
                  <a:pt x="376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40"/>
                  <a:pt x="0" y="40"/>
                  <a:pt x="0" y="40"/>
                </a:cubicBezTo>
                <a:cubicBezTo>
                  <a:pt x="40" y="40"/>
                  <a:pt x="40" y="40"/>
                  <a:pt x="40" y="40"/>
                </a:cubicBezTo>
                <a:cubicBezTo>
                  <a:pt x="40" y="80"/>
                  <a:pt x="40" y="80"/>
                  <a:pt x="40" y="80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120"/>
                  <a:pt x="0" y="120"/>
                  <a:pt x="0" y="120"/>
                </a:cubicBezTo>
                <a:cubicBezTo>
                  <a:pt x="40" y="120"/>
                  <a:pt x="40" y="120"/>
                  <a:pt x="40" y="120"/>
                </a:cubicBezTo>
                <a:cubicBezTo>
                  <a:pt x="40" y="160"/>
                  <a:pt x="40" y="160"/>
                  <a:pt x="40" y="160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200"/>
                  <a:pt x="0" y="200"/>
                  <a:pt x="0" y="200"/>
                </a:cubicBezTo>
                <a:cubicBezTo>
                  <a:pt x="40" y="200"/>
                  <a:pt x="40" y="200"/>
                  <a:pt x="40" y="200"/>
                </a:cubicBezTo>
                <a:cubicBezTo>
                  <a:pt x="40" y="240"/>
                  <a:pt x="40" y="240"/>
                  <a:pt x="40" y="240"/>
                </a:cubicBezTo>
                <a:cubicBezTo>
                  <a:pt x="0" y="240"/>
                  <a:pt x="0" y="240"/>
                  <a:pt x="0" y="240"/>
                </a:cubicBezTo>
                <a:cubicBezTo>
                  <a:pt x="0" y="264"/>
                  <a:pt x="0" y="264"/>
                  <a:pt x="0" y="264"/>
                </a:cubicBezTo>
                <a:cubicBezTo>
                  <a:pt x="0" y="273"/>
                  <a:pt x="7" y="280"/>
                  <a:pt x="16" y="280"/>
                </a:cubicBezTo>
                <a:cubicBezTo>
                  <a:pt x="376" y="280"/>
                  <a:pt x="376" y="280"/>
                  <a:pt x="376" y="280"/>
                </a:cubicBezTo>
                <a:cubicBezTo>
                  <a:pt x="385" y="280"/>
                  <a:pt x="392" y="273"/>
                  <a:pt x="392" y="264"/>
                </a:cubicBezTo>
                <a:cubicBezTo>
                  <a:pt x="392" y="240"/>
                  <a:pt x="392" y="240"/>
                  <a:pt x="392" y="240"/>
                </a:cubicBezTo>
                <a:cubicBezTo>
                  <a:pt x="352" y="240"/>
                  <a:pt x="352" y="240"/>
                  <a:pt x="352" y="240"/>
                </a:cubicBezTo>
                <a:cubicBezTo>
                  <a:pt x="352" y="200"/>
                  <a:pt x="352" y="200"/>
                  <a:pt x="352" y="200"/>
                </a:cubicBezTo>
                <a:cubicBezTo>
                  <a:pt x="392" y="200"/>
                  <a:pt x="392" y="200"/>
                  <a:pt x="392" y="200"/>
                </a:cubicBezTo>
                <a:cubicBezTo>
                  <a:pt x="392" y="160"/>
                  <a:pt x="392" y="160"/>
                  <a:pt x="392" y="160"/>
                </a:cubicBezTo>
                <a:cubicBezTo>
                  <a:pt x="352" y="160"/>
                  <a:pt x="352" y="160"/>
                  <a:pt x="352" y="160"/>
                </a:cubicBezTo>
                <a:cubicBezTo>
                  <a:pt x="352" y="120"/>
                  <a:pt x="352" y="120"/>
                  <a:pt x="352" y="120"/>
                </a:cubicBezTo>
                <a:cubicBezTo>
                  <a:pt x="392" y="120"/>
                  <a:pt x="392" y="120"/>
                  <a:pt x="392" y="120"/>
                </a:cubicBezTo>
                <a:cubicBezTo>
                  <a:pt x="392" y="80"/>
                  <a:pt x="392" y="80"/>
                  <a:pt x="392" y="80"/>
                </a:cubicBezTo>
                <a:cubicBezTo>
                  <a:pt x="352" y="80"/>
                  <a:pt x="352" y="80"/>
                  <a:pt x="352" y="80"/>
                </a:cubicBezTo>
                <a:cubicBezTo>
                  <a:pt x="352" y="40"/>
                  <a:pt x="352" y="40"/>
                  <a:pt x="352" y="40"/>
                </a:cubicBezTo>
                <a:lnTo>
                  <a:pt x="392" y="40"/>
                </a:lnTo>
                <a:close/>
                <a:moveTo>
                  <a:pt x="152" y="200"/>
                </a:moveTo>
                <a:cubicBezTo>
                  <a:pt x="152" y="80"/>
                  <a:pt x="152" y="80"/>
                  <a:pt x="152" y="80"/>
                </a:cubicBezTo>
                <a:cubicBezTo>
                  <a:pt x="252" y="140"/>
                  <a:pt x="252" y="140"/>
                  <a:pt x="252" y="140"/>
                </a:cubicBezTo>
                <a:lnTo>
                  <a:pt x="152" y="2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/>
          <a:p>
            <a:pPr algn="ctr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2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Freeform 6"/>
          <p:cNvSpPr>
            <a:spLocks noChangeAspect="1" noEditPoints="1"/>
          </p:cNvSpPr>
          <p:nvPr/>
        </p:nvSpPr>
        <p:spPr bwMode="auto">
          <a:xfrm>
            <a:off x="5871654" y="4036744"/>
            <a:ext cx="572585" cy="584304"/>
          </a:xfrm>
          <a:custGeom>
            <a:avLst/>
            <a:gdLst>
              <a:gd name="T0" fmla="*/ 121 w 417"/>
              <a:gd name="T1" fmla="*/ 94 h 426"/>
              <a:gd name="T2" fmla="*/ 85 w 417"/>
              <a:gd name="T3" fmla="*/ 341 h 426"/>
              <a:gd name="T4" fmla="*/ 332 w 417"/>
              <a:gd name="T5" fmla="*/ 305 h 426"/>
              <a:gd name="T6" fmla="*/ 267 w 417"/>
              <a:gd name="T7" fmla="*/ 159 h 426"/>
              <a:gd name="T8" fmla="*/ 121 w 417"/>
              <a:gd name="T9" fmla="*/ 94 h 426"/>
              <a:gd name="T10" fmla="*/ 306 w 417"/>
              <a:gd name="T11" fmla="*/ 286 h 426"/>
              <a:gd name="T12" fmla="*/ 199 w 417"/>
              <a:gd name="T13" fmla="*/ 227 h 426"/>
              <a:gd name="T14" fmla="*/ 140 w 417"/>
              <a:gd name="T15" fmla="*/ 120 h 426"/>
              <a:gd name="T16" fmla="*/ 247 w 417"/>
              <a:gd name="T17" fmla="*/ 179 h 426"/>
              <a:gd name="T18" fmla="*/ 306 w 417"/>
              <a:gd name="T19" fmla="*/ 286 h 426"/>
              <a:gd name="T20" fmla="*/ 309 w 417"/>
              <a:gd name="T21" fmla="*/ 128 h 426"/>
              <a:gd name="T22" fmla="*/ 323 w 417"/>
              <a:gd name="T23" fmla="*/ 122 h 426"/>
              <a:gd name="T24" fmla="*/ 361 w 417"/>
              <a:gd name="T25" fmla="*/ 84 h 426"/>
              <a:gd name="T26" fmla="*/ 361 w 417"/>
              <a:gd name="T27" fmla="*/ 56 h 426"/>
              <a:gd name="T28" fmla="*/ 333 w 417"/>
              <a:gd name="T29" fmla="*/ 56 h 426"/>
              <a:gd name="T30" fmla="*/ 295 w 417"/>
              <a:gd name="T31" fmla="*/ 94 h 426"/>
              <a:gd name="T32" fmla="*/ 295 w 417"/>
              <a:gd name="T33" fmla="*/ 122 h 426"/>
              <a:gd name="T34" fmla="*/ 309 w 417"/>
              <a:gd name="T35" fmla="*/ 128 h 426"/>
              <a:gd name="T36" fmla="*/ 237 w 417"/>
              <a:gd name="T37" fmla="*/ 79 h 426"/>
              <a:gd name="T38" fmla="*/ 247 w 417"/>
              <a:gd name="T39" fmla="*/ 81 h 426"/>
              <a:gd name="T40" fmla="*/ 264 w 417"/>
              <a:gd name="T41" fmla="*/ 71 h 426"/>
              <a:gd name="T42" fmla="*/ 286 w 417"/>
              <a:gd name="T43" fmla="*/ 33 h 426"/>
              <a:gd name="T44" fmla="*/ 278 w 417"/>
              <a:gd name="T45" fmla="*/ 5 h 426"/>
              <a:gd name="T46" fmla="*/ 251 w 417"/>
              <a:gd name="T47" fmla="*/ 13 h 426"/>
              <a:gd name="T48" fmla="*/ 229 w 417"/>
              <a:gd name="T49" fmla="*/ 52 h 426"/>
              <a:gd name="T50" fmla="*/ 237 w 417"/>
              <a:gd name="T51" fmla="*/ 79 h 426"/>
              <a:gd name="T52" fmla="*/ 412 w 417"/>
              <a:gd name="T53" fmla="*/ 139 h 426"/>
              <a:gd name="T54" fmla="*/ 385 w 417"/>
              <a:gd name="T55" fmla="*/ 131 h 426"/>
              <a:gd name="T56" fmla="*/ 346 w 417"/>
              <a:gd name="T57" fmla="*/ 153 h 426"/>
              <a:gd name="T58" fmla="*/ 338 w 417"/>
              <a:gd name="T59" fmla="*/ 180 h 426"/>
              <a:gd name="T60" fmla="*/ 356 w 417"/>
              <a:gd name="T61" fmla="*/ 190 h 426"/>
              <a:gd name="T62" fmla="*/ 366 w 417"/>
              <a:gd name="T63" fmla="*/ 188 h 426"/>
              <a:gd name="T64" fmla="*/ 404 w 417"/>
              <a:gd name="T65" fmla="*/ 166 h 426"/>
              <a:gd name="T66" fmla="*/ 412 w 417"/>
              <a:gd name="T67" fmla="*/ 139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17" h="426">
                <a:moveTo>
                  <a:pt x="121" y="94"/>
                </a:moveTo>
                <a:cubicBezTo>
                  <a:pt x="98" y="116"/>
                  <a:pt x="0" y="256"/>
                  <a:pt x="85" y="341"/>
                </a:cubicBezTo>
                <a:cubicBezTo>
                  <a:pt x="170" y="426"/>
                  <a:pt x="309" y="328"/>
                  <a:pt x="332" y="305"/>
                </a:cubicBezTo>
                <a:cubicBezTo>
                  <a:pt x="354" y="283"/>
                  <a:pt x="325" y="217"/>
                  <a:pt x="267" y="159"/>
                </a:cubicBezTo>
                <a:cubicBezTo>
                  <a:pt x="209" y="101"/>
                  <a:pt x="143" y="72"/>
                  <a:pt x="121" y="94"/>
                </a:cubicBezTo>
                <a:close/>
                <a:moveTo>
                  <a:pt x="306" y="286"/>
                </a:moveTo>
                <a:cubicBezTo>
                  <a:pt x="299" y="292"/>
                  <a:pt x="248" y="277"/>
                  <a:pt x="199" y="227"/>
                </a:cubicBezTo>
                <a:cubicBezTo>
                  <a:pt x="149" y="178"/>
                  <a:pt x="134" y="127"/>
                  <a:pt x="140" y="120"/>
                </a:cubicBezTo>
                <a:cubicBezTo>
                  <a:pt x="147" y="113"/>
                  <a:pt x="198" y="129"/>
                  <a:pt x="247" y="179"/>
                </a:cubicBezTo>
                <a:cubicBezTo>
                  <a:pt x="297" y="228"/>
                  <a:pt x="313" y="279"/>
                  <a:pt x="306" y="286"/>
                </a:cubicBezTo>
                <a:close/>
                <a:moveTo>
                  <a:pt x="309" y="128"/>
                </a:moveTo>
                <a:cubicBezTo>
                  <a:pt x="314" y="128"/>
                  <a:pt x="319" y="126"/>
                  <a:pt x="323" y="122"/>
                </a:cubicBezTo>
                <a:cubicBezTo>
                  <a:pt x="361" y="84"/>
                  <a:pt x="361" y="84"/>
                  <a:pt x="361" y="84"/>
                </a:cubicBezTo>
                <a:cubicBezTo>
                  <a:pt x="369" y="76"/>
                  <a:pt x="369" y="64"/>
                  <a:pt x="361" y="56"/>
                </a:cubicBezTo>
                <a:cubicBezTo>
                  <a:pt x="353" y="48"/>
                  <a:pt x="341" y="48"/>
                  <a:pt x="333" y="56"/>
                </a:cubicBezTo>
                <a:cubicBezTo>
                  <a:pt x="295" y="94"/>
                  <a:pt x="295" y="94"/>
                  <a:pt x="295" y="94"/>
                </a:cubicBezTo>
                <a:cubicBezTo>
                  <a:pt x="287" y="102"/>
                  <a:pt x="287" y="115"/>
                  <a:pt x="295" y="122"/>
                </a:cubicBezTo>
                <a:cubicBezTo>
                  <a:pt x="299" y="126"/>
                  <a:pt x="304" y="128"/>
                  <a:pt x="309" y="128"/>
                </a:cubicBezTo>
                <a:close/>
                <a:moveTo>
                  <a:pt x="237" y="79"/>
                </a:moveTo>
                <a:cubicBezTo>
                  <a:pt x="240" y="81"/>
                  <a:pt x="243" y="81"/>
                  <a:pt x="247" y="81"/>
                </a:cubicBezTo>
                <a:cubicBezTo>
                  <a:pt x="254" y="81"/>
                  <a:pt x="260" y="78"/>
                  <a:pt x="264" y="71"/>
                </a:cubicBezTo>
                <a:cubicBezTo>
                  <a:pt x="286" y="33"/>
                  <a:pt x="286" y="33"/>
                  <a:pt x="286" y="33"/>
                </a:cubicBezTo>
                <a:cubicBezTo>
                  <a:pt x="291" y="23"/>
                  <a:pt x="288" y="11"/>
                  <a:pt x="278" y="5"/>
                </a:cubicBezTo>
                <a:cubicBezTo>
                  <a:pt x="268" y="0"/>
                  <a:pt x="256" y="3"/>
                  <a:pt x="251" y="13"/>
                </a:cubicBezTo>
                <a:cubicBezTo>
                  <a:pt x="229" y="52"/>
                  <a:pt x="229" y="52"/>
                  <a:pt x="229" y="52"/>
                </a:cubicBezTo>
                <a:cubicBezTo>
                  <a:pt x="224" y="61"/>
                  <a:pt x="227" y="73"/>
                  <a:pt x="237" y="79"/>
                </a:cubicBezTo>
                <a:close/>
                <a:moveTo>
                  <a:pt x="412" y="139"/>
                </a:moveTo>
                <a:cubicBezTo>
                  <a:pt x="406" y="129"/>
                  <a:pt x="394" y="126"/>
                  <a:pt x="385" y="131"/>
                </a:cubicBezTo>
                <a:cubicBezTo>
                  <a:pt x="346" y="153"/>
                  <a:pt x="346" y="153"/>
                  <a:pt x="346" y="153"/>
                </a:cubicBezTo>
                <a:cubicBezTo>
                  <a:pt x="336" y="158"/>
                  <a:pt x="333" y="171"/>
                  <a:pt x="338" y="180"/>
                </a:cubicBezTo>
                <a:cubicBezTo>
                  <a:pt x="342" y="187"/>
                  <a:pt x="349" y="190"/>
                  <a:pt x="356" y="190"/>
                </a:cubicBezTo>
                <a:cubicBezTo>
                  <a:pt x="359" y="190"/>
                  <a:pt x="363" y="190"/>
                  <a:pt x="366" y="188"/>
                </a:cubicBezTo>
                <a:cubicBezTo>
                  <a:pt x="404" y="166"/>
                  <a:pt x="404" y="166"/>
                  <a:pt x="404" y="166"/>
                </a:cubicBezTo>
                <a:cubicBezTo>
                  <a:pt x="414" y="161"/>
                  <a:pt x="417" y="149"/>
                  <a:pt x="412" y="13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/>
          <a:p>
            <a:pPr algn="ctr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2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Content Placeholder 2"/>
          <p:cNvSpPr txBox="1"/>
          <p:nvPr/>
        </p:nvSpPr>
        <p:spPr bwMode="auto">
          <a:xfrm>
            <a:off x="3551384" y="4739730"/>
            <a:ext cx="1063132" cy="220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zh-CN" altLang="en-US" sz="1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Content Placeholder 2"/>
          <p:cNvSpPr txBox="1"/>
          <p:nvPr/>
        </p:nvSpPr>
        <p:spPr bwMode="auto">
          <a:xfrm>
            <a:off x="9453025" y="4203979"/>
            <a:ext cx="1063133" cy="220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zh-CN" altLang="en-US" sz="1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Content Placeholder 2"/>
          <p:cNvSpPr txBox="1"/>
          <p:nvPr/>
        </p:nvSpPr>
        <p:spPr bwMode="auto">
          <a:xfrm>
            <a:off x="4773568" y="2795956"/>
            <a:ext cx="1054761" cy="220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zh-CN" altLang="en-US" sz="1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Content Placeholder 2"/>
          <p:cNvSpPr txBox="1"/>
          <p:nvPr/>
        </p:nvSpPr>
        <p:spPr bwMode="auto">
          <a:xfrm>
            <a:off x="5932132" y="4803351"/>
            <a:ext cx="1054761" cy="220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zh-CN" altLang="en-US" sz="1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Content Placeholder 2"/>
          <p:cNvSpPr txBox="1"/>
          <p:nvPr/>
        </p:nvSpPr>
        <p:spPr bwMode="auto">
          <a:xfrm>
            <a:off x="8339666" y="4788283"/>
            <a:ext cx="1004535" cy="220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zh-CN" altLang="en-US" sz="1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Content Placeholder 2"/>
          <p:cNvSpPr txBox="1"/>
          <p:nvPr/>
        </p:nvSpPr>
        <p:spPr bwMode="auto">
          <a:xfrm>
            <a:off x="7149291" y="2862924"/>
            <a:ext cx="1004535" cy="220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zh-CN" altLang="en-US" sz="1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TextBox 50"/>
          <p:cNvSpPr txBox="1"/>
          <p:nvPr/>
        </p:nvSpPr>
        <p:spPr>
          <a:xfrm>
            <a:off x="884238" y="5575719"/>
            <a:ext cx="11165510" cy="441960"/>
          </a:xfrm>
          <a:prstGeom prst="rect">
            <a:avLst/>
          </a:prstGeom>
          <a:noFill/>
        </p:spPr>
        <p:txBody>
          <a:bodyPr wrap="square" lIns="0" tIns="0" rIns="0" bIns="0" spcCol="360000">
            <a:spAutoFit/>
          </a:bodyPr>
          <a:lstStyle/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TextBox 15_1"/>
          <p:cNvSpPr txBox="1"/>
          <p:nvPr/>
        </p:nvSpPr>
        <p:spPr>
          <a:xfrm>
            <a:off x="9045535" y="-519489"/>
            <a:ext cx="206311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播放延迟符 可删除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cut/>
      </p:transition>
    </mc:Choice>
    <mc:Fallback xmlns="">
      <p:transition spd="slow" advClick="0" advTm="3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" presetClass="entr" presetSubtype="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3728" y="-196310"/>
            <a:ext cx="12889104" cy="7241636"/>
          </a:xfrm>
          <a:prstGeom prst="rect">
            <a:avLst/>
          </a:prstGeom>
        </p:spPr>
      </p:pic>
      <p:grpSp>
        <p:nvGrpSpPr>
          <p:cNvPr id="22" name="组合 21"/>
          <p:cNvGrpSpPr/>
          <p:nvPr/>
        </p:nvGrpSpPr>
        <p:grpSpPr>
          <a:xfrm>
            <a:off x="-332671" y="2893475"/>
            <a:ext cx="12857339" cy="2551749"/>
            <a:chOff x="170694" y="177982"/>
            <a:chExt cx="3936003" cy="781165"/>
          </a:xfrm>
        </p:grpSpPr>
        <p:sp>
          <p:nvSpPr>
            <p:cNvPr id="23" name="等腰三角形 22"/>
            <p:cNvSpPr/>
            <p:nvPr/>
          </p:nvSpPr>
          <p:spPr>
            <a:xfrm>
              <a:off x="1233863" y="177982"/>
              <a:ext cx="355284" cy="356514"/>
            </a:xfrm>
            <a:prstGeom prst="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0" tIns="48215" rIns="96430" bIns="48215" rtlCol="0" anchor="ctr"/>
            <a:lstStyle/>
            <a:p>
              <a:pPr algn="ctr"/>
              <a:endParaRPr lang="zh-CN" altLang="en-US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等腰三角形 23"/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0" tIns="48215" rIns="96430" bIns="48215" rtlCol="0" anchor="ctr"/>
            <a:lstStyle/>
            <a:p>
              <a:pPr algn="ctr"/>
              <a:endParaRPr lang="zh-CN" altLang="en-US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70694" y="261768"/>
              <a:ext cx="3936003" cy="6119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0" tIns="48215" rIns="96430" bIns="48215" rtlCol="0" anchor="ctr"/>
            <a:lstStyle/>
            <a:p>
              <a:pPr algn="ctr"/>
              <a:endParaRPr lang="zh-CN" altLang="en-US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平行四边形 25"/>
            <p:cNvSpPr/>
            <p:nvPr/>
          </p:nvSpPr>
          <p:spPr>
            <a:xfrm>
              <a:off x="376965" y="178257"/>
              <a:ext cx="1036076" cy="779005"/>
            </a:xfrm>
            <a:prstGeom prst="parallelogram">
              <a:avLst>
                <a:gd name="adj" fmla="val 48207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0" tIns="48215" rIns="96430" bIns="48215" rtlCol="0" anchor="ctr"/>
            <a:lstStyle/>
            <a:p>
              <a:pPr algn="ctr"/>
              <a:endParaRPr lang="zh-CN" altLang="en-US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文本框 6"/>
            <p:cNvSpPr txBox="1"/>
            <p:nvPr/>
          </p:nvSpPr>
          <p:spPr>
            <a:xfrm>
              <a:off x="627581" y="284178"/>
              <a:ext cx="569115" cy="52991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zh-CN" sz="1125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03</a:t>
              </a:r>
              <a:endParaRPr lang="zh-CN" altLang="en-US" sz="1125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8" name="TextBox 48"/>
          <p:cNvSpPr txBox="1"/>
          <p:nvPr/>
        </p:nvSpPr>
        <p:spPr>
          <a:xfrm>
            <a:off x="4440586" y="3750417"/>
            <a:ext cx="7101357" cy="7778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506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在此添加您的标题</a:t>
            </a:r>
            <a:endParaRPr lang="en-GB" altLang="zh-CN" sz="506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TextBox 49"/>
          <p:cNvSpPr txBox="1"/>
          <p:nvPr/>
        </p:nvSpPr>
        <p:spPr>
          <a:xfrm>
            <a:off x="4440586" y="4666362"/>
            <a:ext cx="4324739" cy="3460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/>
            <a:r>
              <a:rPr lang="zh-CN" altLang="en-US" sz="225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点击此处添加副标题文本内容</a:t>
            </a: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062" y="-2689589"/>
            <a:ext cx="9502965" cy="9502965"/>
          </a:xfrm>
          <a:prstGeom prst="rect">
            <a:avLst/>
          </a:prstGeom>
        </p:spPr>
      </p:pic>
      <p:sp>
        <p:nvSpPr>
          <p:cNvPr id="12" name="TextBox 15_1"/>
          <p:cNvSpPr txBox="1"/>
          <p:nvPr/>
        </p:nvSpPr>
        <p:spPr>
          <a:xfrm>
            <a:off x="9045535" y="-519489"/>
            <a:ext cx="206311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播放延迟符 可删除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cut/>
      </p:transition>
    </mc:Choice>
    <mc:Fallback xmlns="">
      <p:transition spd="slow" advClick="0" advTm="3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19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0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1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2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37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28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9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0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1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8" grpId="1"/>
      <p:bldP spid="29" grpId="0"/>
      <p:bldP spid="29" grpId="1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3728" y="-196310"/>
            <a:ext cx="12889104" cy="7241636"/>
          </a:xfrm>
          <a:prstGeom prst="rect">
            <a:avLst/>
          </a:prstGeom>
        </p:spPr>
      </p:pic>
      <p:sp>
        <p:nvSpPr>
          <p:cNvPr id="69" name="文本框 68"/>
          <p:cNvSpPr txBox="1"/>
          <p:nvPr/>
        </p:nvSpPr>
        <p:spPr>
          <a:xfrm>
            <a:off x="829955" y="305540"/>
            <a:ext cx="2477770" cy="372110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zh-CN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70" name="文本框 69"/>
          <p:cNvSpPr txBox="1"/>
          <p:nvPr/>
        </p:nvSpPr>
        <p:spPr>
          <a:xfrm>
            <a:off x="829955" y="598272"/>
            <a:ext cx="1917065" cy="279400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RELATED TITLE WORDS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52571">
            <a:off x="-1476" y="97180"/>
            <a:ext cx="674018" cy="627534"/>
          </a:xfrm>
          <a:prstGeom prst="rect">
            <a:avLst/>
          </a:prstGeom>
        </p:spPr>
      </p:pic>
      <p:sp>
        <p:nvSpPr>
          <p:cNvPr id="6" name="Rectangle 3"/>
          <p:cNvSpPr/>
          <p:nvPr/>
        </p:nvSpPr>
        <p:spPr>
          <a:xfrm>
            <a:off x="9722981" y="3432828"/>
            <a:ext cx="761300" cy="177938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Oval 4"/>
          <p:cNvSpPr/>
          <p:nvPr/>
        </p:nvSpPr>
        <p:spPr>
          <a:xfrm>
            <a:off x="9722981" y="4831568"/>
            <a:ext cx="761300" cy="761300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Rectangle 5"/>
          <p:cNvSpPr/>
          <p:nvPr/>
        </p:nvSpPr>
        <p:spPr>
          <a:xfrm>
            <a:off x="8653533" y="2309007"/>
            <a:ext cx="761300" cy="29032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Oval 6"/>
          <p:cNvSpPr/>
          <p:nvPr/>
        </p:nvSpPr>
        <p:spPr>
          <a:xfrm>
            <a:off x="8653533" y="4831568"/>
            <a:ext cx="761300" cy="761300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Rectangle 7"/>
          <p:cNvSpPr/>
          <p:nvPr/>
        </p:nvSpPr>
        <p:spPr>
          <a:xfrm>
            <a:off x="7584089" y="2756119"/>
            <a:ext cx="761300" cy="24560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Oval 8"/>
          <p:cNvSpPr/>
          <p:nvPr/>
        </p:nvSpPr>
        <p:spPr>
          <a:xfrm>
            <a:off x="7584089" y="4831568"/>
            <a:ext cx="761300" cy="7613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Rectangle 9"/>
          <p:cNvSpPr/>
          <p:nvPr/>
        </p:nvSpPr>
        <p:spPr>
          <a:xfrm>
            <a:off x="6514644" y="3928280"/>
            <a:ext cx="761300" cy="12839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Oval 10"/>
          <p:cNvSpPr/>
          <p:nvPr/>
        </p:nvSpPr>
        <p:spPr>
          <a:xfrm>
            <a:off x="6514644" y="4831568"/>
            <a:ext cx="761300" cy="7613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Rectangle 11"/>
          <p:cNvSpPr/>
          <p:nvPr/>
        </p:nvSpPr>
        <p:spPr>
          <a:xfrm>
            <a:off x="5445198" y="3432828"/>
            <a:ext cx="761300" cy="17793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Oval 12"/>
          <p:cNvSpPr/>
          <p:nvPr/>
        </p:nvSpPr>
        <p:spPr>
          <a:xfrm>
            <a:off x="5445198" y="4831568"/>
            <a:ext cx="761300" cy="7613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7" name="Group 13"/>
          <p:cNvGrpSpPr/>
          <p:nvPr/>
        </p:nvGrpSpPr>
        <p:grpSpPr>
          <a:xfrm>
            <a:off x="9910329" y="5015284"/>
            <a:ext cx="386598" cy="387259"/>
            <a:chOff x="9145588" y="4435475"/>
            <a:chExt cx="464344" cy="465138"/>
          </a:xfrm>
          <a:solidFill>
            <a:schemeClr val="bg1"/>
          </a:solidFill>
        </p:grpSpPr>
        <p:sp>
          <p:nvSpPr>
            <p:cNvPr id="18" name="AutoShape 7"/>
            <p:cNvSpPr/>
            <p:nvPr/>
          </p:nvSpPr>
          <p:spPr bwMode="auto">
            <a:xfrm>
              <a:off x="9145588" y="4435475"/>
              <a:ext cx="464344" cy="465138"/>
            </a:xfrm>
            <a:custGeom>
              <a:avLst/>
              <a:gdLst>
                <a:gd name="T0" fmla="+- 0 10800 1271"/>
                <a:gd name="T1" fmla="*/ T0 w 19058"/>
                <a:gd name="T2" fmla="+- 0 10799 1270"/>
                <a:gd name="T3" fmla="*/ 10799 h 19059"/>
                <a:gd name="T4" fmla="+- 0 10800 1271"/>
                <a:gd name="T5" fmla="*/ T4 w 19058"/>
                <a:gd name="T6" fmla="+- 0 10799 1270"/>
                <a:gd name="T7" fmla="*/ 10799 h 19059"/>
                <a:gd name="T8" fmla="+- 0 10800 1271"/>
                <a:gd name="T9" fmla="*/ T8 w 19058"/>
                <a:gd name="T10" fmla="+- 0 10799 1270"/>
                <a:gd name="T11" fmla="*/ 10799 h 19059"/>
                <a:gd name="T12" fmla="+- 0 10800 1271"/>
                <a:gd name="T13" fmla="*/ T12 w 19058"/>
                <a:gd name="T14" fmla="+- 0 10799 1270"/>
                <a:gd name="T15" fmla="*/ 10799 h 1905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8" h="19059">
                  <a:moveTo>
                    <a:pt x="6430" y="17268"/>
                  </a:moveTo>
                  <a:cubicBezTo>
                    <a:pt x="2162" y="15559"/>
                    <a:pt x="82" y="10698"/>
                    <a:pt x="1790" y="6431"/>
                  </a:cubicBezTo>
                  <a:cubicBezTo>
                    <a:pt x="3499" y="2164"/>
                    <a:pt x="8360" y="81"/>
                    <a:pt x="12627" y="1791"/>
                  </a:cubicBezTo>
                  <a:cubicBezTo>
                    <a:pt x="16894" y="3499"/>
                    <a:pt x="18975" y="8361"/>
                    <a:pt x="17267" y="12628"/>
                  </a:cubicBezTo>
                  <a:cubicBezTo>
                    <a:pt x="15558" y="16895"/>
                    <a:pt x="10696" y="18976"/>
                    <a:pt x="6430" y="17268"/>
                  </a:cubicBezTo>
                  <a:moveTo>
                    <a:pt x="13070" y="685"/>
                  </a:moveTo>
                  <a:cubicBezTo>
                    <a:pt x="8186" y="-1270"/>
                    <a:pt x="2641" y="1103"/>
                    <a:pt x="685" y="5987"/>
                  </a:cubicBezTo>
                  <a:cubicBezTo>
                    <a:pt x="-1271" y="10872"/>
                    <a:pt x="1103" y="16418"/>
                    <a:pt x="5987" y="18373"/>
                  </a:cubicBezTo>
                  <a:cubicBezTo>
                    <a:pt x="10871" y="20330"/>
                    <a:pt x="16416" y="17955"/>
                    <a:pt x="18373" y="13071"/>
                  </a:cubicBezTo>
                  <a:cubicBezTo>
                    <a:pt x="20329" y="8186"/>
                    <a:pt x="17954" y="2641"/>
                    <a:pt x="13070" y="68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AutoShape 8"/>
            <p:cNvSpPr/>
            <p:nvPr/>
          </p:nvSpPr>
          <p:spPr bwMode="auto">
            <a:xfrm>
              <a:off x="9348788" y="4638675"/>
              <a:ext cx="57944" cy="57944"/>
            </a:xfrm>
            <a:custGeom>
              <a:avLst/>
              <a:gdLst>
                <a:gd name="T0" fmla="+- 0 10801 1272"/>
                <a:gd name="T1" fmla="*/ T0 w 19059"/>
                <a:gd name="T2" fmla="+- 0 10800 1272"/>
                <a:gd name="T3" fmla="*/ 10800 h 19056"/>
                <a:gd name="T4" fmla="+- 0 10801 1272"/>
                <a:gd name="T5" fmla="*/ T4 w 19059"/>
                <a:gd name="T6" fmla="+- 0 10800 1272"/>
                <a:gd name="T7" fmla="*/ 10800 h 19056"/>
                <a:gd name="T8" fmla="+- 0 10801 1272"/>
                <a:gd name="T9" fmla="*/ T8 w 19059"/>
                <a:gd name="T10" fmla="+- 0 10800 1272"/>
                <a:gd name="T11" fmla="*/ 10800 h 19056"/>
                <a:gd name="T12" fmla="+- 0 10801 1272"/>
                <a:gd name="T13" fmla="*/ T12 w 19059"/>
                <a:gd name="T14" fmla="+- 0 10800 1272"/>
                <a:gd name="T15" fmla="*/ 10800 h 1905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6">
                  <a:moveTo>
                    <a:pt x="7753" y="13951"/>
                  </a:moveTo>
                  <a:cubicBezTo>
                    <a:pt x="5315" y="12969"/>
                    <a:pt x="4129" y="10197"/>
                    <a:pt x="5101" y="7755"/>
                  </a:cubicBezTo>
                  <a:cubicBezTo>
                    <a:pt x="6083" y="5323"/>
                    <a:pt x="8860" y="4132"/>
                    <a:pt x="11298" y="5104"/>
                  </a:cubicBezTo>
                  <a:cubicBezTo>
                    <a:pt x="13735" y="6081"/>
                    <a:pt x="14926" y="8858"/>
                    <a:pt x="13949" y="11300"/>
                  </a:cubicBezTo>
                  <a:cubicBezTo>
                    <a:pt x="12972" y="13737"/>
                    <a:pt x="10195" y="14923"/>
                    <a:pt x="7753" y="13951"/>
                  </a:cubicBezTo>
                  <a:moveTo>
                    <a:pt x="13070" y="686"/>
                  </a:moveTo>
                  <a:cubicBezTo>
                    <a:pt x="8190" y="-1272"/>
                    <a:pt x="2640" y="1104"/>
                    <a:pt x="686" y="5988"/>
                  </a:cubicBezTo>
                  <a:cubicBezTo>
                    <a:pt x="-1272" y="10872"/>
                    <a:pt x="1105" y="16416"/>
                    <a:pt x="5985" y="18369"/>
                  </a:cubicBezTo>
                  <a:cubicBezTo>
                    <a:pt x="10870" y="20328"/>
                    <a:pt x="16415" y="17951"/>
                    <a:pt x="18374" y="13072"/>
                  </a:cubicBezTo>
                  <a:cubicBezTo>
                    <a:pt x="20328" y="8188"/>
                    <a:pt x="17960" y="2644"/>
                    <a:pt x="13070" y="68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AutoShape 9"/>
            <p:cNvSpPr/>
            <p:nvPr/>
          </p:nvSpPr>
          <p:spPr bwMode="auto">
            <a:xfrm>
              <a:off x="9290050" y="4580732"/>
              <a:ext cx="174625" cy="174625"/>
            </a:xfrm>
            <a:custGeom>
              <a:avLst/>
              <a:gdLst>
                <a:gd name="T0" fmla="+- 0 10800 1271"/>
                <a:gd name="T1" fmla="*/ T0 w 19059"/>
                <a:gd name="T2" fmla="+- 0 10800 1271"/>
                <a:gd name="T3" fmla="*/ 10800 h 19058"/>
                <a:gd name="T4" fmla="+- 0 10800 1271"/>
                <a:gd name="T5" fmla="*/ T4 w 19059"/>
                <a:gd name="T6" fmla="+- 0 10800 1271"/>
                <a:gd name="T7" fmla="*/ 10800 h 19058"/>
                <a:gd name="T8" fmla="+- 0 10800 1271"/>
                <a:gd name="T9" fmla="*/ T8 w 19059"/>
                <a:gd name="T10" fmla="+- 0 10800 1271"/>
                <a:gd name="T11" fmla="*/ 10800 h 19058"/>
                <a:gd name="T12" fmla="+- 0 10800 1271"/>
                <a:gd name="T13" fmla="*/ T12 w 19059"/>
                <a:gd name="T14" fmla="+- 0 10800 1271"/>
                <a:gd name="T15" fmla="*/ 10800 h 1905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8">
                  <a:moveTo>
                    <a:pt x="7169" y="15424"/>
                  </a:moveTo>
                  <a:cubicBezTo>
                    <a:pt x="3916" y="14123"/>
                    <a:pt x="2331" y="10417"/>
                    <a:pt x="3632" y="7167"/>
                  </a:cubicBezTo>
                  <a:cubicBezTo>
                    <a:pt x="4934" y="3917"/>
                    <a:pt x="8638" y="2331"/>
                    <a:pt x="11889" y="3632"/>
                  </a:cubicBezTo>
                  <a:cubicBezTo>
                    <a:pt x="15141" y="4934"/>
                    <a:pt x="16728" y="8640"/>
                    <a:pt x="15425" y="11890"/>
                  </a:cubicBezTo>
                  <a:cubicBezTo>
                    <a:pt x="14124" y="15140"/>
                    <a:pt x="10419" y="16728"/>
                    <a:pt x="7169" y="15424"/>
                  </a:cubicBezTo>
                  <a:moveTo>
                    <a:pt x="13071" y="685"/>
                  </a:moveTo>
                  <a:cubicBezTo>
                    <a:pt x="8186" y="-1271"/>
                    <a:pt x="2639" y="1104"/>
                    <a:pt x="686" y="5987"/>
                  </a:cubicBezTo>
                  <a:cubicBezTo>
                    <a:pt x="-1271" y="10871"/>
                    <a:pt x="1104" y="16416"/>
                    <a:pt x="5987" y="18372"/>
                  </a:cubicBezTo>
                  <a:cubicBezTo>
                    <a:pt x="10874" y="20329"/>
                    <a:pt x="16418" y="17955"/>
                    <a:pt x="18375" y="13070"/>
                  </a:cubicBezTo>
                  <a:cubicBezTo>
                    <a:pt x="20328" y="8186"/>
                    <a:pt x="17956" y="2641"/>
                    <a:pt x="13071" y="68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AutoShape 10"/>
            <p:cNvSpPr/>
            <p:nvPr/>
          </p:nvSpPr>
          <p:spPr bwMode="auto">
            <a:xfrm>
              <a:off x="9406732" y="4696619"/>
              <a:ext cx="72231" cy="74613"/>
            </a:xfrm>
            <a:custGeom>
              <a:avLst/>
              <a:gdLst>
                <a:gd name="T0" fmla="+- 0 10804 288"/>
                <a:gd name="T1" fmla="*/ T0 w 21033"/>
                <a:gd name="T2" fmla="+- 0 10798 277"/>
                <a:gd name="T3" fmla="*/ 10798 h 21043"/>
                <a:gd name="T4" fmla="+- 0 10804 288"/>
                <a:gd name="T5" fmla="*/ T4 w 21033"/>
                <a:gd name="T6" fmla="+- 0 10798 277"/>
                <a:gd name="T7" fmla="*/ 10798 h 21043"/>
                <a:gd name="T8" fmla="+- 0 10804 288"/>
                <a:gd name="T9" fmla="*/ T8 w 21033"/>
                <a:gd name="T10" fmla="+- 0 10798 277"/>
                <a:gd name="T11" fmla="*/ 10798 h 21043"/>
                <a:gd name="T12" fmla="+- 0 10804 288"/>
                <a:gd name="T13" fmla="*/ T12 w 21033"/>
                <a:gd name="T14" fmla="+- 0 10798 277"/>
                <a:gd name="T15" fmla="*/ 10798 h 210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3" h="21043">
                  <a:moveTo>
                    <a:pt x="20881" y="2825"/>
                  </a:moveTo>
                  <a:cubicBezTo>
                    <a:pt x="21312" y="1771"/>
                    <a:pt x="20787" y="572"/>
                    <a:pt x="19713" y="149"/>
                  </a:cubicBezTo>
                  <a:cubicBezTo>
                    <a:pt x="18636" y="-277"/>
                    <a:pt x="17414" y="238"/>
                    <a:pt x="16984" y="1296"/>
                  </a:cubicBezTo>
                  <a:lnTo>
                    <a:pt x="16980" y="1292"/>
                  </a:lnTo>
                  <a:cubicBezTo>
                    <a:pt x="13964" y="8692"/>
                    <a:pt x="8182" y="14184"/>
                    <a:pt x="1269" y="17089"/>
                  </a:cubicBezTo>
                  <a:cubicBezTo>
                    <a:pt x="207" y="17536"/>
                    <a:pt x="-288" y="18747"/>
                    <a:pt x="170" y="19789"/>
                  </a:cubicBezTo>
                  <a:cubicBezTo>
                    <a:pt x="629" y="20840"/>
                    <a:pt x="1863" y="21323"/>
                    <a:pt x="2924" y="20876"/>
                  </a:cubicBezTo>
                  <a:cubicBezTo>
                    <a:pt x="2961" y="20860"/>
                    <a:pt x="2982" y="20828"/>
                    <a:pt x="3014" y="20815"/>
                  </a:cubicBezTo>
                  <a:cubicBezTo>
                    <a:pt x="10874" y="17480"/>
                    <a:pt x="17451" y="11227"/>
                    <a:pt x="20877" y="2825"/>
                  </a:cubicBezTo>
                  <a:cubicBezTo>
                    <a:pt x="20877" y="2825"/>
                    <a:pt x="20881" y="2825"/>
                    <a:pt x="20881" y="282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AutoShape 11"/>
            <p:cNvSpPr/>
            <p:nvPr/>
          </p:nvSpPr>
          <p:spPr bwMode="auto">
            <a:xfrm>
              <a:off x="9435307" y="4725988"/>
              <a:ext cx="103981" cy="106363"/>
            </a:xfrm>
            <a:custGeom>
              <a:avLst/>
              <a:gdLst>
                <a:gd name="T0" fmla="+- 0 10803 203"/>
                <a:gd name="T1" fmla="*/ T0 w 21201"/>
                <a:gd name="T2" fmla="+- 0 10798 194"/>
                <a:gd name="T3" fmla="*/ 10798 h 21209"/>
                <a:gd name="T4" fmla="+- 0 10803 203"/>
                <a:gd name="T5" fmla="*/ T4 w 21201"/>
                <a:gd name="T6" fmla="+- 0 10798 194"/>
                <a:gd name="T7" fmla="*/ 10798 h 21209"/>
                <a:gd name="T8" fmla="+- 0 10803 203"/>
                <a:gd name="T9" fmla="*/ T8 w 21201"/>
                <a:gd name="T10" fmla="+- 0 10798 194"/>
                <a:gd name="T11" fmla="*/ 10798 h 21209"/>
                <a:gd name="T12" fmla="+- 0 10803 203"/>
                <a:gd name="T13" fmla="*/ T12 w 21201"/>
                <a:gd name="T14" fmla="+- 0 10798 194"/>
                <a:gd name="T15" fmla="*/ 10798 h 2120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201" h="21209">
                  <a:moveTo>
                    <a:pt x="20267" y="104"/>
                  </a:moveTo>
                  <a:cubicBezTo>
                    <a:pt x="19508" y="-194"/>
                    <a:pt x="18645" y="169"/>
                    <a:pt x="18339" y="912"/>
                  </a:cubicBezTo>
                  <a:cubicBezTo>
                    <a:pt x="14991" y="9110"/>
                    <a:pt x="8568" y="15198"/>
                    <a:pt x="894" y="18420"/>
                  </a:cubicBezTo>
                  <a:cubicBezTo>
                    <a:pt x="144" y="18735"/>
                    <a:pt x="-203" y="19589"/>
                    <a:pt x="121" y="20327"/>
                  </a:cubicBezTo>
                  <a:cubicBezTo>
                    <a:pt x="442" y="21068"/>
                    <a:pt x="1314" y="21406"/>
                    <a:pt x="2067" y="21090"/>
                  </a:cubicBezTo>
                  <a:cubicBezTo>
                    <a:pt x="2102" y="21073"/>
                    <a:pt x="2125" y="21042"/>
                    <a:pt x="2159" y="21025"/>
                  </a:cubicBezTo>
                  <a:cubicBezTo>
                    <a:pt x="10491" y="17500"/>
                    <a:pt x="17461" y="10881"/>
                    <a:pt x="21095" y="1994"/>
                  </a:cubicBezTo>
                  <a:cubicBezTo>
                    <a:pt x="21397" y="1250"/>
                    <a:pt x="21026" y="404"/>
                    <a:pt x="20267" y="10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AutoShape 12"/>
            <p:cNvSpPr/>
            <p:nvPr/>
          </p:nvSpPr>
          <p:spPr bwMode="auto">
            <a:xfrm>
              <a:off x="9421019" y="4711700"/>
              <a:ext cx="88106" cy="89694"/>
            </a:xfrm>
            <a:custGeom>
              <a:avLst/>
              <a:gdLst>
                <a:gd name="T0" fmla="+- 0 10802 238"/>
                <a:gd name="T1" fmla="*/ T0 w 21128"/>
                <a:gd name="T2" fmla="+- 0 10797 227"/>
                <a:gd name="T3" fmla="*/ 10797 h 21141"/>
                <a:gd name="T4" fmla="+- 0 10802 238"/>
                <a:gd name="T5" fmla="*/ T4 w 21128"/>
                <a:gd name="T6" fmla="+- 0 10797 227"/>
                <a:gd name="T7" fmla="*/ 10797 h 21141"/>
                <a:gd name="T8" fmla="+- 0 10802 238"/>
                <a:gd name="T9" fmla="*/ T8 w 21128"/>
                <a:gd name="T10" fmla="+- 0 10797 227"/>
                <a:gd name="T11" fmla="*/ 10797 h 21141"/>
                <a:gd name="T12" fmla="+- 0 10802 238"/>
                <a:gd name="T13" fmla="*/ T12 w 21128"/>
                <a:gd name="T14" fmla="+- 0 10797 227"/>
                <a:gd name="T15" fmla="*/ 10797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8" h="21141">
                  <a:moveTo>
                    <a:pt x="20035" y="122"/>
                  </a:moveTo>
                  <a:cubicBezTo>
                    <a:pt x="19142" y="-227"/>
                    <a:pt x="18134" y="195"/>
                    <a:pt x="17778" y="1071"/>
                  </a:cubicBezTo>
                  <a:cubicBezTo>
                    <a:pt x="14571" y="8936"/>
                    <a:pt x="8412" y="14778"/>
                    <a:pt x="1051" y="17867"/>
                  </a:cubicBezTo>
                  <a:lnTo>
                    <a:pt x="1054" y="17867"/>
                  </a:lnTo>
                  <a:cubicBezTo>
                    <a:pt x="172" y="18240"/>
                    <a:pt x="-238" y="19242"/>
                    <a:pt x="142" y="20108"/>
                  </a:cubicBezTo>
                  <a:cubicBezTo>
                    <a:pt x="522" y="20973"/>
                    <a:pt x="1543" y="21372"/>
                    <a:pt x="2425" y="21003"/>
                  </a:cubicBezTo>
                  <a:cubicBezTo>
                    <a:pt x="2459" y="20986"/>
                    <a:pt x="2476" y="20956"/>
                    <a:pt x="2514" y="20936"/>
                  </a:cubicBezTo>
                  <a:cubicBezTo>
                    <a:pt x="10651" y="17491"/>
                    <a:pt x="17459" y="11027"/>
                    <a:pt x="21002" y="2339"/>
                  </a:cubicBezTo>
                  <a:cubicBezTo>
                    <a:pt x="21361" y="1463"/>
                    <a:pt x="20927" y="472"/>
                    <a:pt x="20035" y="12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AutoShape 13"/>
            <p:cNvSpPr/>
            <p:nvPr/>
          </p:nvSpPr>
          <p:spPr bwMode="auto">
            <a:xfrm>
              <a:off x="9275763" y="4566444"/>
              <a:ext cx="73025" cy="73819"/>
            </a:xfrm>
            <a:custGeom>
              <a:avLst/>
              <a:gdLst>
                <a:gd name="T0" fmla="+- 0 10797 278"/>
                <a:gd name="T1" fmla="*/ T0 w 21039"/>
                <a:gd name="T2" fmla="+- 0 10803 281"/>
                <a:gd name="T3" fmla="*/ 10803 h 21044"/>
                <a:gd name="T4" fmla="+- 0 10797 278"/>
                <a:gd name="T5" fmla="*/ T4 w 21039"/>
                <a:gd name="T6" fmla="+- 0 10803 281"/>
                <a:gd name="T7" fmla="*/ 10803 h 21044"/>
                <a:gd name="T8" fmla="+- 0 10797 278"/>
                <a:gd name="T9" fmla="*/ T8 w 21039"/>
                <a:gd name="T10" fmla="+- 0 10803 281"/>
                <a:gd name="T11" fmla="*/ 10803 h 21044"/>
                <a:gd name="T12" fmla="+- 0 10797 278"/>
                <a:gd name="T13" fmla="*/ T12 w 21039"/>
                <a:gd name="T14" fmla="+- 0 10803 281"/>
                <a:gd name="T15" fmla="*/ 10803 h 210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9" h="21044">
                  <a:moveTo>
                    <a:pt x="20871" y="1248"/>
                  </a:moveTo>
                  <a:cubicBezTo>
                    <a:pt x="20411" y="197"/>
                    <a:pt x="19177" y="-281"/>
                    <a:pt x="18112" y="169"/>
                  </a:cubicBezTo>
                  <a:cubicBezTo>
                    <a:pt x="18075" y="181"/>
                    <a:pt x="18050" y="214"/>
                    <a:pt x="18021" y="226"/>
                  </a:cubicBezTo>
                  <a:cubicBezTo>
                    <a:pt x="10159" y="3562"/>
                    <a:pt x="3583" y="9820"/>
                    <a:pt x="152" y="18220"/>
                  </a:cubicBezTo>
                  <a:lnTo>
                    <a:pt x="148" y="18220"/>
                  </a:lnTo>
                  <a:cubicBezTo>
                    <a:pt x="-278" y="19278"/>
                    <a:pt x="242" y="20473"/>
                    <a:pt x="1320" y="20896"/>
                  </a:cubicBezTo>
                  <a:cubicBezTo>
                    <a:pt x="2398" y="21318"/>
                    <a:pt x="3620" y="20803"/>
                    <a:pt x="4046" y="19749"/>
                  </a:cubicBezTo>
                  <a:lnTo>
                    <a:pt x="4051" y="19749"/>
                  </a:lnTo>
                  <a:cubicBezTo>
                    <a:pt x="7068" y="12356"/>
                    <a:pt x="12856" y="6858"/>
                    <a:pt x="19764" y="3956"/>
                  </a:cubicBezTo>
                  <a:cubicBezTo>
                    <a:pt x="20830" y="3506"/>
                    <a:pt x="21322" y="2298"/>
                    <a:pt x="20871" y="124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AutoShape 14"/>
            <p:cNvSpPr/>
            <p:nvPr/>
          </p:nvSpPr>
          <p:spPr bwMode="auto">
            <a:xfrm>
              <a:off x="9217819" y="4508500"/>
              <a:ext cx="103981" cy="105569"/>
            </a:xfrm>
            <a:custGeom>
              <a:avLst/>
              <a:gdLst>
                <a:gd name="T0" fmla="+- 0 10797 198"/>
                <a:gd name="T1" fmla="*/ T0 w 21199"/>
                <a:gd name="T2" fmla="+- 0 10802 198"/>
                <a:gd name="T3" fmla="*/ 10802 h 21208"/>
                <a:gd name="T4" fmla="+- 0 10797 198"/>
                <a:gd name="T5" fmla="*/ T4 w 21199"/>
                <a:gd name="T6" fmla="+- 0 10802 198"/>
                <a:gd name="T7" fmla="*/ 10802 h 21208"/>
                <a:gd name="T8" fmla="+- 0 10797 198"/>
                <a:gd name="T9" fmla="*/ T8 w 21199"/>
                <a:gd name="T10" fmla="+- 0 10802 198"/>
                <a:gd name="T11" fmla="*/ 10802 h 21208"/>
                <a:gd name="T12" fmla="+- 0 10797 198"/>
                <a:gd name="T13" fmla="*/ T12 w 21199"/>
                <a:gd name="T14" fmla="+- 0 10802 198"/>
                <a:gd name="T15" fmla="*/ 10802 h 2120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99" h="21208">
                  <a:moveTo>
                    <a:pt x="21077" y="880"/>
                  </a:moveTo>
                  <a:cubicBezTo>
                    <a:pt x="20753" y="142"/>
                    <a:pt x="19881" y="-198"/>
                    <a:pt x="19129" y="117"/>
                  </a:cubicBezTo>
                  <a:cubicBezTo>
                    <a:pt x="19097" y="131"/>
                    <a:pt x="19071" y="162"/>
                    <a:pt x="19039" y="179"/>
                  </a:cubicBezTo>
                  <a:cubicBezTo>
                    <a:pt x="10706" y="3707"/>
                    <a:pt x="3739" y="10322"/>
                    <a:pt x="106" y="19208"/>
                  </a:cubicBezTo>
                  <a:cubicBezTo>
                    <a:pt x="-198" y="19957"/>
                    <a:pt x="172" y="20803"/>
                    <a:pt x="934" y="21101"/>
                  </a:cubicBezTo>
                  <a:cubicBezTo>
                    <a:pt x="1689" y="21401"/>
                    <a:pt x="2552" y="21041"/>
                    <a:pt x="2859" y="20292"/>
                  </a:cubicBezTo>
                  <a:cubicBezTo>
                    <a:pt x="6206" y="12096"/>
                    <a:pt x="12625" y="6008"/>
                    <a:pt x="20301" y="2787"/>
                  </a:cubicBezTo>
                  <a:cubicBezTo>
                    <a:pt x="21051" y="2469"/>
                    <a:pt x="21402" y="1618"/>
                    <a:pt x="21077" y="88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AutoShape 15"/>
            <p:cNvSpPr/>
            <p:nvPr/>
          </p:nvSpPr>
          <p:spPr bwMode="auto">
            <a:xfrm>
              <a:off x="9247188" y="4537075"/>
              <a:ext cx="88107" cy="90488"/>
            </a:xfrm>
            <a:custGeom>
              <a:avLst/>
              <a:gdLst>
                <a:gd name="T0" fmla="+- 0 10796 232"/>
                <a:gd name="T1" fmla="*/ T0 w 21129"/>
                <a:gd name="T2" fmla="+- 0 10804 234"/>
                <a:gd name="T3" fmla="*/ 10804 h 21141"/>
                <a:gd name="T4" fmla="+- 0 10796 232"/>
                <a:gd name="T5" fmla="*/ T4 w 21129"/>
                <a:gd name="T6" fmla="+- 0 10804 234"/>
                <a:gd name="T7" fmla="*/ 10804 h 21141"/>
                <a:gd name="T8" fmla="+- 0 10796 232"/>
                <a:gd name="T9" fmla="*/ T8 w 21129"/>
                <a:gd name="T10" fmla="+- 0 10804 234"/>
                <a:gd name="T11" fmla="*/ 10804 h 21141"/>
                <a:gd name="T12" fmla="+- 0 10796 232"/>
                <a:gd name="T13" fmla="*/ T12 w 21129"/>
                <a:gd name="T14" fmla="+- 0 10804 234"/>
                <a:gd name="T15" fmla="*/ 10804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9" h="21141">
                  <a:moveTo>
                    <a:pt x="20075" y="3267"/>
                  </a:moveTo>
                  <a:cubicBezTo>
                    <a:pt x="20953" y="2898"/>
                    <a:pt x="21368" y="1899"/>
                    <a:pt x="20987" y="1030"/>
                  </a:cubicBezTo>
                  <a:cubicBezTo>
                    <a:pt x="20611" y="168"/>
                    <a:pt x="19589" y="-234"/>
                    <a:pt x="18707" y="138"/>
                  </a:cubicBezTo>
                  <a:cubicBezTo>
                    <a:pt x="18670" y="152"/>
                    <a:pt x="18649" y="185"/>
                    <a:pt x="18615" y="198"/>
                  </a:cubicBezTo>
                  <a:cubicBezTo>
                    <a:pt x="10481" y="3647"/>
                    <a:pt x="3673" y="10118"/>
                    <a:pt x="124" y="18802"/>
                  </a:cubicBezTo>
                  <a:cubicBezTo>
                    <a:pt x="-232" y="19678"/>
                    <a:pt x="205" y="20666"/>
                    <a:pt x="1094" y="21019"/>
                  </a:cubicBezTo>
                  <a:cubicBezTo>
                    <a:pt x="1983" y="21366"/>
                    <a:pt x="2991" y="20946"/>
                    <a:pt x="3354" y="20071"/>
                  </a:cubicBezTo>
                  <a:cubicBezTo>
                    <a:pt x="6561" y="12205"/>
                    <a:pt x="12717" y="6360"/>
                    <a:pt x="20075" y="3274"/>
                  </a:cubicBezTo>
                  <a:cubicBezTo>
                    <a:pt x="20075" y="3274"/>
                    <a:pt x="20075" y="3267"/>
                    <a:pt x="20075" y="3267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7" name="Group 23"/>
          <p:cNvGrpSpPr/>
          <p:nvPr/>
        </p:nvGrpSpPr>
        <p:grpSpPr>
          <a:xfrm>
            <a:off x="8853109" y="5011741"/>
            <a:ext cx="362146" cy="386598"/>
            <a:chOff x="9159875" y="1647825"/>
            <a:chExt cx="434975" cy="464344"/>
          </a:xfrm>
          <a:solidFill>
            <a:schemeClr val="bg1"/>
          </a:solidFill>
        </p:grpSpPr>
        <p:sp>
          <p:nvSpPr>
            <p:cNvPr id="28" name="AutoShape 78"/>
            <p:cNvSpPr/>
            <p:nvPr/>
          </p:nvSpPr>
          <p:spPr bwMode="auto">
            <a:xfrm>
              <a:off x="9159875" y="1647825"/>
              <a:ext cx="434975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18900"/>
                  </a:moveTo>
                  <a:cubicBezTo>
                    <a:pt x="20160" y="19643"/>
                    <a:pt x="19513" y="20249"/>
                    <a:pt x="18720" y="20249"/>
                  </a:cubicBezTo>
                  <a:lnTo>
                    <a:pt x="2880" y="20249"/>
                  </a:lnTo>
                  <a:cubicBezTo>
                    <a:pt x="2086" y="20249"/>
                    <a:pt x="1440" y="19643"/>
                    <a:pt x="1440" y="18900"/>
                  </a:cubicBezTo>
                  <a:lnTo>
                    <a:pt x="1440" y="2700"/>
                  </a:lnTo>
                  <a:cubicBezTo>
                    <a:pt x="1440" y="1955"/>
                    <a:pt x="2086" y="1350"/>
                    <a:pt x="2880" y="1350"/>
                  </a:cubicBezTo>
                  <a:lnTo>
                    <a:pt x="18720" y="1350"/>
                  </a:lnTo>
                  <a:cubicBezTo>
                    <a:pt x="19513" y="1350"/>
                    <a:pt x="20160" y="1955"/>
                    <a:pt x="20160" y="2700"/>
                  </a:cubicBezTo>
                  <a:cubicBezTo>
                    <a:pt x="20160" y="2700"/>
                    <a:pt x="20160" y="18900"/>
                    <a:pt x="20160" y="18900"/>
                  </a:cubicBezTo>
                  <a:close/>
                  <a:moveTo>
                    <a:pt x="18720" y="0"/>
                  </a:moveTo>
                  <a:lnTo>
                    <a:pt x="2880" y="0"/>
                  </a:lnTo>
                  <a:cubicBezTo>
                    <a:pt x="1289" y="0"/>
                    <a:pt x="0" y="1208"/>
                    <a:pt x="0" y="2700"/>
                  </a:cubicBezTo>
                  <a:lnTo>
                    <a:pt x="0" y="18900"/>
                  </a:lnTo>
                  <a:cubicBezTo>
                    <a:pt x="0" y="20391"/>
                    <a:pt x="1289" y="21599"/>
                    <a:pt x="2880" y="21599"/>
                  </a:cubicBezTo>
                  <a:lnTo>
                    <a:pt x="18720" y="21599"/>
                  </a:lnTo>
                  <a:cubicBezTo>
                    <a:pt x="20310" y="21599"/>
                    <a:pt x="21599" y="20391"/>
                    <a:pt x="21599" y="18900"/>
                  </a:cubicBezTo>
                  <a:lnTo>
                    <a:pt x="21599" y="2700"/>
                  </a:lnTo>
                  <a:cubicBezTo>
                    <a:pt x="21599" y="1208"/>
                    <a:pt x="20310" y="0"/>
                    <a:pt x="1872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AutoShape 79"/>
            <p:cNvSpPr/>
            <p:nvPr/>
          </p:nvSpPr>
          <p:spPr bwMode="auto">
            <a:xfrm>
              <a:off x="9217819" y="1705769"/>
              <a:ext cx="319088" cy="2905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7418" y="20519"/>
                  </a:moveTo>
                  <a:lnTo>
                    <a:pt x="14053" y="16248"/>
                  </a:lnTo>
                  <a:lnTo>
                    <a:pt x="16690" y="12959"/>
                  </a:lnTo>
                  <a:lnTo>
                    <a:pt x="20618" y="17689"/>
                  </a:lnTo>
                  <a:lnTo>
                    <a:pt x="20618" y="20519"/>
                  </a:lnTo>
                  <a:cubicBezTo>
                    <a:pt x="20618" y="20519"/>
                    <a:pt x="17418" y="20519"/>
                    <a:pt x="17418" y="20519"/>
                  </a:cubicBezTo>
                  <a:close/>
                  <a:moveTo>
                    <a:pt x="981" y="11446"/>
                  </a:moveTo>
                  <a:lnTo>
                    <a:pt x="4909" y="6479"/>
                  </a:lnTo>
                  <a:lnTo>
                    <a:pt x="12828" y="16353"/>
                  </a:lnTo>
                  <a:lnTo>
                    <a:pt x="13398" y="17064"/>
                  </a:lnTo>
                  <a:lnTo>
                    <a:pt x="16109" y="20519"/>
                  </a:lnTo>
                  <a:lnTo>
                    <a:pt x="981" y="20519"/>
                  </a:lnTo>
                  <a:cubicBezTo>
                    <a:pt x="981" y="20519"/>
                    <a:pt x="981" y="11446"/>
                    <a:pt x="981" y="11446"/>
                  </a:cubicBezTo>
                  <a:close/>
                  <a:moveTo>
                    <a:pt x="20618" y="1080"/>
                  </a:moveTo>
                  <a:lnTo>
                    <a:pt x="20618" y="16058"/>
                  </a:lnTo>
                  <a:lnTo>
                    <a:pt x="17427" y="12244"/>
                  </a:lnTo>
                  <a:cubicBezTo>
                    <a:pt x="17240" y="12012"/>
                    <a:pt x="16972" y="11879"/>
                    <a:pt x="16690" y="11879"/>
                  </a:cubicBezTo>
                  <a:cubicBezTo>
                    <a:pt x="16409" y="11879"/>
                    <a:pt x="16141" y="12012"/>
                    <a:pt x="15954" y="12244"/>
                  </a:cubicBezTo>
                  <a:lnTo>
                    <a:pt x="13399" y="15432"/>
                  </a:lnTo>
                  <a:lnTo>
                    <a:pt x="5645" y="5764"/>
                  </a:lnTo>
                  <a:cubicBezTo>
                    <a:pt x="5458" y="5532"/>
                    <a:pt x="5190" y="5400"/>
                    <a:pt x="4909" y="5400"/>
                  </a:cubicBezTo>
                  <a:cubicBezTo>
                    <a:pt x="4627" y="5400"/>
                    <a:pt x="4359" y="5532"/>
                    <a:pt x="4172" y="5764"/>
                  </a:cubicBezTo>
                  <a:lnTo>
                    <a:pt x="981" y="9812"/>
                  </a:lnTo>
                  <a:lnTo>
                    <a:pt x="981" y="1080"/>
                  </a:lnTo>
                  <a:cubicBezTo>
                    <a:pt x="981" y="1080"/>
                    <a:pt x="20618" y="1080"/>
                    <a:pt x="20618" y="1080"/>
                  </a:cubicBezTo>
                  <a:close/>
                  <a:moveTo>
                    <a:pt x="20618" y="0"/>
                  </a:moveTo>
                  <a:lnTo>
                    <a:pt x="981" y="0"/>
                  </a:lnTo>
                  <a:cubicBezTo>
                    <a:pt x="439" y="0"/>
                    <a:pt x="0" y="483"/>
                    <a:pt x="0" y="1080"/>
                  </a:cubicBezTo>
                  <a:lnTo>
                    <a:pt x="0" y="20519"/>
                  </a:lnTo>
                  <a:cubicBezTo>
                    <a:pt x="0" y="21116"/>
                    <a:pt x="439" y="21599"/>
                    <a:pt x="981" y="21599"/>
                  </a:cubicBezTo>
                  <a:lnTo>
                    <a:pt x="20618" y="21599"/>
                  </a:lnTo>
                  <a:cubicBezTo>
                    <a:pt x="21160" y="21599"/>
                    <a:pt x="21600" y="21116"/>
                    <a:pt x="21600" y="20519"/>
                  </a:cubicBezTo>
                  <a:lnTo>
                    <a:pt x="21600" y="1080"/>
                  </a:lnTo>
                  <a:cubicBezTo>
                    <a:pt x="21600" y="483"/>
                    <a:pt x="21160" y="0"/>
                    <a:pt x="20618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AutoShape 80"/>
            <p:cNvSpPr/>
            <p:nvPr/>
          </p:nvSpPr>
          <p:spPr bwMode="auto">
            <a:xfrm>
              <a:off x="9391650" y="1749425"/>
              <a:ext cx="87313" cy="873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3600"/>
                  </a:moveTo>
                  <a:cubicBezTo>
                    <a:pt x="14769" y="3600"/>
                    <a:pt x="17999" y="6827"/>
                    <a:pt x="17999" y="10800"/>
                  </a:cubicBezTo>
                  <a:cubicBezTo>
                    <a:pt x="17999" y="14769"/>
                    <a:pt x="14769" y="18000"/>
                    <a:pt x="10800" y="18000"/>
                  </a:cubicBezTo>
                  <a:cubicBezTo>
                    <a:pt x="6830" y="18000"/>
                    <a:pt x="3600" y="14769"/>
                    <a:pt x="3600" y="10800"/>
                  </a:cubicBezTo>
                  <a:cubicBezTo>
                    <a:pt x="3600" y="6827"/>
                    <a:pt x="6830" y="3600"/>
                    <a:pt x="10800" y="3600"/>
                  </a:cubicBezTo>
                  <a:moveTo>
                    <a:pt x="10800" y="21599"/>
                  </a:moveTo>
                  <a:cubicBezTo>
                    <a:pt x="16766" y="21599"/>
                    <a:pt x="21600" y="16762"/>
                    <a:pt x="21600" y="10800"/>
                  </a:cubicBezTo>
                  <a:cubicBezTo>
                    <a:pt x="21600" y="4833"/>
                    <a:pt x="16766" y="0"/>
                    <a:pt x="10800" y="0"/>
                  </a:cubicBezTo>
                  <a:cubicBezTo>
                    <a:pt x="4833" y="0"/>
                    <a:pt x="0" y="4833"/>
                    <a:pt x="0" y="10800"/>
                  </a:cubicBezTo>
                  <a:cubicBezTo>
                    <a:pt x="0" y="16762"/>
                    <a:pt x="4833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1" name="Group 27"/>
          <p:cNvGrpSpPr/>
          <p:nvPr/>
        </p:nvGrpSpPr>
        <p:grpSpPr>
          <a:xfrm>
            <a:off x="7770117" y="5049317"/>
            <a:ext cx="387259" cy="325800"/>
            <a:chOff x="5368132" y="2625725"/>
            <a:chExt cx="465138" cy="391319"/>
          </a:xfrm>
          <a:solidFill>
            <a:schemeClr val="bg1"/>
          </a:solidFill>
        </p:grpSpPr>
        <p:sp>
          <p:nvSpPr>
            <p:cNvPr id="32" name="AutoShape 120"/>
            <p:cNvSpPr/>
            <p:nvPr/>
          </p:nvSpPr>
          <p:spPr bwMode="auto">
            <a:xfrm>
              <a:off x="5484813" y="2727325"/>
              <a:ext cx="231775" cy="231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48" y="16070"/>
                  </a:moveTo>
                  <a:cubicBezTo>
                    <a:pt x="14037" y="19468"/>
                    <a:pt x="8925" y="19859"/>
                    <a:pt x="5529" y="16948"/>
                  </a:cubicBezTo>
                  <a:cubicBezTo>
                    <a:pt x="2130" y="14038"/>
                    <a:pt x="1740" y="8924"/>
                    <a:pt x="4651" y="5527"/>
                  </a:cubicBezTo>
                  <a:cubicBezTo>
                    <a:pt x="7559" y="2131"/>
                    <a:pt x="12674" y="1740"/>
                    <a:pt x="16070" y="4650"/>
                  </a:cubicBezTo>
                  <a:cubicBezTo>
                    <a:pt x="19466" y="7560"/>
                    <a:pt x="19859" y="12673"/>
                    <a:pt x="16948" y="16070"/>
                  </a:cubicBezTo>
                  <a:moveTo>
                    <a:pt x="10800" y="0"/>
                  </a:moveTo>
                  <a:cubicBezTo>
                    <a:pt x="4833" y="0"/>
                    <a:pt x="0" y="4834"/>
                    <a:pt x="0" y="10800"/>
                  </a:cubicBezTo>
                  <a:cubicBezTo>
                    <a:pt x="0" y="16765"/>
                    <a:pt x="4833" y="21599"/>
                    <a:pt x="10800" y="21599"/>
                  </a:cubicBezTo>
                  <a:cubicBezTo>
                    <a:pt x="16764" y="21599"/>
                    <a:pt x="21600" y="16765"/>
                    <a:pt x="21600" y="10800"/>
                  </a:cubicBezTo>
                  <a:cubicBezTo>
                    <a:pt x="21600" y="483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AutoShape 121"/>
            <p:cNvSpPr/>
            <p:nvPr/>
          </p:nvSpPr>
          <p:spPr bwMode="auto">
            <a:xfrm>
              <a:off x="5542757" y="2785269"/>
              <a:ext cx="65088" cy="650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200" y="0"/>
                  </a:moveTo>
                  <a:cubicBezTo>
                    <a:pt x="8596" y="0"/>
                    <a:pt x="0" y="8596"/>
                    <a:pt x="0" y="19195"/>
                  </a:cubicBezTo>
                  <a:lnTo>
                    <a:pt x="0" y="19199"/>
                  </a:lnTo>
                  <a:cubicBezTo>
                    <a:pt x="0" y="20524"/>
                    <a:pt x="1068" y="21599"/>
                    <a:pt x="2400" y="21599"/>
                  </a:cubicBezTo>
                  <a:cubicBezTo>
                    <a:pt x="3721" y="21599"/>
                    <a:pt x="4800" y="20524"/>
                    <a:pt x="4800" y="19199"/>
                  </a:cubicBezTo>
                  <a:lnTo>
                    <a:pt x="4800" y="19195"/>
                  </a:lnTo>
                  <a:cubicBezTo>
                    <a:pt x="4800" y="11247"/>
                    <a:pt x="11240" y="4799"/>
                    <a:pt x="19200" y="4799"/>
                  </a:cubicBezTo>
                  <a:cubicBezTo>
                    <a:pt x="20521" y="4799"/>
                    <a:pt x="21600" y="3724"/>
                    <a:pt x="21600" y="2399"/>
                  </a:cubicBezTo>
                  <a:cubicBezTo>
                    <a:pt x="21600" y="1075"/>
                    <a:pt x="20521" y="0"/>
                    <a:pt x="192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AutoShape 122"/>
            <p:cNvSpPr/>
            <p:nvPr/>
          </p:nvSpPr>
          <p:spPr bwMode="auto">
            <a:xfrm>
              <a:off x="5368132" y="2625725"/>
              <a:ext cx="465138" cy="39131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199"/>
                  </a:moveTo>
                  <a:cubicBezTo>
                    <a:pt x="20249" y="19642"/>
                    <a:pt x="19948" y="19999"/>
                    <a:pt x="19575" y="19999"/>
                  </a:cubicBezTo>
                  <a:lnTo>
                    <a:pt x="2024" y="19999"/>
                  </a:lnTo>
                  <a:cubicBezTo>
                    <a:pt x="1651" y="19999"/>
                    <a:pt x="1349" y="19642"/>
                    <a:pt x="1349" y="19199"/>
                  </a:cubicBezTo>
                  <a:lnTo>
                    <a:pt x="1349" y="7200"/>
                  </a:lnTo>
                  <a:cubicBezTo>
                    <a:pt x="1349" y="6809"/>
                    <a:pt x="1588" y="6475"/>
                    <a:pt x="1914" y="6411"/>
                  </a:cubicBezTo>
                  <a:lnTo>
                    <a:pt x="5588" y="5684"/>
                  </a:lnTo>
                  <a:lnTo>
                    <a:pt x="6797" y="2103"/>
                  </a:lnTo>
                  <a:cubicBezTo>
                    <a:pt x="6900" y="1799"/>
                    <a:pt x="7148" y="1600"/>
                    <a:pt x="7424" y="1600"/>
                  </a:cubicBezTo>
                  <a:lnTo>
                    <a:pt x="14174" y="1600"/>
                  </a:lnTo>
                  <a:cubicBezTo>
                    <a:pt x="14450" y="1600"/>
                    <a:pt x="14698" y="1799"/>
                    <a:pt x="14801" y="2103"/>
                  </a:cubicBezTo>
                  <a:lnTo>
                    <a:pt x="16010" y="5684"/>
                  </a:lnTo>
                  <a:lnTo>
                    <a:pt x="19685" y="6411"/>
                  </a:lnTo>
                  <a:cubicBezTo>
                    <a:pt x="20011" y="6475"/>
                    <a:pt x="20249" y="6809"/>
                    <a:pt x="20249" y="7200"/>
                  </a:cubicBezTo>
                  <a:cubicBezTo>
                    <a:pt x="20249" y="7200"/>
                    <a:pt x="20249" y="19199"/>
                    <a:pt x="20249" y="19199"/>
                  </a:cubicBezTo>
                  <a:close/>
                  <a:moveTo>
                    <a:pt x="19907" y="4832"/>
                  </a:moveTo>
                  <a:lnTo>
                    <a:pt x="16981" y="4254"/>
                  </a:lnTo>
                  <a:lnTo>
                    <a:pt x="16054" y="1507"/>
                  </a:lnTo>
                  <a:cubicBezTo>
                    <a:pt x="15745" y="591"/>
                    <a:pt x="15006" y="0"/>
                    <a:pt x="14174" y="0"/>
                  </a:cubicBezTo>
                  <a:lnTo>
                    <a:pt x="7424" y="0"/>
                  </a:lnTo>
                  <a:cubicBezTo>
                    <a:pt x="6593" y="0"/>
                    <a:pt x="5854" y="591"/>
                    <a:pt x="5543" y="1509"/>
                  </a:cubicBezTo>
                  <a:lnTo>
                    <a:pt x="4618" y="4254"/>
                  </a:lnTo>
                  <a:lnTo>
                    <a:pt x="1692" y="4832"/>
                  </a:lnTo>
                  <a:cubicBezTo>
                    <a:pt x="711" y="5025"/>
                    <a:pt x="0" y="6020"/>
                    <a:pt x="0" y="7200"/>
                  </a:cubicBezTo>
                  <a:lnTo>
                    <a:pt x="0" y="19199"/>
                  </a:lnTo>
                  <a:cubicBezTo>
                    <a:pt x="0" y="20523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600" y="20523"/>
                    <a:pt x="21600" y="19199"/>
                  </a:cubicBezTo>
                  <a:lnTo>
                    <a:pt x="21600" y="7200"/>
                  </a:lnTo>
                  <a:cubicBezTo>
                    <a:pt x="21600" y="6020"/>
                    <a:pt x="20888" y="5025"/>
                    <a:pt x="19907" y="483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5" name="Group 31"/>
          <p:cNvGrpSpPr/>
          <p:nvPr/>
        </p:nvGrpSpPr>
        <p:grpSpPr>
          <a:xfrm>
            <a:off x="6701662" y="5018916"/>
            <a:ext cx="386598" cy="386598"/>
            <a:chOff x="4439444" y="1652588"/>
            <a:chExt cx="464344" cy="464344"/>
          </a:xfrm>
          <a:solidFill>
            <a:schemeClr val="bg1"/>
          </a:solidFill>
        </p:grpSpPr>
        <p:sp>
          <p:nvSpPr>
            <p:cNvPr id="36" name="AutoShape 136"/>
            <p:cNvSpPr/>
            <p:nvPr/>
          </p:nvSpPr>
          <p:spPr bwMode="auto">
            <a:xfrm>
              <a:off x="4686300" y="1710532"/>
              <a:ext cx="152400" cy="1524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538" y="20579"/>
                  </a:moveTo>
                  <a:lnTo>
                    <a:pt x="19542" y="20579"/>
                  </a:lnTo>
                  <a:cubicBezTo>
                    <a:pt x="19546" y="21142"/>
                    <a:pt x="20004" y="21600"/>
                    <a:pt x="20571" y="21600"/>
                  </a:cubicBezTo>
                  <a:cubicBezTo>
                    <a:pt x="21137" y="21600"/>
                    <a:pt x="21599" y="21138"/>
                    <a:pt x="21599" y="20571"/>
                  </a:cubicBezTo>
                  <a:cubicBezTo>
                    <a:pt x="21599" y="20565"/>
                    <a:pt x="21595" y="20561"/>
                    <a:pt x="21595" y="20555"/>
                  </a:cubicBezTo>
                  <a:cubicBezTo>
                    <a:pt x="21583" y="9221"/>
                    <a:pt x="12411" y="41"/>
                    <a:pt x="1080" y="12"/>
                  </a:cubicBezTo>
                  <a:cubicBezTo>
                    <a:pt x="1064" y="10"/>
                    <a:pt x="1048" y="0"/>
                    <a:pt x="1028" y="0"/>
                  </a:cubicBezTo>
                  <a:cubicBezTo>
                    <a:pt x="458" y="0"/>
                    <a:pt x="0" y="461"/>
                    <a:pt x="0" y="1028"/>
                  </a:cubicBezTo>
                  <a:cubicBezTo>
                    <a:pt x="0" y="1594"/>
                    <a:pt x="458" y="2055"/>
                    <a:pt x="1024" y="2057"/>
                  </a:cubicBezTo>
                  <a:lnTo>
                    <a:pt x="1024" y="2065"/>
                  </a:lnTo>
                  <a:cubicBezTo>
                    <a:pt x="11233" y="2065"/>
                    <a:pt x="19538" y="10370"/>
                    <a:pt x="19538" y="2057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7" name="AutoShape 137"/>
            <p:cNvSpPr/>
            <p:nvPr/>
          </p:nvSpPr>
          <p:spPr bwMode="auto">
            <a:xfrm>
              <a:off x="4439444" y="1652588"/>
              <a:ext cx="464344" cy="464344"/>
            </a:xfrm>
            <a:custGeom>
              <a:avLst/>
              <a:gdLst>
                <a:gd name="T0" fmla="+- 0 10819 195"/>
                <a:gd name="T1" fmla="*/ T0 w 21248"/>
                <a:gd name="T2" fmla="*/ 10800 h 21600"/>
                <a:gd name="T3" fmla="+- 0 10819 195"/>
                <a:gd name="T4" fmla="*/ T3 w 21248"/>
                <a:gd name="T5" fmla="*/ 10800 h 21600"/>
                <a:gd name="T6" fmla="+- 0 10819 195"/>
                <a:gd name="T7" fmla="*/ T6 w 21248"/>
                <a:gd name="T8" fmla="*/ 10800 h 21600"/>
                <a:gd name="T9" fmla="+- 0 10819 195"/>
                <a:gd name="T10" fmla="*/ T9 w 21248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248" h="21600">
                  <a:moveTo>
                    <a:pt x="19868" y="17133"/>
                  </a:moveTo>
                  <a:cubicBezTo>
                    <a:pt x="19766" y="17386"/>
                    <a:pt x="19525" y="17549"/>
                    <a:pt x="19255" y="17549"/>
                  </a:cubicBezTo>
                  <a:lnTo>
                    <a:pt x="19058" y="17549"/>
                  </a:lnTo>
                  <a:lnTo>
                    <a:pt x="3983" y="2226"/>
                  </a:lnTo>
                  <a:lnTo>
                    <a:pt x="3983" y="2025"/>
                  </a:lnTo>
                  <a:cubicBezTo>
                    <a:pt x="3983" y="1750"/>
                    <a:pt x="4144" y="1506"/>
                    <a:pt x="4393" y="1401"/>
                  </a:cubicBezTo>
                  <a:cubicBezTo>
                    <a:pt x="4475" y="1367"/>
                    <a:pt x="4560" y="1350"/>
                    <a:pt x="4647" y="1350"/>
                  </a:cubicBezTo>
                  <a:cubicBezTo>
                    <a:pt x="4824" y="1350"/>
                    <a:pt x="4991" y="1420"/>
                    <a:pt x="5116" y="1547"/>
                  </a:cubicBezTo>
                  <a:lnTo>
                    <a:pt x="19724" y="16397"/>
                  </a:lnTo>
                  <a:cubicBezTo>
                    <a:pt x="19915" y="16591"/>
                    <a:pt x="19972" y="16880"/>
                    <a:pt x="19868" y="17133"/>
                  </a:cubicBezTo>
                  <a:moveTo>
                    <a:pt x="10121" y="17549"/>
                  </a:moveTo>
                  <a:cubicBezTo>
                    <a:pt x="10017" y="17549"/>
                    <a:pt x="9922" y="17586"/>
                    <a:pt x="9824" y="17609"/>
                  </a:cubicBezTo>
                  <a:lnTo>
                    <a:pt x="3923" y="11612"/>
                  </a:lnTo>
                  <a:cubicBezTo>
                    <a:pt x="3946" y="11512"/>
                    <a:pt x="3982" y="11415"/>
                    <a:pt x="3982" y="11311"/>
                  </a:cubicBezTo>
                  <a:lnTo>
                    <a:pt x="3983" y="3180"/>
                  </a:lnTo>
                  <a:lnTo>
                    <a:pt x="18119" y="17549"/>
                  </a:lnTo>
                  <a:cubicBezTo>
                    <a:pt x="18119" y="17549"/>
                    <a:pt x="10121" y="17549"/>
                    <a:pt x="10121" y="17549"/>
                  </a:cubicBezTo>
                  <a:close/>
                  <a:moveTo>
                    <a:pt x="9182" y="17945"/>
                  </a:moveTo>
                  <a:lnTo>
                    <a:pt x="7109" y="20052"/>
                  </a:lnTo>
                  <a:cubicBezTo>
                    <a:pt x="6939" y="20224"/>
                    <a:pt x="6742" y="20249"/>
                    <a:pt x="6640" y="20249"/>
                  </a:cubicBezTo>
                  <a:cubicBezTo>
                    <a:pt x="6537" y="20249"/>
                    <a:pt x="6339" y="20224"/>
                    <a:pt x="6170" y="20052"/>
                  </a:cubicBezTo>
                  <a:lnTo>
                    <a:pt x="1522" y="15327"/>
                  </a:lnTo>
                  <a:cubicBezTo>
                    <a:pt x="1352" y="15154"/>
                    <a:pt x="1327" y="14953"/>
                    <a:pt x="1327" y="14850"/>
                  </a:cubicBezTo>
                  <a:cubicBezTo>
                    <a:pt x="1327" y="14745"/>
                    <a:pt x="1352" y="14544"/>
                    <a:pt x="1522" y="14373"/>
                  </a:cubicBezTo>
                  <a:lnTo>
                    <a:pt x="3593" y="12266"/>
                  </a:lnTo>
                  <a:cubicBezTo>
                    <a:pt x="3599" y="12260"/>
                    <a:pt x="3601" y="12251"/>
                    <a:pt x="3607" y="12245"/>
                  </a:cubicBezTo>
                  <a:lnTo>
                    <a:pt x="9202" y="17932"/>
                  </a:lnTo>
                  <a:cubicBezTo>
                    <a:pt x="9196" y="17937"/>
                    <a:pt x="9187" y="17939"/>
                    <a:pt x="9182" y="17945"/>
                  </a:cubicBezTo>
                  <a:moveTo>
                    <a:pt x="6056" y="593"/>
                  </a:moveTo>
                  <a:cubicBezTo>
                    <a:pt x="5675" y="205"/>
                    <a:pt x="5165" y="0"/>
                    <a:pt x="4647" y="0"/>
                  </a:cubicBezTo>
                  <a:cubicBezTo>
                    <a:pt x="4390" y="0"/>
                    <a:pt x="4132" y="49"/>
                    <a:pt x="3885" y="154"/>
                  </a:cubicBezTo>
                  <a:cubicBezTo>
                    <a:pt x="3141" y="467"/>
                    <a:pt x="2655" y="1205"/>
                    <a:pt x="2655" y="2025"/>
                  </a:cubicBezTo>
                  <a:lnTo>
                    <a:pt x="2654" y="11311"/>
                  </a:lnTo>
                  <a:lnTo>
                    <a:pt x="583" y="13418"/>
                  </a:lnTo>
                  <a:cubicBezTo>
                    <a:pt x="-195" y="14208"/>
                    <a:pt x="-195" y="15491"/>
                    <a:pt x="583" y="16281"/>
                  </a:cubicBezTo>
                  <a:lnTo>
                    <a:pt x="5231" y="21006"/>
                  </a:lnTo>
                  <a:cubicBezTo>
                    <a:pt x="5620" y="21402"/>
                    <a:pt x="6131" y="21599"/>
                    <a:pt x="6640" y="21599"/>
                  </a:cubicBezTo>
                  <a:cubicBezTo>
                    <a:pt x="7150" y="21599"/>
                    <a:pt x="7659" y="21402"/>
                    <a:pt x="8048" y="21006"/>
                  </a:cubicBezTo>
                  <a:lnTo>
                    <a:pt x="10121" y="18900"/>
                  </a:lnTo>
                  <a:lnTo>
                    <a:pt x="19255" y="18900"/>
                  </a:lnTo>
                  <a:cubicBezTo>
                    <a:pt x="20062" y="18900"/>
                    <a:pt x="20788" y="18407"/>
                    <a:pt x="21095" y="17650"/>
                  </a:cubicBezTo>
                  <a:cubicBezTo>
                    <a:pt x="21405" y="16893"/>
                    <a:pt x="21234" y="16022"/>
                    <a:pt x="20663" y="15443"/>
                  </a:cubicBezTo>
                  <a:cubicBezTo>
                    <a:pt x="20663" y="15443"/>
                    <a:pt x="6056" y="593"/>
                    <a:pt x="6056" y="593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AutoShape 138"/>
            <p:cNvSpPr/>
            <p:nvPr/>
          </p:nvSpPr>
          <p:spPr bwMode="auto">
            <a:xfrm>
              <a:off x="4686300" y="1652588"/>
              <a:ext cx="217488" cy="2174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437" y="2880"/>
                  </a:moveTo>
                  <a:lnTo>
                    <a:pt x="1437" y="2885"/>
                  </a:lnTo>
                  <a:cubicBezTo>
                    <a:pt x="10965" y="2885"/>
                    <a:pt x="18717" y="10637"/>
                    <a:pt x="18717" y="20165"/>
                  </a:cubicBezTo>
                  <a:lnTo>
                    <a:pt x="18720" y="20165"/>
                  </a:lnTo>
                  <a:cubicBezTo>
                    <a:pt x="18722" y="20959"/>
                    <a:pt x="19366" y="21600"/>
                    <a:pt x="20160" y="21600"/>
                  </a:cubicBezTo>
                  <a:cubicBezTo>
                    <a:pt x="20955" y="21600"/>
                    <a:pt x="21599" y="20956"/>
                    <a:pt x="21599" y="20160"/>
                  </a:cubicBezTo>
                  <a:cubicBezTo>
                    <a:pt x="21599" y="20155"/>
                    <a:pt x="21597" y="20152"/>
                    <a:pt x="21597" y="20148"/>
                  </a:cubicBezTo>
                  <a:cubicBezTo>
                    <a:pt x="21588" y="9034"/>
                    <a:pt x="12588" y="28"/>
                    <a:pt x="1476" y="8"/>
                  </a:cubicBezTo>
                  <a:cubicBezTo>
                    <a:pt x="1465" y="7"/>
                    <a:pt x="1454" y="0"/>
                    <a:pt x="1440" y="0"/>
                  </a:cubicBezTo>
                  <a:cubicBezTo>
                    <a:pt x="644" y="0"/>
                    <a:pt x="0" y="644"/>
                    <a:pt x="0" y="1440"/>
                  </a:cubicBezTo>
                  <a:cubicBezTo>
                    <a:pt x="0" y="2234"/>
                    <a:pt x="644" y="2878"/>
                    <a:pt x="1437" y="288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Group 35"/>
          <p:cNvGrpSpPr/>
          <p:nvPr/>
        </p:nvGrpSpPr>
        <p:grpSpPr>
          <a:xfrm>
            <a:off x="5632547" y="5073015"/>
            <a:ext cx="386598" cy="302009"/>
            <a:chOff x="2581275" y="1710532"/>
            <a:chExt cx="464344" cy="362744"/>
          </a:xfrm>
          <a:solidFill>
            <a:schemeClr val="bg1"/>
          </a:solidFill>
        </p:grpSpPr>
        <p:sp>
          <p:nvSpPr>
            <p:cNvPr id="40" name="AutoShape 140"/>
            <p:cNvSpPr/>
            <p:nvPr/>
          </p:nvSpPr>
          <p:spPr bwMode="auto">
            <a:xfrm>
              <a:off x="2639219" y="1768475"/>
              <a:ext cx="290513" cy="235744"/>
            </a:xfrm>
            <a:custGeom>
              <a:avLst/>
              <a:gdLst>
                <a:gd name="T0" fmla="+- 0 10800 376"/>
                <a:gd name="T1" fmla="*/ T0 w 20848"/>
                <a:gd name="T2" fmla="*/ 10800 h 21600"/>
                <a:gd name="T3" fmla="+- 0 10800 376"/>
                <a:gd name="T4" fmla="*/ T3 w 20848"/>
                <a:gd name="T5" fmla="*/ 10800 h 21600"/>
                <a:gd name="T6" fmla="+- 0 10800 376"/>
                <a:gd name="T7" fmla="*/ T6 w 20848"/>
                <a:gd name="T8" fmla="*/ 10800 h 21600"/>
                <a:gd name="T9" fmla="+- 0 10800 376"/>
                <a:gd name="T10" fmla="*/ T9 w 20848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0848" h="21600">
                  <a:moveTo>
                    <a:pt x="18728" y="19178"/>
                  </a:moveTo>
                  <a:cubicBezTo>
                    <a:pt x="13191" y="20631"/>
                    <a:pt x="7654" y="20631"/>
                    <a:pt x="2118" y="19178"/>
                  </a:cubicBezTo>
                  <a:cubicBezTo>
                    <a:pt x="678" y="13592"/>
                    <a:pt x="678" y="8008"/>
                    <a:pt x="2118" y="2421"/>
                  </a:cubicBezTo>
                  <a:cubicBezTo>
                    <a:pt x="7654" y="968"/>
                    <a:pt x="13191" y="968"/>
                    <a:pt x="18728" y="2421"/>
                  </a:cubicBezTo>
                  <a:cubicBezTo>
                    <a:pt x="20168" y="8008"/>
                    <a:pt x="20168" y="13592"/>
                    <a:pt x="18728" y="19178"/>
                  </a:cubicBezTo>
                  <a:moveTo>
                    <a:pt x="18938" y="1116"/>
                  </a:moveTo>
                  <a:cubicBezTo>
                    <a:pt x="16114" y="375"/>
                    <a:pt x="13249" y="0"/>
                    <a:pt x="10423" y="0"/>
                  </a:cubicBezTo>
                  <a:cubicBezTo>
                    <a:pt x="7597" y="0"/>
                    <a:pt x="4732" y="375"/>
                    <a:pt x="1908" y="1116"/>
                  </a:cubicBezTo>
                  <a:cubicBezTo>
                    <a:pt x="1543" y="1213"/>
                    <a:pt x="1244" y="1552"/>
                    <a:pt x="1127" y="2004"/>
                  </a:cubicBezTo>
                  <a:cubicBezTo>
                    <a:pt x="-376" y="7841"/>
                    <a:pt x="-376" y="13759"/>
                    <a:pt x="1127" y="19593"/>
                  </a:cubicBezTo>
                  <a:cubicBezTo>
                    <a:pt x="1244" y="20047"/>
                    <a:pt x="1543" y="20386"/>
                    <a:pt x="1908" y="20482"/>
                  </a:cubicBezTo>
                  <a:cubicBezTo>
                    <a:pt x="4732" y="21224"/>
                    <a:pt x="7597" y="21600"/>
                    <a:pt x="10423" y="21600"/>
                  </a:cubicBezTo>
                  <a:cubicBezTo>
                    <a:pt x="13249" y="21600"/>
                    <a:pt x="16114" y="21224"/>
                    <a:pt x="18938" y="20482"/>
                  </a:cubicBezTo>
                  <a:cubicBezTo>
                    <a:pt x="19303" y="20386"/>
                    <a:pt x="19602" y="20047"/>
                    <a:pt x="19719" y="19593"/>
                  </a:cubicBezTo>
                  <a:cubicBezTo>
                    <a:pt x="21223" y="13759"/>
                    <a:pt x="21223" y="7841"/>
                    <a:pt x="19719" y="2004"/>
                  </a:cubicBezTo>
                  <a:cubicBezTo>
                    <a:pt x="19602" y="1552"/>
                    <a:pt x="19303" y="1213"/>
                    <a:pt x="18938" y="111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AutoShape 141"/>
            <p:cNvSpPr/>
            <p:nvPr/>
          </p:nvSpPr>
          <p:spPr bwMode="auto">
            <a:xfrm>
              <a:off x="2581275" y="1710532"/>
              <a:ext cx="464344" cy="362744"/>
            </a:xfrm>
            <a:custGeom>
              <a:avLst/>
              <a:gdLst>
                <a:gd name="T0" fmla="+- 0 10800 252"/>
                <a:gd name="T1" fmla="*/ T0 w 21096"/>
                <a:gd name="T2" fmla="*/ 10800 h 21600"/>
                <a:gd name="T3" fmla="+- 0 10800 252"/>
                <a:gd name="T4" fmla="*/ T3 w 21096"/>
                <a:gd name="T5" fmla="*/ 10800 h 21600"/>
                <a:gd name="T6" fmla="+- 0 10800 252"/>
                <a:gd name="T7" fmla="*/ T6 w 21096"/>
                <a:gd name="T8" fmla="*/ 10800 h 21600"/>
                <a:gd name="T9" fmla="+- 0 10800 252"/>
                <a:gd name="T10" fmla="*/ T9 w 2109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096" h="21600">
                  <a:moveTo>
                    <a:pt x="19056" y="18331"/>
                  </a:moveTo>
                  <a:cubicBezTo>
                    <a:pt x="13383" y="19233"/>
                    <a:pt x="7711" y="19233"/>
                    <a:pt x="2038" y="18331"/>
                  </a:cubicBezTo>
                  <a:cubicBezTo>
                    <a:pt x="1074" y="13022"/>
                    <a:pt x="1074" y="7713"/>
                    <a:pt x="2038" y="2404"/>
                  </a:cubicBezTo>
                  <a:cubicBezTo>
                    <a:pt x="7711" y="1502"/>
                    <a:pt x="13383" y="1502"/>
                    <a:pt x="19056" y="2404"/>
                  </a:cubicBezTo>
                  <a:cubicBezTo>
                    <a:pt x="20021" y="7713"/>
                    <a:pt x="20021" y="13022"/>
                    <a:pt x="19056" y="18331"/>
                  </a:cubicBezTo>
                  <a:moveTo>
                    <a:pt x="20338" y="2005"/>
                  </a:moveTo>
                  <a:cubicBezTo>
                    <a:pt x="20211" y="1301"/>
                    <a:pt x="19762" y="776"/>
                    <a:pt x="19215" y="689"/>
                  </a:cubicBezTo>
                  <a:cubicBezTo>
                    <a:pt x="16339" y="232"/>
                    <a:pt x="13423" y="0"/>
                    <a:pt x="10547" y="0"/>
                  </a:cubicBezTo>
                  <a:cubicBezTo>
                    <a:pt x="7671" y="0"/>
                    <a:pt x="4755" y="232"/>
                    <a:pt x="1879" y="689"/>
                  </a:cubicBezTo>
                  <a:cubicBezTo>
                    <a:pt x="1332" y="776"/>
                    <a:pt x="883" y="1301"/>
                    <a:pt x="756" y="2005"/>
                  </a:cubicBezTo>
                  <a:cubicBezTo>
                    <a:pt x="-252" y="7553"/>
                    <a:pt x="-252" y="13181"/>
                    <a:pt x="756" y="18731"/>
                  </a:cubicBezTo>
                  <a:cubicBezTo>
                    <a:pt x="883" y="19434"/>
                    <a:pt x="1332" y="19959"/>
                    <a:pt x="1879" y="20046"/>
                  </a:cubicBezTo>
                  <a:cubicBezTo>
                    <a:pt x="3265" y="20266"/>
                    <a:pt x="4660" y="20429"/>
                    <a:pt x="6055" y="20544"/>
                  </a:cubicBezTo>
                  <a:cubicBezTo>
                    <a:pt x="5979" y="20606"/>
                    <a:pt x="5931" y="20670"/>
                    <a:pt x="5931" y="20735"/>
                  </a:cubicBezTo>
                  <a:cubicBezTo>
                    <a:pt x="5931" y="21213"/>
                    <a:pt x="7997" y="21599"/>
                    <a:pt x="10547" y="21599"/>
                  </a:cubicBezTo>
                  <a:cubicBezTo>
                    <a:pt x="13097" y="21599"/>
                    <a:pt x="15164" y="21213"/>
                    <a:pt x="15164" y="20735"/>
                  </a:cubicBezTo>
                  <a:cubicBezTo>
                    <a:pt x="15164" y="20670"/>
                    <a:pt x="15115" y="20606"/>
                    <a:pt x="15040" y="20544"/>
                  </a:cubicBezTo>
                  <a:cubicBezTo>
                    <a:pt x="16434" y="20429"/>
                    <a:pt x="17830" y="20266"/>
                    <a:pt x="19215" y="20046"/>
                  </a:cubicBezTo>
                  <a:cubicBezTo>
                    <a:pt x="19762" y="19959"/>
                    <a:pt x="20211" y="19434"/>
                    <a:pt x="20338" y="18731"/>
                  </a:cubicBezTo>
                  <a:cubicBezTo>
                    <a:pt x="21347" y="13181"/>
                    <a:pt x="21347" y="7553"/>
                    <a:pt x="20338" y="200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AutoShape 142"/>
            <p:cNvSpPr/>
            <p:nvPr/>
          </p:nvSpPr>
          <p:spPr bwMode="auto">
            <a:xfrm>
              <a:off x="2944019" y="1783557"/>
              <a:ext cx="43656" cy="4286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7200"/>
                  </a:moveTo>
                  <a:cubicBezTo>
                    <a:pt x="12779" y="7200"/>
                    <a:pt x="14399" y="8820"/>
                    <a:pt x="14399" y="10800"/>
                  </a:cubicBezTo>
                  <a:cubicBezTo>
                    <a:pt x="14399" y="12779"/>
                    <a:pt x="12779" y="14400"/>
                    <a:pt x="10800" y="14400"/>
                  </a:cubicBezTo>
                  <a:cubicBezTo>
                    <a:pt x="8820" y="14400"/>
                    <a:pt x="7199" y="12779"/>
                    <a:pt x="7199" y="10800"/>
                  </a:cubicBezTo>
                  <a:cubicBezTo>
                    <a:pt x="7199" y="8820"/>
                    <a:pt x="8820" y="7200"/>
                    <a:pt x="10800" y="7200"/>
                  </a:cubicBezTo>
                  <a:moveTo>
                    <a:pt x="10800" y="21599"/>
                  </a:moveTo>
                  <a:cubicBezTo>
                    <a:pt x="16762" y="21599"/>
                    <a:pt x="21600" y="16762"/>
                    <a:pt x="21600" y="10800"/>
                  </a:cubicBezTo>
                  <a:cubicBezTo>
                    <a:pt x="21600" y="4837"/>
                    <a:pt x="16762" y="0"/>
                    <a:pt x="10800" y="0"/>
                  </a:cubicBezTo>
                  <a:cubicBezTo>
                    <a:pt x="4837" y="0"/>
                    <a:pt x="0" y="4837"/>
                    <a:pt x="0" y="10800"/>
                  </a:cubicBezTo>
                  <a:cubicBezTo>
                    <a:pt x="0" y="16762"/>
                    <a:pt x="4837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AutoShape 143"/>
            <p:cNvSpPr/>
            <p:nvPr/>
          </p:nvSpPr>
          <p:spPr bwMode="auto">
            <a:xfrm>
              <a:off x="2929732" y="1971675"/>
              <a:ext cx="57944" cy="1508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AutoShape 144"/>
            <p:cNvSpPr/>
            <p:nvPr/>
          </p:nvSpPr>
          <p:spPr bwMode="auto">
            <a:xfrm>
              <a:off x="2944019" y="1928019"/>
              <a:ext cx="58738" cy="1508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AutoShape 145"/>
            <p:cNvSpPr/>
            <p:nvPr/>
          </p:nvSpPr>
          <p:spPr bwMode="auto">
            <a:xfrm>
              <a:off x="2944019" y="1885157"/>
              <a:ext cx="58738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6" name="AutoShape 146"/>
            <p:cNvSpPr/>
            <p:nvPr/>
          </p:nvSpPr>
          <p:spPr bwMode="auto">
            <a:xfrm>
              <a:off x="2697957" y="1826419"/>
              <a:ext cx="86519" cy="61119"/>
            </a:xfrm>
            <a:custGeom>
              <a:avLst/>
              <a:gdLst>
                <a:gd name="T0" fmla="+- 0 10822 44"/>
                <a:gd name="T1" fmla="*/ T0 w 21556"/>
                <a:gd name="T2" fmla="+- 0 10826 53"/>
                <a:gd name="T3" fmla="*/ 10826 h 21547"/>
                <a:gd name="T4" fmla="+- 0 10822 44"/>
                <a:gd name="T5" fmla="*/ T4 w 21556"/>
                <a:gd name="T6" fmla="+- 0 10826 53"/>
                <a:gd name="T7" fmla="*/ 10826 h 21547"/>
                <a:gd name="T8" fmla="+- 0 10822 44"/>
                <a:gd name="T9" fmla="*/ T8 w 21556"/>
                <a:gd name="T10" fmla="+- 0 10826 53"/>
                <a:gd name="T11" fmla="*/ 10826 h 21547"/>
                <a:gd name="T12" fmla="+- 0 10822 44"/>
                <a:gd name="T13" fmla="*/ T12 w 21556"/>
                <a:gd name="T14" fmla="+- 0 10826 53"/>
                <a:gd name="T15" fmla="*/ 10826 h 2154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556" h="21547">
                  <a:moveTo>
                    <a:pt x="19751" y="2"/>
                  </a:moveTo>
                  <a:lnTo>
                    <a:pt x="3200" y="1845"/>
                  </a:lnTo>
                  <a:cubicBezTo>
                    <a:pt x="2215" y="2010"/>
                    <a:pt x="1272" y="3284"/>
                    <a:pt x="1106" y="4676"/>
                  </a:cubicBezTo>
                  <a:lnTo>
                    <a:pt x="1" y="18986"/>
                  </a:lnTo>
                  <a:cubicBezTo>
                    <a:pt x="-44" y="20398"/>
                    <a:pt x="724" y="21547"/>
                    <a:pt x="1712" y="21547"/>
                  </a:cubicBezTo>
                  <a:cubicBezTo>
                    <a:pt x="2698" y="21547"/>
                    <a:pt x="3542" y="20398"/>
                    <a:pt x="3582" y="18978"/>
                  </a:cubicBezTo>
                  <a:lnTo>
                    <a:pt x="4185" y="9251"/>
                  </a:lnTo>
                  <a:cubicBezTo>
                    <a:pt x="4319" y="7849"/>
                    <a:pt x="5235" y="6592"/>
                    <a:pt x="6220" y="6447"/>
                  </a:cubicBezTo>
                  <a:lnTo>
                    <a:pt x="19751" y="5128"/>
                  </a:lnTo>
                  <a:cubicBezTo>
                    <a:pt x="20743" y="5078"/>
                    <a:pt x="21556" y="3884"/>
                    <a:pt x="21556" y="2467"/>
                  </a:cubicBezTo>
                  <a:cubicBezTo>
                    <a:pt x="21556" y="1055"/>
                    <a:pt x="20743" y="-53"/>
                    <a:pt x="19751" y="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7" name="TextBox 43"/>
          <p:cNvSpPr txBox="1"/>
          <p:nvPr/>
        </p:nvSpPr>
        <p:spPr>
          <a:xfrm>
            <a:off x="5803620" y="5858408"/>
            <a:ext cx="711200" cy="14732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TextBox 44"/>
          <p:cNvSpPr txBox="1"/>
          <p:nvPr/>
        </p:nvSpPr>
        <p:spPr>
          <a:xfrm>
            <a:off x="6872738" y="5858407"/>
            <a:ext cx="711200" cy="14732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TextBox 45"/>
          <p:cNvSpPr txBox="1"/>
          <p:nvPr/>
        </p:nvSpPr>
        <p:spPr>
          <a:xfrm>
            <a:off x="7947468" y="5858407"/>
            <a:ext cx="711200" cy="14732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0" name="TextBox 46"/>
          <p:cNvSpPr txBox="1"/>
          <p:nvPr/>
        </p:nvSpPr>
        <p:spPr>
          <a:xfrm>
            <a:off x="10081070" y="5854862"/>
            <a:ext cx="711200" cy="14732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TextBox 47"/>
          <p:cNvSpPr txBox="1"/>
          <p:nvPr/>
        </p:nvSpPr>
        <p:spPr>
          <a:xfrm>
            <a:off x="9011956" y="5855290"/>
            <a:ext cx="711200" cy="14732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TextBox 48"/>
          <p:cNvSpPr txBox="1"/>
          <p:nvPr/>
        </p:nvSpPr>
        <p:spPr>
          <a:xfrm>
            <a:off x="9189439" y="2084768"/>
            <a:ext cx="356235" cy="2578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96%</a:t>
            </a:r>
            <a:endParaRPr lang="en-GB" sz="14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3" name="TextBox 49"/>
          <p:cNvSpPr txBox="1"/>
          <p:nvPr/>
        </p:nvSpPr>
        <p:spPr>
          <a:xfrm>
            <a:off x="5981103" y="3211997"/>
            <a:ext cx="356235" cy="2578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50%</a:t>
            </a:r>
            <a:endParaRPr lang="en-GB" sz="14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4" name="TextBox 50"/>
          <p:cNvSpPr txBox="1"/>
          <p:nvPr/>
        </p:nvSpPr>
        <p:spPr>
          <a:xfrm>
            <a:off x="7049356" y="3744885"/>
            <a:ext cx="356235" cy="2578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35%</a:t>
            </a:r>
            <a:endParaRPr lang="en-GB" sz="14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5" name="TextBox 51"/>
          <p:cNvSpPr txBox="1"/>
          <p:nvPr/>
        </p:nvSpPr>
        <p:spPr>
          <a:xfrm>
            <a:off x="10256748" y="3269140"/>
            <a:ext cx="356235" cy="2578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46%</a:t>
            </a:r>
            <a:endParaRPr lang="en-GB" sz="14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6" name="TextBox 52"/>
          <p:cNvSpPr txBox="1"/>
          <p:nvPr/>
        </p:nvSpPr>
        <p:spPr>
          <a:xfrm>
            <a:off x="8097857" y="2586094"/>
            <a:ext cx="356235" cy="2578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82%</a:t>
            </a:r>
            <a:endParaRPr lang="en-GB" sz="14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7" name="TextBox 53"/>
          <p:cNvSpPr txBox="1"/>
          <p:nvPr/>
        </p:nvSpPr>
        <p:spPr>
          <a:xfrm>
            <a:off x="1962595" y="3342273"/>
            <a:ext cx="1244600" cy="2578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8" name="TextBox 54"/>
          <p:cNvSpPr txBox="1"/>
          <p:nvPr/>
        </p:nvSpPr>
        <p:spPr>
          <a:xfrm>
            <a:off x="1962489" y="4083785"/>
            <a:ext cx="508000" cy="36893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85%</a:t>
            </a:r>
            <a:endParaRPr lang="en-GB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9" name="Rectangle 55"/>
          <p:cNvSpPr/>
          <p:nvPr/>
        </p:nvSpPr>
        <p:spPr>
          <a:xfrm>
            <a:off x="1958204" y="3587254"/>
            <a:ext cx="3510358" cy="1593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8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您的内容打在这里，或者通过复制您的文本后，在此框中选择粘贴。</a:t>
            </a:r>
            <a:endParaRPr lang="en-US" altLang="zh-CN" sz="800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Rectangle 56"/>
          <p:cNvSpPr/>
          <p:nvPr/>
        </p:nvSpPr>
        <p:spPr>
          <a:xfrm>
            <a:off x="2484057" y="4137242"/>
            <a:ext cx="1694091" cy="257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1" name="Rectangle 57"/>
          <p:cNvSpPr/>
          <p:nvPr/>
        </p:nvSpPr>
        <p:spPr>
          <a:xfrm>
            <a:off x="1958203" y="4409488"/>
            <a:ext cx="3510360" cy="1593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8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您的内容打在这里，或者通过复制您的文本后，在此框中选择粘贴。</a:t>
            </a:r>
            <a:endParaRPr lang="en-US" altLang="zh-CN" sz="800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2" name="Straight Connector 58"/>
          <p:cNvCxnSpPr/>
          <p:nvPr/>
        </p:nvCxnSpPr>
        <p:spPr>
          <a:xfrm>
            <a:off x="1699724" y="4702533"/>
            <a:ext cx="342443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Group 59"/>
          <p:cNvGrpSpPr/>
          <p:nvPr/>
        </p:nvGrpSpPr>
        <p:grpSpPr>
          <a:xfrm>
            <a:off x="1774895" y="5007756"/>
            <a:ext cx="425258" cy="425258"/>
            <a:chOff x="3510757" y="2582069"/>
            <a:chExt cx="464344" cy="464344"/>
          </a:xfrm>
          <a:solidFill>
            <a:schemeClr val="accent4"/>
          </a:solidFill>
        </p:grpSpPr>
        <p:sp>
          <p:nvSpPr>
            <p:cNvPr id="64" name="AutoShape 126"/>
            <p:cNvSpPr/>
            <p:nvPr/>
          </p:nvSpPr>
          <p:spPr bwMode="auto">
            <a:xfrm>
              <a:off x="3510757" y="2582069"/>
              <a:ext cx="464344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3499" y="14850"/>
                  </a:moveTo>
                  <a:cubicBezTo>
                    <a:pt x="9772" y="14850"/>
                    <a:pt x="6749" y="11827"/>
                    <a:pt x="6749" y="8100"/>
                  </a:cubicBezTo>
                  <a:cubicBezTo>
                    <a:pt x="6749" y="4372"/>
                    <a:pt x="9772" y="1350"/>
                    <a:pt x="13499" y="1350"/>
                  </a:cubicBezTo>
                  <a:cubicBezTo>
                    <a:pt x="17227" y="1350"/>
                    <a:pt x="20249" y="4372"/>
                    <a:pt x="20249" y="8100"/>
                  </a:cubicBezTo>
                  <a:cubicBezTo>
                    <a:pt x="20249" y="11827"/>
                    <a:pt x="17227" y="14850"/>
                    <a:pt x="13499" y="14850"/>
                  </a:cubicBezTo>
                  <a:moveTo>
                    <a:pt x="3236" y="20042"/>
                  </a:moveTo>
                  <a:cubicBezTo>
                    <a:pt x="3019" y="20266"/>
                    <a:pt x="2718" y="20408"/>
                    <a:pt x="2382" y="20408"/>
                  </a:cubicBezTo>
                  <a:cubicBezTo>
                    <a:pt x="1724" y="20408"/>
                    <a:pt x="1191" y="19875"/>
                    <a:pt x="1191" y="19218"/>
                  </a:cubicBezTo>
                  <a:cubicBezTo>
                    <a:pt x="1191" y="18881"/>
                    <a:pt x="1332" y="18580"/>
                    <a:pt x="1557" y="18363"/>
                  </a:cubicBezTo>
                  <a:lnTo>
                    <a:pt x="1551" y="18358"/>
                  </a:lnTo>
                  <a:lnTo>
                    <a:pt x="6996" y="12913"/>
                  </a:lnTo>
                  <a:cubicBezTo>
                    <a:pt x="7472" y="13555"/>
                    <a:pt x="8039" y="14122"/>
                    <a:pt x="8680" y="14599"/>
                  </a:cubicBezTo>
                  <a:cubicBezTo>
                    <a:pt x="8680" y="14599"/>
                    <a:pt x="3236" y="20042"/>
                    <a:pt x="3236" y="20042"/>
                  </a:cubicBezTo>
                  <a:close/>
                  <a:moveTo>
                    <a:pt x="13499" y="0"/>
                  </a:moveTo>
                  <a:cubicBezTo>
                    <a:pt x="9026" y="0"/>
                    <a:pt x="5399" y="3626"/>
                    <a:pt x="5399" y="8100"/>
                  </a:cubicBezTo>
                  <a:cubicBezTo>
                    <a:pt x="5399" y="9467"/>
                    <a:pt x="5742" y="10754"/>
                    <a:pt x="6341" y="11884"/>
                  </a:cubicBezTo>
                  <a:lnTo>
                    <a:pt x="709" y="17515"/>
                  </a:lnTo>
                  <a:lnTo>
                    <a:pt x="713" y="17520"/>
                  </a:lnTo>
                  <a:cubicBezTo>
                    <a:pt x="274" y="17953"/>
                    <a:pt x="0" y="18552"/>
                    <a:pt x="0" y="19218"/>
                  </a:cubicBezTo>
                  <a:cubicBezTo>
                    <a:pt x="0" y="20533"/>
                    <a:pt x="1066" y="21599"/>
                    <a:pt x="2382" y="21599"/>
                  </a:cubicBezTo>
                  <a:cubicBezTo>
                    <a:pt x="3047" y="21599"/>
                    <a:pt x="3647" y="21326"/>
                    <a:pt x="4079" y="20885"/>
                  </a:cubicBezTo>
                  <a:lnTo>
                    <a:pt x="4078" y="20884"/>
                  </a:lnTo>
                  <a:lnTo>
                    <a:pt x="9708" y="15255"/>
                  </a:lnTo>
                  <a:cubicBezTo>
                    <a:pt x="10839" y="15856"/>
                    <a:pt x="12128" y="16200"/>
                    <a:pt x="13499" y="16200"/>
                  </a:cubicBezTo>
                  <a:cubicBezTo>
                    <a:pt x="17973" y="16200"/>
                    <a:pt x="21600" y="12573"/>
                    <a:pt x="21600" y="8100"/>
                  </a:cubicBezTo>
                  <a:cubicBezTo>
                    <a:pt x="21600" y="3626"/>
                    <a:pt x="17973" y="0"/>
                    <a:pt x="134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5" name="AutoShape 127"/>
            <p:cNvSpPr/>
            <p:nvPr/>
          </p:nvSpPr>
          <p:spPr bwMode="auto">
            <a:xfrm>
              <a:off x="3698875" y="2654300"/>
              <a:ext cx="109538" cy="1087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0"/>
                  </a:moveTo>
                  <a:cubicBezTo>
                    <a:pt x="9025" y="0"/>
                    <a:pt x="0" y="9025"/>
                    <a:pt x="0" y="20160"/>
                  </a:cubicBezTo>
                  <a:cubicBezTo>
                    <a:pt x="0" y="20954"/>
                    <a:pt x="644" y="21600"/>
                    <a:pt x="1440" y="21600"/>
                  </a:cubicBezTo>
                  <a:cubicBezTo>
                    <a:pt x="2235" y="21600"/>
                    <a:pt x="2880" y="20954"/>
                    <a:pt x="2880" y="20160"/>
                  </a:cubicBezTo>
                  <a:cubicBezTo>
                    <a:pt x="2880" y="10618"/>
                    <a:pt x="10617" y="2880"/>
                    <a:pt x="20160" y="2880"/>
                  </a:cubicBezTo>
                  <a:cubicBezTo>
                    <a:pt x="20955" y="2880"/>
                    <a:pt x="21599" y="2234"/>
                    <a:pt x="21599" y="1440"/>
                  </a:cubicBezTo>
                  <a:cubicBezTo>
                    <a:pt x="21599" y="645"/>
                    <a:pt x="20955" y="0"/>
                    <a:pt x="2016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66" name="Rectangle 62"/>
          <p:cNvSpPr/>
          <p:nvPr/>
        </p:nvSpPr>
        <p:spPr>
          <a:xfrm>
            <a:off x="2641735" y="5169346"/>
            <a:ext cx="2777089" cy="3187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8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您的内容打在这里，或者通过复制您的文本后，在此框中选择粘贴。</a:t>
            </a:r>
            <a:endParaRPr lang="en-US" altLang="zh-CN" sz="800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Rectangle 63"/>
          <p:cNvSpPr/>
          <p:nvPr/>
        </p:nvSpPr>
        <p:spPr>
          <a:xfrm>
            <a:off x="1967997" y="5737139"/>
            <a:ext cx="3450827" cy="1593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8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您的内容打在这里，或者通过复制您的文本后，在此框中选择粘贴。</a:t>
            </a:r>
            <a:endParaRPr lang="en-US" altLang="zh-CN" sz="800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TextBox 15_1"/>
          <p:cNvSpPr txBox="1"/>
          <p:nvPr/>
        </p:nvSpPr>
        <p:spPr>
          <a:xfrm>
            <a:off x="9045535" y="-519489"/>
            <a:ext cx="206311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播放延迟符 可删除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cut/>
      </p:transition>
    </mc:Choice>
    <mc:Fallback xmlns="">
      <p:transition spd="slow" advClick="0" advTm="3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000"/>
                            </p:stCondLst>
                            <p:childTnLst>
                              <p:par>
                                <p:cTn id="1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500"/>
                            </p:stCondLst>
                            <p:childTnLst>
                              <p:par>
                                <p:cTn id="1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000"/>
                            </p:stCondLst>
                            <p:childTnLst>
                              <p:par>
                                <p:cTn id="1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500"/>
                            </p:stCondLst>
                            <p:childTnLst>
                              <p:par>
                                <p:cTn id="1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4000"/>
                            </p:stCondLst>
                            <p:childTnLst>
                              <p:par>
                                <p:cTn id="1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500"/>
                            </p:stCondLst>
                            <p:childTnLst>
                              <p:par>
                                <p:cTn id="1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3" dur="1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5" grpId="0" bldLvl="0" animBg="1"/>
      <p:bldP spid="16" grpId="0" bldLvl="0" animBg="1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6" grpId="0"/>
      <p:bldP spid="67" grpId="0"/>
      <p:bldP spid="6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3728" y="-196310"/>
            <a:ext cx="12889104" cy="7241636"/>
          </a:xfrm>
          <a:prstGeom prst="rect">
            <a:avLst/>
          </a:prstGeom>
        </p:spPr>
      </p:pic>
      <p:sp>
        <p:nvSpPr>
          <p:cNvPr id="69" name="文本框 68"/>
          <p:cNvSpPr txBox="1"/>
          <p:nvPr/>
        </p:nvSpPr>
        <p:spPr>
          <a:xfrm>
            <a:off x="829955" y="305540"/>
            <a:ext cx="2477770" cy="372110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zh-CN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70" name="文本框 69"/>
          <p:cNvSpPr txBox="1"/>
          <p:nvPr/>
        </p:nvSpPr>
        <p:spPr>
          <a:xfrm>
            <a:off x="829955" y="598272"/>
            <a:ext cx="1917065" cy="279400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RELATED TITLE WORDS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52571">
            <a:off x="-1476" y="97180"/>
            <a:ext cx="674018" cy="627534"/>
          </a:xfrm>
          <a:prstGeom prst="rect">
            <a:avLst/>
          </a:prstGeom>
        </p:spPr>
      </p:pic>
      <p:sp>
        <p:nvSpPr>
          <p:cNvPr id="6" name="Pentagon 63"/>
          <p:cNvSpPr/>
          <p:nvPr/>
        </p:nvSpPr>
        <p:spPr>
          <a:xfrm rot="5400000">
            <a:off x="1392231" y="3125926"/>
            <a:ext cx="1581694" cy="1687573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44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Rectangle 64"/>
          <p:cNvSpPr/>
          <p:nvPr/>
        </p:nvSpPr>
        <p:spPr>
          <a:xfrm>
            <a:off x="1339294" y="2341495"/>
            <a:ext cx="1687573" cy="83736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8" name="Freeform 182"/>
          <p:cNvSpPr>
            <a:spLocks noEditPoints="1"/>
          </p:cNvSpPr>
          <p:nvPr/>
        </p:nvSpPr>
        <p:spPr bwMode="auto">
          <a:xfrm>
            <a:off x="1879932" y="3492875"/>
            <a:ext cx="606294" cy="566463"/>
          </a:xfrm>
          <a:custGeom>
            <a:avLst/>
            <a:gdLst/>
            <a:ahLst/>
            <a:cxnLst>
              <a:cxn ang="0">
                <a:pos x="70" y="24"/>
              </a:cxn>
              <a:cxn ang="0">
                <a:pos x="29" y="50"/>
              </a:cxn>
              <a:cxn ang="0">
                <a:pos x="0" y="26"/>
              </a:cxn>
              <a:cxn ang="0">
                <a:pos x="42" y="0"/>
              </a:cxn>
              <a:cxn ang="0">
                <a:pos x="70" y="24"/>
              </a:cxn>
              <a:cxn ang="0">
                <a:pos x="70" y="74"/>
              </a:cxn>
              <a:cxn ang="0">
                <a:pos x="42" y="98"/>
              </a:cxn>
              <a:cxn ang="0">
                <a:pos x="0" y="72"/>
              </a:cxn>
              <a:cxn ang="0">
                <a:pos x="29" y="50"/>
              </a:cxn>
              <a:cxn ang="0">
                <a:pos x="70" y="74"/>
              </a:cxn>
              <a:cxn ang="0">
                <a:pos x="109" y="104"/>
              </a:cxn>
              <a:cxn ang="0">
                <a:pos x="70" y="128"/>
              </a:cxn>
              <a:cxn ang="0">
                <a:pos x="70" y="128"/>
              </a:cxn>
              <a:cxn ang="0">
                <a:pos x="70" y="128"/>
              </a:cxn>
              <a:cxn ang="0">
                <a:pos x="70" y="128"/>
              </a:cxn>
              <a:cxn ang="0">
                <a:pos x="70" y="128"/>
              </a:cxn>
              <a:cxn ang="0">
                <a:pos x="29" y="104"/>
              </a:cxn>
              <a:cxn ang="0">
                <a:pos x="29" y="95"/>
              </a:cxn>
              <a:cxn ang="0">
                <a:pos x="42" y="102"/>
              </a:cxn>
              <a:cxn ang="0">
                <a:pos x="70" y="78"/>
              </a:cxn>
              <a:cxn ang="0">
                <a:pos x="70" y="78"/>
              </a:cxn>
              <a:cxn ang="0">
                <a:pos x="70" y="78"/>
              </a:cxn>
              <a:cxn ang="0">
                <a:pos x="70" y="78"/>
              </a:cxn>
              <a:cxn ang="0">
                <a:pos x="70" y="78"/>
              </a:cxn>
              <a:cxn ang="0">
                <a:pos x="98" y="102"/>
              </a:cxn>
              <a:cxn ang="0">
                <a:pos x="109" y="95"/>
              </a:cxn>
              <a:cxn ang="0">
                <a:pos x="109" y="104"/>
              </a:cxn>
              <a:cxn ang="0">
                <a:pos x="137" y="26"/>
              </a:cxn>
              <a:cxn ang="0">
                <a:pos x="111" y="50"/>
              </a:cxn>
              <a:cxn ang="0">
                <a:pos x="70" y="24"/>
              </a:cxn>
              <a:cxn ang="0">
                <a:pos x="98" y="0"/>
              </a:cxn>
              <a:cxn ang="0">
                <a:pos x="137" y="26"/>
              </a:cxn>
              <a:cxn ang="0">
                <a:pos x="137" y="72"/>
              </a:cxn>
              <a:cxn ang="0">
                <a:pos x="98" y="98"/>
              </a:cxn>
              <a:cxn ang="0">
                <a:pos x="70" y="74"/>
              </a:cxn>
              <a:cxn ang="0">
                <a:pos x="111" y="50"/>
              </a:cxn>
              <a:cxn ang="0">
                <a:pos x="137" y="72"/>
              </a:cxn>
            </a:cxnLst>
            <a:rect l="0" t="0" r="r" b="b"/>
            <a:pathLst>
              <a:path w="137" h="128">
                <a:moveTo>
                  <a:pt x="70" y="24"/>
                </a:moveTo>
                <a:lnTo>
                  <a:pt x="29" y="50"/>
                </a:lnTo>
                <a:lnTo>
                  <a:pt x="0" y="26"/>
                </a:lnTo>
                <a:lnTo>
                  <a:pt x="42" y="0"/>
                </a:lnTo>
                <a:lnTo>
                  <a:pt x="70" y="24"/>
                </a:lnTo>
                <a:close/>
                <a:moveTo>
                  <a:pt x="70" y="74"/>
                </a:moveTo>
                <a:lnTo>
                  <a:pt x="42" y="98"/>
                </a:lnTo>
                <a:lnTo>
                  <a:pt x="0" y="72"/>
                </a:lnTo>
                <a:lnTo>
                  <a:pt x="29" y="50"/>
                </a:lnTo>
                <a:lnTo>
                  <a:pt x="70" y="74"/>
                </a:lnTo>
                <a:close/>
                <a:moveTo>
                  <a:pt x="109" y="104"/>
                </a:moveTo>
                <a:lnTo>
                  <a:pt x="70" y="128"/>
                </a:lnTo>
                <a:lnTo>
                  <a:pt x="70" y="128"/>
                </a:lnTo>
                <a:lnTo>
                  <a:pt x="70" y="128"/>
                </a:lnTo>
                <a:lnTo>
                  <a:pt x="70" y="128"/>
                </a:lnTo>
                <a:lnTo>
                  <a:pt x="70" y="128"/>
                </a:lnTo>
                <a:lnTo>
                  <a:pt x="29" y="104"/>
                </a:lnTo>
                <a:lnTo>
                  <a:pt x="29" y="95"/>
                </a:lnTo>
                <a:lnTo>
                  <a:pt x="42" y="102"/>
                </a:lnTo>
                <a:lnTo>
                  <a:pt x="70" y="78"/>
                </a:lnTo>
                <a:lnTo>
                  <a:pt x="70" y="78"/>
                </a:lnTo>
                <a:lnTo>
                  <a:pt x="70" y="78"/>
                </a:lnTo>
                <a:lnTo>
                  <a:pt x="70" y="78"/>
                </a:lnTo>
                <a:lnTo>
                  <a:pt x="70" y="78"/>
                </a:lnTo>
                <a:lnTo>
                  <a:pt x="98" y="102"/>
                </a:lnTo>
                <a:lnTo>
                  <a:pt x="109" y="95"/>
                </a:lnTo>
                <a:lnTo>
                  <a:pt x="109" y="104"/>
                </a:lnTo>
                <a:close/>
                <a:moveTo>
                  <a:pt x="137" y="26"/>
                </a:moveTo>
                <a:lnTo>
                  <a:pt x="111" y="50"/>
                </a:lnTo>
                <a:lnTo>
                  <a:pt x="70" y="24"/>
                </a:lnTo>
                <a:lnTo>
                  <a:pt x="98" y="0"/>
                </a:lnTo>
                <a:lnTo>
                  <a:pt x="137" y="26"/>
                </a:lnTo>
                <a:close/>
                <a:moveTo>
                  <a:pt x="137" y="72"/>
                </a:moveTo>
                <a:lnTo>
                  <a:pt x="98" y="98"/>
                </a:lnTo>
                <a:lnTo>
                  <a:pt x="70" y="74"/>
                </a:lnTo>
                <a:lnTo>
                  <a:pt x="111" y="50"/>
                </a:lnTo>
                <a:lnTo>
                  <a:pt x="137" y="7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11648" tIns="55824" rIns="111648" bIns="55824" numCol="1" anchor="t" anchorCtr="0" compatLnSpc="1"/>
          <a:lstStyle/>
          <a:p>
            <a:pPr>
              <a:lnSpc>
                <a:spcPct val="120000"/>
              </a:lnSpc>
            </a:pPr>
            <a:endParaRPr lang="en-US" sz="244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Pentagon 66"/>
          <p:cNvSpPr/>
          <p:nvPr/>
        </p:nvSpPr>
        <p:spPr>
          <a:xfrm rot="5400000">
            <a:off x="3351600" y="3125926"/>
            <a:ext cx="1581694" cy="1687573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44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Rectangle 67"/>
          <p:cNvSpPr/>
          <p:nvPr/>
        </p:nvSpPr>
        <p:spPr>
          <a:xfrm>
            <a:off x="3298664" y="2341495"/>
            <a:ext cx="1687573" cy="83736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11" name="Freeform 172"/>
          <p:cNvSpPr>
            <a:spLocks noEditPoints="1"/>
          </p:cNvSpPr>
          <p:nvPr/>
        </p:nvSpPr>
        <p:spPr bwMode="auto">
          <a:xfrm>
            <a:off x="3840713" y="3556483"/>
            <a:ext cx="603478" cy="439241"/>
          </a:xfrm>
          <a:custGeom>
            <a:avLst/>
            <a:gdLst/>
            <a:ahLst/>
            <a:cxnLst>
              <a:cxn ang="0">
                <a:pos x="59" y="53"/>
              </a:cxn>
              <a:cxn ang="0">
                <a:pos x="17" y="53"/>
              </a:cxn>
              <a:cxn ang="0">
                <a:pos x="0" y="36"/>
              </a:cxn>
              <a:cxn ang="0">
                <a:pos x="10" y="21"/>
              </a:cxn>
              <a:cxn ang="0">
                <a:pos x="10" y="19"/>
              </a:cxn>
              <a:cxn ang="0">
                <a:pos x="30" y="0"/>
              </a:cxn>
              <a:cxn ang="0">
                <a:pos x="48" y="12"/>
              </a:cxn>
              <a:cxn ang="0">
                <a:pos x="54" y="9"/>
              </a:cxn>
              <a:cxn ang="0">
                <a:pos x="64" y="19"/>
              </a:cxn>
              <a:cxn ang="0">
                <a:pos x="62" y="24"/>
              </a:cxn>
              <a:cxn ang="0">
                <a:pos x="73" y="38"/>
              </a:cxn>
              <a:cxn ang="0">
                <a:pos x="59" y="53"/>
              </a:cxn>
              <a:cxn ang="0">
                <a:pos x="49" y="27"/>
              </a:cxn>
              <a:cxn ang="0">
                <a:pos x="35" y="13"/>
              </a:cxn>
              <a:cxn ang="0">
                <a:pos x="34" y="13"/>
              </a:cxn>
              <a:cxn ang="0">
                <a:pos x="34" y="13"/>
              </a:cxn>
              <a:cxn ang="0">
                <a:pos x="20" y="27"/>
              </a:cxn>
              <a:cxn ang="0">
                <a:pos x="20" y="27"/>
              </a:cxn>
              <a:cxn ang="0">
                <a:pos x="21" y="29"/>
              </a:cxn>
              <a:cxn ang="0">
                <a:pos x="30" y="29"/>
              </a:cxn>
              <a:cxn ang="0">
                <a:pos x="30" y="42"/>
              </a:cxn>
              <a:cxn ang="0">
                <a:pos x="31" y="43"/>
              </a:cxn>
              <a:cxn ang="0">
                <a:pos x="38" y="43"/>
              </a:cxn>
              <a:cxn ang="0">
                <a:pos x="39" y="42"/>
              </a:cxn>
              <a:cxn ang="0">
                <a:pos x="39" y="29"/>
              </a:cxn>
              <a:cxn ang="0">
                <a:pos x="48" y="29"/>
              </a:cxn>
              <a:cxn ang="0">
                <a:pos x="49" y="27"/>
              </a:cxn>
              <a:cxn ang="0">
                <a:pos x="49" y="27"/>
              </a:cxn>
            </a:cxnLst>
            <a:rect l="0" t="0" r="r" b="b"/>
            <a:pathLst>
              <a:path w="73" h="53">
                <a:moveTo>
                  <a:pt x="59" y="53"/>
                </a:moveTo>
                <a:cubicBezTo>
                  <a:pt x="17" y="53"/>
                  <a:pt x="17" y="53"/>
                  <a:pt x="17" y="53"/>
                </a:cubicBezTo>
                <a:cubicBezTo>
                  <a:pt x="8" y="53"/>
                  <a:pt x="0" y="45"/>
                  <a:pt x="0" y="36"/>
                </a:cubicBezTo>
                <a:cubicBezTo>
                  <a:pt x="0" y="29"/>
                  <a:pt x="4" y="23"/>
                  <a:pt x="10" y="21"/>
                </a:cubicBezTo>
                <a:cubicBezTo>
                  <a:pt x="10" y="20"/>
                  <a:pt x="10" y="20"/>
                  <a:pt x="10" y="19"/>
                </a:cubicBezTo>
                <a:cubicBezTo>
                  <a:pt x="10" y="8"/>
                  <a:pt x="19" y="0"/>
                  <a:pt x="30" y="0"/>
                </a:cubicBezTo>
                <a:cubicBezTo>
                  <a:pt x="37" y="0"/>
                  <a:pt x="45" y="4"/>
                  <a:pt x="48" y="12"/>
                </a:cubicBezTo>
                <a:cubicBezTo>
                  <a:pt x="49" y="10"/>
                  <a:pt x="52" y="9"/>
                  <a:pt x="54" y="9"/>
                </a:cubicBezTo>
                <a:cubicBezTo>
                  <a:pt x="59" y="9"/>
                  <a:pt x="64" y="14"/>
                  <a:pt x="64" y="19"/>
                </a:cubicBezTo>
                <a:cubicBezTo>
                  <a:pt x="64" y="21"/>
                  <a:pt x="63" y="23"/>
                  <a:pt x="62" y="24"/>
                </a:cubicBezTo>
                <a:cubicBezTo>
                  <a:pt x="69" y="26"/>
                  <a:pt x="73" y="32"/>
                  <a:pt x="73" y="38"/>
                </a:cubicBezTo>
                <a:cubicBezTo>
                  <a:pt x="73" y="46"/>
                  <a:pt x="67" y="53"/>
                  <a:pt x="59" y="53"/>
                </a:cubicBezTo>
                <a:close/>
                <a:moveTo>
                  <a:pt x="49" y="27"/>
                </a:moveTo>
                <a:cubicBezTo>
                  <a:pt x="35" y="13"/>
                  <a:pt x="35" y="13"/>
                  <a:pt x="35" y="13"/>
                </a:cubicBezTo>
                <a:cubicBezTo>
                  <a:pt x="35" y="13"/>
                  <a:pt x="35" y="13"/>
                  <a:pt x="34" y="13"/>
                </a:cubicBezTo>
                <a:cubicBezTo>
                  <a:pt x="34" y="13"/>
                  <a:pt x="34" y="13"/>
                  <a:pt x="34" y="13"/>
                </a:cubicBezTo>
                <a:cubicBezTo>
                  <a:pt x="20" y="27"/>
                  <a:pt x="20" y="27"/>
                  <a:pt x="20" y="27"/>
                </a:cubicBezTo>
                <a:cubicBezTo>
                  <a:pt x="20" y="27"/>
                  <a:pt x="20" y="27"/>
                  <a:pt x="20" y="27"/>
                </a:cubicBezTo>
                <a:cubicBezTo>
                  <a:pt x="20" y="28"/>
                  <a:pt x="20" y="29"/>
                  <a:pt x="21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42"/>
                  <a:pt x="30" y="42"/>
                  <a:pt x="30" y="42"/>
                </a:cubicBezTo>
                <a:cubicBezTo>
                  <a:pt x="30" y="43"/>
                  <a:pt x="30" y="43"/>
                  <a:pt x="31" y="43"/>
                </a:cubicBezTo>
                <a:cubicBezTo>
                  <a:pt x="38" y="43"/>
                  <a:pt x="38" y="43"/>
                  <a:pt x="38" y="43"/>
                </a:cubicBezTo>
                <a:cubicBezTo>
                  <a:pt x="39" y="43"/>
                  <a:pt x="39" y="43"/>
                  <a:pt x="39" y="42"/>
                </a:cubicBezTo>
                <a:cubicBezTo>
                  <a:pt x="39" y="29"/>
                  <a:pt x="39" y="29"/>
                  <a:pt x="39" y="29"/>
                </a:cubicBezTo>
                <a:cubicBezTo>
                  <a:pt x="48" y="29"/>
                  <a:pt x="48" y="29"/>
                  <a:pt x="48" y="29"/>
                </a:cubicBezTo>
                <a:cubicBezTo>
                  <a:pt x="49" y="29"/>
                  <a:pt x="49" y="28"/>
                  <a:pt x="49" y="27"/>
                </a:cubicBezTo>
                <a:cubicBezTo>
                  <a:pt x="49" y="27"/>
                  <a:pt x="49" y="27"/>
                  <a:pt x="49" y="2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11648" tIns="55824" rIns="111648" bIns="55824" numCol="1" anchor="t" anchorCtr="0" compatLnSpc="1"/>
          <a:lstStyle/>
          <a:p>
            <a:pPr>
              <a:lnSpc>
                <a:spcPct val="120000"/>
              </a:lnSpc>
            </a:pPr>
            <a:endParaRPr lang="en-US" sz="244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Pentagon 69"/>
          <p:cNvSpPr/>
          <p:nvPr/>
        </p:nvSpPr>
        <p:spPr>
          <a:xfrm rot="5400000">
            <a:off x="5310970" y="3125926"/>
            <a:ext cx="1581694" cy="1687573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44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Rectangle 70"/>
          <p:cNvSpPr/>
          <p:nvPr/>
        </p:nvSpPr>
        <p:spPr>
          <a:xfrm>
            <a:off x="5258032" y="2341495"/>
            <a:ext cx="1687573" cy="83736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15" name="Freeform 122"/>
          <p:cNvSpPr>
            <a:spLocks noEditPoints="1"/>
          </p:cNvSpPr>
          <p:nvPr/>
        </p:nvSpPr>
        <p:spPr bwMode="auto">
          <a:xfrm>
            <a:off x="5913758" y="3505639"/>
            <a:ext cx="376122" cy="540938"/>
          </a:xfrm>
          <a:custGeom>
            <a:avLst/>
            <a:gdLst/>
            <a:ahLst/>
            <a:cxnLst>
              <a:cxn ang="0">
                <a:pos x="41" y="29"/>
              </a:cxn>
              <a:cxn ang="0">
                <a:pos x="23" y="50"/>
              </a:cxn>
              <a:cxn ang="0">
                <a:pos x="23" y="55"/>
              </a:cxn>
              <a:cxn ang="0">
                <a:pos x="32" y="55"/>
              </a:cxn>
              <a:cxn ang="0">
                <a:pos x="34" y="57"/>
              </a:cxn>
              <a:cxn ang="0">
                <a:pos x="32" y="59"/>
              </a:cxn>
              <a:cxn ang="0">
                <a:pos x="9" y="59"/>
              </a:cxn>
              <a:cxn ang="0">
                <a:pos x="7" y="57"/>
              </a:cxn>
              <a:cxn ang="0">
                <a:pos x="9" y="55"/>
              </a:cxn>
              <a:cxn ang="0">
                <a:pos x="18" y="55"/>
              </a:cxn>
              <a:cxn ang="0">
                <a:pos x="18" y="50"/>
              </a:cxn>
              <a:cxn ang="0">
                <a:pos x="0" y="29"/>
              </a:cxn>
              <a:cxn ang="0">
                <a:pos x="0" y="25"/>
              </a:cxn>
              <a:cxn ang="0">
                <a:pos x="2" y="23"/>
              </a:cxn>
              <a:cxn ang="0">
                <a:pos x="4" y="25"/>
              </a:cxn>
              <a:cxn ang="0">
                <a:pos x="4" y="29"/>
              </a:cxn>
              <a:cxn ang="0">
                <a:pos x="20" y="45"/>
              </a:cxn>
              <a:cxn ang="0">
                <a:pos x="36" y="29"/>
              </a:cxn>
              <a:cxn ang="0">
                <a:pos x="36" y="25"/>
              </a:cxn>
              <a:cxn ang="0">
                <a:pos x="39" y="23"/>
              </a:cxn>
              <a:cxn ang="0">
                <a:pos x="41" y="25"/>
              </a:cxn>
              <a:cxn ang="0">
                <a:pos x="41" y="29"/>
              </a:cxn>
              <a:cxn ang="0">
                <a:pos x="32" y="29"/>
              </a:cxn>
              <a:cxn ang="0">
                <a:pos x="20" y="41"/>
              </a:cxn>
              <a:cxn ang="0">
                <a:pos x="9" y="29"/>
              </a:cxn>
              <a:cxn ang="0">
                <a:pos x="9" y="11"/>
              </a:cxn>
              <a:cxn ang="0">
                <a:pos x="20" y="0"/>
              </a:cxn>
              <a:cxn ang="0">
                <a:pos x="32" y="11"/>
              </a:cxn>
              <a:cxn ang="0">
                <a:pos x="32" y="29"/>
              </a:cxn>
            </a:cxnLst>
            <a:rect l="0" t="0" r="r" b="b"/>
            <a:pathLst>
              <a:path w="41" h="59">
                <a:moveTo>
                  <a:pt x="41" y="29"/>
                </a:moveTo>
                <a:cubicBezTo>
                  <a:pt x="41" y="40"/>
                  <a:pt x="33" y="49"/>
                  <a:pt x="23" y="50"/>
                </a:cubicBezTo>
                <a:cubicBezTo>
                  <a:pt x="23" y="55"/>
                  <a:pt x="23" y="55"/>
                  <a:pt x="23" y="55"/>
                </a:cubicBezTo>
                <a:cubicBezTo>
                  <a:pt x="32" y="55"/>
                  <a:pt x="32" y="55"/>
                  <a:pt x="32" y="55"/>
                </a:cubicBezTo>
                <a:cubicBezTo>
                  <a:pt x="33" y="55"/>
                  <a:pt x="34" y="56"/>
                  <a:pt x="34" y="57"/>
                </a:cubicBezTo>
                <a:cubicBezTo>
                  <a:pt x="34" y="58"/>
                  <a:pt x="33" y="59"/>
                  <a:pt x="32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8" y="59"/>
                  <a:pt x="7" y="58"/>
                  <a:pt x="7" y="57"/>
                </a:cubicBezTo>
                <a:cubicBezTo>
                  <a:pt x="7" y="56"/>
                  <a:pt x="8" y="55"/>
                  <a:pt x="9" y="55"/>
                </a:cubicBezTo>
                <a:cubicBezTo>
                  <a:pt x="18" y="55"/>
                  <a:pt x="18" y="55"/>
                  <a:pt x="18" y="55"/>
                </a:cubicBezTo>
                <a:cubicBezTo>
                  <a:pt x="18" y="50"/>
                  <a:pt x="18" y="50"/>
                  <a:pt x="18" y="50"/>
                </a:cubicBezTo>
                <a:cubicBezTo>
                  <a:pt x="8" y="49"/>
                  <a:pt x="0" y="40"/>
                  <a:pt x="0" y="29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4"/>
                  <a:pt x="1" y="23"/>
                  <a:pt x="2" y="23"/>
                </a:cubicBezTo>
                <a:cubicBezTo>
                  <a:pt x="3" y="23"/>
                  <a:pt x="4" y="24"/>
                  <a:pt x="4" y="25"/>
                </a:cubicBezTo>
                <a:cubicBezTo>
                  <a:pt x="4" y="29"/>
                  <a:pt x="4" y="29"/>
                  <a:pt x="4" y="29"/>
                </a:cubicBezTo>
                <a:cubicBezTo>
                  <a:pt x="4" y="38"/>
                  <a:pt x="12" y="45"/>
                  <a:pt x="20" y="45"/>
                </a:cubicBezTo>
                <a:cubicBezTo>
                  <a:pt x="29" y="45"/>
                  <a:pt x="36" y="38"/>
                  <a:pt x="36" y="29"/>
                </a:cubicBezTo>
                <a:cubicBezTo>
                  <a:pt x="36" y="25"/>
                  <a:pt x="36" y="25"/>
                  <a:pt x="36" y="25"/>
                </a:cubicBezTo>
                <a:cubicBezTo>
                  <a:pt x="36" y="24"/>
                  <a:pt x="37" y="23"/>
                  <a:pt x="39" y="23"/>
                </a:cubicBezTo>
                <a:cubicBezTo>
                  <a:pt x="40" y="23"/>
                  <a:pt x="41" y="24"/>
                  <a:pt x="41" y="25"/>
                </a:cubicBezTo>
                <a:lnTo>
                  <a:pt x="41" y="29"/>
                </a:lnTo>
                <a:close/>
                <a:moveTo>
                  <a:pt x="32" y="29"/>
                </a:moveTo>
                <a:cubicBezTo>
                  <a:pt x="32" y="36"/>
                  <a:pt x="27" y="41"/>
                  <a:pt x="20" y="41"/>
                </a:cubicBezTo>
                <a:cubicBezTo>
                  <a:pt x="14" y="41"/>
                  <a:pt x="9" y="36"/>
                  <a:pt x="9" y="29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5"/>
                  <a:pt x="14" y="0"/>
                  <a:pt x="20" y="0"/>
                </a:cubicBezTo>
                <a:cubicBezTo>
                  <a:pt x="27" y="0"/>
                  <a:pt x="32" y="5"/>
                  <a:pt x="32" y="11"/>
                </a:cubicBezTo>
                <a:lnTo>
                  <a:pt x="32" y="2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11648" tIns="55824" rIns="111648" bIns="55824" numCol="1" anchor="t" anchorCtr="0" compatLnSpc="1"/>
          <a:lstStyle/>
          <a:p>
            <a:pPr>
              <a:lnSpc>
                <a:spcPct val="120000"/>
              </a:lnSpc>
            </a:pPr>
            <a:endParaRPr lang="en-US" sz="244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Pentagon 72"/>
          <p:cNvSpPr/>
          <p:nvPr/>
        </p:nvSpPr>
        <p:spPr>
          <a:xfrm rot="5400000">
            <a:off x="7270340" y="3125926"/>
            <a:ext cx="1581694" cy="1687573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44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Rectangle 73"/>
          <p:cNvSpPr/>
          <p:nvPr/>
        </p:nvSpPr>
        <p:spPr>
          <a:xfrm>
            <a:off x="7217403" y="2341495"/>
            <a:ext cx="1687573" cy="83736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18" name="Freeform 100"/>
          <p:cNvSpPr>
            <a:spLocks noEditPoints="1"/>
          </p:cNvSpPr>
          <p:nvPr/>
        </p:nvSpPr>
        <p:spPr bwMode="auto">
          <a:xfrm>
            <a:off x="7779400" y="3505981"/>
            <a:ext cx="563573" cy="540253"/>
          </a:xfrm>
          <a:custGeom>
            <a:avLst/>
            <a:gdLst/>
            <a:ahLst/>
            <a:cxnLst>
              <a:cxn ang="0">
                <a:pos x="63" y="49"/>
              </a:cxn>
              <a:cxn ang="0">
                <a:pos x="58" y="44"/>
              </a:cxn>
              <a:cxn ang="0">
                <a:pos x="54" y="48"/>
              </a:cxn>
              <a:cxn ang="0">
                <a:pos x="63" y="57"/>
              </a:cxn>
              <a:cxn ang="0">
                <a:pos x="64" y="60"/>
              </a:cxn>
              <a:cxn ang="0">
                <a:pos x="59" y="64"/>
              </a:cxn>
              <a:cxn ang="0">
                <a:pos x="56" y="63"/>
              </a:cxn>
              <a:cxn ang="0">
                <a:pos x="29" y="36"/>
              </a:cxn>
              <a:cxn ang="0">
                <a:pos x="15" y="42"/>
              </a:cxn>
              <a:cxn ang="0">
                <a:pos x="0" y="27"/>
              </a:cxn>
              <a:cxn ang="0">
                <a:pos x="26" y="0"/>
              </a:cxn>
              <a:cxn ang="0">
                <a:pos x="41" y="15"/>
              </a:cxn>
              <a:cxn ang="0">
                <a:pos x="36" y="30"/>
              </a:cxn>
              <a:cxn ang="0">
                <a:pos x="50" y="44"/>
              </a:cxn>
              <a:cxn ang="0">
                <a:pos x="54" y="40"/>
              </a:cxn>
              <a:cxn ang="0">
                <a:pos x="49" y="35"/>
              </a:cxn>
              <a:cxn ang="0">
                <a:pos x="54" y="31"/>
              </a:cxn>
              <a:cxn ang="0">
                <a:pos x="55" y="31"/>
              </a:cxn>
              <a:cxn ang="0">
                <a:pos x="67" y="44"/>
              </a:cxn>
              <a:cxn ang="0">
                <a:pos x="63" y="49"/>
              </a:cxn>
              <a:cxn ang="0">
                <a:pos x="25" y="8"/>
              </a:cxn>
              <a:cxn ang="0">
                <a:pos x="18" y="16"/>
              </a:cxn>
              <a:cxn ang="0">
                <a:pos x="19" y="19"/>
              </a:cxn>
              <a:cxn ang="0">
                <a:pos x="15" y="18"/>
              </a:cxn>
              <a:cxn ang="0">
                <a:pos x="7" y="26"/>
              </a:cxn>
              <a:cxn ang="0">
                <a:pos x="15" y="34"/>
              </a:cxn>
              <a:cxn ang="0">
                <a:pos x="23" y="26"/>
              </a:cxn>
              <a:cxn ang="0">
                <a:pos x="22" y="23"/>
              </a:cxn>
              <a:cxn ang="0">
                <a:pos x="25" y="24"/>
              </a:cxn>
              <a:cxn ang="0">
                <a:pos x="33" y="16"/>
              </a:cxn>
              <a:cxn ang="0">
                <a:pos x="25" y="8"/>
              </a:cxn>
            </a:cxnLst>
            <a:rect l="0" t="0" r="r" b="b"/>
            <a:pathLst>
              <a:path w="67" h="64">
                <a:moveTo>
                  <a:pt x="63" y="49"/>
                </a:moveTo>
                <a:cubicBezTo>
                  <a:pt x="62" y="49"/>
                  <a:pt x="58" y="45"/>
                  <a:pt x="58" y="44"/>
                </a:cubicBezTo>
                <a:cubicBezTo>
                  <a:pt x="54" y="48"/>
                  <a:pt x="54" y="48"/>
                  <a:pt x="54" y="48"/>
                </a:cubicBezTo>
                <a:cubicBezTo>
                  <a:pt x="63" y="57"/>
                  <a:pt x="63" y="57"/>
                  <a:pt x="63" y="57"/>
                </a:cubicBezTo>
                <a:cubicBezTo>
                  <a:pt x="63" y="58"/>
                  <a:pt x="64" y="59"/>
                  <a:pt x="64" y="60"/>
                </a:cubicBezTo>
                <a:cubicBezTo>
                  <a:pt x="64" y="62"/>
                  <a:pt x="61" y="64"/>
                  <a:pt x="59" y="64"/>
                </a:cubicBezTo>
                <a:cubicBezTo>
                  <a:pt x="58" y="64"/>
                  <a:pt x="57" y="64"/>
                  <a:pt x="56" y="63"/>
                </a:cubicBezTo>
                <a:cubicBezTo>
                  <a:pt x="29" y="36"/>
                  <a:pt x="29" y="36"/>
                  <a:pt x="29" y="36"/>
                </a:cubicBezTo>
                <a:cubicBezTo>
                  <a:pt x="25" y="39"/>
                  <a:pt x="20" y="42"/>
                  <a:pt x="15" y="42"/>
                </a:cubicBezTo>
                <a:cubicBezTo>
                  <a:pt x="6" y="42"/>
                  <a:pt x="0" y="36"/>
                  <a:pt x="0" y="27"/>
                </a:cubicBezTo>
                <a:cubicBezTo>
                  <a:pt x="0" y="14"/>
                  <a:pt x="13" y="0"/>
                  <a:pt x="26" y="0"/>
                </a:cubicBezTo>
                <a:cubicBezTo>
                  <a:pt x="35" y="0"/>
                  <a:pt x="41" y="6"/>
                  <a:pt x="41" y="15"/>
                </a:cubicBezTo>
                <a:cubicBezTo>
                  <a:pt x="41" y="21"/>
                  <a:pt x="39" y="26"/>
                  <a:pt x="36" y="30"/>
                </a:cubicBezTo>
                <a:cubicBezTo>
                  <a:pt x="50" y="44"/>
                  <a:pt x="50" y="44"/>
                  <a:pt x="50" y="44"/>
                </a:cubicBezTo>
                <a:cubicBezTo>
                  <a:pt x="54" y="40"/>
                  <a:pt x="54" y="40"/>
                  <a:pt x="54" y="40"/>
                </a:cubicBezTo>
                <a:cubicBezTo>
                  <a:pt x="53" y="39"/>
                  <a:pt x="49" y="36"/>
                  <a:pt x="49" y="35"/>
                </a:cubicBezTo>
                <a:cubicBezTo>
                  <a:pt x="49" y="34"/>
                  <a:pt x="53" y="31"/>
                  <a:pt x="54" y="31"/>
                </a:cubicBezTo>
                <a:cubicBezTo>
                  <a:pt x="54" y="31"/>
                  <a:pt x="54" y="31"/>
                  <a:pt x="55" y="31"/>
                </a:cubicBezTo>
                <a:cubicBezTo>
                  <a:pt x="56" y="32"/>
                  <a:pt x="67" y="43"/>
                  <a:pt x="67" y="44"/>
                </a:cubicBezTo>
                <a:cubicBezTo>
                  <a:pt x="67" y="45"/>
                  <a:pt x="64" y="49"/>
                  <a:pt x="63" y="49"/>
                </a:cubicBezTo>
                <a:close/>
                <a:moveTo>
                  <a:pt x="25" y="8"/>
                </a:moveTo>
                <a:cubicBezTo>
                  <a:pt x="21" y="8"/>
                  <a:pt x="18" y="12"/>
                  <a:pt x="18" y="16"/>
                </a:cubicBezTo>
                <a:cubicBezTo>
                  <a:pt x="18" y="17"/>
                  <a:pt x="18" y="18"/>
                  <a:pt x="19" y="19"/>
                </a:cubicBezTo>
                <a:cubicBezTo>
                  <a:pt x="17" y="19"/>
                  <a:pt x="16" y="18"/>
                  <a:pt x="15" y="18"/>
                </a:cubicBezTo>
                <a:cubicBezTo>
                  <a:pt x="11" y="18"/>
                  <a:pt x="7" y="22"/>
                  <a:pt x="7" y="26"/>
                </a:cubicBezTo>
                <a:cubicBezTo>
                  <a:pt x="7" y="30"/>
                  <a:pt x="11" y="34"/>
                  <a:pt x="15" y="34"/>
                </a:cubicBezTo>
                <a:cubicBezTo>
                  <a:pt x="19" y="34"/>
                  <a:pt x="23" y="30"/>
                  <a:pt x="23" y="26"/>
                </a:cubicBezTo>
                <a:cubicBezTo>
                  <a:pt x="23" y="25"/>
                  <a:pt x="23" y="24"/>
                  <a:pt x="22" y="23"/>
                </a:cubicBezTo>
                <a:cubicBezTo>
                  <a:pt x="23" y="23"/>
                  <a:pt x="24" y="24"/>
                  <a:pt x="25" y="24"/>
                </a:cubicBezTo>
                <a:cubicBezTo>
                  <a:pt x="30" y="24"/>
                  <a:pt x="33" y="20"/>
                  <a:pt x="33" y="16"/>
                </a:cubicBezTo>
                <a:cubicBezTo>
                  <a:pt x="33" y="12"/>
                  <a:pt x="30" y="8"/>
                  <a:pt x="25" y="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11648" tIns="55824" rIns="111648" bIns="55824" numCol="1" anchor="t" anchorCtr="0" compatLnSpc="1"/>
          <a:lstStyle/>
          <a:p>
            <a:pPr>
              <a:lnSpc>
                <a:spcPct val="120000"/>
              </a:lnSpc>
            </a:pPr>
            <a:endParaRPr lang="en-US" sz="244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Pentagon 76"/>
          <p:cNvSpPr/>
          <p:nvPr/>
        </p:nvSpPr>
        <p:spPr>
          <a:xfrm rot="5400000">
            <a:off x="9229712" y="3125926"/>
            <a:ext cx="1581694" cy="1687573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44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Rectangle 77"/>
          <p:cNvSpPr/>
          <p:nvPr/>
        </p:nvSpPr>
        <p:spPr>
          <a:xfrm>
            <a:off x="9176773" y="2341495"/>
            <a:ext cx="1687573" cy="83736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05</a:t>
            </a:r>
          </a:p>
        </p:txBody>
      </p:sp>
      <p:sp>
        <p:nvSpPr>
          <p:cNvPr id="21" name="Freeform 66"/>
          <p:cNvSpPr>
            <a:spLocks noEditPoints="1"/>
          </p:cNvSpPr>
          <p:nvPr/>
        </p:nvSpPr>
        <p:spPr bwMode="auto">
          <a:xfrm>
            <a:off x="9709650" y="3534950"/>
            <a:ext cx="621828" cy="482316"/>
          </a:xfrm>
          <a:custGeom>
            <a:avLst/>
            <a:gdLst/>
            <a:ahLst/>
            <a:cxnLst>
              <a:cxn ang="0">
                <a:pos x="29" y="41"/>
              </a:cxn>
              <a:cxn ang="0">
                <a:pos x="22" y="40"/>
              </a:cxn>
              <a:cxn ang="0">
                <a:pos x="11" y="45"/>
              </a:cxn>
              <a:cxn ang="0">
                <a:pos x="7" y="46"/>
              </a:cxn>
              <a:cxn ang="0">
                <a:pos x="7" y="46"/>
              </a:cxn>
              <a:cxn ang="0">
                <a:pos x="6" y="45"/>
              </a:cxn>
              <a:cxn ang="0">
                <a:pos x="6" y="43"/>
              </a:cxn>
              <a:cxn ang="0">
                <a:pos x="11" y="36"/>
              </a:cxn>
              <a:cxn ang="0">
                <a:pos x="0" y="20"/>
              </a:cxn>
              <a:cxn ang="0">
                <a:pos x="29" y="0"/>
              </a:cxn>
              <a:cxn ang="0">
                <a:pos x="57" y="20"/>
              </a:cxn>
              <a:cxn ang="0">
                <a:pos x="29" y="41"/>
              </a:cxn>
              <a:cxn ang="0">
                <a:pos x="62" y="47"/>
              </a:cxn>
              <a:cxn ang="0">
                <a:pos x="66" y="53"/>
              </a:cxn>
              <a:cxn ang="0">
                <a:pos x="67" y="55"/>
              </a:cxn>
              <a:cxn ang="0">
                <a:pos x="66" y="56"/>
              </a:cxn>
              <a:cxn ang="0">
                <a:pos x="62" y="55"/>
              </a:cxn>
              <a:cxn ang="0">
                <a:pos x="51" y="50"/>
              </a:cxn>
              <a:cxn ang="0">
                <a:pos x="44" y="51"/>
              </a:cxn>
              <a:cxn ang="0">
                <a:pos x="25" y="46"/>
              </a:cxn>
              <a:cxn ang="0">
                <a:pos x="29" y="46"/>
              </a:cxn>
              <a:cxn ang="0">
                <a:pos x="52" y="39"/>
              </a:cxn>
              <a:cxn ang="0">
                <a:pos x="62" y="20"/>
              </a:cxn>
              <a:cxn ang="0">
                <a:pos x="61" y="14"/>
              </a:cxn>
              <a:cxn ang="0">
                <a:pos x="72" y="30"/>
              </a:cxn>
              <a:cxn ang="0">
                <a:pos x="62" y="47"/>
              </a:cxn>
            </a:cxnLst>
            <a:rect l="0" t="0" r="r" b="b"/>
            <a:pathLst>
              <a:path w="72" h="56">
                <a:moveTo>
                  <a:pt x="29" y="41"/>
                </a:moveTo>
                <a:cubicBezTo>
                  <a:pt x="26" y="41"/>
                  <a:pt x="24" y="40"/>
                  <a:pt x="22" y="40"/>
                </a:cubicBezTo>
                <a:cubicBezTo>
                  <a:pt x="18" y="42"/>
                  <a:pt x="15" y="44"/>
                  <a:pt x="11" y="45"/>
                </a:cubicBezTo>
                <a:cubicBezTo>
                  <a:pt x="9" y="45"/>
                  <a:pt x="8" y="46"/>
                  <a:pt x="7" y="46"/>
                </a:cubicBezTo>
                <a:cubicBezTo>
                  <a:pt x="7" y="46"/>
                  <a:pt x="7" y="46"/>
                  <a:pt x="7" y="46"/>
                </a:cubicBezTo>
                <a:cubicBezTo>
                  <a:pt x="6" y="46"/>
                  <a:pt x="6" y="45"/>
                  <a:pt x="6" y="45"/>
                </a:cubicBezTo>
                <a:cubicBezTo>
                  <a:pt x="5" y="44"/>
                  <a:pt x="6" y="43"/>
                  <a:pt x="6" y="43"/>
                </a:cubicBezTo>
                <a:cubicBezTo>
                  <a:pt x="8" y="41"/>
                  <a:pt x="10" y="40"/>
                  <a:pt x="11" y="36"/>
                </a:cubicBezTo>
                <a:cubicBezTo>
                  <a:pt x="5" y="32"/>
                  <a:pt x="0" y="27"/>
                  <a:pt x="0" y="20"/>
                </a:cubicBezTo>
                <a:cubicBezTo>
                  <a:pt x="0" y="9"/>
                  <a:pt x="13" y="0"/>
                  <a:pt x="29" y="0"/>
                </a:cubicBezTo>
                <a:cubicBezTo>
                  <a:pt x="44" y="0"/>
                  <a:pt x="57" y="9"/>
                  <a:pt x="57" y="20"/>
                </a:cubicBezTo>
                <a:cubicBezTo>
                  <a:pt x="57" y="32"/>
                  <a:pt x="44" y="41"/>
                  <a:pt x="29" y="41"/>
                </a:cubicBezTo>
                <a:close/>
                <a:moveTo>
                  <a:pt x="62" y="47"/>
                </a:moveTo>
                <a:cubicBezTo>
                  <a:pt x="63" y="50"/>
                  <a:pt x="65" y="51"/>
                  <a:pt x="66" y="53"/>
                </a:cubicBezTo>
                <a:cubicBezTo>
                  <a:pt x="67" y="54"/>
                  <a:pt x="67" y="54"/>
                  <a:pt x="67" y="55"/>
                </a:cubicBezTo>
                <a:cubicBezTo>
                  <a:pt x="67" y="56"/>
                  <a:pt x="67" y="56"/>
                  <a:pt x="66" y="56"/>
                </a:cubicBezTo>
                <a:cubicBezTo>
                  <a:pt x="65" y="56"/>
                  <a:pt x="63" y="56"/>
                  <a:pt x="62" y="55"/>
                </a:cubicBezTo>
                <a:cubicBezTo>
                  <a:pt x="58" y="54"/>
                  <a:pt x="55" y="53"/>
                  <a:pt x="51" y="50"/>
                </a:cubicBezTo>
                <a:cubicBezTo>
                  <a:pt x="49" y="51"/>
                  <a:pt x="47" y="51"/>
                  <a:pt x="44" y="51"/>
                </a:cubicBezTo>
                <a:cubicBezTo>
                  <a:pt x="37" y="51"/>
                  <a:pt x="30" y="49"/>
                  <a:pt x="25" y="46"/>
                </a:cubicBezTo>
                <a:cubicBezTo>
                  <a:pt x="26" y="46"/>
                  <a:pt x="28" y="46"/>
                  <a:pt x="29" y="46"/>
                </a:cubicBezTo>
                <a:cubicBezTo>
                  <a:pt x="37" y="46"/>
                  <a:pt x="46" y="43"/>
                  <a:pt x="52" y="39"/>
                </a:cubicBezTo>
                <a:cubicBezTo>
                  <a:pt x="58" y="34"/>
                  <a:pt x="62" y="27"/>
                  <a:pt x="62" y="20"/>
                </a:cubicBezTo>
                <a:cubicBezTo>
                  <a:pt x="62" y="18"/>
                  <a:pt x="62" y="16"/>
                  <a:pt x="61" y="14"/>
                </a:cubicBezTo>
                <a:cubicBezTo>
                  <a:pt x="68" y="18"/>
                  <a:pt x="72" y="24"/>
                  <a:pt x="72" y="30"/>
                </a:cubicBezTo>
                <a:cubicBezTo>
                  <a:pt x="72" y="37"/>
                  <a:pt x="68" y="43"/>
                  <a:pt x="62" y="4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11648" tIns="55824" rIns="111648" bIns="55824" numCol="1" anchor="t" anchorCtr="0" compatLnSpc="1"/>
          <a:lstStyle/>
          <a:p>
            <a:pPr>
              <a:lnSpc>
                <a:spcPct val="120000"/>
              </a:lnSpc>
            </a:pPr>
            <a:endParaRPr lang="en-US" sz="244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 Placeholder 3"/>
          <p:cNvSpPr txBox="1"/>
          <p:nvPr/>
        </p:nvSpPr>
        <p:spPr>
          <a:xfrm>
            <a:off x="1562442" y="5109185"/>
            <a:ext cx="1867038" cy="318770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lnSpc>
                <a:spcPct val="130000"/>
              </a:lnSpc>
            </a:pPr>
            <a:r>
              <a:rPr lang="zh-CN" altLang="en-US" sz="8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您的内容打在这里，或者通过复制您的文本后，在此框中选择粘贴。</a:t>
            </a:r>
            <a:endParaRPr lang="en-US" altLang="zh-CN" sz="800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Text Placeholder 3"/>
          <p:cNvSpPr txBox="1"/>
          <p:nvPr/>
        </p:nvSpPr>
        <p:spPr>
          <a:xfrm>
            <a:off x="3533997" y="5109185"/>
            <a:ext cx="1867038" cy="318770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lnSpc>
                <a:spcPct val="130000"/>
              </a:lnSpc>
            </a:pPr>
            <a:r>
              <a:rPr lang="zh-CN" altLang="en-US" sz="8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您的内容打在这里，或者通过复制您的文本后，在此框中选择粘贴。</a:t>
            </a:r>
            <a:endParaRPr lang="en-US" altLang="zh-CN" sz="800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 Placeholder 3"/>
          <p:cNvSpPr txBox="1"/>
          <p:nvPr/>
        </p:nvSpPr>
        <p:spPr>
          <a:xfrm>
            <a:off x="5505552" y="5109185"/>
            <a:ext cx="1867038" cy="318770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lnSpc>
                <a:spcPct val="130000"/>
              </a:lnSpc>
            </a:pPr>
            <a:r>
              <a:rPr lang="zh-CN" altLang="en-US" sz="8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您的内容打在这里，或者通过复制您的文本后，在此框中选择粘贴。</a:t>
            </a:r>
            <a:endParaRPr lang="en-US" altLang="zh-CN" sz="800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Text Placeholder 3"/>
          <p:cNvSpPr txBox="1"/>
          <p:nvPr/>
        </p:nvSpPr>
        <p:spPr>
          <a:xfrm>
            <a:off x="7477107" y="5109185"/>
            <a:ext cx="1867038" cy="318770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lnSpc>
                <a:spcPct val="130000"/>
              </a:lnSpc>
            </a:pPr>
            <a:r>
              <a:rPr lang="zh-CN" altLang="en-US" sz="8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您的内容打在这里，或者通过复制您的文本后，在此框中选择粘贴。</a:t>
            </a:r>
            <a:endParaRPr lang="en-US" altLang="zh-CN" sz="800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Text Placeholder 3"/>
          <p:cNvSpPr txBox="1"/>
          <p:nvPr/>
        </p:nvSpPr>
        <p:spPr>
          <a:xfrm>
            <a:off x="9448662" y="5109185"/>
            <a:ext cx="1867038" cy="318770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lnSpc>
                <a:spcPct val="130000"/>
              </a:lnSpc>
            </a:pPr>
            <a:r>
              <a:rPr lang="zh-CN" altLang="en-US" sz="8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您的内容打在这里，或者通过复制您的文本后，在此框中选择粘贴。</a:t>
            </a:r>
            <a:endParaRPr lang="en-US" altLang="zh-CN" sz="800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15_1"/>
          <p:cNvSpPr txBox="1"/>
          <p:nvPr/>
        </p:nvSpPr>
        <p:spPr>
          <a:xfrm>
            <a:off x="9045535" y="-519489"/>
            <a:ext cx="206311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播放延迟符 可删除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cut/>
      </p:transition>
    </mc:Choice>
    <mc:Fallback xmlns="">
      <p:transition spd="slow" advClick="0" advTm="3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0"/>
                            </p:stCondLst>
                            <p:childTnLst>
                              <p:par>
                                <p:cTn id="81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500"/>
                            </p:stCondLst>
                            <p:childTnLst>
                              <p:par>
                                <p:cTn id="9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/>
      <p:bldP spid="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3728" y="-196310"/>
            <a:ext cx="12889104" cy="7241636"/>
          </a:xfrm>
          <a:prstGeom prst="rect">
            <a:avLst/>
          </a:prstGeom>
        </p:spPr>
      </p:pic>
      <p:sp>
        <p:nvSpPr>
          <p:cNvPr id="69" name="文本框 68"/>
          <p:cNvSpPr txBox="1"/>
          <p:nvPr/>
        </p:nvSpPr>
        <p:spPr>
          <a:xfrm>
            <a:off x="829955" y="305540"/>
            <a:ext cx="2477770" cy="372110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zh-CN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70" name="文本框 69"/>
          <p:cNvSpPr txBox="1"/>
          <p:nvPr/>
        </p:nvSpPr>
        <p:spPr>
          <a:xfrm>
            <a:off x="829955" y="598272"/>
            <a:ext cx="1917065" cy="279400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RELATED TITLE WORDS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52571">
            <a:off x="-1476" y="97180"/>
            <a:ext cx="674018" cy="627534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479425" y="1152060"/>
            <a:ext cx="5258739" cy="5301127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121494" y="3868025"/>
            <a:ext cx="2755383" cy="2585163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8957192" y="3868025"/>
            <a:ext cx="2755383" cy="2585163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3" name="组合 38"/>
          <p:cNvGrpSpPr/>
          <p:nvPr/>
        </p:nvGrpSpPr>
        <p:grpSpPr bwMode="auto">
          <a:xfrm>
            <a:off x="6096000" y="2276872"/>
            <a:ext cx="992815" cy="992816"/>
            <a:chOff x="0" y="0"/>
            <a:chExt cx="941070" cy="941070"/>
          </a:xfrm>
          <a:solidFill>
            <a:schemeClr val="accent1"/>
          </a:solidFill>
        </p:grpSpPr>
        <p:sp>
          <p:nvSpPr>
            <p:cNvPr id="24" name="圆角矩形 4"/>
            <p:cNvSpPr>
              <a:spLocks noChangeArrowheads="1"/>
            </p:cNvSpPr>
            <p:nvPr/>
          </p:nvSpPr>
          <p:spPr bwMode="auto">
            <a:xfrm>
              <a:off x="0" y="0"/>
              <a:ext cx="941070" cy="941070"/>
            </a:xfrm>
            <a:prstGeom prst="roundRect">
              <a:avLst>
                <a:gd name="adj" fmla="val 13333"/>
              </a:avLst>
            </a:prstGeom>
            <a:grpFill/>
            <a:ln w="12700" cmpd="sng">
              <a:solidFill>
                <a:schemeClr val="bg1">
                  <a:alpha val="59000"/>
                </a:schemeClr>
              </a:solidFill>
              <a:round/>
            </a:ln>
          </p:spPr>
          <p:txBody>
            <a:bodyPr anchor="ctr"/>
            <a:lstStyle/>
            <a:p>
              <a:pPr algn="ctr" eaLnBrk="1" hangingPunct="1">
                <a:lnSpc>
                  <a:spcPct val="150000"/>
                </a:lnSpc>
              </a:pPr>
              <a:endParaRPr lang="zh-CN" alt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Freeform 10"/>
            <p:cNvSpPr>
              <a:spLocks noEditPoints="1"/>
            </p:cNvSpPr>
            <p:nvPr/>
          </p:nvSpPr>
          <p:spPr bwMode="auto">
            <a:xfrm>
              <a:off x="174430" y="206113"/>
              <a:ext cx="628568" cy="528844"/>
            </a:xfrm>
            <a:custGeom>
              <a:avLst/>
              <a:gdLst>
                <a:gd name="T0" fmla="*/ 1050 w 1051"/>
                <a:gd name="T1" fmla="*/ 533 h 884"/>
                <a:gd name="T2" fmla="*/ 1048 w 1051"/>
                <a:gd name="T3" fmla="*/ 520 h 884"/>
                <a:gd name="T4" fmla="*/ 1046 w 1051"/>
                <a:gd name="T5" fmla="*/ 505 h 884"/>
                <a:gd name="T6" fmla="*/ 1042 w 1051"/>
                <a:gd name="T7" fmla="*/ 489 h 884"/>
                <a:gd name="T8" fmla="*/ 1040 w 1051"/>
                <a:gd name="T9" fmla="*/ 479 h 884"/>
                <a:gd name="T10" fmla="*/ 1034 w 1051"/>
                <a:gd name="T11" fmla="*/ 460 h 884"/>
                <a:gd name="T12" fmla="*/ 1034 w 1051"/>
                <a:gd name="T13" fmla="*/ 459 h 884"/>
                <a:gd name="T14" fmla="*/ 894 w 1051"/>
                <a:gd name="T15" fmla="*/ 287 h 884"/>
                <a:gd name="T16" fmla="*/ 889 w 1051"/>
                <a:gd name="T17" fmla="*/ 284 h 884"/>
                <a:gd name="T18" fmla="*/ 873 w 1051"/>
                <a:gd name="T19" fmla="*/ 275 h 884"/>
                <a:gd name="T20" fmla="*/ 863 w 1051"/>
                <a:gd name="T21" fmla="*/ 271 h 884"/>
                <a:gd name="T22" fmla="*/ 848 w 1051"/>
                <a:gd name="T23" fmla="*/ 264 h 884"/>
                <a:gd name="T24" fmla="*/ 837 w 1051"/>
                <a:gd name="T25" fmla="*/ 260 h 884"/>
                <a:gd name="T26" fmla="*/ 821 w 1051"/>
                <a:gd name="T27" fmla="*/ 255 h 884"/>
                <a:gd name="T28" fmla="*/ 819 w 1051"/>
                <a:gd name="T29" fmla="*/ 254 h 884"/>
                <a:gd name="T30" fmla="*/ 511 w 1051"/>
                <a:gd name="T31" fmla="*/ 0 h 884"/>
                <a:gd name="T32" fmla="*/ 196 w 1051"/>
                <a:gd name="T33" fmla="*/ 315 h 884"/>
                <a:gd name="T34" fmla="*/ 197 w 1051"/>
                <a:gd name="T35" fmla="*/ 330 h 884"/>
                <a:gd name="T36" fmla="*/ 0 w 1051"/>
                <a:gd name="T37" fmla="*/ 600 h 884"/>
                <a:gd name="T38" fmla="*/ 283 w 1051"/>
                <a:gd name="T39" fmla="*/ 884 h 884"/>
                <a:gd name="T40" fmla="*/ 730 w 1051"/>
                <a:gd name="T41" fmla="*/ 884 h 884"/>
                <a:gd name="T42" fmla="*/ 1051 w 1051"/>
                <a:gd name="T43" fmla="*/ 562 h 884"/>
                <a:gd name="T44" fmla="*/ 1050 w 1051"/>
                <a:gd name="T45" fmla="*/ 533 h 884"/>
                <a:gd name="T46" fmla="*/ 730 w 1051"/>
                <a:gd name="T47" fmla="*/ 825 h 884"/>
                <a:gd name="T48" fmla="*/ 283 w 1051"/>
                <a:gd name="T49" fmla="*/ 825 h 884"/>
                <a:gd name="T50" fmla="*/ 59 w 1051"/>
                <a:gd name="T51" fmla="*/ 600 h 884"/>
                <a:gd name="T52" fmla="*/ 205 w 1051"/>
                <a:gd name="T53" fmla="*/ 389 h 884"/>
                <a:gd name="T54" fmla="*/ 265 w 1051"/>
                <a:gd name="T55" fmla="*/ 512 h 884"/>
                <a:gd name="T56" fmla="*/ 288 w 1051"/>
                <a:gd name="T57" fmla="*/ 523 h 884"/>
                <a:gd name="T58" fmla="*/ 307 w 1051"/>
                <a:gd name="T59" fmla="*/ 516 h 884"/>
                <a:gd name="T60" fmla="*/ 311 w 1051"/>
                <a:gd name="T61" fmla="*/ 475 h 884"/>
                <a:gd name="T62" fmla="*/ 257 w 1051"/>
                <a:gd name="T63" fmla="*/ 348 h 884"/>
                <a:gd name="T64" fmla="*/ 257 w 1051"/>
                <a:gd name="T65" fmla="*/ 348 h 884"/>
                <a:gd name="T66" fmla="*/ 255 w 1051"/>
                <a:gd name="T67" fmla="*/ 331 h 884"/>
                <a:gd name="T68" fmla="*/ 255 w 1051"/>
                <a:gd name="T69" fmla="*/ 315 h 884"/>
                <a:gd name="T70" fmla="*/ 511 w 1051"/>
                <a:gd name="T71" fmla="*/ 59 h 884"/>
                <a:gd name="T72" fmla="*/ 756 w 1051"/>
                <a:gd name="T73" fmla="*/ 243 h 884"/>
                <a:gd name="T74" fmla="*/ 730 w 1051"/>
                <a:gd name="T75" fmla="*/ 241 h 884"/>
                <a:gd name="T76" fmla="*/ 532 w 1051"/>
                <a:gd name="T77" fmla="*/ 310 h 884"/>
                <a:gd name="T78" fmla="*/ 527 w 1051"/>
                <a:gd name="T79" fmla="*/ 351 h 884"/>
                <a:gd name="T80" fmla="*/ 568 w 1051"/>
                <a:gd name="T81" fmla="*/ 356 h 884"/>
                <a:gd name="T82" fmla="*/ 730 w 1051"/>
                <a:gd name="T83" fmla="*/ 300 h 884"/>
                <a:gd name="T84" fmla="*/ 792 w 1051"/>
                <a:gd name="T85" fmla="*/ 307 h 884"/>
                <a:gd name="T86" fmla="*/ 846 w 1051"/>
                <a:gd name="T87" fmla="*/ 327 h 884"/>
                <a:gd name="T88" fmla="*/ 851 w 1051"/>
                <a:gd name="T89" fmla="*/ 330 h 884"/>
                <a:gd name="T90" fmla="*/ 866 w 1051"/>
                <a:gd name="T91" fmla="*/ 338 h 884"/>
                <a:gd name="T92" fmla="*/ 871 w 1051"/>
                <a:gd name="T93" fmla="*/ 341 h 884"/>
                <a:gd name="T94" fmla="*/ 886 w 1051"/>
                <a:gd name="T95" fmla="*/ 352 h 884"/>
                <a:gd name="T96" fmla="*/ 888 w 1051"/>
                <a:gd name="T97" fmla="*/ 353 h 884"/>
                <a:gd name="T98" fmla="*/ 977 w 1051"/>
                <a:gd name="T99" fmla="*/ 473 h 884"/>
                <a:gd name="T100" fmla="*/ 978 w 1051"/>
                <a:gd name="T101" fmla="*/ 476 h 884"/>
                <a:gd name="T102" fmla="*/ 983 w 1051"/>
                <a:gd name="T103" fmla="*/ 493 h 884"/>
                <a:gd name="T104" fmla="*/ 985 w 1051"/>
                <a:gd name="T105" fmla="*/ 500 h 884"/>
                <a:gd name="T106" fmla="*/ 988 w 1051"/>
                <a:gd name="T107" fmla="*/ 515 h 884"/>
                <a:gd name="T108" fmla="*/ 990 w 1051"/>
                <a:gd name="T109" fmla="*/ 527 h 884"/>
                <a:gd name="T110" fmla="*/ 991 w 1051"/>
                <a:gd name="T111" fmla="*/ 538 h 884"/>
                <a:gd name="T112" fmla="*/ 993 w 1051"/>
                <a:gd name="T113" fmla="*/ 562 h 884"/>
                <a:gd name="T114" fmla="*/ 730 w 1051"/>
                <a:gd name="T115" fmla="*/ 825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51" h="884">
                  <a:moveTo>
                    <a:pt x="1050" y="533"/>
                  </a:moveTo>
                  <a:cubicBezTo>
                    <a:pt x="1049" y="529"/>
                    <a:pt x="1049" y="525"/>
                    <a:pt x="1048" y="520"/>
                  </a:cubicBezTo>
                  <a:cubicBezTo>
                    <a:pt x="1048" y="515"/>
                    <a:pt x="1047" y="510"/>
                    <a:pt x="1046" y="505"/>
                  </a:cubicBezTo>
                  <a:cubicBezTo>
                    <a:pt x="1045" y="500"/>
                    <a:pt x="1044" y="494"/>
                    <a:pt x="1042" y="489"/>
                  </a:cubicBezTo>
                  <a:cubicBezTo>
                    <a:pt x="1042" y="485"/>
                    <a:pt x="1041" y="482"/>
                    <a:pt x="1040" y="479"/>
                  </a:cubicBezTo>
                  <a:cubicBezTo>
                    <a:pt x="1038" y="473"/>
                    <a:pt x="1036" y="466"/>
                    <a:pt x="1034" y="460"/>
                  </a:cubicBezTo>
                  <a:cubicBezTo>
                    <a:pt x="1034" y="459"/>
                    <a:pt x="1034" y="459"/>
                    <a:pt x="1034" y="459"/>
                  </a:cubicBezTo>
                  <a:cubicBezTo>
                    <a:pt x="1009" y="386"/>
                    <a:pt x="959" y="326"/>
                    <a:pt x="894" y="287"/>
                  </a:cubicBezTo>
                  <a:cubicBezTo>
                    <a:pt x="893" y="286"/>
                    <a:pt x="891" y="285"/>
                    <a:pt x="889" y="284"/>
                  </a:cubicBezTo>
                  <a:cubicBezTo>
                    <a:pt x="884" y="281"/>
                    <a:pt x="878" y="278"/>
                    <a:pt x="873" y="275"/>
                  </a:cubicBezTo>
                  <a:cubicBezTo>
                    <a:pt x="870" y="274"/>
                    <a:pt x="867" y="272"/>
                    <a:pt x="863" y="271"/>
                  </a:cubicBezTo>
                  <a:cubicBezTo>
                    <a:pt x="858" y="268"/>
                    <a:pt x="853" y="266"/>
                    <a:pt x="848" y="264"/>
                  </a:cubicBezTo>
                  <a:cubicBezTo>
                    <a:pt x="844" y="262"/>
                    <a:pt x="840" y="261"/>
                    <a:pt x="837" y="260"/>
                  </a:cubicBezTo>
                  <a:cubicBezTo>
                    <a:pt x="831" y="258"/>
                    <a:pt x="826" y="256"/>
                    <a:pt x="821" y="255"/>
                  </a:cubicBezTo>
                  <a:cubicBezTo>
                    <a:pt x="820" y="254"/>
                    <a:pt x="819" y="254"/>
                    <a:pt x="819" y="254"/>
                  </a:cubicBezTo>
                  <a:cubicBezTo>
                    <a:pt x="790" y="108"/>
                    <a:pt x="661" y="0"/>
                    <a:pt x="511" y="0"/>
                  </a:cubicBezTo>
                  <a:cubicBezTo>
                    <a:pt x="337" y="0"/>
                    <a:pt x="196" y="141"/>
                    <a:pt x="196" y="315"/>
                  </a:cubicBezTo>
                  <a:cubicBezTo>
                    <a:pt x="196" y="320"/>
                    <a:pt x="196" y="325"/>
                    <a:pt x="197" y="330"/>
                  </a:cubicBezTo>
                  <a:cubicBezTo>
                    <a:pt x="81" y="367"/>
                    <a:pt x="0" y="477"/>
                    <a:pt x="0" y="600"/>
                  </a:cubicBezTo>
                  <a:cubicBezTo>
                    <a:pt x="0" y="756"/>
                    <a:pt x="127" y="884"/>
                    <a:pt x="283" y="884"/>
                  </a:cubicBezTo>
                  <a:cubicBezTo>
                    <a:pt x="730" y="884"/>
                    <a:pt x="730" y="884"/>
                    <a:pt x="730" y="884"/>
                  </a:cubicBezTo>
                  <a:cubicBezTo>
                    <a:pt x="907" y="884"/>
                    <a:pt x="1051" y="739"/>
                    <a:pt x="1051" y="562"/>
                  </a:cubicBezTo>
                  <a:cubicBezTo>
                    <a:pt x="1051" y="552"/>
                    <a:pt x="1051" y="543"/>
                    <a:pt x="1050" y="533"/>
                  </a:cubicBezTo>
                  <a:close/>
                  <a:moveTo>
                    <a:pt x="730" y="825"/>
                  </a:moveTo>
                  <a:cubicBezTo>
                    <a:pt x="283" y="825"/>
                    <a:pt x="283" y="825"/>
                    <a:pt x="283" y="825"/>
                  </a:cubicBezTo>
                  <a:cubicBezTo>
                    <a:pt x="159" y="825"/>
                    <a:pt x="59" y="724"/>
                    <a:pt x="59" y="600"/>
                  </a:cubicBezTo>
                  <a:cubicBezTo>
                    <a:pt x="59" y="506"/>
                    <a:pt x="119" y="421"/>
                    <a:pt x="205" y="389"/>
                  </a:cubicBezTo>
                  <a:cubicBezTo>
                    <a:pt x="216" y="434"/>
                    <a:pt x="236" y="476"/>
                    <a:pt x="265" y="512"/>
                  </a:cubicBezTo>
                  <a:cubicBezTo>
                    <a:pt x="271" y="519"/>
                    <a:pt x="280" y="523"/>
                    <a:pt x="288" y="523"/>
                  </a:cubicBezTo>
                  <a:cubicBezTo>
                    <a:pt x="295" y="523"/>
                    <a:pt x="301" y="520"/>
                    <a:pt x="307" y="516"/>
                  </a:cubicBezTo>
                  <a:cubicBezTo>
                    <a:pt x="319" y="506"/>
                    <a:pt x="321" y="487"/>
                    <a:pt x="311" y="475"/>
                  </a:cubicBezTo>
                  <a:cubicBezTo>
                    <a:pt x="281" y="438"/>
                    <a:pt x="263" y="395"/>
                    <a:pt x="257" y="348"/>
                  </a:cubicBezTo>
                  <a:cubicBezTo>
                    <a:pt x="257" y="348"/>
                    <a:pt x="257" y="348"/>
                    <a:pt x="257" y="348"/>
                  </a:cubicBezTo>
                  <a:cubicBezTo>
                    <a:pt x="256" y="342"/>
                    <a:pt x="256" y="336"/>
                    <a:pt x="255" y="331"/>
                  </a:cubicBezTo>
                  <a:cubicBezTo>
                    <a:pt x="255" y="326"/>
                    <a:pt x="255" y="320"/>
                    <a:pt x="255" y="315"/>
                  </a:cubicBezTo>
                  <a:cubicBezTo>
                    <a:pt x="255" y="174"/>
                    <a:pt x="369" y="59"/>
                    <a:pt x="511" y="59"/>
                  </a:cubicBezTo>
                  <a:cubicBezTo>
                    <a:pt x="625" y="59"/>
                    <a:pt x="724" y="136"/>
                    <a:pt x="756" y="243"/>
                  </a:cubicBezTo>
                  <a:cubicBezTo>
                    <a:pt x="747" y="242"/>
                    <a:pt x="739" y="241"/>
                    <a:pt x="730" y="241"/>
                  </a:cubicBezTo>
                  <a:cubicBezTo>
                    <a:pt x="657" y="241"/>
                    <a:pt x="589" y="265"/>
                    <a:pt x="532" y="310"/>
                  </a:cubicBezTo>
                  <a:cubicBezTo>
                    <a:pt x="519" y="320"/>
                    <a:pt x="517" y="338"/>
                    <a:pt x="527" y="351"/>
                  </a:cubicBezTo>
                  <a:cubicBezTo>
                    <a:pt x="537" y="364"/>
                    <a:pt x="555" y="366"/>
                    <a:pt x="568" y="356"/>
                  </a:cubicBezTo>
                  <a:cubicBezTo>
                    <a:pt x="615" y="319"/>
                    <a:pt x="671" y="300"/>
                    <a:pt x="730" y="300"/>
                  </a:cubicBezTo>
                  <a:cubicBezTo>
                    <a:pt x="751" y="300"/>
                    <a:pt x="772" y="303"/>
                    <a:pt x="792" y="307"/>
                  </a:cubicBezTo>
                  <a:cubicBezTo>
                    <a:pt x="811" y="312"/>
                    <a:pt x="829" y="319"/>
                    <a:pt x="846" y="327"/>
                  </a:cubicBezTo>
                  <a:cubicBezTo>
                    <a:pt x="848" y="328"/>
                    <a:pt x="849" y="329"/>
                    <a:pt x="851" y="330"/>
                  </a:cubicBezTo>
                  <a:cubicBezTo>
                    <a:pt x="856" y="332"/>
                    <a:pt x="861" y="335"/>
                    <a:pt x="866" y="338"/>
                  </a:cubicBezTo>
                  <a:cubicBezTo>
                    <a:pt x="868" y="339"/>
                    <a:pt x="869" y="340"/>
                    <a:pt x="871" y="341"/>
                  </a:cubicBezTo>
                  <a:cubicBezTo>
                    <a:pt x="876" y="344"/>
                    <a:pt x="881" y="348"/>
                    <a:pt x="886" y="352"/>
                  </a:cubicBezTo>
                  <a:cubicBezTo>
                    <a:pt x="887" y="352"/>
                    <a:pt x="888" y="353"/>
                    <a:pt x="888" y="353"/>
                  </a:cubicBezTo>
                  <a:cubicBezTo>
                    <a:pt x="928" y="384"/>
                    <a:pt x="959" y="425"/>
                    <a:pt x="977" y="473"/>
                  </a:cubicBezTo>
                  <a:cubicBezTo>
                    <a:pt x="977" y="474"/>
                    <a:pt x="977" y="475"/>
                    <a:pt x="978" y="476"/>
                  </a:cubicBezTo>
                  <a:cubicBezTo>
                    <a:pt x="980" y="481"/>
                    <a:pt x="981" y="487"/>
                    <a:pt x="983" y="493"/>
                  </a:cubicBezTo>
                  <a:cubicBezTo>
                    <a:pt x="984" y="495"/>
                    <a:pt x="984" y="498"/>
                    <a:pt x="985" y="500"/>
                  </a:cubicBezTo>
                  <a:cubicBezTo>
                    <a:pt x="986" y="505"/>
                    <a:pt x="987" y="510"/>
                    <a:pt x="988" y="515"/>
                  </a:cubicBezTo>
                  <a:cubicBezTo>
                    <a:pt x="989" y="519"/>
                    <a:pt x="989" y="523"/>
                    <a:pt x="990" y="527"/>
                  </a:cubicBezTo>
                  <a:cubicBezTo>
                    <a:pt x="990" y="530"/>
                    <a:pt x="991" y="534"/>
                    <a:pt x="991" y="538"/>
                  </a:cubicBezTo>
                  <a:cubicBezTo>
                    <a:pt x="992" y="546"/>
                    <a:pt x="993" y="554"/>
                    <a:pt x="993" y="562"/>
                  </a:cubicBezTo>
                  <a:cubicBezTo>
                    <a:pt x="993" y="707"/>
                    <a:pt x="875" y="825"/>
                    <a:pt x="730" y="82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lnSpc>
                  <a:spcPct val="150000"/>
                </a:lnSpc>
              </a:pPr>
              <a:endParaRPr lang="zh-CN" alt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6" name="组合 40"/>
          <p:cNvGrpSpPr/>
          <p:nvPr/>
        </p:nvGrpSpPr>
        <p:grpSpPr bwMode="auto">
          <a:xfrm>
            <a:off x="9178246" y="2276872"/>
            <a:ext cx="992816" cy="992816"/>
            <a:chOff x="0" y="0"/>
            <a:chExt cx="941070" cy="941070"/>
          </a:xfrm>
          <a:solidFill>
            <a:schemeClr val="accent3"/>
          </a:solidFill>
        </p:grpSpPr>
        <p:sp>
          <p:nvSpPr>
            <p:cNvPr id="27" name="圆角矩形 19"/>
            <p:cNvSpPr>
              <a:spLocks noChangeArrowheads="1"/>
            </p:cNvSpPr>
            <p:nvPr/>
          </p:nvSpPr>
          <p:spPr bwMode="auto">
            <a:xfrm>
              <a:off x="0" y="0"/>
              <a:ext cx="941070" cy="941070"/>
            </a:xfrm>
            <a:prstGeom prst="roundRect">
              <a:avLst>
                <a:gd name="adj" fmla="val 13333"/>
              </a:avLst>
            </a:prstGeom>
            <a:grpFill/>
            <a:ln w="12700" cmpd="sng">
              <a:solidFill>
                <a:schemeClr val="bg1">
                  <a:alpha val="59000"/>
                </a:schemeClr>
              </a:solidFill>
              <a:round/>
            </a:ln>
          </p:spPr>
          <p:txBody>
            <a:bodyPr anchor="ctr"/>
            <a:lstStyle/>
            <a:p>
              <a:pPr algn="ctr" eaLnBrk="1" hangingPunct="1">
                <a:lnSpc>
                  <a:spcPct val="150000"/>
                </a:lnSpc>
              </a:pPr>
              <a:endParaRPr lang="zh-CN" alt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Freeform 11"/>
            <p:cNvSpPr>
              <a:spLocks noEditPoints="1"/>
            </p:cNvSpPr>
            <p:nvPr/>
          </p:nvSpPr>
          <p:spPr bwMode="auto">
            <a:xfrm>
              <a:off x="162294" y="129606"/>
              <a:ext cx="616481" cy="664833"/>
            </a:xfrm>
            <a:custGeom>
              <a:avLst/>
              <a:gdLst>
                <a:gd name="T0" fmla="*/ 1027 w 1031"/>
                <a:gd name="T1" fmla="*/ 227 h 1107"/>
                <a:gd name="T2" fmla="*/ 1023 w 1031"/>
                <a:gd name="T3" fmla="*/ 205 h 1107"/>
                <a:gd name="T4" fmla="*/ 655 w 1031"/>
                <a:gd name="T5" fmla="*/ 7 h 1107"/>
                <a:gd name="T6" fmla="*/ 376 w 1031"/>
                <a:gd name="T7" fmla="*/ 7 h 1107"/>
                <a:gd name="T8" fmla="*/ 8 w 1031"/>
                <a:gd name="T9" fmla="*/ 205 h 1107"/>
                <a:gd name="T10" fmla="*/ 3 w 1031"/>
                <a:gd name="T11" fmla="*/ 227 h 1107"/>
                <a:gd name="T12" fmla="*/ 3 w 1031"/>
                <a:gd name="T13" fmla="*/ 592 h 1107"/>
                <a:gd name="T14" fmla="*/ 8 w 1031"/>
                <a:gd name="T15" fmla="*/ 614 h 1107"/>
                <a:gd name="T16" fmla="*/ 137 w 1031"/>
                <a:gd name="T17" fmla="*/ 876 h 1107"/>
                <a:gd name="T18" fmla="*/ 501 w 1031"/>
                <a:gd name="T19" fmla="*/ 1103 h 1107"/>
                <a:gd name="T20" fmla="*/ 530 w 1031"/>
                <a:gd name="T21" fmla="*/ 1103 h 1107"/>
                <a:gd name="T22" fmla="*/ 894 w 1031"/>
                <a:gd name="T23" fmla="*/ 876 h 1107"/>
                <a:gd name="T24" fmla="*/ 1023 w 1031"/>
                <a:gd name="T25" fmla="*/ 614 h 1107"/>
                <a:gd name="T26" fmla="*/ 1027 w 1031"/>
                <a:gd name="T27" fmla="*/ 592 h 1107"/>
                <a:gd name="T28" fmla="*/ 515 w 1031"/>
                <a:gd name="T29" fmla="*/ 594 h 1107"/>
                <a:gd name="T30" fmla="*/ 515 w 1031"/>
                <a:gd name="T31" fmla="*/ 225 h 1107"/>
                <a:gd name="T32" fmla="*/ 515 w 1031"/>
                <a:gd name="T33" fmla="*/ 594 h 1107"/>
                <a:gd name="T34" fmla="*/ 993 w 1031"/>
                <a:gd name="T35" fmla="*/ 222 h 1107"/>
                <a:gd name="T36" fmla="*/ 537 w 1031"/>
                <a:gd name="T37" fmla="*/ 204 h 1107"/>
                <a:gd name="T38" fmla="*/ 360 w 1031"/>
                <a:gd name="T39" fmla="*/ 35 h 1107"/>
                <a:gd name="T40" fmla="*/ 170 w 1031"/>
                <a:gd name="T41" fmla="*/ 390 h 1107"/>
                <a:gd name="T42" fmla="*/ 360 w 1031"/>
                <a:gd name="T43" fmla="*/ 35 h 1107"/>
                <a:gd name="T44" fmla="*/ 493 w 1031"/>
                <a:gd name="T45" fmla="*/ 615 h 1107"/>
                <a:gd name="T46" fmla="*/ 37 w 1031"/>
                <a:gd name="T47" fmla="*/ 597 h 1107"/>
                <a:gd name="T48" fmla="*/ 835 w 1031"/>
                <a:gd name="T49" fmla="*/ 859 h 1107"/>
                <a:gd name="T50" fmla="*/ 196 w 1031"/>
                <a:gd name="T51" fmla="*/ 859 h 1107"/>
                <a:gd name="T52" fmla="*/ 349 w 1031"/>
                <a:gd name="T53" fmla="*/ 828 h 1107"/>
                <a:gd name="T54" fmla="*/ 515 w 1031"/>
                <a:gd name="T55" fmla="*/ 658 h 1107"/>
                <a:gd name="T56" fmla="*/ 681 w 1031"/>
                <a:gd name="T57" fmla="*/ 828 h 1107"/>
                <a:gd name="T58" fmla="*/ 835 w 1031"/>
                <a:gd name="T59" fmla="*/ 859 h 1107"/>
                <a:gd name="T60" fmla="*/ 537 w 1031"/>
                <a:gd name="T61" fmla="*/ 615 h 1107"/>
                <a:gd name="T62" fmla="*/ 993 w 1031"/>
                <a:gd name="T63" fmla="*/ 597 h 1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31" h="1107">
                  <a:moveTo>
                    <a:pt x="883" y="409"/>
                  </a:moveTo>
                  <a:cubicBezTo>
                    <a:pt x="1027" y="227"/>
                    <a:pt x="1027" y="227"/>
                    <a:pt x="1027" y="227"/>
                  </a:cubicBezTo>
                  <a:cubicBezTo>
                    <a:pt x="1030" y="224"/>
                    <a:pt x="1031" y="219"/>
                    <a:pt x="1030" y="215"/>
                  </a:cubicBezTo>
                  <a:cubicBezTo>
                    <a:pt x="1029" y="211"/>
                    <a:pt x="1026" y="207"/>
                    <a:pt x="1023" y="205"/>
                  </a:cubicBezTo>
                  <a:cubicBezTo>
                    <a:pt x="674" y="4"/>
                    <a:pt x="674" y="4"/>
                    <a:pt x="674" y="4"/>
                  </a:cubicBezTo>
                  <a:cubicBezTo>
                    <a:pt x="667" y="0"/>
                    <a:pt x="659" y="1"/>
                    <a:pt x="655" y="7"/>
                  </a:cubicBezTo>
                  <a:cubicBezTo>
                    <a:pt x="515" y="184"/>
                    <a:pt x="515" y="184"/>
                    <a:pt x="515" y="184"/>
                  </a:cubicBezTo>
                  <a:cubicBezTo>
                    <a:pt x="376" y="7"/>
                    <a:pt x="376" y="7"/>
                    <a:pt x="376" y="7"/>
                  </a:cubicBezTo>
                  <a:cubicBezTo>
                    <a:pt x="371" y="1"/>
                    <a:pt x="363" y="0"/>
                    <a:pt x="357" y="4"/>
                  </a:cubicBezTo>
                  <a:cubicBezTo>
                    <a:pt x="8" y="205"/>
                    <a:pt x="8" y="205"/>
                    <a:pt x="8" y="205"/>
                  </a:cubicBezTo>
                  <a:cubicBezTo>
                    <a:pt x="4" y="207"/>
                    <a:pt x="1" y="211"/>
                    <a:pt x="1" y="215"/>
                  </a:cubicBezTo>
                  <a:cubicBezTo>
                    <a:pt x="0" y="219"/>
                    <a:pt x="1" y="224"/>
                    <a:pt x="3" y="227"/>
                  </a:cubicBezTo>
                  <a:cubicBezTo>
                    <a:pt x="147" y="409"/>
                    <a:pt x="147" y="409"/>
                    <a:pt x="147" y="409"/>
                  </a:cubicBezTo>
                  <a:cubicBezTo>
                    <a:pt x="3" y="592"/>
                    <a:pt x="3" y="592"/>
                    <a:pt x="3" y="592"/>
                  </a:cubicBezTo>
                  <a:cubicBezTo>
                    <a:pt x="1" y="595"/>
                    <a:pt x="0" y="600"/>
                    <a:pt x="1" y="604"/>
                  </a:cubicBezTo>
                  <a:cubicBezTo>
                    <a:pt x="1" y="608"/>
                    <a:pt x="4" y="612"/>
                    <a:pt x="8" y="614"/>
                  </a:cubicBezTo>
                  <a:cubicBezTo>
                    <a:pt x="137" y="688"/>
                    <a:pt x="137" y="688"/>
                    <a:pt x="137" y="688"/>
                  </a:cubicBezTo>
                  <a:cubicBezTo>
                    <a:pt x="137" y="876"/>
                    <a:pt x="137" y="876"/>
                    <a:pt x="137" y="876"/>
                  </a:cubicBezTo>
                  <a:cubicBezTo>
                    <a:pt x="137" y="886"/>
                    <a:pt x="142" y="896"/>
                    <a:pt x="151" y="901"/>
                  </a:cubicBezTo>
                  <a:cubicBezTo>
                    <a:pt x="501" y="1103"/>
                    <a:pt x="501" y="1103"/>
                    <a:pt x="501" y="1103"/>
                  </a:cubicBezTo>
                  <a:cubicBezTo>
                    <a:pt x="505" y="1105"/>
                    <a:pt x="510" y="1107"/>
                    <a:pt x="515" y="1107"/>
                  </a:cubicBezTo>
                  <a:cubicBezTo>
                    <a:pt x="520" y="1107"/>
                    <a:pt x="525" y="1105"/>
                    <a:pt x="530" y="1103"/>
                  </a:cubicBezTo>
                  <a:cubicBezTo>
                    <a:pt x="879" y="901"/>
                    <a:pt x="879" y="901"/>
                    <a:pt x="879" y="901"/>
                  </a:cubicBezTo>
                  <a:cubicBezTo>
                    <a:pt x="888" y="896"/>
                    <a:pt x="894" y="886"/>
                    <a:pt x="894" y="876"/>
                  </a:cubicBezTo>
                  <a:cubicBezTo>
                    <a:pt x="894" y="688"/>
                    <a:pt x="894" y="688"/>
                    <a:pt x="894" y="688"/>
                  </a:cubicBezTo>
                  <a:cubicBezTo>
                    <a:pt x="1023" y="614"/>
                    <a:pt x="1023" y="614"/>
                    <a:pt x="1023" y="614"/>
                  </a:cubicBezTo>
                  <a:cubicBezTo>
                    <a:pt x="1026" y="612"/>
                    <a:pt x="1029" y="608"/>
                    <a:pt x="1030" y="604"/>
                  </a:cubicBezTo>
                  <a:cubicBezTo>
                    <a:pt x="1031" y="600"/>
                    <a:pt x="1030" y="595"/>
                    <a:pt x="1027" y="592"/>
                  </a:cubicBezTo>
                  <a:lnTo>
                    <a:pt x="883" y="409"/>
                  </a:lnTo>
                  <a:close/>
                  <a:moveTo>
                    <a:pt x="515" y="594"/>
                  </a:moveTo>
                  <a:cubicBezTo>
                    <a:pt x="196" y="409"/>
                    <a:pt x="196" y="409"/>
                    <a:pt x="196" y="409"/>
                  </a:cubicBezTo>
                  <a:cubicBezTo>
                    <a:pt x="515" y="225"/>
                    <a:pt x="515" y="225"/>
                    <a:pt x="515" y="225"/>
                  </a:cubicBezTo>
                  <a:cubicBezTo>
                    <a:pt x="835" y="409"/>
                    <a:pt x="835" y="409"/>
                    <a:pt x="835" y="409"/>
                  </a:cubicBezTo>
                  <a:lnTo>
                    <a:pt x="515" y="594"/>
                  </a:lnTo>
                  <a:close/>
                  <a:moveTo>
                    <a:pt x="670" y="35"/>
                  </a:moveTo>
                  <a:cubicBezTo>
                    <a:pt x="993" y="222"/>
                    <a:pt x="993" y="222"/>
                    <a:pt x="993" y="222"/>
                  </a:cubicBezTo>
                  <a:cubicBezTo>
                    <a:pt x="861" y="390"/>
                    <a:pt x="861" y="390"/>
                    <a:pt x="861" y="390"/>
                  </a:cubicBezTo>
                  <a:cubicBezTo>
                    <a:pt x="537" y="204"/>
                    <a:pt x="537" y="204"/>
                    <a:pt x="537" y="204"/>
                  </a:cubicBezTo>
                  <a:lnTo>
                    <a:pt x="670" y="35"/>
                  </a:lnTo>
                  <a:close/>
                  <a:moveTo>
                    <a:pt x="360" y="35"/>
                  </a:moveTo>
                  <a:cubicBezTo>
                    <a:pt x="493" y="204"/>
                    <a:pt x="493" y="204"/>
                    <a:pt x="493" y="204"/>
                  </a:cubicBezTo>
                  <a:cubicBezTo>
                    <a:pt x="170" y="390"/>
                    <a:pt x="170" y="390"/>
                    <a:pt x="170" y="390"/>
                  </a:cubicBezTo>
                  <a:cubicBezTo>
                    <a:pt x="37" y="222"/>
                    <a:pt x="37" y="222"/>
                    <a:pt x="37" y="222"/>
                  </a:cubicBezTo>
                  <a:lnTo>
                    <a:pt x="360" y="35"/>
                  </a:lnTo>
                  <a:close/>
                  <a:moveTo>
                    <a:pt x="170" y="428"/>
                  </a:moveTo>
                  <a:cubicBezTo>
                    <a:pt x="493" y="615"/>
                    <a:pt x="493" y="615"/>
                    <a:pt x="493" y="615"/>
                  </a:cubicBezTo>
                  <a:cubicBezTo>
                    <a:pt x="360" y="783"/>
                    <a:pt x="360" y="783"/>
                    <a:pt x="360" y="783"/>
                  </a:cubicBezTo>
                  <a:cubicBezTo>
                    <a:pt x="37" y="597"/>
                    <a:pt x="37" y="597"/>
                    <a:pt x="37" y="597"/>
                  </a:cubicBezTo>
                  <a:lnTo>
                    <a:pt x="170" y="428"/>
                  </a:lnTo>
                  <a:close/>
                  <a:moveTo>
                    <a:pt x="835" y="859"/>
                  </a:moveTo>
                  <a:cubicBezTo>
                    <a:pt x="515" y="1043"/>
                    <a:pt x="515" y="1043"/>
                    <a:pt x="515" y="1043"/>
                  </a:cubicBezTo>
                  <a:cubicBezTo>
                    <a:pt x="196" y="859"/>
                    <a:pt x="196" y="859"/>
                    <a:pt x="196" y="859"/>
                  </a:cubicBezTo>
                  <a:cubicBezTo>
                    <a:pt x="196" y="739"/>
                    <a:pt x="196" y="739"/>
                    <a:pt x="196" y="739"/>
                  </a:cubicBezTo>
                  <a:cubicBezTo>
                    <a:pt x="349" y="828"/>
                    <a:pt x="349" y="828"/>
                    <a:pt x="349" y="828"/>
                  </a:cubicBezTo>
                  <a:cubicBezTo>
                    <a:pt x="362" y="835"/>
                    <a:pt x="378" y="832"/>
                    <a:pt x="387" y="821"/>
                  </a:cubicBezTo>
                  <a:cubicBezTo>
                    <a:pt x="515" y="658"/>
                    <a:pt x="515" y="658"/>
                    <a:pt x="515" y="658"/>
                  </a:cubicBezTo>
                  <a:cubicBezTo>
                    <a:pt x="643" y="821"/>
                    <a:pt x="643" y="821"/>
                    <a:pt x="643" y="821"/>
                  </a:cubicBezTo>
                  <a:cubicBezTo>
                    <a:pt x="652" y="832"/>
                    <a:pt x="668" y="835"/>
                    <a:pt x="681" y="828"/>
                  </a:cubicBezTo>
                  <a:cubicBezTo>
                    <a:pt x="835" y="739"/>
                    <a:pt x="835" y="739"/>
                    <a:pt x="835" y="739"/>
                  </a:cubicBezTo>
                  <a:lnTo>
                    <a:pt x="835" y="859"/>
                  </a:lnTo>
                  <a:close/>
                  <a:moveTo>
                    <a:pt x="670" y="783"/>
                  </a:moveTo>
                  <a:cubicBezTo>
                    <a:pt x="537" y="615"/>
                    <a:pt x="537" y="615"/>
                    <a:pt x="537" y="615"/>
                  </a:cubicBezTo>
                  <a:cubicBezTo>
                    <a:pt x="861" y="428"/>
                    <a:pt x="861" y="428"/>
                    <a:pt x="861" y="428"/>
                  </a:cubicBezTo>
                  <a:cubicBezTo>
                    <a:pt x="993" y="597"/>
                    <a:pt x="993" y="597"/>
                    <a:pt x="993" y="597"/>
                  </a:cubicBezTo>
                  <a:lnTo>
                    <a:pt x="670" y="78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lnSpc>
                  <a:spcPct val="150000"/>
                </a:lnSpc>
              </a:pPr>
              <a:endParaRPr lang="zh-CN" alt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9" name="组合 39"/>
          <p:cNvGrpSpPr/>
          <p:nvPr/>
        </p:nvGrpSpPr>
        <p:grpSpPr bwMode="auto">
          <a:xfrm>
            <a:off x="7636287" y="2276872"/>
            <a:ext cx="992815" cy="992816"/>
            <a:chOff x="0" y="0"/>
            <a:chExt cx="941070" cy="941070"/>
          </a:xfrm>
          <a:solidFill>
            <a:schemeClr val="accent2"/>
          </a:solidFill>
        </p:grpSpPr>
        <p:sp>
          <p:nvSpPr>
            <p:cNvPr id="30" name="圆角矩形 18"/>
            <p:cNvSpPr>
              <a:spLocks noChangeArrowheads="1"/>
            </p:cNvSpPr>
            <p:nvPr/>
          </p:nvSpPr>
          <p:spPr bwMode="auto">
            <a:xfrm>
              <a:off x="0" y="0"/>
              <a:ext cx="941070" cy="941070"/>
            </a:xfrm>
            <a:prstGeom prst="roundRect">
              <a:avLst>
                <a:gd name="adj" fmla="val 13333"/>
              </a:avLst>
            </a:prstGeom>
            <a:grpFill/>
            <a:ln w="12700" cmpd="sng">
              <a:solidFill>
                <a:schemeClr val="bg1">
                  <a:alpha val="59000"/>
                </a:schemeClr>
              </a:solidFill>
              <a:round/>
            </a:ln>
          </p:spPr>
          <p:txBody>
            <a:bodyPr anchor="ctr"/>
            <a:lstStyle/>
            <a:p>
              <a:pPr algn="ctr" eaLnBrk="1" hangingPunct="1">
                <a:lnSpc>
                  <a:spcPct val="150000"/>
                </a:lnSpc>
              </a:pPr>
              <a:endParaRPr lang="zh-CN" alt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pic>
          <p:nvPicPr>
            <p:cNvPr id="31" name="组合 25"/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730" y="152602"/>
              <a:ext cx="645958" cy="62158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2" name="组合 41"/>
          <p:cNvGrpSpPr/>
          <p:nvPr/>
        </p:nvGrpSpPr>
        <p:grpSpPr bwMode="auto">
          <a:xfrm>
            <a:off x="10718533" y="2276872"/>
            <a:ext cx="992816" cy="992816"/>
            <a:chOff x="0" y="0"/>
            <a:chExt cx="941070" cy="941070"/>
          </a:xfrm>
          <a:solidFill>
            <a:schemeClr val="accent4"/>
          </a:solidFill>
        </p:grpSpPr>
        <p:sp>
          <p:nvSpPr>
            <p:cNvPr id="33" name="圆角矩形 20"/>
            <p:cNvSpPr>
              <a:spLocks noChangeArrowheads="1"/>
            </p:cNvSpPr>
            <p:nvPr/>
          </p:nvSpPr>
          <p:spPr bwMode="auto">
            <a:xfrm>
              <a:off x="0" y="0"/>
              <a:ext cx="941070" cy="941070"/>
            </a:xfrm>
            <a:prstGeom prst="roundRect">
              <a:avLst>
                <a:gd name="adj" fmla="val 13333"/>
              </a:avLst>
            </a:prstGeom>
            <a:grpFill/>
            <a:ln w="12700" cmpd="sng">
              <a:solidFill>
                <a:schemeClr val="bg1">
                  <a:alpha val="59000"/>
                </a:schemeClr>
              </a:solidFill>
              <a:round/>
            </a:ln>
          </p:spPr>
          <p:txBody>
            <a:bodyPr anchor="ctr"/>
            <a:lstStyle/>
            <a:p>
              <a:pPr algn="ctr" eaLnBrk="1" hangingPunct="1">
                <a:lnSpc>
                  <a:spcPct val="150000"/>
                </a:lnSpc>
              </a:pPr>
              <a:endParaRPr lang="zh-CN" alt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pic>
          <p:nvPicPr>
            <p:cNvPr id="34" name="组合 30"/>
            <p:cNvPicPr>
              <a:picLocks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161" y="207448"/>
              <a:ext cx="560643" cy="55454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" name="矩形 36"/>
          <p:cNvSpPr>
            <a:spLocks noChangeArrowheads="1"/>
          </p:cNvSpPr>
          <p:nvPr/>
        </p:nvSpPr>
        <p:spPr bwMode="auto">
          <a:xfrm>
            <a:off x="6429375" y="1339386"/>
            <a:ext cx="5615349" cy="738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36" name="TextBox 8"/>
          <p:cNvSpPr txBox="1"/>
          <p:nvPr/>
        </p:nvSpPr>
        <p:spPr>
          <a:xfrm>
            <a:off x="857250" y="743616"/>
            <a:ext cx="2807720" cy="21526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TextBox 15_1"/>
          <p:cNvSpPr txBox="1"/>
          <p:nvPr/>
        </p:nvSpPr>
        <p:spPr>
          <a:xfrm>
            <a:off x="9045535" y="-519489"/>
            <a:ext cx="206311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播放延迟符 可删除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cut/>
      </p:transition>
    </mc:Choice>
    <mc:Fallback xmlns="">
      <p:transition spd="slow" advClick="0" advTm="3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1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/>
      <p:bldP spid="21" grpId="0" bldLvl="0" animBg="1"/>
      <p:bldP spid="22" grpId="0" bldLvl="0" animBg="1"/>
      <p:bldP spid="35" grpId="0"/>
      <p:bldP spid="3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3728" y="-196310"/>
            <a:ext cx="12889104" cy="7241636"/>
          </a:xfrm>
          <a:prstGeom prst="rect">
            <a:avLst/>
          </a:prstGeom>
        </p:spPr>
      </p:pic>
      <p:sp>
        <p:nvSpPr>
          <p:cNvPr id="69" name="文本框 68"/>
          <p:cNvSpPr txBox="1"/>
          <p:nvPr/>
        </p:nvSpPr>
        <p:spPr>
          <a:xfrm>
            <a:off x="829955" y="305540"/>
            <a:ext cx="2477770" cy="372110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zh-CN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70" name="文本框 69"/>
          <p:cNvSpPr txBox="1"/>
          <p:nvPr/>
        </p:nvSpPr>
        <p:spPr>
          <a:xfrm>
            <a:off x="829955" y="598272"/>
            <a:ext cx="1917065" cy="279400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RELATED TITLE WORDS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52571">
            <a:off x="-1476" y="97180"/>
            <a:ext cx="674018" cy="627534"/>
          </a:xfrm>
          <a:prstGeom prst="rect">
            <a:avLst/>
          </a:prstGeom>
        </p:spPr>
      </p:pic>
      <p:grpSp>
        <p:nvGrpSpPr>
          <p:cNvPr id="6" name="Group 24"/>
          <p:cNvGrpSpPr/>
          <p:nvPr/>
        </p:nvGrpSpPr>
        <p:grpSpPr>
          <a:xfrm rot="9900000">
            <a:off x="7278523" y="4906435"/>
            <a:ext cx="951441" cy="813426"/>
            <a:chOff x="2208213" y="4308475"/>
            <a:chExt cx="1313851" cy="1123184"/>
          </a:xfrm>
          <a:solidFill>
            <a:schemeClr val="accent4"/>
          </a:solidFill>
        </p:grpSpPr>
        <p:sp>
          <p:nvSpPr>
            <p:cNvPr id="7" name="Oval 18"/>
            <p:cNvSpPr>
              <a:spLocks noChangeArrowheads="1"/>
            </p:cNvSpPr>
            <p:nvPr/>
          </p:nvSpPr>
          <p:spPr bwMode="auto">
            <a:xfrm>
              <a:off x="2208213" y="4308475"/>
              <a:ext cx="885825" cy="88900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79409" tIns="39705" rIns="79409" bIns="39705" numCol="1" anchor="t" anchorCtr="0" compatLnSpc="1"/>
            <a:lstStyle/>
            <a:p>
              <a:endParaRPr lang="id-ID" sz="1050">
                <a:ln>
                  <a:solidFill>
                    <a:schemeClr val="bg2"/>
                  </a:solidFill>
                </a:ln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Freeform 31"/>
            <p:cNvSpPr/>
            <p:nvPr/>
          </p:nvSpPr>
          <p:spPr bwMode="auto">
            <a:xfrm rot="2700000">
              <a:off x="3093668" y="5003263"/>
              <a:ext cx="330801" cy="525991"/>
            </a:xfrm>
            <a:custGeom>
              <a:avLst/>
              <a:gdLst>
                <a:gd name="T0" fmla="*/ 0 w 161"/>
                <a:gd name="T1" fmla="*/ 0 h 256"/>
                <a:gd name="T2" fmla="*/ 0 w 161"/>
                <a:gd name="T3" fmla="*/ 256 h 256"/>
                <a:gd name="T4" fmla="*/ 161 w 161"/>
                <a:gd name="T5" fmla="*/ 128 h 256"/>
                <a:gd name="T6" fmla="*/ 0 w 161"/>
                <a:gd name="T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256">
                  <a:moveTo>
                    <a:pt x="0" y="0"/>
                  </a:moveTo>
                  <a:lnTo>
                    <a:pt x="0" y="256"/>
                  </a:lnTo>
                  <a:lnTo>
                    <a:pt x="161" y="12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79409" tIns="39705" rIns="79409" bIns="39705" numCol="1" anchor="t" anchorCtr="0" compatLnSpc="1"/>
            <a:lstStyle/>
            <a:p>
              <a:endParaRPr lang="id-ID" sz="1050">
                <a:ln>
                  <a:solidFill>
                    <a:schemeClr val="bg2"/>
                  </a:solidFill>
                </a:ln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21"/>
          <p:cNvGrpSpPr/>
          <p:nvPr/>
        </p:nvGrpSpPr>
        <p:grpSpPr>
          <a:xfrm rot="17100000">
            <a:off x="3839945" y="4857643"/>
            <a:ext cx="951515" cy="813366"/>
            <a:chOff x="2208213" y="4308475"/>
            <a:chExt cx="1313851" cy="1123184"/>
          </a:xfrm>
          <a:solidFill>
            <a:schemeClr val="accent3"/>
          </a:solidFill>
        </p:grpSpPr>
        <p:sp>
          <p:nvSpPr>
            <p:cNvPr id="10" name="Oval 18"/>
            <p:cNvSpPr>
              <a:spLocks noChangeArrowheads="1"/>
            </p:cNvSpPr>
            <p:nvPr/>
          </p:nvSpPr>
          <p:spPr bwMode="auto">
            <a:xfrm>
              <a:off x="2208213" y="4308475"/>
              <a:ext cx="885825" cy="88900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79409" tIns="39705" rIns="79409" bIns="39705" numCol="1" anchor="t" anchorCtr="0" compatLnSpc="1"/>
            <a:lstStyle/>
            <a:p>
              <a:endParaRPr lang="id-ID" sz="1050">
                <a:ln>
                  <a:solidFill>
                    <a:schemeClr val="bg2"/>
                  </a:solidFill>
                </a:ln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Freeform 31"/>
            <p:cNvSpPr/>
            <p:nvPr/>
          </p:nvSpPr>
          <p:spPr bwMode="auto">
            <a:xfrm rot="2700000">
              <a:off x="3093668" y="5003263"/>
              <a:ext cx="330801" cy="525991"/>
            </a:xfrm>
            <a:custGeom>
              <a:avLst/>
              <a:gdLst>
                <a:gd name="T0" fmla="*/ 0 w 161"/>
                <a:gd name="T1" fmla="*/ 0 h 256"/>
                <a:gd name="T2" fmla="*/ 0 w 161"/>
                <a:gd name="T3" fmla="*/ 256 h 256"/>
                <a:gd name="T4" fmla="*/ 161 w 161"/>
                <a:gd name="T5" fmla="*/ 128 h 256"/>
                <a:gd name="T6" fmla="*/ 0 w 161"/>
                <a:gd name="T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256">
                  <a:moveTo>
                    <a:pt x="0" y="0"/>
                  </a:moveTo>
                  <a:lnTo>
                    <a:pt x="0" y="256"/>
                  </a:lnTo>
                  <a:lnTo>
                    <a:pt x="161" y="12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79409" tIns="39705" rIns="79409" bIns="39705" numCol="1" anchor="t" anchorCtr="0" compatLnSpc="1"/>
            <a:lstStyle/>
            <a:p>
              <a:endParaRPr lang="id-ID" sz="1050">
                <a:ln>
                  <a:solidFill>
                    <a:schemeClr val="bg2"/>
                  </a:solidFill>
                </a:ln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18"/>
          <p:cNvGrpSpPr/>
          <p:nvPr/>
        </p:nvGrpSpPr>
        <p:grpSpPr>
          <a:xfrm flipH="1">
            <a:off x="7189467" y="2308719"/>
            <a:ext cx="951440" cy="813426"/>
            <a:chOff x="2208213" y="4308475"/>
            <a:chExt cx="1313851" cy="1123184"/>
          </a:xfrm>
          <a:solidFill>
            <a:schemeClr val="accent2"/>
          </a:solidFill>
        </p:grpSpPr>
        <p:sp>
          <p:nvSpPr>
            <p:cNvPr id="13" name="Oval 18"/>
            <p:cNvSpPr>
              <a:spLocks noChangeArrowheads="1"/>
            </p:cNvSpPr>
            <p:nvPr/>
          </p:nvSpPr>
          <p:spPr bwMode="auto">
            <a:xfrm>
              <a:off x="2208213" y="4308475"/>
              <a:ext cx="885825" cy="88900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79409" tIns="39705" rIns="79409" bIns="39705" numCol="1" anchor="t" anchorCtr="0" compatLnSpc="1"/>
            <a:lstStyle/>
            <a:p>
              <a:endParaRPr lang="id-ID" sz="1050">
                <a:ln>
                  <a:solidFill>
                    <a:schemeClr val="bg2"/>
                  </a:solidFill>
                </a:ln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Freeform 31"/>
            <p:cNvSpPr/>
            <p:nvPr/>
          </p:nvSpPr>
          <p:spPr bwMode="auto">
            <a:xfrm rot="2700000">
              <a:off x="3093668" y="5003263"/>
              <a:ext cx="330801" cy="525991"/>
            </a:xfrm>
            <a:custGeom>
              <a:avLst/>
              <a:gdLst>
                <a:gd name="T0" fmla="*/ 0 w 161"/>
                <a:gd name="T1" fmla="*/ 0 h 256"/>
                <a:gd name="T2" fmla="*/ 0 w 161"/>
                <a:gd name="T3" fmla="*/ 256 h 256"/>
                <a:gd name="T4" fmla="*/ 161 w 161"/>
                <a:gd name="T5" fmla="*/ 128 h 256"/>
                <a:gd name="T6" fmla="*/ 0 w 161"/>
                <a:gd name="T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256">
                  <a:moveTo>
                    <a:pt x="0" y="0"/>
                  </a:moveTo>
                  <a:lnTo>
                    <a:pt x="0" y="256"/>
                  </a:lnTo>
                  <a:lnTo>
                    <a:pt x="161" y="12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79409" tIns="39705" rIns="79409" bIns="39705" numCol="1" anchor="t" anchorCtr="0" compatLnSpc="1"/>
            <a:lstStyle/>
            <a:p>
              <a:endParaRPr lang="id-ID" sz="1050">
                <a:ln>
                  <a:solidFill>
                    <a:schemeClr val="bg2"/>
                  </a:solidFill>
                </a:ln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6" name="Group 14"/>
          <p:cNvGrpSpPr/>
          <p:nvPr/>
        </p:nvGrpSpPr>
        <p:grpSpPr>
          <a:xfrm>
            <a:off x="3929898" y="2308719"/>
            <a:ext cx="951441" cy="813426"/>
            <a:chOff x="2208213" y="4308475"/>
            <a:chExt cx="1313851" cy="1123184"/>
          </a:xfrm>
        </p:grpSpPr>
        <p:sp>
          <p:nvSpPr>
            <p:cNvPr id="17" name="Oval 18"/>
            <p:cNvSpPr>
              <a:spLocks noChangeArrowheads="1"/>
            </p:cNvSpPr>
            <p:nvPr/>
          </p:nvSpPr>
          <p:spPr bwMode="auto">
            <a:xfrm>
              <a:off x="2208213" y="4308475"/>
              <a:ext cx="885825" cy="889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79409" tIns="39705" rIns="79409" bIns="39705" numCol="1" anchor="t" anchorCtr="0" compatLnSpc="1"/>
            <a:lstStyle/>
            <a:p>
              <a:endParaRPr lang="id-ID" sz="1050">
                <a:ln>
                  <a:solidFill>
                    <a:schemeClr val="bg2"/>
                  </a:solidFill>
                </a:ln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Freeform 31"/>
            <p:cNvSpPr/>
            <p:nvPr/>
          </p:nvSpPr>
          <p:spPr bwMode="auto">
            <a:xfrm rot="2700000">
              <a:off x="3093668" y="5003263"/>
              <a:ext cx="330801" cy="525991"/>
            </a:xfrm>
            <a:custGeom>
              <a:avLst/>
              <a:gdLst>
                <a:gd name="T0" fmla="*/ 0 w 161"/>
                <a:gd name="T1" fmla="*/ 0 h 256"/>
                <a:gd name="T2" fmla="*/ 0 w 161"/>
                <a:gd name="T3" fmla="*/ 256 h 256"/>
                <a:gd name="T4" fmla="*/ 161 w 161"/>
                <a:gd name="T5" fmla="*/ 128 h 256"/>
                <a:gd name="T6" fmla="*/ 0 w 161"/>
                <a:gd name="T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256">
                  <a:moveTo>
                    <a:pt x="0" y="0"/>
                  </a:moveTo>
                  <a:lnTo>
                    <a:pt x="0" y="256"/>
                  </a:lnTo>
                  <a:lnTo>
                    <a:pt x="161" y="1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79409" tIns="39705" rIns="79409" bIns="39705" numCol="1" anchor="t" anchorCtr="0" compatLnSpc="1"/>
            <a:lstStyle/>
            <a:p>
              <a:endParaRPr lang="id-ID" sz="1050">
                <a:ln>
                  <a:solidFill>
                    <a:schemeClr val="bg2"/>
                  </a:solidFill>
                </a:ln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9" name="Text Placeholder 7"/>
          <p:cNvSpPr txBox="1"/>
          <p:nvPr/>
        </p:nvSpPr>
        <p:spPr>
          <a:xfrm>
            <a:off x="3920660" y="2380528"/>
            <a:ext cx="624041" cy="484740"/>
          </a:xfrm>
          <a:prstGeom prst="rect">
            <a:avLst/>
          </a:prstGeom>
        </p:spPr>
        <p:txBody>
          <a:bodyPr vert="horz" lIns="0" tIns="90216" rIns="0" bIns="90216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965" b="1" kern="1200">
                <a:ln>
                  <a:noFill/>
                </a:ln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8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20" name="Text Placeholder 2"/>
          <p:cNvSpPr txBox="1"/>
          <p:nvPr/>
        </p:nvSpPr>
        <p:spPr>
          <a:xfrm>
            <a:off x="1964879" y="2524373"/>
            <a:ext cx="2055981" cy="318770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8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您的内容打在这里，或者通过复制您的文本后，在此框中选择粘贴。</a:t>
            </a:r>
            <a:endParaRPr lang="en-US" altLang="zh-CN" sz="800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 Placeholder 7"/>
          <p:cNvSpPr txBox="1"/>
          <p:nvPr/>
        </p:nvSpPr>
        <p:spPr>
          <a:xfrm>
            <a:off x="3879140" y="5143095"/>
            <a:ext cx="624041" cy="484740"/>
          </a:xfrm>
          <a:prstGeom prst="rect">
            <a:avLst/>
          </a:prstGeom>
        </p:spPr>
        <p:txBody>
          <a:bodyPr vert="horz" lIns="0" tIns="90216" rIns="0" bIns="90216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965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8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22" name="Text Placeholder 2"/>
          <p:cNvSpPr txBox="1"/>
          <p:nvPr/>
        </p:nvSpPr>
        <p:spPr>
          <a:xfrm>
            <a:off x="1964879" y="5274660"/>
            <a:ext cx="2055981" cy="318770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8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您的内容打在这里，或者通过复制您的文本后，在此框中选择粘贴。</a:t>
            </a:r>
            <a:endParaRPr lang="en-US" altLang="zh-CN" sz="800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Text Placeholder 7"/>
          <p:cNvSpPr txBox="1"/>
          <p:nvPr/>
        </p:nvSpPr>
        <p:spPr>
          <a:xfrm>
            <a:off x="7516348" y="2380528"/>
            <a:ext cx="624041" cy="484740"/>
          </a:xfrm>
          <a:prstGeom prst="rect">
            <a:avLst/>
          </a:prstGeom>
        </p:spPr>
        <p:txBody>
          <a:bodyPr vert="horz" lIns="0" tIns="90216" rIns="0" bIns="90216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965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8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24" name="Text Placeholder 2"/>
          <p:cNvSpPr txBox="1"/>
          <p:nvPr/>
        </p:nvSpPr>
        <p:spPr>
          <a:xfrm>
            <a:off x="8760114" y="2518843"/>
            <a:ext cx="2100598" cy="318770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8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您的内容打在这里，或者通过复制您的文本后，在此框中选择粘贴。</a:t>
            </a:r>
            <a:endParaRPr lang="en-US" altLang="zh-CN" sz="800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Text Placeholder 7"/>
          <p:cNvSpPr txBox="1"/>
          <p:nvPr/>
        </p:nvSpPr>
        <p:spPr>
          <a:xfrm>
            <a:off x="7599288" y="5109830"/>
            <a:ext cx="624041" cy="484740"/>
          </a:xfrm>
          <a:prstGeom prst="rect">
            <a:avLst/>
          </a:prstGeom>
        </p:spPr>
        <p:txBody>
          <a:bodyPr vert="horz" lIns="0" tIns="90216" rIns="0" bIns="90216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965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8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26" name="Text Placeholder 2"/>
          <p:cNvSpPr txBox="1"/>
          <p:nvPr/>
        </p:nvSpPr>
        <p:spPr>
          <a:xfrm>
            <a:off x="8760114" y="5274660"/>
            <a:ext cx="2100598" cy="318770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8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您的内容打在这里，或者通过复制您的文本后，在此框中选择粘贴。</a:t>
            </a:r>
            <a:endParaRPr lang="en-US" altLang="zh-CN" sz="800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Shape 1719"/>
          <p:cNvSpPr/>
          <p:nvPr/>
        </p:nvSpPr>
        <p:spPr>
          <a:xfrm>
            <a:off x="4462750" y="3687034"/>
            <a:ext cx="1558843" cy="18704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44" y="21600"/>
                </a:moveTo>
                <a:lnTo>
                  <a:pt x="17863" y="16372"/>
                </a:lnTo>
                <a:lnTo>
                  <a:pt x="21600" y="11064"/>
                </a:lnTo>
                <a:cubicBezTo>
                  <a:pt x="16705" y="10632"/>
                  <a:pt x="12832" y="7246"/>
                  <a:pt x="12619" y="3093"/>
                </a:cubicBezTo>
                <a:lnTo>
                  <a:pt x="6294" y="0"/>
                </a:lnTo>
                <a:lnTo>
                  <a:pt x="0" y="3080"/>
                </a:lnTo>
                <a:cubicBezTo>
                  <a:pt x="216" y="13022"/>
                  <a:pt x="9708" y="21118"/>
                  <a:pt x="21544" y="2160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9813" tIns="9813" rIns="9813" bIns="9813" anchor="ctr"/>
          <a:lstStyle/>
          <a:p>
            <a:pPr defTabSz="11747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Shape 1720"/>
          <p:cNvSpPr/>
          <p:nvPr/>
        </p:nvSpPr>
        <p:spPr>
          <a:xfrm>
            <a:off x="5833552" y="4000682"/>
            <a:ext cx="1870348" cy="15590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5305"/>
                </a:moveTo>
                <a:lnTo>
                  <a:pt x="3079" y="21600"/>
                </a:lnTo>
                <a:cubicBezTo>
                  <a:pt x="13022" y="21383"/>
                  <a:pt x="21117" y="11891"/>
                  <a:pt x="21600" y="57"/>
                </a:cubicBezTo>
                <a:lnTo>
                  <a:pt x="16372" y="3738"/>
                </a:lnTo>
                <a:lnTo>
                  <a:pt x="11063" y="0"/>
                </a:lnTo>
                <a:cubicBezTo>
                  <a:pt x="10631" y="4895"/>
                  <a:pt x="7245" y="8768"/>
                  <a:pt x="3093" y="8981"/>
                </a:cubicBezTo>
                <a:cubicBezTo>
                  <a:pt x="3093" y="8981"/>
                  <a:pt x="0" y="15305"/>
                  <a:pt x="0" y="15305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9813" tIns="9813" rIns="9813" bIns="9813" anchor="ctr"/>
          <a:lstStyle/>
          <a:p>
            <a:pPr defTabSz="11747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Shape 1721"/>
          <p:cNvSpPr/>
          <p:nvPr/>
        </p:nvSpPr>
        <p:spPr>
          <a:xfrm>
            <a:off x="6135547" y="2333576"/>
            <a:ext cx="1558843" cy="18704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8521"/>
                </a:moveTo>
                <a:cubicBezTo>
                  <a:pt x="21384" y="8578"/>
                  <a:pt x="11891" y="483"/>
                  <a:pt x="56" y="0"/>
                </a:cubicBezTo>
                <a:lnTo>
                  <a:pt x="3737" y="5228"/>
                </a:lnTo>
                <a:lnTo>
                  <a:pt x="0" y="10536"/>
                </a:lnTo>
                <a:cubicBezTo>
                  <a:pt x="4895" y="10968"/>
                  <a:pt x="8767" y="14353"/>
                  <a:pt x="8981" y="18507"/>
                </a:cubicBezTo>
                <a:lnTo>
                  <a:pt x="15305" y="21600"/>
                </a:lnTo>
                <a:cubicBezTo>
                  <a:pt x="15305" y="21600"/>
                  <a:pt x="21600" y="18521"/>
                  <a:pt x="21600" y="18521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9813" tIns="9813" rIns="9813" bIns="9813" anchor="ctr"/>
          <a:lstStyle/>
          <a:p>
            <a:pPr defTabSz="11747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Shape 1722"/>
          <p:cNvSpPr/>
          <p:nvPr/>
        </p:nvSpPr>
        <p:spPr>
          <a:xfrm>
            <a:off x="4462749" y="2333578"/>
            <a:ext cx="1870348" cy="15589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6294"/>
                </a:moveTo>
                <a:lnTo>
                  <a:pt x="18521" y="0"/>
                </a:lnTo>
                <a:cubicBezTo>
                  <a:pt x="8577" y="216"/>
                  <a:pt x="483" y="9708"/>
                  <a:pt x="0" y="21544"/>
                </a:cubicBezTo>
                <a:lnTo>
                  <a:pt x="5227" y="17863"/>
                </a:lnTo>
                <a:lnTo>
                  <a:pt x="10537" y="21600"/>
                </a:lnTo>
                <a:cubicBezTo>
                  <a:pt x="10969" y="16705"/>
                  <a:pt x="14354" y="12832"/>
                  <a:pt x="18507" y="12619"/>
                </a:cubicBezTo>
                <a:cubicBezTo>
                  <a:pt x="18507" y="12619"/>
                  <a:pt x="21600" y="6294"/>
                  <a:pt x="21600" y="6294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9813" tIns="9813" rIns="9813" bIns="9813" anchor="ctr"/>
          <a:lstStyle/>
          <a:p>
            <a:pPr defTabSz="11747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 Placeholder 7"/>
          <p:cNvSpPr txBox="1"/>
          <p:nvPr/>
        </p:nvSpPr>
        <p:spPr>
          <a:xfrm>
            <a:off x="5126882" y="2758984"/>
            <a:ext cx="503766" cy="677727"/>
          </a:xfrm>
          <a:prstGeom prst="rect">
            <a:avLst/>
          </a:prstGeom>
        </p:spPr>
        <p:txBody>
          <a:bodyPr vert="horz" wrap="square" lIns="0" tIns="0" rIns="0" bIns="0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670" b="0" i="0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s-ES_tradnl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 Placeholder 7"/>
          <p:cNvSpPr txBox="1"/>
          <p:nvPr/>
        </p:nvSpPr>
        <p:spPr>
          <a:xfrm>
            <a:off x="4882313" y="4231090"/>
            <a:ext cx="503766" cy="677727"/>
          </a:xfrm>
          <a:prstGeom prst="rect">
            <a:avLst/>
          </a:prstGeom>
        </p:spPr>
        <p:txBody>
          <a:bodyPr vert="horz" wrap="square" lIns="0" tIns="0" rIns="0" bIns="0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670" b="0" i="0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s-ES_tradnl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 Placeholder 7"/>
          <p:cNvSpPr txBox="1"/>
          <p:nvPr/>
        </p:nvSpPr>
        <p:spPr>
          <a:xfrm>
            <a:off x="6785014" y="3048892"/>
            <a:ext cx="508825" cy="679618"/>
          </a:xfrm>
          <a:prstGeom prst="rect">
            <a:avLst/>
          </a:prstGeom>
        </p:spPr>
        <p:txBody>
          <a:bodyPr vert="horz" wrap="square" lIns="0" tIns="0" rIns="0" bIns="0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670" b="0" i="0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s-ES_tradnl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Text Placeholder 7"/>
          <p:cNvSpPr txBox="1"/>
          <p:nvPr/>
        </p:nvSpPr>
        <p:spPr>
          <a:xfrm>
            <a:off x="6541022" y="4463476"/>
            <a:ext cx="508825" cy="679618"/>
          </a:xfrm>
          <a:prstGeom prst="rect">
            <a:avLst/>
          </a:prstGeom>
        </p:spPr>
        <p:txBody>
          <a:bodyPr vert="horz" wrap="square" lIns="0" tIns="0" rIns="0" bIns="0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670" b="0" i="0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s-ES_tradnl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TextBox 15_1"/>
          <p:cNvSpPr txBox="1"/>
          <p:nvPr/>
        </p:nvSpPr>
        <p:spPr>
          <a:xfrm>
            <a:off x="9045535" y="-519489"/>
            <a:ext cx="206311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播放延迟符 可删除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cut/>
      </p:transition>
    </mc:Choice>
    <mc:Fallback xmlns="">
      <p:transition spd="slow" advClick="0" advTm="3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4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4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4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7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2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700"/>
                            </p:stCondLst>
                            <p:childTnLst>
                              <p:par>
                                <p:cTn id="58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indefinite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in)">
                                      <p:cBhvr>
                                        <p:cTn id="60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800"/>
                            </p:stCondLst>
                            <p:childTnLst>
                              <p:par>
                                <p:cTn id="62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indefinite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in)">
                                      <p:cBhvr>
                                        <p:cTn id="64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900"/>
                            </p:stCondLst>
                            <p:childTnLst>
                              <p:par>
                                <p:cTn id="66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7" dur="indefinite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in)">
                                      <p:cBhvr>
                                        <p:cTn id="68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1" dur="indefinite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in)">
                                      <p:cBhvr>
                                        <p:cTn id="72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1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600"/>
                            </p:stCondLst>
                            <p:childTnLst>
                              <p:par>
                                <p:cTn id="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100"/>
                            </p:stCondLst>
                            <p:childTnLst>
                              <p:par>
                                <p:cTn id="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8600"/>
                            </p:stCondLst>
                            <p:childTnLst>
                              <p:par>
                                <p:cTn id="9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9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21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23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25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ldLvl="0" animBg="1" advAuto="0"/>
      <p:bldP spid="28" grpId="0" bldLvl="0" animBg="1" advAuto="0"/>
      <p:bldP spid="29" grpId="0" bldLvl="0" animBg="1" advAuto="0"/>
      <p:bldP spid="30" grpId="0" bldLvl="0" animBg="1" advAuto="0"/>
      <p:bldP spid="31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33375" y="-187325"/>
            <a:ext cx="12858750" cy="723265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-332227" y="-186877"/>
            <a:ext cx="3133761" cy="72317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85195" y="974891"/>
            <a:ext cx="1753870" cy="4221873"/>
          </a:xfrm>
          <a:prstGeom prst="rect">
            <a:avLst/>
          </a:prstGeom>
          <a:noFill/>
        </p:spPr>
        <p:txBody>
          <a:bodyPr vert="eaVert" wrap="square" lIns="0" tIns="0" rIns="0" bIns="0" rtlCol="0">
            <a:spAutoFit/>
          </a:bodyPr>
          <a:lstStyle/>
          <a:p>
            <a:r>
              <a:rPr lang="en-US" altLang="zh-CN" sz="569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CONTENTS</a:t>
            </a:r>
            <a:endParaRPr lang="zh-CN" altLang="en-US" sz="569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r>
              <a:rPr lang="zh-CN" altLang="en-US" sz="569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目录</a:t>
            </a:r>
            <a:endParaRPr lang="en-US" altLang="zh-CN" sz="569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154052" y="1225812"/>
            <a:ext cx="841118" cy="841118"/>
            <a:chOff x="3529981" y="507683"/>
            <a:chExt cx="598350" cy="598350"/>
          </a:xfrm>
        </p:grpSpPr>
        <p:sp>
          <p:nvSpPr>
            <p:cNvPr id="6" name="椭圆 5"/>
            <p:cNvSpPr/>
            <p:nvPr/>
          </p:nvSpPr>
          <p:spPr>
            <a:xfrm>
              <a:off x="3529981" y="507683"/>
              <a:ext cx="598350" cy="59835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2540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25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7" name="TextBox 4"/>
            <p:cNvSpPr txBox="1"/>
            <p:nvPr/>
          </p:nvSpPr>
          <p:spPr>
            <a:xfrm>
              <a:off x="3578591" y="558862"/>
              <a:ext cx="525805" cy="49599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zh-CN" sz="3935" dirty="0">
                  <a:solidFill>
                    <a:schemeClr val="accent1"/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01</a:t>
              </a:r>
              <a:endParaRPr lang="zh-CN" altLang="en-US" sz="3935" dirty="0"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5499556" y="1373232"/>
            <a:ext cx="248539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相关标题文字</a:t>
            </a:r>
            <a:endParaRPr lang="en-US" altLang="zh-CN" sz="24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CAPTION TEXT</a:t>
            </a:r>
            <a:endParaRPr lang="zh-CN" altLang="en-US" sz="12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499556" y="2432158"/>
            <a:ext cx="248539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相关标题文字</a:t>
            </a:r>
            <a:endParaRPr lang="en-US" altLang="zh-CN" sz="24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CAPTION TEXT</a:t>
            </a:r>
            <a:endParaRPr lang="zh-CN" altLang="en-US" sz="12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457817" y="4550012"/>
            <a:ext cx="248539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相关标题文字</a:t>
            </a:r>
            <a:endParaRPr lang="en-US" altLang="zh-CN" sz="24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CAPTION TEXT</a:t>
            </a:r>
            <a:endParaRPr lang="zh-CN" altLang="en-US" sz="12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4202213" y="2334685"/>
            <a:ext cx="841118" cy="841118"/>
            <a:chOff x="3529981" y="507683"/>
            <a:chExt cx="598350" cy="598350"/>
          </a:xfrm>
        </p:grpSpPr>
        <p:sp>
          <p:nvSpPr>
            <p:cNvPr id="12" name="椭圆 11"/>
            <p:cNvSpPr/>
            <p:nvPr/>
          </p:nvSpPr>
          <p:spPr>
            <a:xfrm>
              <a:off x="3529981" y="507683"/>
              <a:ext cx="598350" cy="59835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2540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25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3" name="TextBox 48"/>
            <p:cNvSpPr txBox="1"/>
            <p:nvPr/>
          </p:nvSpPr>
          <p:spPr>
            <a:xfrm>
              <a:off x="3569845" y="598499"/>
              <a:ext cx="525805" cy="49599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zh-CN" sz="3935" dirty="0">
                  <a:solidFill>
                    <a:schemeClr val="accent1"/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02</a:t>
              </a:r>
              <a:endParaRPr lang="zh-CN" altLang="en-US" sz="3935" dirty="0"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210195" y="4432155"/>
            <a:ext cx="841118" cy="841118"/>
            <a:chOff x="3529981" y="507683"/>
            <a:chExt cx="598350" cy="598350"/>
          </a:xfrm>
        </p:grpSpPr>
        <p:sp>
          <p:nvSpPr>
            <p:cNvPr id="15" name="椭圆 14"/>
            <p:cNvSpPr/>
            <p:nvPr/>
          </p:nvSpPr>
          <p:spPr>
            <a:xfrm>
              <a:off x="3529981" y="507683"/>
              <a:ext cx="598350" cy="59835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2540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25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6" name="TextBox 51"/>
            <p:cNvSpPr txBox="1"/>
            <p:nvPr/>
          </p:nvSpPr>
          <p:spPr>
            <a:xfrm>
              <a:off x="3572913" y="583120"/>
              <a:ext cx="525805" cy="49599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zh-CN" sz="3935" dirty="0">
                  <a:solidFill>
                    <a:schemeClr val="accent1"/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04</a:t>
              </a:r>
              <a:endParaRPr lang="zh-CN" altLang="en-US" sz="3935" dirty="0"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199115" y="3391512"/>
            <a:ext cx="841118" cy="841118"/>
            <a:chOff x="3529981" y="507683"/>
            <a:chExt cx="598350" cy="598350"/>
          </a:xfrm>
        </p:grpSpPr>
        <p:sp>
          <p:nvSpPr>
            <p:cNvPr id="18" name="椭圆 17"/>
            <p:cNvSpPr/>
            <p:nvPr/>
          </p:nvSpPr>
          <p:spPr>
            <a:xfrm>
              <a:off x="3529981" y="507683"/>
              <a:ext cx="598350" cy="59835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2540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25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9" name="TextBox 57"/>
            <p:cNvSpPr txBox="1"/>
            <p:nvPr/>
          </p:nvSpPr>
          <p:spPr>
            <a:xfrm>
              <a:off x="3580792" y="583136"/>
              <a:ext cx="525805" cy="49599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zh-CN" sz="3935" dirty="0">
                  <a:solidFill>
                    <a:schemeClr val="accent1"/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03</a:t>
              </a:r>
              <a:endParaRPr lang="zh-CN" altLang="en-US" sz="3935" dirty="0"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5457816" y="3491086"/>
            <a:ext cx="248539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相关标题文字</a:t>
            </a:r>
            <a:endParaRPr lang="en-US" altLang="zh-CN" sz="24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CAPTION TEXT</a:t>
            </a:r>
            <a:endParaRPr lang="zh-CN" altLang="en-US" sz="12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0136" y="1302359"/>
            <a:ext cx="6379461" cy="57415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cut/>
      </p:transition>
    </mc:Choice>
    <mc:Fallback xmlns="">
      <p:transition spd="slow" advClick="0" advTm="3000">
        <p:cut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3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1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5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7" presetID="2" presetClass="entr" presetSubtype="3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7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6" presetID="2" presetClass="entr" presetSubtype="3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8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9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3" dur="75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35" presetID="2" presetClass="entr" presetSubtype="3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7" dur="1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8" dur="1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4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2" dur="75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44" presetID="2" presetClass="entr" presetSubtype="3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6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7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9500"/>
                                </p:stCondLst>
                                <p:childTnLst>
                                  <p:par>
                                    <p:cTn id="4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1" dur="7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bldLvl="0" animBg="1"/>
          <p:bldP spid="4" grpId="0"/>
          <p:bldP spid="8" grpId="0"/>
          <p:bldP spid="9" grpId="0"/>
          <p:bldP spid="10" grpId="0"/>
          <p:bldP spid="2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3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1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5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7" presetID="2" presetClass="entr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7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6" presetID="2" presetClass="entr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3" dur="75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35" presetID="2" presetClass="entr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1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1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4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2" dur="75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44" presetID="2" presetClass="entr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9500"/>
                                </p:stCondLst>
                                <p:childTnLst>
                                  <p:par>
                                    <p:cTn id="4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1" dur="7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bldLvl="0" animBg="1"/>
          <p:bldP spid="4" grpId="0"/>
          <p:bldP spid="8" grpId="0"/>
          <p:bldP spid="9" grpId="0"/>
          <p:bldP spid="10" grpId="0"/>
          <p:bldP spid="20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3728" y="-196310"/>
            <a:ext cx="12889104" cy="7241636"/>
          </a:xfrm>
          <a:prstGeom prst="rect">
            <a:avLst/>
          </a:prstGeom>
        </p:spPr>
      </p:pic>
      <p:grpSp>
        <p:nvGrpSpPr>
          <p:cNvPr id="22" name="组合 21"/>
          <p:cNvGrpSpPr/>
          <p:nvPr/>
        </p:nvGrpSpPr>
        <p:grpSpPr>
          <a:xfrm>
            <a:off x="-332671" y="2893475"/>
            <a:ext cx="12857339" cy="2551749"/>
            <a:chOff x="170694" y="177982"/>
            <a:chExt cx="3936003" cy="781165"/>
          </a:xfrm>
        </p:grpSpPr>
        <p:sp>
          <p:nvSpPr>
            <p:cNvPr id="23" name="等腰三角形 22"/>
            <p:cNvSpPr/>
            <p:nvPr/>
          </p:nvSpPr>
          <p:spPr>
            <a:xfrm>
              <a:off x="1233863" y="177982"/>
              <a:ext cx="355284" cy="356514"/>
            </a:xfrm>
            <a:prstGeom prst="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0" tIns="48215" rIns="96430" bIns="48215" rtlCol="0" anchor="ctr"/>
            <a:lstStyle/>
            <a:p>
              <a:pPr algn="ctr"/>
              <a:endParaRPr lang="zh-CN" altLang="en-US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等腰三角形 23"/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0" tIns="48215" rIns="96430" bIns="48215" rtlCol="0" anchor="ctr"/>
            <a:lstStyle/>
            <a:p>
              <a:pPr algn="ctr"/>
              <a:endParaRPr lang="zh-CN" altLang="en-US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70694" y="261768"/>
              <a:ext cx="3936003" cy="6119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0" tIns="48215" rIns="96430" bIns="48215" rtlCol="0" anchor="ctr"/>
            <a:lstStyle/>
            <a:p>
              <a:pPr algn="ctr"/>
              <a:endParaRPr lang="zh-CN" altLang="en-US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平行四边形 25"/>
            <p:cNvSpPr/>
            <p:nvPr/>
          </p:nvSpPr>
          <p:spPr>
            <a:xfrm>
              <a:off x="376965" y="178257"/>
              <a:ext cx="1036076" cy="779005"/>
            </a:xfrm>
            <a:prstGeom prst="parallelogram">
              <a:avLst>
                <a:gd name="adj" fmla="val 48207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0" tIns="48215" rIns="96430" bIns="48215" rtlCol="0" anchor="ctr"/>
            <a:lstStyle/>
            <a:p>
              <a:pPr algn="ctr"/>
              <a:endParaRPr lang="zh-CN" altLang="en-US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文本框 6"/>
            <p:cNvSpPr txBox="1"/>
            <p:nvPr/>
          </p:nvSpPr>
          <p:spPr>
            <a:xfrm>
              <a:off x="627581" y="284178"/>
              <a:ext cx="569115" cy="52991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zh-CN" sz="1125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04</a:t>
              </a:r>
              <a:endParaRPr lang="zh-CN" altLang="en-US" sz="1125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8" name="TextBox 48"/>
          <p:cNvSpPr txBox="1"/>
          <p:nvPr/>
        </p:nvSpPr>
        <p:spPr>
          <a:xfrm>
            <a:off x="4440586" y="3750417"/>
            <a:ext cx="7101357" cy="7778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506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在此添加您的标题</a:t>
            </a:r>
            <a:endParaRPr lang="en-GB" altLang="zh-CN" sz="506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TextBox 49"/>
          <p:cNvSpPr txBox="1"/>
          <p:nvPr/>
        </p:nvSpPr>
        <p:spPr>
          <a:xfrm>
            <a:off x="4440586" y="4666362"/>
            <a:ext cx="4324739" cy="3460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/>
            <a:r>
              <a:rPr lang="zh-CN" altLang="en-US" sz="225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点击此处添加副标题文本内容</a:t>
            </a: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062" y="-2689589"/>
            <a:ext cx="9502965" cy="9502965"/>
          </a:xfrm>
          <a:prstGeom prst="rect">
            <a:avLst/>
          </a:prstGeom>
        </p:spPr>
      </p:pic>
      <p:sp>
        <p:nvSpPr>
          <p:cNvPr id="12" name="TextBox 15_1"/>
          <p:cNvSpPr txBox="1"/>
          <p:nvPr/>
        </p:nvSpPr>
        <p:spPr>
          <a:xfrm>
            <a:off x="9045535" y="-519489"/>
            <a:ext cx="206311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播放延迟符 可删除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cut/>
      </p:transition>
    </mc:Choice>
    <mc:Fallback xmlns="">
      <p:transition spd="slow" advClick="0" advTm="3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19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0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1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2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37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28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9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0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1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8" grpId="1"/>
      <p:bldP spid="29" grpId="0"/>
      <p:bldP spid="29" grpId="1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3728" y="-196310"/>
            <a:ext cx="12889104" cy="7241636"/>
          </a:xfrm>
          <a:prstGeom prst="rect">
            <a:avLst/>
          </a:prstGeom>
        </p:spPr>
      </p:pic>
      <p:sp>
        <p:nvSpPr>
          <p:cNvPr id="69" name="文本框 68"/>
          <p:cNvSpPr txBox="1"/>
          <p:nvPr/>
        </p:nvSpPr>
        <p:spPr>
          <a:xfrm>
            <a:off x="829955" y="305540"/>
            <a:ext cx="2477770" cy="372110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zh-CN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70" name="文本框 69"/>
          <p:cNvSpPr txBox="1"/>
          <p:nvPr/>
        </p:nvSpPr>
        <p:spPr>
          <a:xfrm>
            <a:off x="829955" y="598272"/>
            <a:ext cx="1917065" cy="279400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RELATED TITLE WORDS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52571">
            <a:off x="-1476" y="97180"/>
            <a:ext cx="674018" cy="627534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 bwMode="auto">
          <a:xfrm>
            <a:off x="6180525" y="1726084"/>
            <a:ext cx="2189886" cy="2189886"/>
            <a:chOff x="-1" y="-1"/>
            <a:chExt cx="4152901" cy="4152901"/>
          </a:xfrm>
        </p:grpSpPr>
        <p:sp>
          <p:nvSpPr>
            <p:cNvPr id="7" name="AutoShape 7"/>
            <p:cNvSpPr/>
            <p:nvPr/>
          </p:nvSpPr>
          <p:spPr bwMode="auto">
            <a:xfrm>
              <a:off x="-1" y="-1"/>
              <a:ext cx="4152901" cy="4152901"/>
            </a:xfrm>
            <a:custGeom>
              <a:avLst/>
              <a:gdLst>
                <a:gd name="T0" fmla="*/ 2076344 w 19679"/>
                <a:gd name="T1" fmla="*/ 2279146 h 19679"/>
                <a:gd name="T2" fmla="*/ 2076344 w 19679"/>
                <a:gd name="T3" fmla="*/ 2279146 h 19679"/>
                <a:gd name="T4" fmla="*/ 2076344 w 19679"/>
                <a:gd name="T5" fmla="*/ 2279146 h 19679"/>
                <a:gd name="T6" fmla="*/ 2076344 w 19679"/>
                <a:gd name="T7" fmla="*/ 2279146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just" eaLnBrk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AutoShape 8"/>
            <p:cNvSpPr/>
            <p:nvPr/>
          </p:nvSpPr>
          <p:spPr bwMode="auto">
            <a:xfrm>
              <a:off x="1531936" y="1430336"/>
              <a:ext cx="1042988" cy="869950"/>
            </a:xfrm>
            <a:custGeom>
              <a:avLst/>
              <a:gdLst>
                <a:gd name="T0" fmla="*/ 521431 w 21600"/>
                <a:gd name="T1" fmla="*/ 434564 h 21600"/>
                <a:gd name="T2" fmla="*/ 521431 w 21600"/>
                <a:gd name="T3" fmla="*/ 434564 h 21600"/>
                <a:gd name="T4" fmla="*/ 521431 w 21600"/>
                <a:gd name="T5" fmla="*/ 434564 h 21600"/>
                <a:gd name="T6" fmla="*/ 521431 w 21600"/>
                <a:gd name="T7" fmla="*/ 434564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0708" y="14020"/>
                  </a:moveTo>
                  <a:cubicBezTo>
                    <a:pt x="20951" y="14020"/>
                    <a:pt x="21161" y="14125"/>
                    <a:pt x="21335" y="14334"/>
                  </a:cubicBezTo>
                  <a:cubicBezTo>
                    <a:pt x="21511" y="14548"/>
                    <a:pt x="21599" y="14810"/>
                    <a:pt x="21599" y="15115"/>
                  </a:cubicBezTo>
                  <a:lnTo>
                    <a:pt x="21599" y="20504"/>
                  </a:lnTo>
                  <a:cubicBezTo>
                    <a:pt x="21599" y="20815"/>
                    <a:pt x="21511" y="21071"/>
                    <a:pt x="21335" y="21285"/>
                  </a:cubicBezTo>
                  <a:cubicBezTo>
                    <a:pt x="21161" y="21494"/>
                    <a:pt x="20951" y="21599"/>
                    <a:pt x="20708" y="21599"/>
                  </a:cubicBezTo>
                  <a:lnTo>
                    <a:pt x="16197" y="21599"/>
                  </a:lnTo>
                  <a:cubicBezTo>
                    <a:pt x="15940" y="21599"/>
                    <a:pt x="15729" y="21494"/>
                    <a:pt x="15563" y="21285"/>
                  </a:cubicBezTo>
                  <a:cubicBezTo>
                    <a:pt x="15399" y="21071"/>
                    <a:pt x="15316" y="20815"/>
                    <a:pt x="15316" y="20504"/>
                  </a:cubicBezTo>
                  <a:lnTo>
                    <a:pt x="15316" y="15115"/>
                  </a:lnTo>
                  <a:cubicBezTo>
                    <a:pt x="15316" y="14810"/>
                    <a:pt x="15399" y="14548"/>
                    <a:pt x="15570" y="14334"/>
                  </a:cubicBezTo>
                  <a:cubicBezTo>
                    <a:pt x="15737" y="14125"/>
                    <a:pt x="15945" y="14020"/>
                    <a:pt x="16197" y="14020"/>
                  </a:cubicBezTo>
                  <a:lnTo>
                    <a:pt x="17788" y="14020"/>
                  </a:lnTo>
                  <a:lnTo>
                    <a:pt x="17788" y="11869"/>
                  </a:lnTo>
                  <a:cubicBezTo>
                    <a:pt x="17788" y="11699"/>
                    <a:pt x="17707" y="11610"/>
                    <a:pt x="17543" y="11602"/>
                  </a:cubicBezTo>
                  <a:lnTo>
                    <a:pt x="11473" y="11602"/>
                  </a:lnTo>
                  <a:lnTo>
                    <a:pt x="11473" y="14019"/>
                  </a:lnTo>
                  <a:lnTo>
                    <a:pt x="13054" y="14019"/>
                  </a:lnTo>
                  <a:cubicBezTo>
                    <a:pt x="13296" y="14019"/>
                    <a:pt x="13507" y="14125"/>
                    <a:pt x="13681" y="14334"/>
                  </a:cubicBezTo>
                  <a:cubicBezTo>
                    <a:pt x="13857" y="14548"/>
                    <a:pt x="13945" y="14810"/>
                    <a:pt x="13945" y="15115"/>
                  </a:cubicBezTo>
                  <a:lnTo>
                    <a:pt x="13945" y="20504"/>
                  </a:lnTo>
                  <a:cubicBezTo>
                    <a:pt x="13945" y="20815"/>
                    <a:pt x="13857" y="21071"/>
                    <a:pt x="13681" y="21285"/>
                  </a:cubicBezTo>
                  <a:cubicBezTo>
                    <a:pt x="13507" y="21494"/>
                    <a:pt x="13296" y="21599"/>
                    <a:pt x="13054" y="21599"/>
                  </a:cubicBezTo>
                  <a:lnTo>
                    <a:pt x="8543" y="21599"/>
                  </a:lnTo>
                  <a:cubicBezTo>
                    <a:pt x="8298" y="21599"/>
                    <a:pt x="8090" y="21494"/>
                    <a:pt x="7913" y="21285"/>
                  </a:cubicBezTo>
                  <a:cubicBezTo>
                    <a:pt x="7740" y="21071"/>
                    <a:pt x="7652" y="20815"/>
                    <a:pt x="7652" y="20504"/>
                  </a:cubicBezTo>
                  <a:lnTo>
                    <a:pt x="7652" y="15115"/>
                  </a:lnTo>
                  <a:cubicBezTo>
                    <a:pt x="7652" y="14810"/>
                    <a:pt x="7740" y="14548"/>
                    <a:pt x="7913" y="14334"/>
                  </a:cubicBezTo>
                  <a:cubicBezTo>
                    <a:pt x="8090" y="14125"/>
                    <a:pt x="8298" y="14019"/>
                    <a:pt x="8543" y="14019"/>
                  </a:cubicBezTo>
                  <a:lnTo>
                    <a:pt x="10124" y="14019"/>
                  </a:lnTo>
                  <a:lnTo>
                    <a:pt x="10124" y="11602"/>
                  </a:lnTo>
                  <a:lnTo>
                    <a:pt x="4056" y="11602"/>
                  </a:lnTo>
                  <a:cubicBezTo>
                    <a:pt x="3901" y="11602"/>
                    <a:pt x="3821" y="11690"/>
                    <a:pt x="3821" y="11869"/>
                  </a:cubicBezTo>
                  <a:lnTo>
                    <a:pt x="3821" y="14020"/>
                  </a:lnTo>
                  <a:lnTo>
                    <a:pt x="5402" y="14020"/>
                  </a:lnTo>
                  <a:cubicBezTo>
                    <a:pt x="5661" y="14020"/>
                    <a:pt x="5874" y="14125"/>
                    <a:pt x="6053" y="14334"/>
                  </a:cubicBezTo>
                  <a:cubicBezTo>
                    <a:pt x="6229" y="14548"/>
                    <a:pt x="6315" y="14810"/>
                    <a:pt x="6315" y="15115"/>
                  </a:cubicBezTo>
                  <a:lnTo>
                    <a:pt x="6315" y="20504"/>
                  </a:lnTo>
                  <a:cubicBezTo>
                    <a:pt x="6315" y="20815"/>
                    <a:pt x="6229" y="21071"/>
                    <a:pt x="6053" y="21285"/>
                  </a:cubicBezTo>
                  <a:cubicBezTo>
                    <a:pt x="5877" y="21494"/>
                    <a:pt x="5664" y="21599"/>
                    <a:pt x="5402" y="21599"/>
                  </a:cubicBezTo>
                  <a:lnTo>
                    <a:pt x="913" y="21599"/>
                  </a:lnTo>
                  <a:cubicBezTo>
                    <a:pt x="658" y="21599"/>
                    <a:pt x="440" y="21494"/>
                    <a:pt x="261" y="21285"/>
                  </a:cubicBezTo>
                  <a:cubicBezTo>
                    <a:pt x="88" y="21071"/>
                    <a:pt x="0" y="20815"/>
                    <a:pt x="0" y="20504"/>
                  </a:cubicBezTo>
                  <a:lnTo>
                    <a:pt x="0" y="15115"/>
                  </a:lnTo>
                  <a:cubicBezTo>
                    <a:pt x="0" y="14810"/>
                    <a:pt x="88" y="14548"/>
                    <a:pt x="261" y="14334"/>
                  </a:cubicBezTo>
                  <a:cubicBezTo>
                    <a:pt x="438" y="14125"/>
                    <a:pt x="656" y="14020"/>
                    <a:pt x="913" y="14020"/>
                  </a:cubicBezTo>
                  <a:lnTo>
                    <a:pt x="2472" y="14020"/>
                  </a:lnTo>
                  <a:lnTo>
                    <a:pt x="2472" y="11869"/>
                  </a:lnTo>
                  <a:cubicBezTo>
                    <a:pt x="2472" y="11352"/>
                    <a:pt x="2629" y="10911"/>
                    <a:pt x="2942" y="10544"/>
                  </a:cubicBezTo>
                  <a:cubicBezTo>
                    <a:pt x="3253" y="10180"/>
                    <a:pt x="3622" y="9997"/>
                    <a:pt x="4053" y="9997"/>
                  </a:cubicBezTo>
                  <a:lnTo>
                    <a:pt x="10121" y="9997"/>
                  </a:lnTo>
                  <a:lnTo>
                    <a:pt x="10121" y="7550"/>
                  </a:lnTo>
                  <a:lnTo>
                    <a:pt x="8540" y="7550"/>
                  </a:lnTo>
                  <a:cubicBezTo>
                    <a:pt x="8295" y="7550"/>
                    <a:pt x="8087" y="7450"/>
                    <a:pt x="7911" y="7247"/>
                  </a:cubicBezTo>
                  <a:cubicBezTo>
                    <a:pt x="7737" y="7045"/>
                    <a:pt x="7649" y="6789"/>
                    <a:pt x="7649" y="6484"/>
                  </a:cubicBezTo>
                  <a:lnTo>
                    <a:pt x="7649" y="1066"/>
                  </a:lnTo>
                  <a:cubicBezTo>
                    <a:pt x="7649" y="775"/>
                    <a:pt x="7737" y="522"/>
                    <a:pt x="7911" y="314"/>
                  </a:cubicBezTo>
                  <a:cubicBezTo>
                    <a:pt x="8087" y="102"/>
                    <a:pt x="8295" y="0"/>
                    <a:pt x="8540" y="0"/>
                  </a:cubicBezTo>
                  <a:lnTo>
                    <a:pt x="13052" y="0"/>
                  </a:lnTo>
                  <a:cubicBezTo>
                    <a:pt x="13294" y="0"/>
                    <a:pt x="13504" y="102"/>
                    <a:pt x="13678" y="314"/>
                  </a:cubicBezTo>
                  <a:cubicBezTo>
                    <a:pt x="13854" y="522"/>
                    <a:pt x="13943" y="775"/>
                    <a:pt x="13943" y="1066"/>
                  </a:cubicBezTo>
                  <a:lnTo>
                    <a:pt x="13943" y="6484"/>
                  </a:lnTo>
                  <a:cubicBezTo>
                    <a:pt x="13943" y="6789"/>
                    <a:pt x="13854" y="7045"/>
                    <a:pt x="13678" y="7247"/>
                  </a:cubicBezTo>
                  <a:cubicBezTo>
                    <a:pt x="13504" y="7450"/>
                    <a:pt x="13294" y="7550"/>
                    <a:pt x="13052" y="7550"/>
                  </a:cubicBezTo>
                  <a:lnTo>
                    <a:pt x="11470" y="7550"/>
                  </a:lnTo>
                  <a:lnTo>
                    <a:pt x="11470" y="9997"/>
                  </a:lnTo>
                  <a:lnTo>
                    <a:pt x="17541" y="9997"/>
                  </a:lnTo>
                  <a:cubicBezTo>
                    <a:pt x="17969" y="9997"/>
                    <a:pt x="18339" y="10177"/>
                    <a:pt x="18652" y="10538"/>
                  </a:cubicBezTo>
                  <a:cubicBezTo>
                    <a:pt x="18966" y="10899"/>
                    <a:pt x="19122" y="11343"/>
                    <a:pt x="19122" y="11869"/>
                  </a:cubicBezTo>
                  <a:lnTo>
                    <a:pt x="19122" y="14020"/>
                  </a:lnTo>
                  <a:lnTo>
                    <a:pt x="20708" y="140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just" eaLnBrk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9"/>
          <p:cNvGrpSpPr/>
          <p:nvPr/>
        </p:nvGrpSpPr>
        <p:grpSpPr bwMode="auto">
          <a:xfrm>
            <a:off x="1550456" y="2626817"/>
            <a:ext cx="1761284" cy="1762122"/>
            <a:chOff x="0" y="-1"/>
            <a:chExt cx="3340102" cy="3340103"/>
          </a:xfrm>
        </p:grpSpPr>
        <p:sp>
          <p:nvSpPr>
            <p:cNvPr id="10" name="AutoShape 10"/>
            <p:cNvSpPr/>
            <p:nvPr/>
          </p:nvSpPr>
          <p:spPr bwMode="auto">
            <a:xfrm>
              <a:off x="0" y="-1"/>
              <a:ext cx="3340102" cy="3340103"/>
            </a:xfrm>
            <a:custGeom>
              <a:avLst/>
              <a:gdLst>
                <a:gd name="T0" fmla="*/ 1669966 w 19679"/>
                <a:gd name="T1" fmla="*/ 1833076 h 19679"/>
                <a:gd name="T2" fmla="*/ 1669966 w 19679"/>
                <a:gd name="T3" fmla="*/ 1833076 h 19679"/>
                <a:gd name="T4" fmla="*/ 1669966 w 19679"/>
                <a:gd name="T5" fmla="*/ 1833076 h 19679"/>
                <a:gd name="T6" fmla="*/ 1669966 w 19679"/>
                <a:gd name="T7" fmla="*/ 1833076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just" eaLnBrk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AutoShape 11"/>
            <p:cNvSpPr/>
            <p:nvPr/>
          </p:nvSpPr>
          <p:spPr bwMode="auto">
            <a:xfrm>
              <a:off x="1265239" y="1151978"/>
              <a:ext cx="838201" cy="839389"/>
            </a:xfrm>
            <a:custGeom>
              <a:avLst/>
              <a:gdLst>
                <a:gd name="T0" fmla="*/ 419377 w 21600"/>
                <a:gd name="T1" fmla="*/ 419699 h 21600"/>
                <a:gd name="T2" fmla="*/ 419377 w 21600"/>
                <a:gd name="T3" fmla="*/ 419699 h 21600"/>
                <a:gd name="T4" fmla="*/ 419377 w 21600"/>
                <a:gd name="T5" fmla="*/ 419699 h 21600"/>
                <a:gd name="T6" fmla="*/ 419377 w 21600"/>
                <a:gd name="T7" fmla="*/ 419699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357" y="18801"/>
                  </a:moveTo>
                  <a:cubicBezTo>
                    <a:pt x="21518" y="18965"/>
                    <a:pt x="21599" y="19177"/>
                    <a:pt x="21599" y="19436"/>
                  </a:cubicBezTo>
                  <a:cubicBezTo>
                    <a:pt x="21599" y="19580"/>
                    <a:pt x="21518" y="19775"/>
                    <a:pt x="21357" y="20018"/>
                  </a:cubicBezTo>
                  <a:cubicBezTo>
                    <a:pt x="21193" y="20261"/>
                    <a:pt x="20989" y="20504"/>
                    <a:pt x="20746" y="20741"/>
                  </a:cubicBezTo>
                  <a:cubicBezTo>
                    <a:pt x="20503" y="20978"/>
                    <a:pt x="20260" y="21184"/>
                    <a:pt x="20023" y="21348"/>
                  </a:cubicBezTo>
                  <a:cubicBezTo>
                    <a:pt x="19783" y="21518"/>
                    <a:pt x="19593" y="21599"/>
                    <a:pt x="19447" y="21599"/>
                  </a:cubicBezTo>
                  <a:cubicBezTo>
                    <a:pt x="19189" y="21599"/>
                    <a:pt x="18975" y="21515"/>
                    <a:pt x="18811" y="21343"/>
                  </a:cubicBezTo>
                  <a:lnTo>
                    <a:pt x="13957" y="16502"/>
                  </a:lnTo>
                  <a:cubicBezTo>
                    <a:pt x="13217" y="16980"/>
                    <a:pt x="12428" y="17350"/>
                    <a:pt x="11589" y="17604"/>
                  </a:cubicBezTo>
                  <a:cubicBezTo>
                    <a:pt x="10750" y="17864"/>
                    <a:pt x="9891" y="17991"/>
                    <a:pt x="9007" y="17991"/>
                  </a:cubicBezTo>
                  <a:cubicBezTo>
                    <a:pt x="7769" y="17991"/>
                    <a:pt x="6608" y="17759"/>
                    <a:pt x="5517" y="17290"/>
                  </a:cubicBezTo>
                  <a:cubicBezTo>
                    <a:pt x="4427" y="16822"/>
                    <a:pt x="3469" y="16175"/>
                    <a:pt x="2644" y="15353"/>
                  </a:cubicBezTo>
                  <a:cubicBezTo>
                    <a:pt x="1816" y="14534"/>
                    <a:pt x="1172" y="13580"/>
                    <a:pt x="700" y="12487"/>
                  </a:cubicBezTo>
                  <a:cubicBezTo>
                    <a:pt x="231" y="11400"/>
                    <a:pt x="0" y="10236"/>
                    <a:pt x="0" y="8999"/>
                  </a:cubicBezTo>
                  <a:cubicBezTo>
                    <a:pt x="0" y="7768"/>
                    <a:pt x="231" y="6602"/>
                    <a:pt x="700" y="5515"/>
                  </a:cubicBezTo>
                  <a:cubicBezTo>
                    <a:pt x="1169" y="4422"/>
                    <a:pt x="1816" y="3467"/>
                    <a:pt x="2644" y="2645"/>
                  </a:cubicBezTo>
                  <a:cubicBezTo>
                    <a:pt x="3469" y="1827"/>
                    <a:pt x="4424" y="1180"/>
                    <a:pt x="5512" y="708"/>
                  </a:cubicBezTo>
                  <a:cubicBezTo>
                    <a:pt x="6600" y="237"/>
                    <a:pt x="7764" y="0"/>
                    <a:pt x="9007" y="0"/>
                  </a:cubicBezTo>
                  <a:cubicBezTo>
                    <a:pt x="10244" y="0"/>
                    <a:pt x="11403" y="237"/>
                    <a:pt x="12488" y="708"/>
                  </a:cubicBezTo>
                  <a:cubicBezTo>
                    <a:pt x="13573" y="1180"/>
                    <a:pt x="14530" y="1827"/>
                    <a:pt x="15358" y="2645"/>
                  </a:cubicBezTo>
                  <a:cubicBezTo>
                    <a:pt x="16183" y="3467"/>
                    <a:pt x="16830" y="4422"/>
                    <a:pt x="17299" y="5515"/>
                  </a:cubicBezTo>
                  <a:cubicBezTo>
                    <a:pt x="17768" y="6602"/>
                    <a:pt x="18003" y="7768"/>
                    <a:pt x="18003" y="8999"/>
                  </a:cubicBezTo>
                  <a:cubicBezTo>
                    <a:pt x="18003" y="9886"/>
                    <a:pt x="17873" y="10747"/>
                    <a:pt x="17616" y="11589"/>
                  </a:cubicBezTo>
                  <a:cubicBezTo>
                    <a:pt x="17359" y="12433"/>
                    <a:pt x="16991" y="13218"/>
                    <a:pt x="16514" y="13947"/>
                  </a:cubicBezTo>
                  <a:lnTo>
                    <a:pt x="21357" y="18801"/>
                  </a:lnTo>
                  <a:close/>
                  <a:moveTo>
                    <a:pt x="3596" y="8999"/>
                  </a:moveTo>
                  <a:cubicBezTo>
                    <a:pt x="3596" y="9759"/>
                    <a:pt x="3740" y="10465"/>
                    <a:pt x="4028" y="11117"/>
                  </a:cubicBezTo>
                  <a:cubicBezTo>
                    <a:pt x="4317" y="11770"/>
                    <a:pt x="4707" y="12337"/>
                    <a:pt x="5193" y="12820"/>
                  </a:cubicBezTo>
                  <a:cubicBezTo>
                    <a:pt x="5679" y="13300"/>
                    <a:pt x="6252" y="13684"/>
                    <a:pt x="6908" y="13969"/>
                  </a:cubicBezTo>
                  <a:cubicBezTo>
                    <a:pt x="7566" y="14252"/>
                    <a:pt x="8264" y="14393"/>
                    <a:pt x="9004" y="14393"/>
                  </a:cubicBezTo>
                  <a:cubicBezTo>
                    <a:pt x="9744" y="14393"/>
                    <a:pt x="10439" y="14252"/>
                    <a:pt x="11092" y="13969"/>
                  </a:cubicBezTo>
                  <a:cubicBezTo>
                    <a:pt x="11745" y="13684"/>
                    <a:pt x="12318" y="13300"/>
                    <a:pt x="12801" y="12820"/>
                  </a:cubicBezTo>
                  <a:cubicBezTo>
                    <a:pt x="13290" y="12337"/>
                    <a:pt x="13677" y="11770"/>
                    <a:pt x="13965" y="11117"/>
                  </a:cubicBezTo>
                  <a:cubicBezTo>
                    <a:pt x="14254" y="10465"/>
                    <a:pt x="14398" y="9759"/>
                    <a:pt x="14398" y="8999"/>
                  </a:cubicBezTo>
                  <a:cubicBezTo>
                    <a:pt x="14398" y="8259"/>
                    <a:pt x="14254" y="7565"/>
                    <a:pt x="13965" y="6912"/>
                  </a:cubicBezTo>
                  <a:cubicBezTo>
                    <a:pt x="13674" y="6257"/>
                    <a:pt x="13290" y="5684"/>
                    <a:pt x="12801" y="5192"/>
                  </a:cubicBezTo>
                  <a:cubicBezTo>
                    <a:pt x="12315" y="4704"/>
                    <a:pt x="11745" y="4317"/>
                    <a:pt x="11092" y="4032"/>
                  </a:cubicBezTo>
                  <a:cubicBezTo>
                    <a:pt x="10439" y="3749"/>
                    <a:pt x="9741" y="3605"/>
                    <a:pt x="9004" y="3605"/>
                  </a:cubicBezTo>
                  <a:cubicBezTo>
                    <a:pt x="8267" y="3605"/>
                    <a:pt x="7566" y="3749"/>
                    <a:pt x="6908" y="4032"/>
                  </a:cubicBezTo>
                  <a:cubicBezTo>
                    <a:pt x="6252" y="4317"/>
                    <a:pt x="5676" y="4704"/>
                    <a:pt x="5193" y="5192"/>
                  </a:cubicBezTo>
                  <a:cubicBezTo>
                    <a:pt x="4707" y="5684"/>
                    <a:pt x="4317" y="6257"/>
                    <a:pt x="4028" y="6912"/>
                  </a:cubicBezTo>
                  <a:cubicBezTo>
                    <a:pt x="3740" y="7565"/>
                    <a:pt x="3596" y="8256"/>
                    <a:pt x="3596" y="8999"/>
                  </a:cubicBezTo>
                  <a:moveTo>
                    <a:pt x="9007" y="5591"/>
                  </a:moveTo>
                  <a:cubicBezTo>
                    <a:pt x="9185" y="5591"/>
                    <a:pt x="9343" y="5656"/>
                    <a:pt x="9473" y="5785"/>
                  </a:cubicBezTo>
                  <a:cubicBezTo>
                    <a:pt x="9603" y="5918"/>
                    <a:pt x="9668" y="6082"/>
                    <a:pt x="9668" y="6279"/>
                  </a:cubicBezTo>
                  <a:cubicBezTo>
                    <a:pt x="9668" y="6460"/>
                    <a:pt x="9603" y="6616"/>
                    <a:pt x="9473" y="6745"/>
                  </a:cubicBezTo>
                  <a:cubicBezTo>
                    <a:pt x="9343" y="6878"/>
                    <a:pt x="9185" y="6943"/>
                    <a:pt x="9007" y="6943"/>
                  </a:cubicBezTo>
                  <a:cubicBezTo>
                    <a:pt x="8439" y="6943"/>
                    <a:pt x="7953" y="7144"/>
                    <a:pt x="7552" y="7536"/>
                  </a:cubicBezTo>
                  <a:cubicBezTo>
                    <a:pt x="7151" y="7934"/>
                    <a:pt x="6950" y="8423"/>
                    <a:pt x="6950" y="8996"/>
                  </a:cubicBezTo>
                  <a:cubicBezTo>
                    <a:pt x="6950" y="9180"/>
                    <a:pt x="6885" y="9332"/>
                    <a:pt x="6755" y="9465"/>
                  </a:cubicBezTo>
                  <a:cubicBezTo>
                    <a:pt x="6622" y="9595"/>
                    <a:pt x="6467" y="9657"/>
                    <a:pt x="6289" y="9657"/>
                  </a:cubicBezTo>
                  <a:cubicBezTo>
                    <a:pt x="6080" y="9657"/>
                    <a:pt x="5913" y="9595"/>
                    <a:pt x="5786" y="9465"/>
                  </a:cubicBezTo>
                  <a:cubicBezTo>
                    <a:pt x="5659" y="9332"/>
                    <a:pt x="5599" y="9180"/>
                    <a:pt x="5599" y="8996"/>
                  </a:cubicBezTo>
                  <a:cubicBezTo>
                    <a:pt x="5599" y="8539"/>
                    <a:pt x="5684" y="8104"/>
                    <a:pt x="5862" y="7686"/>
                  </a:cubicBezTo>
                  <a:cubicBezTo>
                    <a:pt x="6037" y="7271"/>
                    <a:pt x="6280" y="6907"/>
                    <a:pt x="6597" y="6590"/>
                  </a:cubicBezTo>
                  <a:cubicBezTo>
                    <a:pt x="6905" y="6277"/>
                    <a:pt x="7264" y="6028"/>
                    <a:pt x="7676" y="5856"/>
                  </a:cubicBezTo>
                  <a:cubicBezTo>
                    <a:pt x="8086" y="5681"/>
                    <a:pt x="8529" y="5591"/>
                    <a:pt x="9007" y="559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just" eaLnBrk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12"/>
          <p:cNvGrpSpPr/>
          <p:nvPr/>
        </p:nvGrpSpPr>
        <p:grpSpPr bwMode="auto">
          <a:xfrm>
            <a:off x="8056493" y="2195704"/>
            <a:ext cx="2343914" cy="2343914"/>
            <a:chOff x="0" y="0"/>
            <a:chExt cx="4445001" cy="4445001"/>
          </a:xfrm>
        </p:grpSpPr>
        <p:sp>
          <p:nvSpPr>
            <p:cNvPr id="13" name="AutoShape 13"/>
            <p:cNvSpPr/>
            <p:nvPr/>
          </p:nvSpPr>
          <p:spPr bwMode="auto">
            <a:xfrm>
              <a:off x="0" y="0"/>
              <a:ext cx="4445001" cy="4445001"/>
            </a:xfrm>
            <a:custGeom>
              <a:avLst/>
              <a:gdLst>
                <a:gd name="T0" fmla="*/ 2222388 w 19679"/>
                <a:gd name="T1" fmla="*/ 2439454 h 19679"/>
                <a:gd name="T2" fmla="*/ 2222388 w 19679"/>
                <a:gd name="T3" fmla="*/ 2439454 h 19679"/>
                <a:gd name="T4" fmla="*/ 2222388 w 19679"/>
                <a:gd name="T5" fmla="*/ 2439454 h 19679"/>
                <a:gd name="T6" fmla="*/ 2222388 w 19679"/>
                <a:gd name="T7" fmla="*/ 2439454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1">
                <a:alpha val="7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just" eaLnBrk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AutoShape 14"/>
            <p:cNvSpPr/>
            <p:nvPr/>
          </p:nvSpPr>
          <p:spPr bwMode="auto">
            <a:xfrm>
              <a:off x="1673225" y="1751013"/>
              <a:ext cx="1116013" cy="930275"/>
            </a:xfrm>
            <a:custGeom>
              <a:avLst/>
              <a:gdLst>
                <a:gd name="T0" fmla="*/ 558106 w 21600"/>
                <a:gd name="T1" fmla="*/ 465210 h 21579"/>
                <a:gd name="T2" fmla="*/ 558106 w 21600"/>
                <a:gd name="T3" fmla="*/ 465210 h 21579"/>
                <a:gd name="T4" fmla="*/ 558106 w 21600"/>
                <a:gd name="T5" fmla="*/ 465210 h 21579"/>
                <a:gd name="T6" fmla="*/ 558106 w 21600"/>
                <a:gd name="T7" fmla="*/ 465210 h 215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579">
                  <a:moveTo>
                    <a:pt x="21600" y="9391"/>
                  </a:moveTo>
                  <a:cubicBezTo>
                    <a:pt x="21600" y="9887"/>
                    <a:pt x="21472" y="10321"/>
                    <a:pt x="21218" y="10697"/>
                  </a:cubicBezTo>
                  <a:cubicBezTo>
                    <a:pt x="20963" y="11072"/>
                    <a:pt x="20647" y="11313"/>
                    <a:pt x="20263" y="11427"/>
                  </a:cubicBezTo>
                  <a:lnTo>
                    <a:pt x="20263" y="16610"/>
                  </a:lnTo>
                  <a:cubicBezTo>
                    <a:pt x="20263" y="17200"/>
                    <a:pt x="20087" y="17708"/>
                    <a:pt x="19729" y="18128"/>
                  </a:cubicBezTo>
                  <a:cubicBezTo>
                    <a:pt x="19374" y="18550"/>
                    <a:pt x="18951" y="18758"/>
                    <a:pt x="18459" y="18758"/>
                  </a:cubicBezTo>
                  <a:cubicBezTo>
                    <a:pt x="17927" y="18122"/>
                    <a:pt x="17286" y="17505"/>
                    <a:pt x="16537" y="16904"/>
                  </a:cubicBezTo>
                  <a:cubicBezTo>
                    <a:pt x="15785" y="16305"/>
                    <a:pt x="14980" y="15756"/>
                    <a:pt x="14116" y="15254"/>
                  </a:cubicBezTo>
                  <a:cubicBezTo>
                    <a:pt x="13254" y="14755"/>
                    <a:pt x="12363" y="14324"/>
                    <a:pt x="11449" y="13969"/>
                  </a:cubicBezTo>
                  <a:cubicBezTo>
                    <a:pt x="10536" y="13614"/>
                    <a:pt x="9648" y="13379"/>
                    <a:pt x="8788" y="13267"/>
                  </a:cubicBezTo>
                  <a:cubicBezTo>
                    <a:pt x="8453" y="13379"/>
                    <a:pt x="8179" y="13564"/>
                    <a:pt x="7968" y="13828"/>
                  </a:cubicBezTo>
                  <a:cubicBezTo>
                    <a:pt x="7758" y="14092"/>
                    <a:pt x="7613" y="14386"/>
                    <a:pt x="7535" y="14706"/>
                  </a:cubicBezTo>
                  <a:cubicBezTo>
                    <a:pt x="7457" y="15028"/>
                    <a:pt x="7449" y="15360"/>
                    <a:pt x="7510" y="15698"/>
                  </a:cubicBezTo>
                  <a:cubicBezTo>
                    <a:pt x="7574" y="16035"/>
                    <a:pt x="7719" y="16340"/>
                    <a:pt x="7946" y="16610"/>
                  </a:cubicBezTo>
                  <a:cubicBezTo>
                    <a:pt x="7750" y="16992"/>
                    <a:pt x="7660" y="17347"/>
                    <a:pt x="7677" y="17673"/>
                  </a:cubicBezTo>
                  <a:cubicBezTo>
                    <a:pt x="7692" y="17993"/>
                    <a:pt x="7772" y="18307"/>
                    <a:pt x="7917" y="18606"/>
                  </a:cubicBezTo>
                  <a:cubicBezTo>
                    <a:pt x="8059" y="18908"/>
                    <a:pt x="8255" y="19193"/>
                    <a:pt x="8497" y="19469"/>
                  </a:cubicBezTo>
                  <a:cubicBezTo>
                    <a:pt x="8737" y="19745"/>
                    <a:pt x="8996" y="20021"/>
                    <a:pt x="9271" y="20291"/>
                  </a:cubicBezTo>
                  <a:cubicBezTo>
                    <a:pt x="9114" y="20696"/>
                    <a:pt x="8842" y="21001"/>
                    <a:pt x="8455" y="21212"/>
                  </a:cubicBezTo>
                  <a:cubicBezTo>
                    <a:pt x="8069" y="21423"/>
                    <a:pt x="7655" y="21541"/>
                    <a:pt x="7212" y="21570"/>
                  </a:cubicBezTo>
                  <a:cubicBezTo>
                    <a:pt x="6771" y="21599"/>
                    <a:pt x="6340" y="21550"/>
                    <a:pt x="5917" y="21423"/>
                  </a:cubicBezTo>
                  <a:cubicBezTo>
                    <a:pt x="5496" y="21294"/>
                    <a:pt x="5163" y="21092"/>
                    <a:pt x="4923" y="20810"/>
                  </a:cubicBezTo>
                  <a:cubicBezTo>
                    <a:pt x="4781" y="20241"/>
                    <a:pt x="4624" y="19657"/>
                    <a:pt x="4453" y="19055"/>
                  </a:cubicBezTo>
                  <a:cubicBezTo>
                    <a:pt x="4281" y="18453"/>
                    <a:pt x="4139" y="17843"/>
                    <a:pt x="4032" y="17224"/>
                  </a:cubicBezTo>
                  <a:cubicBezTo>
                    <a:pt x="3921" y="16599"/>
                    <a:pt x="3868" y="15953"/>
                    <a:pt x="3868" y="15281"/>
                  </a:cubicBezTo>
                  <a:cubicBezTo>
                    <a:pt x="3868" y="14615"/>
                    <a:pt x="3961" y="13905"/>
                    <a:pt x="4149" y="13153"/>
                  </a:cubicBezTo>
                  <a:lnTo>
                    <a:pt x="1804" y="13153"/>
                  </a:lnTo>
                  <a:cubicBezTo>
                    <a:pt x="1312" y="13153"/>
                    <a:pt x="888" y="12945"/>
                    <a:pt x="533" y="12522"/>
                  </a:cubicBezTo>
                  <a:cubicBezTo>
                    <a:pt x="176" y="12100"/>
                    <a:pt x="0" y="11592"/>
                    <a:pt x="0" y="10990"/>
                  </a:cubicBezTo>
                  <a:lnTo>
                    <a:pt x="0" y="7774"/>
                  </a:lnTo>
                  <a:cubicBezTo>
                    <a:pt x="0" y="7184"/>
                    <a:pt x="176" y="6676"/>
                    <a:pt x="526" y="6245"/>
                  </a:cubicBezTo>
                  <a:cubicBezTo>
                    <a:pt x="878" y="5819"/>
                    <a:pt x="1304" y="5605"/>
                    <a:pt x="1804" y="5605"/>
                  </a:cubicBezTo>
                  <a:lnTo>
                    <a:pt x="7652" y="5605"/>
                  </a:lnTo>
                  <a:cubicBezTo>
                    <a:pt x="8551" y="5605"/>
                    <a:pt x="9508" y="5449"/>
                    <a:pt x="10524" y="5135"/>
                  </a:cubicBezTo>
                  <a:cubicBezTo>
                    <a:pt x="11540" y="4821"/>
                    <a:pt x="12536" y="4399"/>
                    <a:pt x="13511" y="3873"/>
                  </a:cubicBezTo>
                  <a:cubicBezTo>
                    <a:pt x="14488" y="3342"/>
                    <a:pt x="15408" y="2744"/>
                    <a:pt x="16272" y="2071"/>
                  </a:cubicBezTo>
                  <a:cubicBezTo>
                    <a:pt x="17134" y="1405"/>
                    <a:pt x="17864" y="713"/>
                    <a:pt x="18459" y="0"/>
                  </a:cubicBezTo>
                  <a:cubicBezTo>
                    <a:pt x="18951" y="0"/>
                    <a:pt x="19374" y="214"/>
                    <a:pt x="19729" y="633"/>
                  </a:cubicBezTo>
                  <a:cubicBezTo>
                    <a:pt x="20087" y="1056"/>
                    <a:pt x="20263" y="1567"/>
                    <a:pt x="20263" y="2165"/>
                  </a:cubicBezTo>
                  <a:lnTo>
                    <a:pt x="20263" y="7334"/>
                  </a:lnTo>
                  <a:cubicBezTo>
                    <a:pt x="20647" y="7445"/>
                    <a:pt x="20963" y="7692"/>
                    <a:pt x="21218" y="8070"/>
                  </a:cubicBezTo>
                  <a:cubicBezTo>
                    <a:pt x="21472" y="8454"/>
                    <a:pt x="21600" y="8895"/>
                    <a:pt x="21600" y="9391"/>
                  </a:cubicBezTo>
                  <a:moveTo>
                    <a:pt x="18459" y="2855"/>
                  </a:moveTo>
                  <a:cubicBezTo>
                    <a:pt x="17864" y="3407"/>
                    <a:pt x="17215" y="3941"/>
                    <a:pt x="16512" y="4451"/>
                  </a:cubicBezTo>
                  <a:cubicBezTo>
                    <a:pt x="15810" y="4962"/>
                    <a:pt x="15065" y="5423"/>
                    <a:pt x="14280" y="5834"/>
                  </a:cubicBezTo>
                  <a:cubicBezTo>
                    <a:pt x="13494" y="6245"/>
                    <a:pt x="12693" y="6609"/>
                    <a:pt x="11878" y="6923"/>
                  </a:cubicBezTo>
                  <a:cubicBezTo>
                    <a:pt x="11060" y="7237"/>
                    <a:pt x="10255" y="7462"/>
                    <a:pt x="9457" y="7603"/>
                  </a:cubicBezTo>
                  <a:lnTo>
                    <a:pt x="9457" y="11172"/>
                  </a:lnTo>
                  <a:cubicBezTo>
                    <a:pt x="10255" y="11325"/>
                    <a:pt x="11060" y="11554"/>
                    <a:pt x="11878" y="11862"/>
                  </a:cubicBezTo>
                  <a:cubicBezTo>
                    <a:pt x="12693" y="12170"/>
                    <a:pt x="13494" y="12537"/>
                    <a:pt x="14280" y="12956"/>
                  </a:cubicBezTo>
                  <a:cubicBezTo>
                    <a:pt x="15065" y="13379"/>
                    <a:pt x="15812" y="13843"/>
                    <a:pt x="16524" y="14347"/>
                  </a:cubicBezTo>
                  <a:cubicBezTo>
                    <a:pt x="17234" y="14855"/>
                    <a:pt x="17881" y="15380"/>
                    <a:pt x="18459" y="15921"/>
                  </a:cubicBezTo>
                  <a:lnTo>
                    <a:pt x="18459" y="28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just" eaLnBrk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 bwMode="auto">
          <a:xfrm>
            <a:off x="3354434" y="3641397"/>
            <a:ext cx="2591700" cy="2591700"/>
            <a:chOff x="-1" y="-1"/>
            <a:chExt cx="4914901" cy="4914901"/>
          </a:xfrm>
        </p:grpSpPr>
        <p:sp>
          <p:nvSpPr>
            <p:cNvPr id="17" name="AutoShape 16"/>
            <p:cNvSpPr/>
            <p:nvPr/>
          </p:nvSpPr>
          <p:spPr bwMode="auto">
            <a:xfrm>
              <a:off x="-1" y="-1"/>
              <a:ext cx="4914901" cy="4914901"/>
            </a:xfrm>
            <a:custGeom>
              <a:avLst/>
              <a:gdLst>
                <a:gd name="T0" fmla="*/ 2457326 w 19679"/>
                <a:gd name="T1" fmla="*/ 2697338 h 19679"/>
                <a:gd name="T2" fmla="*/ 2457326 w 19679"/>
                <a:gd name="T3" fmla="*/ 2697338 h 19679"/>
                <a:gd name="T4" fmla="*/ 2457326 w 19679"/>
                <a:gd name="T5" fmla="*/ 2697338 h 19679"/>
                <a:gd name="T6" fmla="*/ 2457326 w 19679"/>
                <a:gd name="T7" fmla="*/ 2697338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3">
                <a:alpha val="7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just" eaLnBrk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AutoShape 17"/>
            <p:cNvSpPr/>
            <p:nvPr/>
          </p:nvSpPr>
          <p:spPr bwMode="auto">
            <a:xfrm>
              <a:off x="1854199" y="1595436"/>
              <a:ext cx="1228725" cy="1228725"/>
            </a:xfrm>
            <a:custGeom>
              <a:avLst/>
              <a:gdLst>
                <a:gd name="T0" fmla="*/ 614363 w 21600"/>
                <a:gd name="T1" fmla="*/ 614455 h 21600"/>
                <a:gd name="T2" fmla="*/ 614363 w 21600"/>
                <a:gd name="T3" fmla="*/ 614455 h 21600"/>
                <a:gd name="T4" fmla="*/ 614363 w 21600"/>
                <a:gd name="T5" fmla="*/ 614455 h 21600"/>
                <a:gd name="T6" fmla="*/ 614363 w 21600"/>
                <a:gd name="T7" fmla="*/ 614455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9987" y="2580"/>
                  </a:moveTo>
                  <a:cubicBezTo>
                    <a:pt x="20419" y="2580"/>
                    <a:pt x="20793" y="2735"/>
                    <a:pt x="21116" y="3052"/>
                  </a:cubicBezTo>
                  <a:cubicBezTo>
                    <a:pt x="21438" y="3372"/>
                    <a:pt x="21599" y="3743"/>
                    <a:pt x="21599" y="4175"/>
                  </a:cubicBezTo>
                  <a:lnTo>
                    <a:pt x="21599" y="19987"/>
                  </a:lnTo>
                  <a:cubicBezTo>
                    <a:pt x="21599" y="20419"/>
                    <a:pt x="21438" y="20796"/>
                    <a:pt x="21116" y="21116"/>
                  </a:cubicBezTo>
                  <a:cubicBezTo>
                    <a:pt x="20793" y="21438"/>
                    <a:pt x="20419" y="21600"/>
                    <a:pt x="19987" y="21600"/>
                  </a:cubicBezTo>
                  <a:lnTo>
                    <a:pt x="1612" y="21600"/>
                  </a:lnTo>
                  <a:cubicBezTo>
                    <a:pt x="1180" y="21600"/>
                    <a:pt x="806" y="21438"/>
                    <a:pt x="483" y="21116"/>
                  </a:cubicBezTo>
                  <a:cubicBezTo>
                    <a:pt x="161" y="20796"/>
                    <a:pt x="0" y="20419"/>
                    <a:pt x="0" y="19987"/>
                  </a:cubicBezTo>
                  <a:lnTo>
                    <a:pt x="0" y="4175"/>
                  </a:lnTo>
                  <a:cubicBezTo>
                    <a:pt x="0" y="3743"/>
                    <a:pt x="161" y="3372"/>
                    <a:pt x="483" y="3052"/>
                  </a:cubicBezTo>
                  <a:cubicBezTo>
                    <a:pt x="806" y="2735"/>
                    <a:pt x="1180" y="2580"/>
                    <a:pt x="1612" y="2580"/>
                  </a:cubicBezTo>
                  <a:lnTo>
                    <a:pt x="2150" y="2580"/>
                  </a:lnTo>
                  <a:lnTo>
                    <a:pt x="2150" y="2401"/>
                  </a:lnTo>
                  <a:cubicBezTo>
                    <a:pt x="2150" y="2116"/>
                    <a:pt x="2196" y="1828"/>
                    <a:pt x="2288" y="1540"/>
                  </a:cubicBezTo>
                  <a:cubicBezTo>
                    <a:pt x="2381" y="1249"/>
                    <a:pt x="2530" y="990"/>
                    <a:pt x="2738" y="766"/>
                  </a:cubicBezTo>
                  <a:cubicBezTo>
                    <a:pt x="2942" y="541"/>
                    <a:pt x="3216" y="360"/>
                    <a:pt x="3555" y="213"/>
                  </a:cubicBezTo>
                  <a:cubicBezTo>
                    <a:pt x="3895" y="75"/>
                    <a:pt x="4310" y="0"/>
                    <a:pt x="4796" y="0"/>
                  </a:cubicBezTo>
                  <a:cubicBezTo>
                    <a:pt x="5283" y="0"/>
                    <a:pt x="5698" y="75"/>
                    <a:pt x="6037" y="213"/>
                  </a:cubicBezTo>
                  <a:cubicBezTo>
                    <a:pt x="6377" y="360"/>
                    <a:pt x="6651" y="541"/>
                    <a:pt x="6858" y="766"/>
                  </a:cubicBezTo>
                  <a:cubicBezTo>
                    <a:pt x="7062" y="990"/>
                    <a:pt x="7215" y="1255"/>
                    <a:pt x="7313" y="1546"/>
                  </a:cubicBezTo>
                  <a:cubicBezTo>
                    <a:pt x="7411" y="1840"/>
                    <a:pt x="7457" y="2125"/>
                    <a:pt x="7457" y="2401"/>
                  </a:cubicBezTo>
                  <a:lnTo>
                    <a:pt x="7457" y="2580"/>
                  </a:lnTo>
                  <a:lnTo>
                    <a:pt x="8133" y="2580"/>
                  </a:lnTo>
                  <a:lnTo>
                    <a:pt x="8133" y="2401"/>
                  </a:lnTo>
                  <a:cubicBezTo>
                    <a:pt x="8133" y="2116"/>
                    <a:pt x="8179" y="1828"/>
                    <a:pt x="8269" y="1540"/>
                  </a:cubicBezTo>
                  <a:cubicBezTo>
                    <a:pt x="8364" y="1249"/>
                    <a:pt x="8511" y="990"/>
                    <a:pt x="8718" y="766"/>
                  </a:cubicBezTo>
                  <a:cubicBezTo>
                    <a:pt x="8925" y="541"/>
                    <a:pt x="9199" y="360"/>
                    <a:pt x="9538" y="213"/>
                  </a:cubicBezTo>
                  <a:cubicBezTo>
                    <a:pt x="9878" y="74"/>
                    <a:pt x="10293" y="0"/>
                    <a:pt x="10779" y="0"/>
                  </a:cubicBezTo>
                  <a:cubicBezTo>
                    <a:pt x="11266" y="0"/>
                    <a:pt x="11678" y="74"/>
                    <a:pt x="12020" y="213"/>
                  </a:cubicBezTo>
                  <a:cubicBezTo>
                    <a:pt x="12360" y="360"/>
                    <a:pt x="12636" y="541"/>
                    <a:pt x="12852" y="766"/>
                  </a:cubicBezTo>
                  <a:cubicBezTo>
                    <a:pt x="13068" y="990"/>
                    <a:pt x="13227" y="1255"/>
                    <a:pt x="13322" y="1546"/>
                  </a:cubicBezTo>
                  <a:cubicBezTo>
                    <a:pt x="13417" y="1840"/>
                    <a:pt x="13469" y="2125"/>
                    <a:pt x="13469" y="2401"/>
                  </a:cubicBezTo>
                  <a:lnTo>
                    <a:pt x="13469" y="2580"/>
                  </a:lnTo>
                  <a:lnTo>
                    <a:pt x="14142" y="2580"/>
                  </a:lnTo>
                  <a:lnTo>
                    <a:pt x="14142" y="2401"/>
                  </a:lnTo>
                  <a:cubicBezTo>
                    <a:pt x="14142" y="2116"/>
                    <a:pt x="14191" y="1828"/>
                    <a:pt x="14286" y="1540"/>
                  </a:cubicBezTo>
                  <a:cubicBezTo>
                    <a:pt x="14384" y="1249"/>
                    <a:pt x="14534" y="990"/>
                    <a:pt x="14741" y="765"/>
                  </a:cubicBezTo>
                  <a:cubicBezTo>
                    <a:pt x="14948" y="541"/>
                    <a:pt x="15219" y="359"/>
                    <a:pt x="15556" y="213"/>
                  </a:cubicBezTo>
                  <a:cubicBezTo>
                    <a:pt x="15890" y="74"/>
                    <a:pt x="16305" y="0"/>
                    <a:pt x="16803" y="0"/>
                  </a:cubicBezTo>
                  <a:cubicBezTo>
                    <a:pt x="17289" y="0"/>
                    <a:pt x="17704" y="74"/>
                    <a:pt x="18044" y="213"/>
                  </a:cubicBezTo>
                  <a:cubicBezTo>
                    <a:pt x="18383" y="359"/>
                    <a:pt x="18657" y="541"/>
                    <a:pt x="18864" y="765"/>
                  </a:cubicBezTo>
                  <a:cubicBezTo>
                    <a:pt x="19069" y="990"/>
                    <a:pt x="19218" y="1255"/>
                    <a:pt x="19311" y="1546"/>
                  </a:cubicBezTo>
                  <a:cubicBezTo>
                    <a:pt x="19403" y="1839"/>
                    <a:pt x="19449" y="2125"/>
                    <a:pt x="19449" y="2401"/>
                  </a:cubicBezTo>
                  <a:lnTo>
                    <a:pt x="19449" y="2580"/>
                  </a:lnTo>
                  <a:lnTo>
                    <a:pt x="19987" y="2580"/>
                  </a:lnTo>
                  <a:close/>
                  <a:moveTo>
                    <a:pt x="6066" y="7968"/>
                  </a:moveTo>
                  <a:lnTo>
                    <a:pt x="2179" y="7968"/>
                  </a:lnTo>
                  <a:lnTo>
                    <a:pt x="2179" y="11443"/>
                  </a:lnTo>
                  <a:lnTo>
                    <a:pt x="6066" y="11443"/>
                  </a:lnTo>
                  <a:lnTo>
                    <a:pt x="6066" y="7968"/>
                  </a:lnTo>
                  <a:close/>
                  <a:moveTo>
                    <a:pt x="6066" y="11976"/>
                  </a:moveTo>
                  <a:lnTo>
                    <a:pt x="2179" y="11976"/>
                  </a:lnTo>
                  <a:lnTo>
                    <a:pt x="2179" y="15452"/>
                  </a:lnTo>
                  <a:lnTo>
                    <a:pt x="6066" y="15452"/>
                  </a:lnTo>
                  <a:lnTo>
                    <a:pt x="6066" y="11976"/>
                  </a:lnTo>
                  <a:close/>
                  <a:moveTo>
                    <a:pt x="6066" y="15976"/>
                  </a:moveTo>
                  <a:lnTo>
                    <a:pt x="2179" y="15976"/>
                  </a:lnTo>
                  <a:lnTo>
                    <a:pt x="2179" y="19422"/>
                  </a:lnTo>
                  <a:lnTo>
                    <a:pt x="6066" y="19422"/>
                  </a:lnTo>
                  <a:lnTo>
                    <a:pt x="6066" y="15976"/>
                  </a:lnTo>
                  <a:close/>
                  <a:moveTo>
                    <a:pt x="3754" y="5543"/>
                  </a:moveTo>
                  <a:cubicBezTo>
                    <a:pt x="3754" y="6067"/>
                    <a:pt x="4102" y="6323"/>
                    <a:pt x="4799" y="6323"/>
                  </a:cubicBezTo>
                  <a:cubicBezTo>
                    <a:pt x="5499" y="6323"/>
                    <a:pt x="5847" y="6067"/>
                    <a:pt x="5847" y="5543"/>
                  </a:cubicBezTo>
                  <a:lnTo>
                    <a:pt x="5847" y="2398"/>
                  </a:lnTo>
                  <a:cubicBezTo>
                    <a:pt x="5847" y="1877"/>
                    <a:pt x="5499" y="1612"/>
                    <a:pt x="4799" y="1612"/>
                  </a:cubicBezTo>
                  <a:cubicBezTo>
                    <a:pt x="4102" y="1612"/>
                    <a:pt x="3754" y="1877"/>
                    <a:pt x="3754" y="2398"/>
                  </a:cubicBezTo>
                  <a:lnTo>
                    <a:pt x="3754" y="5543"/>
                  </a:lnTo>
                  <a:close/>
                  <a:moveTo>
                    <a:pt x="10535" y="7968"/>
                  </a:moveTo>
                  <a:lnTo>
                    <a:pt x="6607" y="7968"/>
                  </a:lnTo>
                  <a:lnTo>
                    <a:pt x="6607" y="11443"/>
                  </a:lnTo>
                  <a:lnTo>
                    <a:pt x="10535" y="11443"/>
                  </a:lnTo>
                  <a:lnTo>
                    <a:pt x="10535" y="7968"/>
                  </a:lnTo>
                  <a:close/>
                  <a:moveTo>
                    <a:pt x="10535" y="11976"/>
                  </a:moveTo>
                  <a:lnTo>
                    <a:pt x="6607" y="11976"/>
                  </a:lnTo>
                  <a:lnTo>
                    <a:pt x="6607" y="15452"/>
                  </a:lnTo>
                  <a:lnTo>
                    <a:pt x="10535" y="15452"/>
                  </a:lnTo>
                  <a:lnTo>
                    <a:pt x="10535" y="11976"/>
                  </a:lnTo>
                  <a:close/>
                  <a:moveTo>
                    <a:pt x="10535" y="15976"/>
                  </a:moveTo>
                  <a:lnTo>
                    <a:pt x="6607" y="15976"/>
                  </a:lnTo>
                  <a:lnTo>
                    <a:pt x="6607" y="19422"/>
                  </a:lnTo>
                  <a:lnTo>
                    <a:pt x="10535" y="19422"/>
                  </a:lnTo>
                  <a:lnTo>
                    <a:pt x="10535" y="15976"/>
                  </a:lnTo>
                  <a:close/>
                  <a:moveTo>
                    <a:pt x="9774" y="5543"/>
                  </a:moveTo>
                  <a:cubicBezTo>
                    <a:pt x="9774" y="5825"/>
                    <a:pt x="9849" y="6027"/>
                    <a:pt x="9996" y="6145"/>
                  </a:cubicBezTo>
                  <a:cubicBezTo>
                    <a:pt x="10143" y="6269"/>
                    <a:pt x="10405" y="6323"/>
                    <a:pt x="10782" y="6323"/>
                  </a:cubicBezTo>
                  <a:cubicBezTo>
                    <a:pt x="11159" y="6323"/>
                    <a:pt x="11427" y="6263"/>
                    <a:pt x="11588" y="6139"/>
                  </a:cubicBezTo>
                  <a:cubicBezTo>
                    <a:pt x="11750" y="6015"/>
                    <a:pt x="11830" y="5819"/>
                    <a:pt x="11830" y="5543"/>
                  </a:cubicBezTo>
                  <a:lnTo>
                    <a:pt x="11830" y="2398"/>
                  </a:lnTo>
                  <a:cubicBezTo>
                    <a:pt x="11830" y="2128"/>
                    <a:pt x="11750" y="1932"/>
                    <a:pt x="11588" y="1802"/>
                  </a:cubicBezTo>
                  <a:cubicBezTo>
                    <a:pt x="11427" y="1673"/>
                    <a:pt x="11159" y="1612"/>
                    <a:pt x="10782" y="1612"/>
                  </a:cubicBezTo>
                  <a:cubicBezTo>
                    <a:pt x="10405" y="1612"/>
                    <a:pt x="10143" y="1679"/>
                    <a:pt x="9996" y="1814"/>
                  </a:cubicBezTo>
                  <a:cubicBezTo>
                    <a:pt x="9849" y="1944"/>
                    <a:pt x="9774" y="2139"/>
                    <a:pt x="9774" y="2398"/>
                  </a:cubicBezTo>
                  <a:lnTo>
                    <a:pt x="9774" y="5543"/>
                  </a:lnTo>
                  <a:close/>
                  <a:moveTo>
                    <a:pt x="14986" y="7968"/>
                  </a:moveTo>
                  <a:lnTo>
                    <a:pt x="11073" y="7968"/>
                  </a:lnTo>
                  <a:lnTo>
                    <a:pt x="11073" y="11443"/>
                  </a:lnTo>
                  <a:lnTo>
                    <a:pt x="14986" y="11443"/>
                  </a:lnTo>
                  <a:lnTo>
                    <a:pt x="14986" y="7968"/>
                  </a:lnTo>
                  <a:close/>
                  <a:moveTo>
                    <a:pt x="14986" y="11976"/>
                  </a:moveTo>
                  <a:lnTo>
                    <a:pt x="11073" y="11976"/>
                  </a:lnTo>
                  <a:lnTo>
                    <a:pt x="11073" y="15452"/>
                  </a:lnTo>
                  <a:lnTo>
                    <a:pt x="14986" y="15452"/>
                  </a:lnTo>
                  <a:lnTo>
                    <a:pt x="14986" y="11976"/>
                  </a:lnTo>
                  <a:close/>
                  <a:moveTo>
                    <a:pt x="14986" y="15976"/>
                  </a:moveTo>
                  <a:lnTo>
                    <a:pt x="11073" y="15976"/>
                  </a:lnTo>
                  <a:lnTo>
                    <a:pt x="11073" y="19422"/>
                  </a:lnTo>
                  <a:lnTo>
                    <a:pt x="14986" y="19422"/>
                  </a:lnTo>
                  <a:lnTo>
                    <a:pt x="14986" y="15976"/>
                  </a:lnTo>
                  <a:close/>
                  <a:moveTo>
                    <a:pt x="19423" y="7968"/>
                  </a:moveTo>
                  <a:lnTo>
                    <a:pt x="15521" y="7968"/>
                  </a:lnTo>
                  <a:lnTo>
                    <a:pt x="15521" y="11443"/>
                  </a:lnTo>
                  <a:lnTo>
                    <a:pt x="19423" y="11443"/>
                  </a:lnTo>
                  <a:lnTo>
                    <a:pt x="19423" y="7968"/>
                  </a:lnTo>
                  <a:close/>
                  <a:moveTo>
                    <a:pt x="19423" y="11976"/>
                  </a:moveTo>
                  <a:lnTo>
                    <a:pt x="15521" y="11976"/>
                  </a:lnTo>
                  <a:lnTo>
                    <a:pt x="15521" y="15452"/>
                  </a:lnTo>
                  <a:lnTo>
                    <a:pt x="19423" y="15452"/>
                  </a:lnTo>
                  <a:lnTo>
                    <a:pt x="19423" y="11976"/>
                  </a:lnTo>
                  <a:close/>
                  <a:moveTo>
                    <a:pt x="19423" y="15976"/>
                  </a:moveTo>
                  <a:lnTo>
                    <a:pt x="15521" y="15976"/>
                  </a:lnTo>
                  <a:lnTo>
                    <a:pt x="15521" y="19422"/>
                  </a:lnTo>
                  <a:lnTo>
                    <a:pt x="19423" y="19422"/>
                  </a:lnTo>
                  <a:lnTo>
                    <a:pt x="19423" y="15976"/>
                  </a:lnTo>
                  <a:close/>
                  <a:moveTo>
                    <a:pt x="15758" y="5543"/>
                  </a:moveTo>
                  <a:cubicBezTo>
                    <a:pt x="15758" y="6067"/>
                    <a:pt x="16106" y="6323"/>
                    <a:pt x="16806" y="6323"/>
                  </a:cubicBezTo>
                  <a:cubicBezTo>
                    <a:pt x="17502" y="6323"/>
                    <a:pt x="17848" y="6067"/>
                    <a:pt x="17839" y="5543"/>
                  </a:cubicBezTo>
                  <a:lnTo>
                    <a:pt x="17839" y="2398"/>
                  </a:lnTo>
                  <a:cubicBezTo>
                    <a:pt x="17839" y="1877"/>
                    <a:pt x="17494" y="1612"/>
                    <a:pt x="16806" y="1612"/>
                  </a:cubicBezTo>
                  <a:cubicBezTo>
                    <a:pt x="16106" y="1612"/>
                    <a:pt x="15758" y="1877"/>
                    <a:pt x="15758" y="2398"/>
                  </a:cubicBezTo>
                  <a:lnTo>
                    <a:pt x="15758" y="55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just" eaLnBrk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9" name="AutoShape 18"/>
          <p:cNvSpPr/>
          <p:nvPr/>
        </p:nvSpPr>
        <p:spPr bwMode="auto">
          <a:xfrm>
            <a:off x="2906579" y="2194867"/>
            <a:ext cx="2021627" cy="2023301"/>
          </a:xfrm>
          <a:custGeom>
            <a:avLst/>
            <a:gdLst>
              <a:gd name="T0" fmla="*/ 1916809 w 19679"/>
              <a:gd name="T1" fmla="*/ 2105771 h 19679"/>
              <a:gd name="T2" fmla="*/ 1916809 w 19679"/>
              <a:gd name="T3" fmla="*/ 2105771 h 19679"/>
              <a:gd name="T4" fmla="*/ 1916809 w 19679"/>
              <a:gd name="T5" fmla="*/ 2105771 h 19679"/>
              <a:gd name="T6" fmla="*/ 1916809 w 19679"/>
              <a:gd name="T7" fmla="*/ 2105771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chemeClr val="accent2">
              <a:alpha val="79999"/>
            </a:schemeClr>
          </a:solidFill>
          <a:ln>
            <a:noFill/>
          </a:ln>
          <a:effectLst/>
        </p:spPr>
        <p:txBody>
          <a:bodyPr lIns="0" tIns="0" rIns="0" bIns="0" anchor="ctr"/>
          <a:lstStyle/>
          <a:p>
            <a:pPr algn="just" eaLnBrk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AutoShape 19"/>
          <p:cNvSpPr/>
          <p:nvPr/>
        </p:nvSpPr>
        <p:spPr bwMode="auto">
          <a:xfrm>
            <a:off x="4617636" y="2487019"/>
            <a:ext cx="2022463" cy="2021627"/>
          </a:xfrm>
          <a:custGeom>
            <a:avLst/>
            <a:gdLst>
              <a:gd name="T0" fmla="*/ 1917603 w 19679"/>
              <a:gd name="T1" fmla="*/ 2104029 h 19679"/>
              <a:gd name="T2" fmla="*/ 1917603 w 19679"/>
              <a:gd name="T3" fmla="*/ 2104029 h 19679"/>
              <a:gd name="T4" fmla="*/ 1917603 w 19679"/>
              <a:gd name="T5" fmla="*/ 2104029 h 19679"/>
              <a:gd name="T6" fmla="*/ 1917603 w 19679"/>
              <a:gd name="T7" fmla="*/ 2104029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chemeClr val="accent4">
              <a:alpha val="79999"/>
            </a:schemeClr>
          </a:solidFill>
          <a:ln>
            <a:noFill/>
          </a:ln>
          <a:effectLst/>
        </p:spPr>
        <p:txBody>
          <a:bodyPr lIns="0" tIns="0" rIns="0" bIns="0" anchor="ctr"/>
          <a:lstStyle/>
          <a:p>
            <a:pPr algn="just" eaLnBrk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AutoShape 20"/>
          <p:cNvSpPr/>
          <p:nvPr/>
        </p:nvSpPr>
        <p:spPr bwMode="auto">
          <a:xfrm>
            <a:off x="6666887" y="3336688"/>
            <a:ext cx="1673388" cy="1675062"/>
          </a:xfrm>
          <a:custGeom>
            <a:avLst/>
            <a:gdLst>
              <a:gd name="T0" fmla="*/ 1586626 w 19679"/>
              <a:gd name="T1" fmla="*/ 1743338 h 19679"/>
              <a:gd name="T2" fmla="*/ 1586626 w 19679"/>
              <a:gd name="T3" fmla="*/ 1743338 h 19679"/>
              <a:gd name="T4" fmla="*/ 1586626 w 19679"/>
              <a:gd name="T5" fmla="*/ 1743338 h 19679"/>
              <a:gd name="T6" fmla="*/ 1586626 w 19679"/>
              <a:gd name="T7" fmla="*/ 1743338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chemeClr val="accent6">
              <a:alpha val="79999"/>
            </a:schemeClr>
          </a:solidFill>
          <a:ln>
            <a:noFill/>
          </a:ln>
          <a:effectLst/>
        </p:spPr>
        <p:txBody>
          <a:bodyPr lIns="0" tIns="0" rIns="0" bIns="0" anchor="ctr"/>
          <a:lstStyle/>
          <a:p>
            <a:pPr algn="just" eaLnBrk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AutoShape 21"/>
          <p:cNvSpPr/>
          <p:nvPr/>
        </p:nvSpPr>
        <p:spPr bwMode="auto">
          <a:xfrm>
            <a:off x="3488789" y="2933011"/>
            <a:ext cx="1578368" cy="257810"/>
          </a:xfrm>
          <a:custGeom>
            <a:avLst/>
            <a:gdLst>
              <a:gd name="T0" fmla="*/ 1778000 w 21600"/>
              <a:gd name="T1" fmla="*/ 184150 h 21600"/>
              <a:gd name="T2" fmla="*/ 1778000 w 21600"/>
              <a:gd name="T3" fmla="*/ 184150 h 21600"/>
              <a:gd name="T4" fmla="*/ 1778000 w 21600"/>
              <a:gd name="T5" fmla="*/ 184150 h 21600"/>
              <a:gd name="T6" fmla="*/ 1778000 w 21600"/>
              <a:gd name="T7" fmla="*/ 18415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algn="ctr" defTabSz="647700"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1pPr>
            <a:lvl2pPr algn="ctr" defTabSz="647700"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2pPr>
            <a:lvl3pPr algn="ctr" defTabSz="647700"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3pPr>
            <a:lvl4pPr algn="ctr" defTabSz="647700"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4pPr>
            <a:lvl5pPr algn="ctr" defTabSz="647700"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5pPr>
            <a:lvl6pPr marL="1828800" indent="4572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6pPr>
            <a:lvl7pPr marL="2286000" indent="4572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7pPr>
            <a:lvl8pPr marL="2743200" indent="4572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8pPr>
            <a:lvl9pPr marL="3200400" indent="4572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s-ES" altLang="zh-CN" sz="14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AutoShape 23"/>
          <p:cNvSpPr/>
          <p:nvPr/>
        </p:nvSpPr>
        <p:spPr bwMode="auto">
          <a:xfrm>
            <a:off x="3705388" y="3210933"/>
            <a:ext cx="1131776" cy="478790"/>
          </a:xfrm>
          <a:custGeom>
            <a:avLst/>
            <a:gdLst>
              <a:gd name="T0" fmla="*/ 1073150 w 21600"/>
              <a:gd name="T1" fmla="*/ 476250 h 21600"/>
              <a:gd name="T2" fmla="*/ 1073150 w 21600"/>
              <a:gd name="T3" fmla="*/ 476250 h 21600"/>
              <a:gd name="T4" fmla="*/ 1073150 w 21600"/>
              <a:gd name="T5" fmla="*/ 476250 h 21600"/>
              <a:gd name="T6" fmla="*/ 1073150 w 21600"/>
              <a:gd name="T7" fmla="*/ 47625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ctr" defTabSz="647700"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1pPr>
            <a:lvl2pPr algn="ctr" defTabSz="647700"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2pPr>
            <a:lvl3pPr algn="ctr" defTabSz="647700"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3pPr>
            <a:lvl4pPr algn="ctr" defTabSz="647700"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4pPr>
            <a:lvl5pPr algn="ctr" defTabSz="647700"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5pPr>
            <a:lvl6pPr marL="1828800" indent="4572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6pPr>
            <a:lvl7pPr marL="2286000" indent="4572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7pPr>
            <a:lvl8pPr marL="2743200" indent="4572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8pPr>
            <a:lvl9pPr marL="3200400" indent="4572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8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您的内容打在这里，或者通过复制您的文本后，在此框中选择粘贴。</a:t>
            </a:r>
            <a:endParaRPr lang="en-US" altLang="zh-CN" sz="80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AutoShape 24"/>
          <p:cNvSpPr/>
          <p:nvPr/>
        </p:nvSpPr>
        <p:spPr bwMode="auto">
          <a:xfrm>
            <a:off x="5156317" y="3241068"/>
            <a:ext cx="1578368" cy="257810"/>
          </a:xfrm>
          <a:custGeom>
            <a:avLst/>
            <a:gdLst>
              <a:gd name="T0" fmla="*/ 1778000 w 21600"/>
              <a:gd name="T1" fmla="*/ 184150 h 21600"/>
              <a:gd name="T2" fmla="*/ 1778000 w 21600"/>
              <a:gd name="T3" fmla="*/ 184150 h 21600"/>
              <a:gd name="T4" fmla="*/ 1778000 w 21600"/>
              <a:gd name="T5" fmla="*/ 184150 h 21600"/>
              <a:gd name="T6" fmla="*/ 1778000 w 21600"/>
              <a:gd name="T7" fmla="*/ 18415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algn="ctr" defTabSz="647700"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1pPr>
            <a:lvl2pPr algn="ctr" defTabSz="647700"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2pPr>
            <a:lvl3pPr algn="ctr" defTabSz="647700"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3pPr>
            <a:lvl4pPr algn="ctr" defTabSz="647700"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4pPr>
            <a:lvl5pPr algn="ctr" defTabSz="647700"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5pPr>
            <a:lvl6pPr marL="1828800" indent="4572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6pPr>
            <a:lvl7pPr marL="2286000" indent="4572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7pPr>
            <a:lvl8pPr marL="2743200" indent="4572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8pPr>
            <a:lvl9pPr marL="3200400" indent="4572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s-ES" altLang="zh-CN" sz="14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AutoShape 26"/>
          <p:cNvSpPr/>
          <p:nvPr/>
        </p:nvSpPr>
        <p:spPr bwMode="auto">
          <a:xfrm>
            <a:off x="5372915" y="3518990"/>
            <a:ext cx="1131776" cy="478790"/>
          </a:xfrm>
          <a:custGeom>
            <a:avLst/>
            <a:gdLst>
              <a:gd name="T0" fmla="*/ 1073150 w 21600"/>
              <a:gd name="T1" fmla="*/ 476250 h 21600"/>
              <a:gd name="T2" fmla="*/ 1073150 w 21600"/>
              <a:gd name="T3" fmla="*/ 476250 h 21600"/>
              <a:gd name="T4" fmla="*/ 1073150 w 21600"/>
              <a:gd name="T5" fmla="*/ 476250 h 21600"/>
              <a:gd name="T6" fmla="*/ 1073150 w 21600"/>
              <a:gd name="T7" fmla="*/ 47625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ctr" defTabSz="647700"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1pPr>
            <a:lvl2pPr algn="ctr" defTabSz="647700"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2pPr>
            <a:lvl3pPr algn="ctr" defTabSz="647700"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3pPr>
            <a:lvl4pPr algn="ctr" defTabSz="647700"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4pPr>
            <a:lvl5pPr algn="ctr" defTabSz="647700"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5pPr>
            <a:lvl6pPr marL="1828800" indent="4572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6pPr>
            <a:lvl7pPr marL="2286000" indent="4572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7pPr>
            <a:lvl8pPr marL="2743200" indent="4572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8pPr>
            <a:lvl9pPr marL="3200400" indent="4572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8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您的内容打在这里，或者通过复制您的文本后，在此框中选择粘贴。</a:t>
            </a:r>
            <a:endParaRPr lang="en-US" altLang="zh-CN" sz="80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AutoShape 27"/>
          <p:cNvSpPr/>
          <p:nvPr/>
        </p:nvSpPr>
        <p:spPr bwMode="auto">
          <a:xfrm>
            <a:off x="7051539" y="3924152"/>
            <a:ext cx="1578368" cy="257810"/>
          </a:xfrm>
          <a:custGeom>
            <a:avLst/>
            <a:gdLst>
              <a:gd name="T0" fmla="*/ 1778000 w 21600"/>
              <a:gd name="T1" fmla="*/ 184150 h 21600"/>
              <a:gd name="T2" fmla="*/ 1778000 w 21600"/>
              <a:gd name="T3" fmla="*/ 184150 h 21600"/>
              <a:gd name="T4" fmla="*/ 1778000 w 21600"/>
              <a:gd name="T5" fmla="*/ 184150 h 21600"/>
              <a:gd name="T6" fmla="*/ 1778000 w 21600"/>
              <a:gd name="T7" fmla="*/ 18415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algn="ctr" defTabSz="647700"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1pPr>
            <a:lvl2pPr algn="ctr" defTabSz="647700"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2pPr>
            <a:lvl3pPr algn="ctr" defTabSz="647700"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3pPr>
            <a:lvl4pPr algn="ctr" defTabSz="647700"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4pPr>
            <a:lvl5pPr algn="ctr" defTabSz="647700"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5pPr>
            <a:lvl6pPr marL="1828800" indent="4572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6pPr>
            <a:lvl7pPr marL="2286000" indent="4572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7pPr>
            <a:lvl8pPr marL="2743200" indent="4572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8pPr>
            <a:lvl9pPr marL="3200400" indent="4572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s-ES" altLang="zh-CN" sz="14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AutoShape 29"/>
          <p:cNvSpPr/>
          <p:nvPr/>
        </p:nvSpPr>
        <p:spPr bwMode="auto">
          <a:xfrm>
            <a:off x="7268137" y="4202074"/>
            <a:ext cx="1131776" cy="478790"/>
          </a:xfrm>
          <a:custGeom>
            <a:avLst/>
            <a:gdLst>
              <a:gd name="T0" fmla="*/ 1073150 w 21600"/>
              <a:gd name="T1" fmla="*/ 476250 h 21600"/>
              <a:gd name="T2" fmla="*/ 1073150 w 21600"/>
              <a:gd name="T3" fmla="*/ 476250 h 21600"/>
              <a:gd name="T4" fmla="*/ 1073150 w 21600"/>
              <a:gd name="T5" fmla="*/ 476250 h 21600"/>
              <a:gd name="T6" fmla="*/ 1073150 w 21600"/>
              <a:gd name="T7" fmla="*/ 47625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ctr" defTabSz="647700"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1pPr>
            <a:lvl2pPr algn="ctr" defTabSz="647700"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2pPr>
            <a:lvl3pPr algn="ctr" defTabSz="647700"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3pPr>
            <a:lvl4pPr algn="ctr" defTabSz="647700"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4pPr>
            <a:lvl5pPr algn="ctr" defTabSz="647700"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5pPr>
            <a:lvl6pPr marL="1828800" indent="4572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6pPr>
            <a:lvl7pPr marL="2286000" indent="4572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7pPr>
            <a:lvl8pPr marL="2743200" indent="4572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8pPr>
            <a:lvl9pPr marL="3200400" indent="4572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8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您的内容打在这里，或者通过复制您的文本后，在此框中选择粘贴。</a:t>
            </a:r>
            <a:endParaRPr lang="en-US" altLang="zh-CN" sz="80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AutoShape 30"/>
          <p:cNvSpPr/>
          <p:nvPr/>
        </p:nvSpPr>
        <p:spPr bwMode="auto">
          <a:xfrm>
            <a:off x="6126950" y="2021585"/>
            <a:ext cx="575933" cy="575097"/>
          </a:xfrm>
          <a:custGeom>
            <a:avLst/>
            <a:gdLst>
              <a:gd name="T0" fmla="*/ 546072 w 19679"/>
              <a:gd name="T1" fmla="*/ 598538 h 19679"/>
              <a:gd name="T2" fmla="*/ 546072 w 19679"/>
              <a:gd name="T3" fmla="*/ 598538 h 19679"/>
              <a:gd name="T4" fmla="*/ 546072 w 19679"/>
              <a:gd name="T5" fmla="*/ 598538 h 19679"/>
              <a:gd name="T6" fmla="*/ 546072 w 19679"/>
              <a:gd name="T7" fmla="*/ 598538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46C1A4">
              <a:alpha val="7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just" eaLnBrk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AutoShape 31"/>
          <p:cNvSpPr/>
          <p:nvPr/>
        </p:nvSpPr>
        <p:spPr bwMode="auto">
          <a:xfrm>
            <a:off x="5758621" y="4707041"/>
            <a:ext cx="575933" cy="575097"/>
          </a:xfrm>
          <a:custGeom>
            <a:avLst/>
            <a:gdLst>
              <a:gd name="T0" fmla="*/ 546072 w 19679"/>
              <a:gd name="T1" fmla="*/ 598538 h 19679"/>
              <a:gd name="T2" fmla="*/ 546072 w 19679"/>
              <a:gd name="T3" fmla="*/ 598538 h 19679"/>
              <a:gd name="T4" fmla="*/ 546072 w 19679"/>
              <a:gd name="T5" fmla="*/ 598538 h 19679"/>
              <a:gd name="T6" fmla="*/ 546072 w 19679"/>
              <a:gd name="T7" fmla="*/ 598538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chemeClr val="accent4">
              <a:alpha val="79999"/>
            </a:schemeClr>
          </a:solidFill>
          <a:ln>
            <a:noFill/>
          </a:ln>
          <a:effectLst/>
        </p:spPr>
        <p:txBody>
          <a:bodyPr lIns="0" tIns="0" rIns="0" bIns="0" anchor="ctr"/>
          <a:lstStyle/>
          <a:p>
            <a:pPr algn="just" eaLnBrk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AutoShape 32"/>
          <p:cNvSpPr/>
          <p:nvPr/>
        </p:nvSpPr>
        <p:spPr bwMode="auto">
          <a:xfrm>
            <a:off x="8062354" y="3823050"/>
            <a:ext cx="575933" cy="575097"/>
          </a:xfrm>
          <a:custGeom>
            <a:avLst/>
            <a:gdLst>
              <a:gd name="T0" fmla="*/ 546072 w 19679"/>
              <a:gd name="T1" fmla="*/ 598538 h 19679"/>
              <a:gd name="T2" fmla="*/ 546072 w 19679"/>
              <a:gd name="T3" fmla="*/ 598538 h 19679"/>
              <a:gd name="T4" fmla="*/ 546072 w 19679"/>
              <a:gd name="T5" fmla="*/ 598538 h 19679"/>
              <a:gd name="T6" fmla="*/ 546072 w 19679"/>
              <a:gd name="T7" fmla="*/ 598538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chemeClr val="accent2">
              <a:alpha val="79999"/>
            </a:schemeClr>
          </a:solidFill>
          <a:ln>
            <a:noFill/>
          </a:ln>
          <a:effectLst/>
        </p:spPr>
        <p:txBody>
          <a:bodyPr lIns="0" tIns="0" rIns="0" bIns="0" anchor="ctr"/>
          <a:lstStyle/>
          <a:p>
            <a:pPr algn="just" eaLnBrk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AutoShape 33"/>
          <p:cNvSpPr/>
          <p:nvPr/>
        </p:nvSpPr>
        <p:spPr bwMode="auto">
          <a:xfrm>
            <a:off x="1981570" y="4499437"/>
            <a:ext cx="575933" cy="575097"/>
          </a:xfrm>
          <a:custGeom>
            <a:avLst/>
            <a:gdLst>
              <a:gd name="T0" fmla="*/ 546072 w 19679"/>
              <a:gd name="T1" fmla="*/ 598538 h 19679"/>
              <a:gd name="T2" fmla="*/ 546072 w 19679"/>
              <a:gd name="T3" fmla="*/ 598538 h 19679"/>
              <a:gd name="T4" fmla="*/ 546072 w 19679"/>
              <a:gd name="T5" fmla="*/ 598538 h 19679"/>
              <a:gd name="T6" fmla="*/ 546072 w 19679"/>
              <a:gd name="T7" fmla="*/ 598538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chemeClr val="accent3">
              <a:alpha val="79999"/>
            </a:schemeClr>
          </a:solidFill>
          <a:ln>
            <a:noFill/>
          </a:ln>
          <a:effectLst/>
        </p:spPr>
        <p:txBody>
          <a:bodyPr lIns="0" tIns="0" rIns="0" bIns="0" anchor="ctr"/>
          <a:lstStyle/>
          <a:p>
            <a:pPr algn="just" eaLnBrk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TextBox 15_1"/>
          <p:cNvSpPr txBox="1"/>
          <p:nvPr/>
        </p:nvSpPr>
        <p:spPr>
          <a:xfrm>
            <a:off x="9045535" y="-519489"/>
            <a:ext cx="206311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播放延迟符 可删除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cut/>
      </p:transition>
    </mc:Choice>
    <mc:Fallback xmlns="">
      <p:transition spd="slow" advClick="0" advTm="3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8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4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6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2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8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4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6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200"/>
                            </p:stCondLst>
                            <p:childTnLst>
                              <p:par>
                                <p:cTn id="57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800"/>
                            </p:stCondLst>
                            <p:childTnLst>
                              <p:par>
                                <p:cTn id="61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400"/>
                            </p:stCondLst>
                            <p:childTnLst>
                              <p:par>
                                <p:cTn id="65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000"/>
                            </p:stCondLst>
                            <p:childTnLst>
                              <p:par>
                                <p:cTn id="69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600"/>
                            </p:stCondLst>
                            <p:childTnLst>
                              <p:par>
                                <p:cTn id="73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utoUpdateAnimBg="0"/>
      <p:bldP spid="23" grpId="0" autoUpdateAnimBg="0"/>
      <p:bldP spid="24" grpId="0" autoUpdateAnimBg="0"/>
      <p:bldP spid="25" grpId="0" autoUpdateAnimBg="0"/>
      <p:bldP spid="26" grpId="0" autoUpdateAnimBg="0"/>
      <p:bldP spid="27" grpId="0" autoUpdateAnimBg="0"/>
      <p:bldP spid="3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3728" y="-196310"/>
            <a:ext cx="12889104" cy="7241636"/>
          </a:xfrm>
          <a:prstGeom prst="rect">
            <a:avLst/>
          </a:prstGeom>
        </p:spPr>
      </p:pic>
      <p:sp>
        <p:nvSpPr>
          <p:cNvPr id="69" name="文本框 68"/>
          <p:cNvSpPr txBox="1"/>
          <p:nvPr/>
        </p:nvSpPr>
        <p:spPr>
          <a:xfrm>
            <a:off x="496580" y="118215"/>
            <a:ext cx="2477770" cy="372110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zh-CN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70" name="文本框 69"/>
          <p:cNvSpPr txBox="1"/>
          <p:nvPr/>
        </p:nvSpPr>
        <p:spPr>
          <a:xfrm>
            <a:off x="496580" y="410947"/>
            <a:ext cx="1917065" cy="279400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RELATED TITLE WORDS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52571">
            <a:off x="-1476" y="97180"/>
            <a:ext cx="674018" cy="627534"/>
          </a:xfrm>
          <a:prstGeom prst="rect">
            <a:avLst/>
          </a:prstGeom>
        </p:spPr>
      </p:pic>
      <p:grpSp>
        <p:nvGrpSpPr>
          <p:cNvPr id="6" name="Group 27"/>
          <p:cNvGrpSpPr/>
          <p:nvPr/>
        </p:nvGrpSpPr>
        <p:grpSpPr>
          <a:xfrm>
            <a:off x="589898" y="4739865"/>
            <a:ext cx="724534" cy="724534"/>
            <a:chOff x="875113" y="4924847"/>
            <a:chExt cx="687003" cy="687003"/>
          </a:xfrm>
        </p:grpSpPr>
        <p:sp>
          <p:nvSpPr>
            <p:cNvPr id="7" name="Rectangle 9"/>
            <p:cNvSpPr/>
            <p:nvPr/>
          </p:nvSpPr>
          <p:spPr>
            <a:xfrm>
              <a:off x="875113" y="4924847"/>
              <a:ext cx="687003" cy="68700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Freeform 11"/>
            <p:cNvSpPr>
              <a:spLocks noEditPoints="1"/>
            </p:cNvSpPr>
            <p:nvPr/>
          </p:nvSpPr>
          <p:spPr bwMode="auto">
            <a:xfrm>
              <a:off x="1019196" y="5093738"/>
              <a:ext cx="389292" cy="349219"/>
            </a:xfrm>
            <a:custGeom>
              <a:avLst/>
              <a:gdLst>
                <a:gd name="T0" fmla="*/ 10 w 95"/>
                <a:gd name="T1" fmla="*/ 0 h 85"/>
                <a:gd name="T2" fmla="*/ 85 w 95"/>
                <a:gd name="T3" fmla="*/ 0 h 85"/>
                <a:gd name="T4" fmla="*/ 95 w 95"/>
                <a:gd name="T5" fmla="*/ 10 h 85"/>
                <a:gd name="T6" fmla="*/ 95 w 95"/>
                <a:gd name="T7" fmla="*/ 76 h 85"/>
                <a:gd name="T8" fmla="*/ 85 w 95"/>
                <a:gd name="T9" fmla="*/ 85 h 85"/>
                <a:gd name="T10" fmla="*/ 10 w 95"/>
                <a:gd name="T11" fmla="*/ 85 h 85"/>
                <a:gd name="T12" fmla="*/ 0 w 95"/>
                <a:gd name="T13" fmla="*/ 76 h 85"/>
                <a:gd name="T14" fmla="*/ 0 w 95"/>
                <a:gd name="T15" fmla="*/ 10 h 85"/>
                <a:gd name="T16" fmla="*/ 10 w 95"/>
                <a:gd name="T17" fmla="*/ 0 h 85"/>
                <a:gd name="T18" fmla="*/ 48 w 95"/>
                <a:gd name="T19" fmla="*/ 38 h 85"/>
                <a:gd name="T20" fmla="*/ 43 w 95"/>
                <a:gd name="T21" fmla="*/ 44 h 85"/>
                <a:gd name="T22" fmla="*/ 48 w 95"/>
                <a:gd name="T23" fmla="*/ 50 h 85"/>
                <a:gd name="T24" fmla="*/ 54 w 95"/>
                <a:gd name="T25" fmla="*/ 44 h 85"/>
                <a:gd name="T26" fmla="*/ 48 w 95"/>
                <a:gd name="T27" fmla="*/ 38 h 85"/>
                <a:gd name="T28" fmla="*/ 42 w 95"/>
                <a:gd name="T29" fmla="*/ 36 h 85"/>
                <a:gd name="T30" fmla="*/ 48 w 95"/>
                <a:gd name="T31" fmla="*/ 34 h 85"/>
                <a:gd name="T32" fmla="*/ 54 w 95"/>
                <a:gd name="T33" fmla="*/ 36 h 85"/>
                <a:gd name="T34" fmla="*/ 57 w 95"/>
                <a:gd name="T35" fmla="*/ 30 h 85"/>
                <a:gd name="T36" fmla="*/ 64 w 95"/>
                <a:gd name="T37" fmla="*/ 19 h 85"/>
                <a:gd name="T38" fmla="*/ 48 w 95"/>
                <a:gd name="T39" fmla="*/ 14 h 85"/>
                <a:gd name="T40" fmla="*/ 33 w 95"/>
                <a:gd name="T41" fmla="*/ 19 h 85"/>
                <a:gd name="T42" fmla="*/ 39 w 95"/>
                <a:gd name="T43" fmla="*/ 30 h 85"/>
                <a:gd name="T44" fmla="*/ 42 w 95"/>
                <a:gd name="T45" fmla="*/ 36 h 85"/>
                <a:gd name="T46" fmla="*/ 58 w 95"/>
                <a:gd name="T47" fmla="*/ 43 h 85"/>
                <a:gd name="T48" fmla="*/ 57 w 95"/>
                <a:gd name="T49" fmla="*/ 49 h 85"/>
                <a:gd name="T50" fmla="*/ 53 w 95"/>
                <a:gd name="T51" fmla="*/ 53 h 85"/>
                <a:gd name="T52" fmla="*/ 56 w 95"/>
                <a:gd name="T53" fmla="*/ 59 h 85"/>
                <a:gd name="T54" fmla="*/ 62 w 95"/>
                <a:gd name="T55" fmla="*/ 70 h 85"/>
                <a:gd name="T56" fmla="*/ 74 w 95"/>
                <a:gd name="T57" fmla="*/ 59 h 85"/>
                <a:gd name="T58" fmla="*/ 78 w 95"/>
                <a:gd name="T59" fmla="*/ 43 h 85"/>
                <a:gd name="T60" fmla="*/ 65 w 95"/>
                <a:gd name="T61" fmla="*/ 43 h 85"/>
                <a:gd name="T62" fmla="*/ 58 w 95"/>
                <a:gd name="T63" fmla="*/ 43 h 85"/>
                <a:gd name="T64" fmla="*/ 44 w 95"/>
                <a:gd name="T65" fmla="*/ 53 h 85"/>
                <a:gd name="T66" fmla="*/ 40 w 95"/>
                <a:gd name="T67" fmla="*/ 49 h 85"/>
                <a:gd name="T68" fmla="*/ 38 w 95"/>
                <a:gd name="T69" fmla="*/ 43 h 85"/>
                <a:gd name="T70" fmla="*/ 31 w 95"/>
                <a:gd name="T71" fmla="*/ 43 h 85"/>
                <a:gd name="T72" fmla="*/ 19 w 95"/>
                <a:gd name="T73" fmla="*/ 43 h 85"/>
                <a:gd name="T74" fmla="*/ 23 w 95"/>
                <a:gd name="T75" fmla="*/ 59 h 85"/>
                <a:gd name="T76" fmla="*/ 34 w 95"/>
                <a:gd name="T77" fmla="*/ 70 h 85"/>
                <a:gd name="T78" fmla="*/ 41 w 95"/>
                <a:gd name="T79" fmla="*/ 59 h 85"/>
                <a:gd name="T80" fmla="*/ 44 w 95"/>
                <a:gd name="T81" fmla="*/ 5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5" h="85">
                  <a:moveTo>
                    <a:pt x="10" y="0"/>
                  </a:moveTo>
                  <a:cubicBezTo>
                    <a:pt x="85" y="0"/>
                    <a:pt x="85" y="0"/>
                    <a:pt x="85" y="0"/>
                  </a:cubicBezTo>
                  <a:cubicBezTo>
                    <a:pt x="90" y="0"/>
                    <a:pt x="95" y="4"/>
                    <a:pt x="95" y="10"/>
                  </a:cubicBezTo>
                  <a:cubicBezTo>
                    <a:pt x="95" y="76"/>
                    <a:pt x="95" y="76"/>
                    <a:pt x="95" y="76"/>
                  </a:cubicBezTo>
                  <a:cubicBezTo>
                    <a:pt x="95" y="81"/>
                    <a:pt x="90" y="85"/>
                    <a:pt x="85" y="85"/>
                  </a:cubicBezTo>
                  <a:cubicBezTo>
                    <a:pt x="10" y="85"/>
                    <a:pt x="10" y="85"/>
                    <a:pt x="10" y="85"/>
                  </a:cubicBezTo>
                  <a:cubicBezTo>
                    <a:pt x="5" y="85"/>
                    <a:pt x="0" y="81"/>
                    <a:pt x="0" y="76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0" y="0"/>
                  </a:cubicBezTo>
                  <a:close/>
                  <a:moveTo>
                    <a:pt x="48" y="38"/>
                  </a:moveTo>
                  <a:cubicBezTo>
                    <a:pt x="45" y="38"/>
                    <a:pt x="43" y="41"/>
                    <a:pt x="43" y="44"/>
                  </a:cubicBezTo>
                  <a:cubicBezTo>
                    <a:pt x="43" y="47"/>
                    <a:pt x="45" y="50"/>
                    <a:pt x="48" y="50"/>
                  </a:cubicBezTo>
                  <a:cubicBezTo>
                    <a:pt x="51" y="50"/>
                    <a:pt x="54" y="47"/>
                    <a:pt x="54" y="44"/>
                  </a:cubicBezTo>
                  <a:cubicBezTo>
                    <a:pt x="54" y="41"/>
                    <a:pt x="51" y="38"/>
                    <a:pt x="48" y="38"/>
                  </a:cubicBezTo>
                  <a:close/>
                  <a:moveTo>
                    <a:pt x="42" y="36"/>
                  </a:moveTo>
                  <a:cubicBezTo>
                    <a:pt x="44" y="35"/>
                    <a:pt x="46" y="34"/>
                    <a:pt x="48" y="34"/>
                  </a:cubicBezTo>
                  <a:cubicBezTo>
                    <a:pt x="50" y="34"/>
                    <a:pt x="52" y="35"/>
                    <a:pt x="54" y="36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64" y="19"/>
                    <a:pt x="64" y="19"/>
                    <a:pt x="64" y="19"/>
                  </a:cubicBezTo>
                  <a:cubicBezTo>
                    <a:pt x="59" y="16"/>
                    <a:pt x="54" y="14"/>
                    <a:pt x="48" y="14"/>
                  </a:cubicBezTo>
                  <a:cubicBezTo>
                    <a:pt x="43" y="14"/>
                    <a:pt x="37" y="16"/>
                    <a:pt x="33" y="19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42" y="36"/>
                    <a:pt x="42" y="36"/>
                    <a:pt x="42" y="36"/>
                  </a:cubicBezTo>
                  <a:close/>
                  <a:moveTo>
                    <a:pt x="58" y="43"/>
                  </a:moveTo>
                  <a:cubicBezTo>
                    <a:pt x="58" y="45"/>
                    <a:pt x="58" y="47"/>
                    <a:pt x="57" y="49"/>
                  </a:cubicBezTo>
                  <a:cubicBezTo>
                    <a:pt x="56" y="51"/>
                    <a:pt x="54" y="52"/>
                    <a:pt x="53" y="53"/>
                  </a:cubicBezTo>
                  <a:cubicBezTo>
                    <a:pt x="56" y="59"/>
                    <a:pt x="56" y="59"/>
                    <a:pt x="56" y="59"/>
                  </a:cubicBezTo>
                  <a:cubicBezTo>
                    <a:pt x="62" y="70"/>
                    <a:pt x="62" y="70"/>
                    <a:pt x="62" y="70"/>
                  </a:cubicBezTo>
                  <a:cubicBezTo>
                    <a:pt x="67" y="67"/>
                    <a:pt x="71" y="64"/>
                    <a:pt x="74" y="59"/>
                  </a:cubicBezTo>
                  <a:cubicBezTo>
                    <a:pt x="77" y="54"/>
                    <a:pt x="78" y="48"/>
                    <a:pt x="78" y="43"/>
                  </a:cubicBezTo>
                  <a:cubicBezTo>
                    <a:pt x="65" y="43"/>
                    <a:pt x="65" y="43"/>
                    <a:pt x="65" y="43"/>
                  </a:cubicBezTo>
                  <a:cubicBezTo>
                    <a:pt x="58" y="43"/>
                    <a:pt x="58" y="43"/>
                    <a:pt x="58" y="43"/>
                  </a:cubicBezTo>
                  <a:close/>
                  <a:moveTo>
                    <a:pt x="44" y="53"/>
                  </a:moveTo>
                  <a:cubicBezTo>
                    <a:pt x="42" y="52"/>
                    <a:pt x="41" y="51"/>
                    <a:pt x="40" y="49"/>
                  </a:cubicBezTo>
                  <a:cubicBezTo>
                    <a:pt x="39" y="47"/>
                    <a:pt x="38" y="45"/>
                    <a:pt x="38" y="43"/>
                  </a:cubicBezTo>
                  <a:cubicBezTo>
                    <a:pt x="31" y="43"/>
                    <a:pt x="31" y="43"/>
                    <a:pt x="31" y="43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19" y="49"/>
                    <a:pt x="20" y="54"/>
                    <a:pt x="23" y="59"/>
                  </a:cubicBezTo>
                  <a:cubicBezTo>
                    <a:pt x="26" y="64"/>
                    <a:pt x="30" y="68"/>
                    <a:pt x="34" y="70"/>
                  </a:cubicBezTo>
                  <a:cubicBezTo>
                    <a:pt x="41" y="59"/>
                    <a:pt x="41" y="59"/>
                    <a:pt x="41" y="59"/>
                  </a:cubicBezTo>
                  <a:lnTo>
                    <a:pt x="44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endParaRPr lang="zh-CN" altLang="en-US" sz="1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4"/>
          <p:cNvGrpSpPr/>
          <p:nvPr/>
        </p:nvGrpSpPr>
        <p:grpSpPr>
          <a:xfrm>
            <a:off x="589898" y="1640881"/>
            <a:ext cx="724534" cy="724534"/>
            <a:chOff x="875113" y="2012837"/>
            <a:chExt cx="687003" cy="687003"/>
          </a:xfrm>
        </p:grpSpPr>
        <p:sp>
          <p:nvSpPr>
            <p:cNvPr id="10" name="Rectangle 6"/>
            <p:cNvSpPr/>
            <p:nvPr/>
          </p:nvSpPr>
          <p:spPr>
            <a:xfrm>
              <a:off x="875113" y="2012837"/>
              <a:ext cx="687003" cy="68700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Freeform 12"/>
            <p:cNvSpPr>
              <a:spLocks noEditPoints="1"/>
            </p:cNvSpPr>
            <p:nvPr/>
          </p:nvSpPr>
          <p:spPr bwMode="auto">
            <a:xfrm>
              <a:off x="1045913" y="2205582"/>
              <a:ext cx="345401" cy="301511"/>
            </a:xfrm>
            <a:custGeom>
              <a:avLst/>
              <a:gdLst>
                <a:gd name="T0" fmla="*/ 18 w 84"/>
                <a:gd name="T1" fmla="*/ 0 h 73"/>
                <a:gd name="T2" fmla="*/ 26 w 84"/>
                <a:gd name="T3" fmla="*/ 7 h 73"/>
                <a:gd name="T4" fmla="*/ 10 w 84"/>
                <a:gd name="T5" fmla="*/ 7 h 73"/>
                <a:gd name="T6" fmla="*/ 18 w 84"/>
                <a:gd name="T7" fmla="*/ 0 h 73"/>
                <a:gd name="T8" fmla="*/ 49 w 84"/>
                <a:gd name="T9" fmla="*/ 15 h 73"/>
                <a:gd name="T10" fmla="*/ 67 w 84"/>
                <a:gd name="T11" fmla="*/ 22 h 73"/>
                <a:gd name="T12" fmla="*/ 75 w 84"/>
                <a:gd name="T13" fmla="*/ 41 h 73"/>
                <a:gd name="T14" fmla="*/ 67 w 84"/>
                <a:gd name="T15" fmla="*/ 60 h 73"/>
                <a:gd name="T16" fmla="*/ 49 w 84"/>
                <a:gd name="T17" fmla="*/ 67 h 73"/>
                <a:gd name="T18" fmla="*/ 30 w 84"/>
                <a:gd name="T19" fmla="*/ 60 h 73"/>
                <a:gd name="T20" fmla="*/ 22 w 84"/>
                <a:gd name="T21" fmla="*/ 41 h 73"/>
                <a:gd name="T22" fmla="*/ 30 w 84"/>
                <a:gd name="T23" fmla="*/ 22 h 73"/>
                <a:gd name="T24" fmla="*/ 49 w 84"/>
                <a:gd name="T25" fmla="*/ 15 h 73"/>
                <a:gd name="T26" fmla="*/ 45 w 84"/>
                <a:gd name="T27" fmla="*/ 28 h 73"/>
                <a:gd name="T28" fmla="*/ 35 w 84"/>
                <a:gd name="T29" fmla="*/ 33 h 73"/>
                <a:gd name="T30" fmla="*/ 36 w 84"/>
                <a:gd name="T31" fmla="*/ 44 h 73"/>
                <a:gd name="T32" fmla="*/ 44 w 84"/>
                <a:gd name="T33" fmla="*/ 38 h 73"/>
                <a:gd name="T34" fmla="*/ 45 w 84"/>
                <a:gd name="T35" fmla="*/ 28 h 73"/>
                <a:gd name="T36" fmla="*/ 62 w 84"/>
                <a:gd name="T37" fmla="*/ 28 h 73"/>
                <a:gd name="T38" fmla="*/ 49 w 84"/>
                <a:gd name="T39" fmla="*/ 23 h 73"/>
                <a:gd name="T40" fmla="*/ 36 w 84"/>
                <a:gd name="T41" fmla="*/ 28 h 73"/>
                <a:gd name="T42" fmla="*/ 31 w 84"/>
                <a:gd name="T43" fmla="*/ 41 h 73"/>
                <a:gd name="T44" fmla="*/ 36 w 84"/>
                <a:gd name="T45" fmla="*/ 54 h 73"/>
                <a:gd name="T46" fmla="*/ 49 w 84"/>
                <a:gd name="T47" fmla="*/ 59 h 73"/>
                <a:gd name="T48" fmla="*/ 62 w 84"/>
                <a:gd name="T49" fmla="*/ 54 h 73"/>
                <a:gd name="T50" fmla="*/ 67 w 84"/>
                <a:gd name="T51" fmla="*/ 41 h 73"/>
                <a:gd name="T52" fmla="*/ 62 w 84"/>
                <a:gd name="T53" fmla="*/ 28 h 73"/>
                <a:gd name="T54" fmla="*/ 35 w 84"/>
                <a:gd name="T55" fmla="*/ 0 h 73"/>
                <a:gd name="T56" fmla="*/ 29 w 84"/>
                <a:gd name="T57" fmla="*/ 11 h 73"/>
                <a:gd name="T58" fmla="*/ 9 w 84"/>
                <a:gd name="T59" fmla="*/ 11 h 73"/>
                <a:gd name="T60" fmla="*/ 0 w 84"/>
                <a:gd name="T61" fmla="*/ 21 h 73"/>
                <a:gd name="T62" fmla="*/ 0 w 84"/>
                <a:gd name="T63" fmla="*/ 63 h 73"/>
                <a:gd name="T64" fmla="*/ 9 w 84"/>
                <a:gd name="T65" fmla="*/ 73 h 73"/>
                <a:gd name="T66" fmla="*/ 74 w 84"/>
                <a:gd name="T67" fmla="*/ 73 h 73"/>
                <a:gd name="T68" fmla="*/ 84 w 84"/>
                <a:gd name="T69" fmla="*/ 63 h 73"/>
                <a:gd name="T70" fmla="*/ 84 w 84"/>
                <a:gd name="T71" fmla="*/ 21 h 73"/>
                <a:gd name="T72" fmla="*/ 74 w 84"/>
                <a:gd name="T73" fmla="*/ 11 h 73"/>
                <a:gd name="T74" fmla="*/ 71 w 84"/>
                <a:gd name="T75" fmla="*/ 11 h 73"/>
                <a:gd name="T76" fmla="*/ 64 w 84"/>
                <a:gd name="T77" fmla="*/ 0 h 73"/>
                <a:gd name="T78" fmla="*/ 35 w 84"/>
                <a:gd name="T7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4" h="73">
                  <a:moveTo>
                    <a:pt x="18" y="0"/>
                  </a:moveTo>
                  <a:cubicBezTo>
                    <a:pt x="22" y="0"/>
                    <a:pt x="25" y="3"/>
                    <a:pt x="26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3"/>
                    <a:pt x="14" y="0"/>
                    <a:pt x="18" y="0"/>
                  </a:cubicBezTo>
                  <a:close/>
                  <a:moveTo>
                    <a:pt x="49" y="15"/>
                  </a:moveTo>
                  <a:cubicBezTo>
                    <a:pt x="56" y="15"/>
                    <a:pt x="63" y="18"/>
                    <a:pt x="67" y="22"/>
                  </a:cubicBezTo>
                  <a:cubicBezTo>
                    <a:pt x="72" y="27"/>
                    <a:pt x="75" y="34"/>
                    <a:pt x="75" y="41"/>
                  </a:cubicBezTo>
                  <a:cubicBezTo>
                    <a:pt x="75" y="48"/>
                    <a:pt x="72" y="55"/>
                    <a:pt x="67" y="60"/>
                  </a:cubicBezTo>
                  <a:cubicBezTo>
                    <a:pt x="63" y="64"/>
                    <a:pt x="56" y="67"/>
                    <a:pt x="49" y="67"/>
                  </a:cubicBezTo>
                  <a:cubicBezTo>
                    <a:pt x="41" y="67"/>
                    <a:pt x="35" y="64"/>
                    <a:pt x="30" y="60"/>
                  </a:cubicBezTo>
                  <a:cubicBezTo>
                    <a:pt x="25" y="55"/>
                    <a:pt x="22" y="48"/>
                    <a:pt x="22" y="41"/>
                  </a:cubicBezTo>
                  <a:cubicBezTo>
                    <a:pt x="22" y="34"/>
                    <a:pt x="25" y="27"/>
                    <a:pt x="30" y="22"/>
                  </a:cubicBezTo>
                  <a:cubicBezTo>
                    <a:pt x="35" y="18"/>
                    <a:pt x="41" y="15"/>
                    <a:pt x="49" y="15"/>
                  </a:cubicBezTo>
                  <a:close/>
                  <a:moveTo>
                    <a:pt x="45" y="28"/>
                  </a:moveTo>
                  <a:cubicBezTo>
                    <a:pt x="42" y="26"/>
                    <a:pt x="37" y="28"/>
                    <a:pt x="35" y="33"/>
                  </a:cubicBezTo>
                  <a:cubicBezTo>
                    <a:pt x="32" y="37"/>
                    <a:pt x="33" y="42"/>
                    <a:pt x="36" y="44"/>
                  </a:cubicBezTo>
                  <a:cubicBezTo>
                    <a:pt x="40" y="46"/>
                    <a:pt x="41" y="42"/>
                    <a:pt x="44" y="38"/>
                  </a:cubicBezTo>
                  <a:cubicBezTo>
                    <a:pt x="46" y="33"/>
                    <a:pt x="49" y="30"/>
                    <a:pt x="45" y="28"/>
                  </a:cubicBezTo>
                  <a:close/>
                  <a:moveTo>
                    <a:pt x="62" y="28"/>
                  </a:moveTo>
                  <a:cubicBezTo>
                    <a:pt x="58" y="25"/>
                    <a:pt x="54" y="23"/>
                    <a:pt x="49" y="23"/>
                  </a:cubicBezTo>
                  <a:cubicBezTo>
                    <a:pt x="44" y="23"/>
                    <a:pt x="39" y="25"/>
                    <a:pt x="36" y="28"/>
                  </a:cubicBezTo>
                  <a:cubicBezTo>
                    <a:pt x="33" y="31"/>
                    <a:pt x="31" y="36"/>
                    <a:pt x="31" y="41"/>
                  </a:cubicBezTo>
                  <a:cubicBezTo>
                    <a:pt x="31" y="46"/>
                    <a:pt x="33" y="50"/>
                    <a:pt x="36" y="54"/>
                  </a:cubicBezTo>
                  <a:cubicBezTo>
                    <a:pt x="39" y="57"/>
                    <a:pt x="44" y="59"/>
                    <a:pt x="49" y="59"/>
                  </a:cubicBezTo>
                  <a:cubicBezTo>
                    <a:pt x="54" y="59"/>
                    <a:pt x="58" y="57"/>
                    <a:pt x="62" y="54"/>
                  </a:cubicBezTo>
                  <a:cubicBezTo>
                    <a:pt x="65" y="50"/>
                    <a:pt x="67" y="46"/>
                    <a:pt x="67" y="41"/>
                  </a:cubicBezTo>
                  <a:cubicBezTo>
                    <a:pt x="67" y="36"/>
                    <a:pt x="65" y="31"/>
                    <a:pt x="62" y="28"/>
                  </a:cubicBezTo>
                  <a:close/>
                  <a:moveTo>
                    <a:pt x="35" y="0"/>
                  </a:moveTo>
                  <a:cubicBezTo>
                    <a:pt x="29" y="11"/>
                    <a:pt x="29" y="11"/>
                    <a:pt x="2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4" y="11"/>
                    <a:pt x="0" y="15"/>
                    <a:pt x="0" y="21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9"/>
                    <a:pt x="4" y="73"/>
                    <a:pt x="9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9" y="73"/>
                    <a:pt x="84" y="69"/>
                    <a:pt x="84" y="63"/>
                  </a:cubicBezTo>
                  <a:cubicBezTo>
                    <a:pt x="84" y="21"/>
                    <a:pt x="84" y="21"/>
                    <a:pt x="84" y="21"/>
                  </a:cubicBezTo>
                  <a:cubicBezTo>
                    <a:pt x="84" y="15"/>
                    <a:pt x="79" y="11"/>
                    <a:pt x="74" y="11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64" y="0"/>
                    <a:pt x="64" y="0"/>
                    <a:pt x="64" y="0"/>
                  </a:cubicBezTo>
                  <a:lnTo>
                    <a:pt x="3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endParaRPr lang="zh-CN" altLang="en-US" sz="1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5"/>
          <p:cNvGrpSpPr/>
          <p:nvPr/>
        </p:nvGrpSpPr>
        <p:grpSpPr>
          <a:xfrm>
            <a:off x="589898" y="2673876"/>
            <a:ext cx="724534" cy="724534"/>
            <a:chOff x="875113" y="2983507"/>
            <a:chExt cx="687003" cy="687003"/>
          </a:xfrm>
        </p:grpSpPr>
        <p:sp>
          <p:nvSpPr>
            <p:cNvPr id="13" name="Rectangle 7"/>
            <p:cNvSpPr/>
            <p:nvPr/>
          </p:nvSpPr>
          <p:spPr>
            <a:xfrm>
              <a:off x="875113" y="2983507"/>
              <a:ext cx="687003" cy="68700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Freeform 13"/>
            <p:cNvSpPr>
              <a:spLocks noEditPoints="1"/>
            </p:cNvSpPr>
            <p:nvPr/>
          </p:nvSpPr>
          <p:spPr bwMode="auto">
            <a:xfrm>
              <a:off x="1045913" y="3129499"/>
              <a:ext cx="337768" cy="395018"/>
            </a:xfrm>
            <a:custGeom>
              <a:avLst/>
              <a:gdLst>
                <a:gd name="T0" fmla="*/ 42 w 82"/>
                <a:gd name="T1" fmla="*/ 0 h 96"/>
                <a:gd name="T2" fmla="*/ 62 w 82"/>
                <a:gd name="T3" fmla="*/ 20 h 96"/>
                <a:gd name="T4" fmla="*/ 67 w 82"/>
                <a:gd name="T5" fmla="*/ 28 h 96"/>
                <a:gd name="T6" fmla="*/ 77 w 82"/>
                <a:gd name="T7" fmla="*/ 20 h 96"/>
                <a:gd name="T8" fmla="*/ 82 w 82"/>
                <a:gd name="T9" fmla="*/ 28 h 96"/>
                <a:gd name="T10" fmla="*/ 77 w 82"/>
                <a:gd name="T11" fmla="*/ 35 h 96"/>
                <a:gd name="T12" fmla="*/ 67 w 82"/>
                <a:gd name="T13" fmla="*/ 67 h 96"/>
                <a:gd name="T14" fmla="*/ 47 w 82"/>
                <a:gd name="T15" fmla="*/ 85 h 96"/>
                <a:gd name="T16" fmla="*/ 67 w 82"/>
                <a:gd name="T17" fmla="*/ 96 h 96"/>
                <a:gd name="T18" fmla="*/ 17 w 82"/>
                <a:gd name="T19" fmla="*/ 85 h 96"/>
                <a:gd name="T20" fmla="*/ 35 w 82"/>
                <a:gd name="T21" fmla="*/ 77 h 96"/>
                <a:gd name="T22" fmla="*/ 6 w 82"/>
                <a:gd name="T23" fmla="*/ 42 h 96"/>
                <a:gd name="T24" fmla="*/ 0 w 82"/>
                <a:gd name="T25" fmla="*/ 35 h 96"/>
                <a:gd name="T26" fmla="*/ 6 w 82"/>
                <a:gd name="T27" fmla="*/ 28 h 96"/>
                <a:gd name="T28" fmla="*/ 16 w 82"/>
                <a:gd name="T29" fmla="*/ 20 h 96"/>
                <a:gd name="T30" fmla="*/ 21 w 82"/>
                <a:gd name="T31" fmla="*/ 28 h 96"/>
                <a:gd name="T32" fmla="*/ 27 w 82"/>
                <a:gd name="T33" fmla="*/ 6 h 96"/>
                <a:gd name="T34" fmla="*/ 50 w 82"/>
                <a:gd name="T35" fmla="*/ 12 h 96"/>
                <a:gd name="T36" fmla="*/ 45 w 82"/>
                <a:gd name="T37" fmla="*/ 12 h 96"/>
                <a:gd name="T38" fmla="*/ 42 w 82"/>
                <a:gd name="T39" fmla="*/ 9 h 96"/>
                <a:gd name="T40" fmla="*/ 36 w 82"/>
                <a:gd name="T41" fmla="*/ 10 h 96"/>
                <a:gd name="T42" fmla="*/ 34 w 82"/>
                <a:gd name="T43" fmla="*/ 15 h 96"/>
                <a:gd name="T44" fmla="*/ 31 w 82"/>
                <a:gd name="T45" fmla="*/ 16 h 96"/>
                <a:gd name="T46" fmla="*/ 34 w 82"/>
                <a:gd name="T47" fmla="*/ 18 h 96"/>
                <a:gd name="T48" fmla="*/ 30 w 82"/>
                <a:gd name="T49" fmla="*/ 21 h 96"/>
                <a:gd name="T50" fmla="*/ 53 w 82"/>
                <a:gd name="T51" fmla="*/ 28 h 96"/>
                <a:gd name="T52" fmla="*/ 51 w 82"/>
                <a:gd name="T53" fmla="*/ 21 h 96"/>
                <a:gd name="T54" fmla="*/ 51 w 82"/>
                <a:gd name="T55" fmla="*/ 16 h 96"/>
                <a:gd name="T56" fmla="*/ 50 w 82"/>
                <a:gd name="T57" fmla="*/ 12 h 96"/>
                <a:gd name="T58" fmla="*/ 38 w 82"/>
                <a:gd name="T59" fmla="*/ 12 h 96"/>
                <a:gd name="T60" fmla="*/ 43 w 82"/>
                <a:gd name="T61" fmla="*/ 12 h 96"/>
                <a:gd name="T62" fmla="*/ 44 w 82"/>
                <a:gd name="T63" fmla="*/ 16 h 96"/>
                <a:gd name="T64" fmla="*/ 44 w 82"/>
                <a:gd name="T65" fmla="*/ 21 h 96"/>
                <a:gd name="T66" fmla="*/ 44 w 82"/>
                <a:gd name="T67" fmla="*/ 16 h 96"/>
                <a:gd name="T68" fmla="*/ 35 w 82"/>
                <a:gd name="T69" fmla="*/ 18 h 96"/>
                <a:gd name="T70" fmla="*/ 40 w 82"/>
                <a:gd name="T71" fmla="*/ 18 h 96"/>
                <a:gd name="T72" fmla="*/ 48 w 82"/>
                <a:gd name="T73" fmla="*/ 22 h 96"/>
                <a:gd name="T74" fmla="*/ 48 w 82"/>
                <a:gd name="T75" fmla="*/ 27 h 96"/>
                <a:gd name="T76" fmla="*/ 48 w 82"/>
                <a:gd name="T77" fmla="*/ 22 h 96"/>
                <a:gd name="T78" fmla="*/ 39 w 82"/>
                <a:gd name="T79" fmla="*/ 24 h 96"/>
                <a:gd name="T80" fmla="*/ 44 w 82"/>
                <a:gd name="T81" fmla="*/ 24 h 96"/>
                <a:gd name="T82" fmla="*/ 34 w 82"/>
                <a:gd name="T83" fmla="*/ 22 h 96"/>
                <a:gd name="T84" fmla="*/ 34 w 82"/>
                <a:gd name="T85" fmla="*/ 27 h 96"/>
                <a:gd name="T86" fmla="*/ 34 w 82"/>
                <a:gd name="T87" fmla="*/ 22 h 96"/>
                <a:gd name="T88" fmla="*/ 62 w 82"/>
                <a:gd name="T89" fmla="*/ 40 h 96"/>
                <a:gd name="T90" fmla="*/ 42 w 82"/>
                <a:gd name="T91" fmla="*/ 61 h 96"/>
                <a:gd name="T92" fmla="*/ 27 w 82"/>
                <a:gd name="T93" fmla="*/ 55 h 96"/>
                <a:gd name="T94" fmla="*/ 21 w 82"/>
                <a:gd name="T95" fmla="*/ 35 h 96"/>
                <a:gd name="T96" fmla="*/ 16 w 82"/>
                <a:gd name="T97" fmla="*/ 42 h 96"/>
                <a:gd name="T98" fmla="*/ 42 w 82"/>
                <a:gd name="T99" fmla="*/ 68 h 96"/>
                <a:gd name="T100" fmla="*/ 60 w 82"/>
                <a:gd name="T101" fmla="*/ 60 h 96"/>
                <a:gd name="T102" fmla="*/ 67 w 82"/>
                <a:gd name="T103" fmla="*/ 3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2" h="96">
                  <a:moveTo>
                    <a:pt x="42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47" y="0"/>
                    <a:pt x="52" y="2"/>
                    <a:pt x="56" y="6"/>
                  </a:cubicBezTo>
                  <a:cubicBezTo>
                    <a:pt x="59" y="9"/>
                    <a:pt x="62" y="14"/>
                    <a:pt x="62" y="20"/>
                  </a:cubicBezTo>
                  <a:cubicBezTo>
                    <a:pt x="62" y="28"/>
                    <a:pt x="62" y="28"/>
                    <a:pt x="62" y="28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7" y="20"/>
                    <a:pt x="67" y="20"/>
                    <a:pt x="67" y="20"/>
                  </a:cubicBezTo>
                  <a:cubicBezTo>
                    <a:pt x="77" y="20"/>
                    <a:pt x="77" y="20"/>
                    <a:pt x="77" y="20"/>
                  </a:cubicBezTo>
                  <a:cubicBezTo>
                    <a:pt x="77" y="28"/>
                    <a:pt x="77" y="28"/>
                    <a:pt x="77" y="28"/>
                  </a:cubicBezTo>
                  <a:cubicBezTo>
                    <a:pt x="82" y="28"/>
                    <a:pt x="82" y="28"/>
                    <a:pt x="82" y="28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77" y="35"/>
                    <a:pt x="77" y="35"/>
                    <a:pt x="77" y="35"/>
                  </a:cubicBezTo>
                  <a:cubicBezTo>
                    <a:pt x="77" y="42"/>
                    <a:pt x="77" y="42"/>
                    <a:pt x="77" y="42"/>
                  </a:cubicBezTo>
                  <a:cubicBezTo>
                    <a:pt x="77" y="52"/>
                    <a:pt x="73" y="61"/>
                    <a:pt x="67" y="67"/>
                  </a:cubicBezTo>
                  <a:cubicBezTo>
                    <a:pt x="61" y="72"/>
                    <a:pt x="54" y="76"/>
                    <a:pt x="47" y="77"/>
                  </a:cubicBezTo>
                  <a:cubicBezTo>
                    <a:pt x="47" y="85"/>
                    <a:pt x="47" y="85"/>
                    <a:pt x="47" y="85"/>
                  </a:cubicBezTo>
                  <a:cubicBezTo>
                    <a:pt x="67" y="85"/>
                    <a:pt x="67" y="85"/>
                    <a:pt x="67" y="85"/>
                  </a:cubicBezTo>
                  <a:cubicBezTo>
                    <a:pt x="67" y="96"/>
                    <a:pt x="67" y="96"/>
                    <a:pt x="67" y="96"/>
                  </a:cubicBezTo>
                  <a:cubicBezTo>
                    <a:pt x="17" y="96"/>
                    <a:pt x="17" y="96"/>
                    <a:pt x="17" y="96"/>
                  </a:cubicBezTo>
                  <a:cubicBezTo>
                    <a:pt x="17" y="85"/>
                    <a:pt x="17" y="85"/>
                    <a:pt x="17" y="85"/>
                  </a:cubicBezTo>
                  <a:cubicBezTo>
                    <a:pt x="35" y="85"/>
                    <a:pt x="35" y="85"/>
                    <a:pt x="35" y="85"/>
                  </a:cubicBezTo>
                  <a:cubicBezTo>
                    <a:pt x="35" y="77"/>
                    <a:pt x="35" y="77"/>
                    <a:pt x="35" y="77"/>
                  </a:cubicBezTo>
                  <a:cubicBezTo>
                    <a:pt x="28" y="76"/>
                    <a:pt x="21" y="72"/>
                    <a:pt x="16" y="67"/>
                  </a:cubicBezTo>
                  <a:cubicBezTo>
                    <a:pt x="10" y="61"/>
                    <a:pt x="6" y="52"/>
                    <a:pt x="6" y="42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14"/>
                    <a:pt x="24" y="9"/>
                    <a:pt x="27" y="6"/>
                  </a:cubicBezTo>
                  <a:cubicBezTo>
                    <a:pt x="31" y="2"/>
                    <a:pt x="36" y="0"/>
                    <a:pt x="42" y="0"/>
                  </a:cubicBezTo>
                  <a:close/>
                  <a:moveTo>
                    <a:pt x="50" y="12"/>
                  </a:moveTo>
                  <a:cubicBezTo>
                    <a:pt x="50" y="14"/>
                    <a:pt x="49" y="15"/>
                    <a:pt x="47" y="15"/>
                  </a:cubicBezTo>
                  <a:cubicBezTo>
                    <a:pt x="46" y="15"/>
                    <a:pt x="45" y="14"/>
                    <a:pt x="45" y="12"/>
                  </a:cubicBezTo>
                  <a:cubicBezTo>
                    <a:pt x="45" y="11"/>
                    <a:pt x="46" y="10"/>
                    <a:pt x="46" y="10"/>
                  </a:cubicBezTo>
                  <a:cubicBezTo>
                    <a:pt x="45" y="9"/>
                    <a:pt x="43" y="9"/>
                    <a:pt x="42" y="9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39" y="9"/>
                    <a:pt x="37" y="9"/>
                    <a:pt x="36" y="10"/>
                  </a:cubicBezTo>
                  <a:cubicBezTo>
                    <a:pt x="36" y="11"/>
                    <a:pt x="36" y="11"/>
                    <a:pt x="36" y="12"/>
                  </a:cubicBezTo>
                  <a:cubicBezTo>
                    <a:pt x="36" y="14"/>
                    <a:pt x="35" y="15"/>
                    <a:pt x="34" y="15"/>
                  </a:cubicBezTo>
                  <a:cubicBezTo>
                    <a:pt x="33" y="15"/>
                    <a:pt x="32" y="14"/>
                    <a:pt x="32" y="14"/>
                  </a:cubicBezTo>
                  <a:cubicBezTo>
                    <a:pt x="32" y="15"/>
                    <a:pt x="31" y="15"/>
                    <a:pt x="31" y="16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3" y="16"/>
                    <a:pt x="34" y="17"/>
                    <a:pt x="34" y="18"/>
                  </a:cubicBezTo>
                  <a:cubicBezTo>
                    <a:pt x="34" y="20"/>
                    <a:pt x="33" y="21"/>
                    <a:pt x="31" y="21"/>
                  </a:cubicBezTo>
                  <a:cubicBezTo>
                    <a:pt x="31" y="21"/>
                    <a:pt x="31" y="21"/>
                    <a:pt x="30" y="21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2" y="21"/>
                    <a:pt x="52" y="21"/>
                    <a:pt x="51" y="21"/>
                  </a:cubicBezTo>
                  <a:cubicBezTo>
                    <a:pt x="50" y="21"/>
                    <a:pt x="49" y="20"/>
                    <a:pt x="49" y="18"/>
                  </a:cubicBezTo>
                  <a:cubicBezTo>
                    <a:pt x="49" y="17"/>
                    <a:pt x="50" y="16"/>
                    <a:pt x="51" y="16"/>
                  </a:cubicBezTo>
                  <a:cubicBezTo>
                    <a:pt x="51" y="16"/>
                    <a:pt x="52" y="16"/>
                    <a:pt x="52" y="16"/>
                  </a:cubicBezTo>
                  <a:cubicBezTo>
                    <a:pt x="52" y="15"/>
                    <a:pt x="51" y="13"/>
                    <a:pt x="50" y="12"/>
                  </a:cubicBezTo>
                  <a:close/>
                  <a:moveTo>
                    <a:pt x="41" y="10"/>
                  </a:moveTo>
                  <a:cubicBezTo>
                    <a:pt x="39" y="10"/>
                    <a:pt x="38" y="11"/>
                    <a:pt x="38" y="12"/>
                  </a:cubicBezTo>
                  <a:cubicBezTo>
                    <a:pt x="38" y="14"/>
                    <a:pt x="39" y="15"/>
                    <a:pt x="41" y="15"/>
                  </a:cubicBezTo>
                  <a:cubicBezTo>
                    <a:pt x="42" y="15"/>
                    <a:pt x="43" y="14"/>
                    <a:pt x="43" y="12"/>
                  </a:cubicBezTo>
                  <a:cubicBezTo>
                    <a:pt x="43" y="11"/>
                    <a:pt x="42" y="10"/>
                    <a:pt x="41" y="10"/>
                  </a:cubicBezTo>
                  <a:close/>
                  <a:moveTo>
                    <a:pt x="44" y="16"/>
                  </a:moveTo>
                  <a:cubicBezTo>
                    <a:pt x="43" y="16"/>
                    <a:pt x="42" y="17"/>
                    <a:pt x="42" y="18"/>
                  </a:cubicBezTo>
                  <a:cubicBezTo>
                    <a:pt x="42" y="20"/>
                    <a:pt x="43" y="21"/>
                    <a:pt x="44" y="21"/>
                  </a:cubicBezTo>
                  <a:cubicBezTo>
                    <a:pt x="46" y="21"/>
                    <a:pt x="47" y="20"/>
                    <a:pt x="47" y="18"/>
                  </a:cubicBezTo>
                  <a:cubicBezTo>
                    <a:pt x="47" y="17"/>
                    <a:pt x="46" y="16"/>
                    <a:pt x="44" y="16"/>
                  </a:cubicBezTo>
                  <a:close/>
                  <a:moveTo>
                    <a:pt x="37" y="16"/>
                  </a:moveTo>
                  <a:cubicBezTo>
                    <a:pt x="36" y="16"/>
                    <a:pt x="35" y="17"/>
                    <a:pt x="35" y="18"/>
                  </a:cubicBezTo>
                  <a:cubicBezTo>
                    <a:pt x="35" y="20"/>
                    <a:pt x="36" y="21"/>
                    <a:pt x="37" y="21"/>
                  </a:cubicBezTo>
                  <a:cubicBezTo>
                    <a:pt x="39" y="21"/>
                    <a:pt x="40" y="20"/>
                    <a:pt x="40" y="18"/>
                  </a:cubicBezTo>
                  <a:cubicBezTo>
                    <a:pt x="40" y="17"/>
                    <a:pt x="39" y="16"/>
                    <a:pt x="37" y="16"/>
                  </a:cubicBezTo>
                  <a:close/>
                  <a:moveTo>
                    <a:pt x="48" y="22"/>
                  </a:moveTo>
                  <a:cubicBezTo>
                    <a:pt x="47" y="22"/>
                    <a:pt x="46" y="23"/>
                    <a:pt x="46" y="24"/>
                  </a:cubicBezTo>
                  <a:cubicBezTo>
                    <a:pt x="46" y="26"/>
                    <a:pt x="47" y="27"/>
                    <a:pt x="48" y="27"/>
                  </a:cubicBezTo>
                  <a:cubicBezTo>
                    <a:pt x="50" y="27"/>
                    <a:pt x="51" y="26"/>
                    <a:pt x="51" y="24"/>
                  </a:cubicBezTo>
                  <a:cubicBezTo>
                    <a:pt x="51" y="23"/>
                    <a:pt x="50" y="22"/>
                    <a:pt x="48" y="22"/>
                  </a:cubicBezTo>
                  <a:close/>
                  <a:moveTo>
                    <a:pt x="41" y="22"/>
                  </a:moveTo>
                  <a:cubicBezTo>
                    <a:pt x="40" y="22"/>
                    <a:pt x="39" y="23"/>
                    <a:pt x="39" y="24"/>
                  </a:cubicBezTo>
                  <a:cubicBezTo>
                    <a:pt x="39" y="26"/>
                    <a:pt x="40" y="27"/>
                    <a:pt x="41" y="27"/>
                  </a:cubicBezTo>
                  <a:cubicBezTo>
                    <a:pt x="43" y="27"/>
                    <a:pt x="44" y="26"/>
                    <a:pt x="44" y="24"/>
                  </a:cubicBezTo>
                  <a:cubicBezTo>
                    <a:pt x="44" y="23"/>
                    <a:pt x="43" y="22"/>
                    <a:pt x="41" y="22"/>
                  </a:cubicBezTo>
                  <a:close/>
                  <a:moveTo>
                    <a:pt x="34" y="22"/>
                  </a:moveTo>
                  <a:cubicBezTo>
                    <a:pt x="33" y="22"/>
                    <a:pt x="32" y="23"/>
                    <a:pt x="32" y="24"/>
                  </a:cubicBezTo>
                  <a:cubicBezTo>
                    <a:pt x="32" y="26"/>
                    <a:pt x="33" y="27"/>
                    <a:pt x="34" y="27"/>
                  </a:cubicBezTo>
                  <a:cubicBezTo>
                    <a:pt x="36" y="27"/>
                    <a:pt x="37" y="26"/>
                    <a:pt x="37" y="24"/>
                  </a:cubicBezTo>
                  <a:cubicBezTo>
                    <a:pt x="37" y="23"/>
                    <a:pt x="36" y="22"/>
                    <a:pt x="34" y="22"/>
                  </a:cubicBezTo>
                  <a:close/>
                  <a:moveTo>
                    <a:pt x="62" y="35"/>
                  </a:moveTo>
                  <a:cubicBezTo>
                    <a:pt x="62" y="40"/>
                    <a:pt x="62" y="40"/>
                    <a:pt x="62" y="40"/>
                  </a:cubicBezTo>
                  <a:cubicBezTo>
                    <a:pt x="62" y="46"/>
                    <a:pt x="59" y="51"/>
                    <a:pt x="56" y="55"/>
                  </a:cubicBezTo>
                  <a:cubicBezTo>
                    <a:pt x="52" y="58"/>
                    <a:pt x="47" y="61"/>
                    <a:pt x="42" y="61"/>
                  </a:cubicBezTo>
                  <a:cubicBezTo>
                    <a:pt x="42" y="61"/>
                    <a:pt x="42" y="61"/>
                    <a:pt x="42" y="61"/>
                  </a:cubicBezTo>
                  <a:cubicBezTo>
                    <a:pt x="36" y="61"/>
                    <a:pt x="31" y="58"/>
                    <a:pt x="27" y="55"/>
                  </a:cubicBezTo>
                  <a:cubicBezTo>
                    <a:pt x="24" y="51"/>
                    <a:pt x="21" y="46"/>
                    <a:pt x="21" y="40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6" y="49"/>
                    <a:pt x="18" y="56"/>
                    <a:pt x="23" y="60"/>
                  </a:cubicBezTo>
                  <a:cubicBezTo>
                    <a:pt x="28" y="65"/>
                    <a:pt x="34" y="68"/>
                    <a:pt x="42" y="68"/>
                  </a:cubicBezTo>
                  <a:cubicBezTo>
                    <a:pt x="42" y="68"/>
                    <a:pt x="42" y="68"/>
                    <a:pt x="42" y="68"/>
                  </a:cubicBezTo>
                  <a:cubicBezTo>
                    <a:pt x="49" y="68"/>
                    <a:pt x="55" y="65"/>
                    <a:pt x="60" y="60"/>
                  </a:cubicBezTo>
                  <a:cubicBezTo>
                    <a:pt x="65" y="56"/>
                    <a:pt x="67" y="49"/>
                    <a:pt x="67" y="42"/>
                  </a:cubicBezTo>
                  <a:cubicBezTo>
                    <a:pt x="67" y="35"/>
                    <a:pt x="67" y="35"/>
                    <a:pt x="67" y="35"/>
                  </a:cubicBezTo>
                  <a:lnTo>
                    <a:pt x="62" y="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endParaRPr lang="zh-CN" altLang="en-US" sz="1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6" name="Group 10"/>
          <p:cNvGrpSpPr/>
          <p:nvPr/>
        </p:nvGrpSpPr>
        <p:grpSpPr>
          <a:xfrm>
            <a:off x="589898" y="3706871"/>
            <a:ext cx="724534" cy="724534"/>
            <a:chOff x="875113" y="3954177"/>
            <a:chExt cx="687003" cy="687003"/>
          </a:xfrm>
        </p:grpSpPr>
        <p:sp>
          <p:nvSpPr>
            <p:cNvPr id="17" name="Rectangle 8"/>
            <p:cNvSpPr/>
            <p:nvPr/>
          </p:nvSpPr>
          <p:spPr>
            <a:xfrm>
              <a:off x="875113" y="3954177"/>
              <a:ext cx="687003" cy="68700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Freeform 14"/>
            <p:cNvSpPr>
              <a:spLocks noEditPoints="1"/>
            </p:cNvSpPr>
            <p:nvPr/>
          </p:nvSpPr>
          <p:spPr bwMode="auto">
            <a:xfrm>
              <a:off x="1021105" y="4104940"/>
              <a:ext cx="387383" cy="385476"/>
            </a:xfrm>
            <a:custGeom>
              <a:avLst/>
              <a:gdLst>
                <a:gd name="T0" fmla="*/ 6 w 94"/>
                <a:gd name="T1" fmla="*/ 28 h 94"/>
                <a:gd name="T2" fmla="*/ 32 w 94"/>
                <a:gd name="T3" fmla="*/ 4 h 94"/>
                <a:gd name="T4" fmla="*/ 67 w 94"/>
                <a:gd name="T5" fmla="*/ 6 h 94"/>
                <a:gd name="T6" fmla="*/ 90 w 94"/>
                <a:gd name="T7" fmla="*/ 32 h 94"/>
                <a:gd name="T8" fmla="*/ 88 w 94"/>
                <a:gd name="T9" fmla="*/ 67 h 94"/>
                <a:gd name="T10" fmla="*/ 88 w 94"/>
                <a:gd name="T11" fmla="*/ 67 h 94"/>
                <a:gd name="T12" fmla="*/ 62 w 94"/>
                <a:gd name="T13" fmla="*/ 90 h 94"/>
                <a:gd name="T14" fmla="*/ 27 w 94"/>
                <a:gd name="T15" fmla="*/ 89 h 94"/>
                <a:gd name="T16" fmla="*/ 27 w 94"/>
                <a:gd name="T17" fmla="*/ 89 h 94"/>
                <a:gd name="T18" fmla="*/ 4 w 94"/>
                <a:gd name="T19" fmla="*/ 62 h 94"/>
                <a:gd name="T20" fmla="*/ 6 w 94"/>
                <a:gd name="T21" fmla="*/ 28 h 94"/>
                <a:gd name="T22" fmla="*/ 6 w 94"/>
                <a:gd name="T23" fmla="*/ 28 h 94"/>
                <a:gd name="T24" fmla="*/ 20 w 94"/>
                <a:gd name="T25" fmla="*/ 27 h 94"/>
                <a:gd name="T26" fmla="*/ 16 w 94"/>
                <a:gd name="T27" fmla="*/ 32 h 94"/>
                <a:gd name="T28" fmla="*/ 16 w 94"/>
                <a:gd name="T29" fmla="*/ 32 h 94"/>
                <a:gd name="T30" fmla="*/ 15 w 94"/>
                <a:gd name="T31" fmla="*/ 35 h 94"/>
                <a:gd name="T32" fmla="*/ 36 w 94"/>
                <a:gd name="T33" fmla="*/ 37 h 94"/>
                <a:gd name="T34" fmla="*/ 34 w 94"/>
                <a:gd name="T35" fmla="*/ 40 h 94"/>
                <a:gd name="T36" fmla="*/ 32 w 94"/>
                <a:gd name="T37" fmla="*/ 45 h 94"/>
                <a:gd name="T38" fmla="*/ 13 w 94"/>
                <a:gd name="T39" fmla="*/ 53 h 94"/>
                <a:gd name="T40" fmla="*/ 15 w 94"/>
                <a:gd name="T41" fmla="*/ 59 h 94"/>
                <a:gd name="T42" fmla="*/ 15 w 94"/>
                <a:gd name="T43" fmla="*/ 59 h 94"/>
                <a:gd name="T44" fmla="*/ 16 w 94"/>
                <a:gd name="T45" fmla="*/ 60 h 94"/>
                <a:gd name="T46" fmla="*/ 29 w 94"/>
                <a:gd name="T47" fmla="*/ 54 h 94"/>
                <a:gd name="T48" fmla="*/ 26 w 94"/>
                <a:gd name="T49" fmla="*/ 74 h 94"/>
                <a:gd name="T50" fmla="*/ 32 w 94"/>
                <a:gd name="T51" fmla="*/ 78 h 94"/>
                <a:gd name="T52" fmla="*/ 32 w 94"/>
                <a:gd name="T53" fmla="*/ 78 h 94"/>
                <a:gd name="T54" fmla="*/ 33 w 94"/>
                <a:gd name="T55" fmla="*/ 79 h 94"/>
                <a:gd name="T56" fmla="*/ 34 w 94"/>
                <a:gd name="T57" fmla="*/ 78 h 94"/>
                <a:gd name="T58" fmla="*/ 36 w 94"/>
                <a:gd name="T59" fmla="*/ 55 h 94"/>
                <a:gd name="T60" fmla="*/ 48 w 94"/>
                <a:gd name="T61" fmla="*/ 67 h 94"/>
                <a:gd name="T62" fmla="*/ 60 w 94"/>
                <a:gd name="T63" fmla="*/ 79 h 94"/>
                <a:gd name="T64" fmla="*/ 65 w 94"/>
                <a:gd name="T65" fmla="*/ 77 h 94"/>
                <a:gd name="T66" fmla="*/ 66 w 94"/>
                <a:gd name="T67" fmla="*/ 74 h 94"/>
                <a:gd name="T68" fmla="*/ 54 w 94"/>
                <a:gd name="T69" fmla="*/ 62 h 94"/>
                <a:gd name="T70" fmla="*/ 39 w 94"/>
                <a:gd name="T71" fmla="*/ 48 h 94"/>
                <a:gd name="T72" fmla="*/ 41 w 94"/>
                <a:gd name="T73" fmla="*/ 43 h 94"/>
                <a:gd name="T74" fmla="*/ 43 w 94"/>
                <a:gd name="T75" fmla="*/ 39 h 94"/>
                <a:gd name="T76" fmla="*/ 49 w 94"/>
                <a:gd name="T77" fmla="*/ 42 h 94"/>
                <a:gd name="T78" fmla="*/ 77 w 94"/>
                <a:gd name="T79" fmla="*/ 64 h 94"/>
                <a:gd name="T80" fmla="*/ 78 w 94"/>
                <a:gd name="T81" fmla="*/ 62 h 94"/>
                <a:gd name="T82" fmla="*/ 78 w 94"/>
                <a:gd name="T83" fmla="*/ 62 h 94"/>
                <a:gd name="T84" fmla="*/ 80 w 94"/>
                <a:gd name="T85" fmla="*/ 56 h 94"/>
                <a:gd name="T86" fmla="*/ 53 w 94"/>
                <a:gd name="T87" fmla="*/ 35 h 94"/>
                <a:gd name="T88" fmla="*/ 47 w 94"/>
                <a:gd name="T89" fmla="*/ 32 h 94"/>
                <a:gd name="T90" fmla="*/ 50 w 94"/>
                <a:gd name="T91" fmla="*/ 28 h 94"/>
                <a:gd name="T92" fmla="*/ 56 w 94"/>
                <a:gd name="T93" fmla="*/ 30 h 94"/>
                <a:gd name="T94" fmla="*/ 74 w 94"/>
                <a:gd name="T95" fmla="*/ 28 h 94"/>
                <a:gd name="T96" fmla="*/ 71 w 94"/>
                <a:gd name="T97" fmla="*/ 23 h 94"/>
                <a:gd name="T98" fmla="*/ 70 w 94"/>
                <a:gd name="T99" fmla="*/ 22 h 94"/>
                <a:gd name="T100" fmla="*/ 58 w 94"/>
                <a:gd name="T101" fmla="*/ 23 h 94"/>
                <a:gd name="T102" fmla="*/ 55 w 94"/>
                <a:gd name="T103" fmla="*/ 22 h 94"/>
                <a:gd name="T104" fmla="*/ 62 w 94"/>
                <a:gd name="T105" fmla="*/ 16 h 94"/>
                <a:gd name="T106" fmla="*/ 53 w 94"/>
                <a:gd name="T107" fmla="*/ 14 h 94"/>
                <a:gd name="T108" fmla="*/ 49 w 94"/>
                <a:gd name="T109" fmla="*/ 18 h 94"/>
                <a:gd name="T110" fmla="*/ 43 w 94"/>
                <a:gd name="T111" fmla="*/ 13 h 94"/>
                <a:gd name="T112" fmla="*/ 37 w 94"/>
                <a:gd name="T113" fmla="*/ 15 h 94"/>
                <a:gd name="T114" fmla="*/ 35 w 94"/>
                <a:gd name="T115" fmla="*/ 16 h 94"/>
                <a:gd name="T116" fmla="*/ 44 w 94"/>
                <a:gd name="T117" fmla="*/ 24 h 94"/>
                <a:gd name="T118" fmla="*/ 40 w 94"/>
                <a:gd name="T119" fmla="*/ 30 h 94"/>
                <a:gd name="T120" fmla="*/ 20 w 94"/>
                <a:gd name="T121" fmla="*/ 2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4" h="94">
                  <a:moveTo>
                    <a:pt x="6" y="28"/>
                  </a:moveTo>
                  <a:cubicBezTo>
                    <a:pt x="11" y="16"/>
                    <a:pt x="21" y="8"/>
                    <a:pt x="32" y="4"/>
                  </a:cubicBezTo>
                  <a:cubicBezTo>
                    <a:pt x="43" y="0"/>
                    <a:pt x="56" y="1"/>
                    <a:pt x="67" y="6"/>
                  </a:cubicBezTo>
                  <a:cubicBezTo>
                    <a:pt x="78" y="12"/>
                    <a:pt x="86" y="21"/>
                    <a:pt x="90" y="32"/>
                  </a:cubicBezTo>
                  <a:cubicBezTo>
                    <a:pt x="94" y="43"/>
                    <a:pt x="94" y="56"/>
                    <a:pt x="88" y="67"/>
                  </a:cubicBezTo>
                  <a:cubicBezTo>
                    <a:pt x="88" y="67"/>
                    <a:pt x="88" y="67"/>
                    <a:pt x="88" y="67"/>
                  </a:cubicBezTo>
                  <a:cubicBezTo>
                    <a:pt x="83" y="78"/>
                    <a:pt x="73" y="87"/>
                    <a:pt x="62" y="90"/>
                  </a:cubicBezTo>
                  <a:cubicBezTo>
                    <a:pt x="51" y="94"/>
                    <a:pt x="39" y="94"/>
                    <a:pt x="27" y="89"/>
                  </a:cubicBezTo>
                  <a:cubicBezTo>
                    <a:pt x="27" y="89"/>
                    <a:pt x="27" y="89"/>
                    <a:pt x="27" y="89"/>
                  </a:cubicBezTo>
                  <a:cubicBezTo>
                    <a:pt x="16" y="83"/>
                    <a:pt x="8" y="73"/>
                    <a:pt x="4" y="62"/>
                  </a:cubicBezTo>
                  <a:cubicBezTo>
                    <a:pt x="0" y="51"/>
                    <a:pt x="1" y="39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lose/>
                  <a:moveTo>
                    <a:pt x="20" y="27"/>
                  </a:moveTo>
                  <a:cubicBezTo>
                    <a:pt x="18" y="29"/>
                    <a:pt x="17" y="30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3"/>
                    <a:pt x="15" y="34"/>
                    <a:pt x="15" y="35"/>
                  </a:cubicBezTo>
                  <a:cubicBezTo>
                    <a:pt x="21" y="34"/>
                    <a:pt x="28" y="34"/>
                    <a:pt x="36" y="37"/>
                  </a:cubicBezTo>
                  <a:cubicBezTo>
                    <a:pt x="35" y="38"/>
                    <a:pt x="35" y="39"/>
                    <a:pt x="34" y="40"/>
                  </a:cubicBezTo>
                  <a:cubicBezTo>
                    <a:pt x="33" y="42"/>
                    <a:pt x="32" y="43"/>
                    <a:pt x="32" y="45"/>
                  </a:cubicBezTo>
                  <a:cubicBezTo>
                    <a:pt x="26" y="45"/>
                    <a:pt x="20" y="47"/>
                    <a:pt x="13" y="53"/>
                  </a:cubicBezTo>
                  <a:cubicBezTo>
                    <a:pt x="14" y="55"/>
                    <a:pt x="14" y="57"/>
                    <a:pt x="15" y="59"/>
                  </a:cubicBezTo>
                  <a:cubicBezTo>
                    <a:pt x="15" y="59"/>
                    <a:pt x="15" y="59"/>
                    <a:pt x="15" y="59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21" y="56"/>
                    <a:pt x="25" y="54"/>
                    <a:pt x="29" y="54"/>
                  </a:cubicBezTo>
                  <a:cubicBezTo>
                    <a:pt x="27" y="61"/>
                    <a:pt x="26" y="68"/>
                    <a:pt x="26" y="74"/>
                  </a:cubicBezTo>
                  <a:cubicBezTo>
                    <a:pt x="28" y="76"/>
                    <a:pt x="30" y="77"/>
                    <a:pt x="32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3" y="78"/>
                    <a:pt x="33" y="78"/>
                    <a:pt x="33" y="79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3" y="72"/>
                    <a:pt x="34" y="64"/>
                    <a:pt x="36" y="55"/>
                  </a:cubicBezTo>
                  <a:cubicBezTo>
                    <a:pt x="41" y="58"/>
                    <a:pt x="44" y="62"/>
                    <a:pt x="48" y="67"/>
                  </a:cubicBezTo>
                  <a:cubicBezTo>
                    <a:pt x="52" y="71"/>
                    <a:pt x="56" y="76"/>
                    <a:pt x="60" y="79"/>
                  </a:cubicBezTo>
                  <a:cubicBezTo>
                    <a:pt x="62" y="78"/>
                    <a:pt x="63" y="78"/>
                    <a:pt x="65" y="77"/>
                  </a:cubicBezTo>
                  <a:cubicBezTo>
                    <a:pt x="66" y="74"/>
                    <a:pt x="66" y="74"/>
                    <a:pt x="66" y="74"/>
                  </a:cubicBezTo>
                  <a:cubicBezTo>
                    <a:pt x="62" y="71"/>
                    <a:pt x="58" y="67"/>
                    <a:pt x="54" y="62"/>
                  </a:cubicBezTo>
                  <a:cubicBezTo>
                    <a:pt x="49" y="56"/>
                    <a:pt x="44" y="51"/>
                    <a:pt x="39" y="48"/>
                  </a:cubicBezTo>
                  <a:cubicBezTo>
                    <a:pt x="40" y="46"/>
                    <a:pt x="40" y="45"/>
                    <a:pt x="41" y="43"/>
                  </a:cubicBezTo>
                  <a:cubicBezTo>
                    <a:pt x="42" y="42"/>
                    <a:pt x="42" y="40"/>
                    <a:pt x="43" y="39"/>
                  </a:cubicBezTo>
                  <a:cubicBezTo>
                    <a:pt x="45" y="40"/>
                    <a:pt x="47" y="41"/>
                    <a:pt x="49" y="42"/>
                  </a:cubicBezTo>
                  <a:cubicBezTo>
                    <a:pt x="61" y="47"/>
                    <a:pt x="71" y="55"/>
                    <a:pt x="77" y="64"/>
                  </a:cubicBezTo>
                  <a:cubicBezTo>
                    <a:pt x="77" y="63"/>
                    <a:pt x="78" y="63"/>
                    <a:pt x="78" y="62"/>
                  </a:cubicBezTo>
                  <a:cubicBezTo>
                    <a:pt x="78" y="62"/>
                    <a:pt x="78" y="62"/>
                    <a:pt x="78" y="62"/>
                  </a:cubicBezTo>
                  <a:cubicBezTo>
                    <a:pt x="79" y="60"/>
                    <a:pt x="80" y="58"/>
                    <a:pt x="80" y="56"/>
                  </a:cubicBezTo>
                  <a:cubicBezTo>
                    <a:pt x="74" y="47"/>
                    <a:pt x="63" y="40"/>
                    <a:pt x="53" y="35"/>
                  </a:cubicBezTo>
                  <a:cubicBezTo>
                    <a:pt x="51" y="34"/>
                    <a:pt x="49" y="33"/>
                    <a:pt x="47" y="32"/>
                  </a:cubicBezTo>
                  <a:cubicBezTo>
                    <a:pt x="48" y="31"/>
                    <a:pt x="49" y="29"/>
                    <a:pt x="50" y="28"/>
                  </a:cubicBezTo>
                  <a:cubicBezTo>
                    <a:pt x="52" y="29"/>
                    <a:pt x="54" y="30"/>
                    <a:pt x="56" y="30"/>
                  </a:cubicBezTo>
                  <a:cubicBezTo>
                    <a:pt x="66" y="32"/>
                    <a:pt x="73" y="28"/>
                    <a:pt x="74" y="28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71" y="22"/>
                    <a:pt x="70" y="22"/>
                    <a:pt x="70" y="22"/>
                  </a:cubicBezTo>
                  <a:cubicBezTo>
                    <a:pt x="68" y="22"/>
                    <a:pt x="63" y="24"/>
                    <a:pt x="58" y="23"/>
                  </a:cubicBezTo>
                  <a:cubicBezTo>
                    <a:pt x="57" y="23"/>
                    <a:pt x="56" y="22"/>
                    <a:pt x="55" y="22"/>
                  </a:cubicBezTo>
                  <a:cubicBezTo>
                    <a:pt x="57" y="20"/>
                    <a:pt x="60" y="18"/>
                    <a:pt x="62" y="16"/>
                  </a:cubicBezTo>
                  <a:cubicBezTo>
                    <a:pt x="59" y="15"/>
                    <a:pt x="56" y="14"/>
                    <a:pt x="53" y="14"/>
                  </a:cubicBezTo>
                  <a:cubicBezTo>
                    <a:pt x="52" y="15"/>
                    <a:pt x="50" y="16"/>
                    <a:pt x="49" y="18"/>
                  </a:cubicBezTo>
                  <a:cubicBezTo>
                    <a:pt x="47" y="16"/>
                    <a:pt x="45" y="15"/>
                    <a:pt x="43" y="13"/>
                  </a:cubicBezTo>
                  <a:cubicBezTo>
                    <a:pt x="41" y="14"/>
                    <a:pt x="39" y="14"/>
                    <a:pt x="37" y="15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16"/>
                    <a:pt x="39" y="20"/>
                    <a:pt x="44" y="24"/>
                  </a:cubicBezTo>
                  <a:cubicBezTo>
                    <a:pt x="42" y="26"/>
                    <a:pt x="41" y="28"/>
                    <a:pt x="40" y="30"/>
                  </a:cubicBezTo>
                  <a:cubicBezTo>
                    <a:pt x="33" y="28"/>
                    <a:pt x="26" y="27"/>
                    <a:pt x="20" y="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endParaRPr lang="zh-CN" altLang="en-US" sz="1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Group 15"/>
          <p:cNvGrpSpPr/>
          <p:nvPr/>
        </p:nvGrpSpPr>
        <p:grpSpPr>
          <a:xfrm>
            <a:off x="1494562" y="1599490"/>
            <a:ext cx="4411347" cy="865028"/>
            <a:chOff x="7855640" y="3619632"/>
            <a:chExt cx="4182840" cy="820218"/>
          </a:xfrm>
        </p:grpSpPr>
        <p:sp>
          <p:nvSpPr>
            <p:cNvPr id="20" name="TextBox 16"/>
            <p:cNvSpPr txBox="1"/>
            <p:nvPr/>
          </p:nvSpPr>
          <p:spPr>
            <a:xfrm>
              <a:off x="7855640" y="3619632"/>
              <a:ext cx="1180130" cy="20411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Rectangle 17"/>
            <p:cNvSpPr/>
            <p:nvPr/>
          </p:nvSpPr>
          <p:spPr>
            <a:xfrm>
              <a:off x="7855640" y="3914813"/>
              <a:ext cx="4182840" cy="52503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2" name="Group 18"/>
          <p:cNvGrpSpPr/>
          <p:nvPr/>
        </p:nvGrpSpPr>
        <p:grpSpPr>
          <a:xfrm>
            <a:off x="1494562" y="2623188"/>
            <a:ext cx="4411347" cy="865028"/>
            <a:chOff x="7855640" y="3619632"/>
            <a:chExt cx="4182840" cy="820218"/>
          </a:xfrm>
        </p:grpSpPr>
        <p:sp>
          <p:nvSpPr>
            <p:cNvPr id="23" name="TextBox 19"/>
            <p:cNvSpPr txBox="1"/>
            <p:nvPr/>
          </p:nvSpPr>
          <p:spPr>
            <a:xfrm>
              <a:off x="7855640" y="3619632"/>
              <a:ext cx="1180130" cy="20411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Rectangle 20"/>
            <p:cNvSpPr/>
            <p:nvPr/>
          </p:nvSpPr>
          <p:spPr>
            <a:xfrm>
              <a:off x="7855640" y="3914813"/>
              <a:ext cx="4182840" cy="52503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5" name="Group 21"/>
          <p:cNvGrpSpPr/>
          <p:nvPr/>
        </p:nvGrpSpPr>
        <p:grpSpPr>
          <a:xfrm>
            <a:off x="1494562" y="3646885"/>
            <a:ext cx="4411347" cy="865028"/>
            <a:chOff x="7855640" y="3619632"/>
            <a:chExt cx="4182840" cy="820218"/>
          </a:xfrm>
        </p:grpSpPr>
        <p:sp>
          <p:nvSpPr>
            <p:cNvPr id="26" name="TextBox 22"/>
            <p:cNvSpPr txBox="1"/>
            <p:nvPr/>
          </p:nvSpPr>
          <p:spPr>
            <a:xfrm>
              <a:off x="7855640" y="3619632"/>
              <a:ext cx="1180130" cy="20411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Rectangle 23"/>
            <p:cNvSpPr/>
            <p:nvPr/>
          </p:nvSpPr>
          <p:spPr>
            <a:xfrm>
              <a:off x="7855640" y="3914813"/>
              <a:ext cx="4182840" cy="52503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8" name="Group 24"/>
          <p:cNvGrpSpPr/>
          <p:nvPr/>
        </p:nvGrpSpPr>
        <p:grpSpPr>
          <a:xfrm>
            <a:off x="1494562" y="4670581"/>
            <a:ext cx="4411347" cy="865028"/>
            <a:chOff x="7855640" y="3619632"/>
            <a:chExt cx="4182840" cy="820218"/>
          </a:xfrm>
        </p:grpSpPr>
        <p:sp>
          <p:nvSpPr>
            <p:cNvPr id="29" name="TextBox 25"/>
            <p:cNvSpPr txBox="1"/>
            <p:nvPr/>
          </p:nvSpPr>
          <p:spPr>
            <a:xfrm>
              <a:off x="7855640" y="3619632"/>
              <a:ext cx="1180130" cy="20411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" name="Rectangle 26"/>
            <p:cNvSpPr/>
            <p:nvPr/>
          </p:nvSpPr>
          <p:spPr>
            <a:xfrm>
              <a:off x="7855640" y="3914813"/>
              <a:ext cx="4182840" cy="52503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1" name="Rectangle 33"/>
          <p:cNvSpPr/>
          <p:nvPr/>
        </p:nvSpPr>
        <p:spPr>
          <a:xfrm>
            <a:off x="6417804" y="1640881"/>
            <a:ext cx="6107571" cy="3873076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Box 15_1"/>
          <p:cNvSpPr txBox="1"/>
          <p:nvPr/>
        </p:nvSpPr>
        <p:spPr>
          <a:xfrm>
            <a:off x="8712160" y="-706814"/>
            <a:ext cx="206311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播放延迟符 可删除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cut/>
      </p:transition>
    </mc:Choice>
    <mc:Fallback xmlns="">
      <p:transition spd="slow" advClick="0" advTm="3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5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3728" y="-196310"/>
            <a:ext cx="12889104" cy="7241636"/>
          </a:xfrm>
          <a:prstGeom prst="rect">
            <a:avLst/>
          </a:prstGeom>
        </p:spPr>
      </p:pic>
      <p:sp>
        <p:nvSpPr>
          <p:cNvPr id="69" name="文本框 68"/>
          <p:cNvSpPr txBox="1"/>
          <p:nvPr/>
        </p:nvSpPr>
        <p:spPr>
          <a:xfrm>
            <a:off x="829955" y="305540"/>
            <a:ext cx="2477770" cy="372110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zh-CN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70" name="文本框 69"/>
          <p:cNvSpPr txBox="1"/>
          <p:nvPr/>
        </p:nvSpPr>
        <p:spPr>
          <a:xfrm>
            <a:off x="829955" y="598272"/>
            <a:ext cx="1917065" cy="279400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RELATED TITLE WORDS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52571">
            <a:off x="-1476" y="97180"/>
            <a:ext cx="674018" cy="627534"/>
          </a:xfrm>
          <a:prstGeom prst="rect">
            <a:avLst/>
          </a:prstGeom>
        </p:spPr>
      </p:pic>
      <p:grpSp>
        <p:nvGrpSpPr>
          <p:cNvPr id="6" name="Group 50"/>
          <p:cNvGrpSpPr/>
          <p:nvPr/>
        </p:nvGrpSpPr>
        <p:grpSpPr>
          <a:xfrm>
            <a:off x="4749556" y="5589240"/>
            <a:ext cx="2743123" cy="2743123"/>
            <a:chOff x="3614476" y="3221164"/>
            <a:chExt cx="1950772" cy="1950772"/>
          </a:xfrm>
        </p:grpSpPr>
        <p:sp>
          <p:nvSpPr>
            <p:cNvPr id="7" name="Chord 48"/>
            <p:cNvSpPr/>
            <p:nvPr/>
          </p:nvSpPr>
          <p:spPr>
            <a:xfrm rot="6300000">
              <a:off x="3614476" y="3221164"/>
              <a:ext cx="1950772" cy="1950772"/>
            </a:xfrm>
            <a:prstGeom prst="chord">
              <a:avLst>
                <a:gd name="adj1" fmla="val 4234771"/>
                <a:gd name="adj2" fmla="val 1553198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Freeform 153"/>
            <p:cNvSpPr>
              <a:spLocks noEditPoints="1"/>
            </p:cNvSpPr>
            <p:nvPr/>
          </p:nvSpPr>
          <p:spPr bwMode="auto">
            <a:xfrm>
              <a:off x="4312763" y="3528584"/>
              <a:ext cx="554198" cy="561860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118" y="59"/>
                </a:cxn>
                <a:cxn ang="0">
                  <a:pos x="111" y="57"/>
                </a:cxn>
                <a:cxn ang="0">
                  <a:pos x="83" y="33"/>
                </a:cxn>
                <a:cxn ang="0">
                  <a:pos x="111" y="57"/>
                </a:cxn>
                <a:cxn ang="0">
                  <a:pos x="41" y="91"/>
                </a:cxn>
                <a:cxn ang="0">
                  <a:pos x="57" y="111"/>
                </a:cxn>
                <a:cxn ang="0">
                  <a:pos x="61" y="8"/>
                </a:cxn>
                <a:cxn ang="0">
                  <a:pos x="61" y="34"/>
                </a:cxn>
                <a:cxn ang="0">
                  <a:pos x="61" y="8"/>
                </a:cxn>
                <a:cxn ang="0">
                  <a:pos x="95" y="22"/>
                </a:cxn>
                <a:cxn ang="0">
                  <a:pos x="67" y="8"/>
                </a:cxn>
                <a:cxn ang="0">
                  <a:pos x="57" y="34"/>
                </a:cxn>
                <a:cxn ang="0">
                  <a:pos x="57" y="8"/>
                </a:cxn>
                <a:cxn ang="0">
                  <a:pos x="36" y="30"/>
                </a:cxn>
                <a:cxn ang="0">
                  <a:pos x="50" y="8"/>
                </a:cxn>
                <a:cxn ang="0">
                  <a:pos x="38" y="35"/>
                </a:cxn>
                <a:cxn ang="0">
                  <a:pos x="57" y="57"/>
                </a:cxn>
                <a:cxn ang="0">
                  <a:pos x="38" y="35"/>
                </a:cxn>
                <a:cxn ang="0">
                  <a:pos x="57" y="84"/>
                </a:cxn>
                <a:cxn ang="0">
                  <a:pos x="34" y="61"/>
                </a:cxn>
                <a:cxn ang="0">
                  <a:pos x="50" y="110"/>
                </a:cxn>
                <a:cxn ang="0">
                  <a:pos x="38" y="92"/>
                </a:cxn>
                <a:cxn ang="0">
                  <a:pos x="61" y="111"/>
                </a:cxn>
                <a:cxn ang="0">
                  <a:pos x="77" y="91"/>
                </a:cxn>
                <a:cxn ang="0">
                  <a:pos x="61" y="111"/>
                </a:cxn>
                <a:cxn ang="0">
                  <a:pos x="93" y="99"/>
                </a:cxn>
                <a:cxn ang="0">
                  <a:pos x="80" y="92"/>
                </a:cxn>
                <a:cxn ang="0">
                  <a:pos x="61" y="84"/>
                </a:cxn>
                <a:cxn ang="0">
                  <a:pos x="84" y="61"/>
                </a:cxn>
                <a:cxn ang="0">
                  <a:pos x="61" y="57"/>
                </a:cxn>
                <a:cxn ang="0">
                  <a:pos x="80" y="35"/>
                </a:cxn>
                <a:cxn ang="0">
                  <a:pos x="61" y="57"/>
                </a:cxn>
                <a:cxn ang="0">
                  <a:pos x="35" y="33"/>
                </a:cxn>
                <a:cxn ang="0">
                  <a:pos x="7" y="57"/>
                </a:cxn>
                <a:cxn ang="0">
                  <a:pos x="7" y="61"/>
                </a:cxn>
                <a:cxn ang="0">
                  <a:pos x="36" y="89"/>
                </a:cxn>
                <a:cxn ang="0">
                  <a:pos x="7" y="61"/>
                </a:cxn>
                <a:cxn ang="0">
                  <a:pos x="82" y="89"/>
                </a:cxn>
                <a:cxn ang="0">
                  <a:pos x="111" y="61"/>
                </a:cxn>
                <a:cxn ang="0">
                  <a:pos x="95" y="96"/>
                </a:cxn>
              </a:cxnLst>
              <a:rect l="0" t="0" r="r" b="b"/>
              <a:pathLst>
                <a:path w="118" h="119">
                  <a:moveTo>
                    <a:pt x="59" y="0"/>
                  </a:moveTo>
                  <a:cubicBezTo>
                    <a:pt x="26" y="0"/>
                    <a:pt x="0" y="27"/>
                    <a:pt x="0" y="59"/>
                  </a:cubicBezTo>
                  <a:cubicBezTo>
                    <a:pt x="0" y="92"/>
                    <a:pt x="26" y="119"/>
                    <a:pt x="59" y="119"/>
                  </a:cubicBezTo>
                  <a:cubicBezTo>
                    <a:pt x="92" y="119"/>
                    <a:pt x="118" y="92"/>
                    <a:pt x="118" y="59"/>
                  </a:cubicBezTo>
                  <a:cubicBezTo>
                    <a:pt x="118" y="27"/>
                    <a:pt x="92" y="0"/>
                    <a:pt x="59" y="0"/>
                  </a:cubicBezTo>
                  <a:close/>
                  <a:moveTo>
                    <a:pt x="111" y="57"/>
                  </a:moveTo>
                  <a:cubicBezTo>
                    <a:pt x="88" y="57"/>
                    <a:pt x="88" y="57"/>
                    <a:pt x="88" y="57"/>
                  </a:cubicBezTo>
                  <a:cubicBezTo>
                    <a:pt x="87" y="49"/>
                    <a:pt x="86" y="41"/>
                    <a:pt x="83" y="33"/>
                  </a:cubicBezTo>
                  <a:cubicBezTo>
                    <a:pt x="88" y="31"/>
                    <a:pt x="93" y="28"/>
                    <a:pt x="98" y="25"/>
                  </a:cubicBezTo>
                  <a:cubicBezTo>
                    <a:pt x="105" y="34"/>
                    <a:pt x="110" y="45"/>
                    <a:pt x="111" y="57"/>
                  </a:cubicBezTo>
                  <a:close/>
                  <a:moveTo>
                    <a:pt x="57" y="111"/>
                  </a:moveTo>
                  <a:cubicBezTo>
                    <a:pt x="50" y="106"/>
                    <a:pt x="45" y="99"/>
                    <a:pt x="41" y="91"/>
                  </a:cubicBezTo>
                  <a:cubicBezTo>
                    <a:pt x="46" y="89"/>
                    <a:pt x="52" y="88"/>
                    <a:pt x="57" y="88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1"/>
                    <a:pt x="57" y="111"/>
                    <a:pt x="57" y="111"/>
                  </a:cubicBezTo>
                  <a:close/>
                  <a:moveTo>
                    <a:pt x="61" y="8"/>
                  </a:moveTo>
                  <a:cubicBezTo>
                    <a:pt x="68" y="14"/>
                    <a:pt x="74" y="22"/>
                    <a:pt x="78" y="31"/>
                  </a:cubicBezTo>
                  <a:cubicBezTo>
                    <a:pt x="73" y="33"/>
                    <a:pt x="67" y="34"/>
                    <a:pt x="61" y="34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61" y="8"/>
                    <a:pt x="61" y="8"/>
                    <a:pt x="61" y="8"/>
                  </a:cubicBezTo>
                  <a:close/>
                  <a:moveTo>
                    <a:pt x="67" y="8"/>
                  </a:moveTo>
                  <a:cubicBezTo>
                    <a:pt x="78" y="10"/>
                    <a:pt x="88" y="15"/>
                    <a:pt x="95" y="22"/>
                  </a:cubicBezTo>
                  <a:cubicBezTo>
                    <a:pt x="91" y="25"/>
                    <a:pt x="87" y="28"/>
                    <a:pt x="82" y="30"/>
                  </a:cubicBezTo>
                  <a:cubicBezTo>
                    <a:pt x="78" y="22"/>
                    <a:pt x="73" y="14"/>
                    <a:pt x="67" y="8"/>
                  </a:cubicBezTo>
                  <a:close/>
                  <a:moveTo>
                    <a:pt x="57" y="8"/>
                  </a:moveTo>
                  <a:cubicBezTo>
                    <a:pt x="57" y="34"/>
                    <a:pt x="57" y="34"/>
                    <a:pt x="57" y="34"/>
                  </a:cubicBezTo>
                  <a:cubicBezTo>
                    <a:pt x="51" y="34"/>
                    <a:pt x="45" y="33"/>
                    <a:pt x="40" y="31"/>
                  </a:cubicBezTo>
                  <a:cubicBezTo>
                    <a:pt x="44" y="22"/>
                    <a:pt x="50" y="14"/>
                    <a:pt x="57" y="8"/>
                  </a:cubicBezTo>
                  <a:cubicBezTo>
                    <a:pt x="57" y="8"/>
                    <a:pt x="57" y="8"/>
                    <a:pt x="57" y="8"/>
                  </a:cubicBezTo>
                  <a:close/>
                  <a:moveTo>
                    <a:pt x="36" y="30"/>
                  </a:moveTo>
                  <a:cubicBezTo>
                    <a:pt x="31" y="28"/>
                    <a:pt x="27" y="25"/>
                    <a:pt x="23" y="22"/>
                  </a:cubicBezTo>
                  <a:cubicBezTo>
                    <a:pt x="30" y="15"/>
                    <a:pt x="40" y="10"/>
                    <a:pt x="50" y="8"/>
                  </a:cubicBezTo>
                  <a:cubicBezTo>
                    <a:pt x="45" y="14"/>
                    <a:pt x="40" y="22"/>
                    <a:pt x="36" y="30"/>
                  </a:cubicBezTo>
                  <a:close/>
                  <a:moveTo>
                    <a:pt x="38" y="35"/>
                  </a:moveTo>
                  <a:cubicBezTo>
                    <a:pt x="44" y="37"/>
                    <a:pt x="50" y="38"/>
                    <a:pt x="57" y="38"/>
                  </a:cubicBezTo>
                  <a:cubicBezTo>
                    <a:pt x="57" y="57"/>
                    <a:pt x="57" y="57"/>
                    <a:pt x="57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49"/>
                    <a:pt x="36" y="42"/>
                    <a:pt x="38" y="35"/>
                  </a:cubicBezTo>
                  <a:close/>
                  <a:moveTo>
                    <a:pt x="57" y="61"/>
                  </a:moveTo>
                  <a:cubicBezTo>
                    <a:pt x="57" y="84"/>
                    <a:pt x="57" y="84"/>
                    <a:pt x="57" y="84"/>
                  </a:cubicBezTo>
                  <a:cubicBezTo>
                    <a:pt x="51" y="85"/>
                    <a:pt x="45" y="86"/>
                    <a:pt x="40" y="87"/>
                  </a:cubicBezTo>
                  <a:cubicBezTo>
                    <a:pt x="36" y="79"/>
                    <a:pt x="34" y="71"/>
                    <a:pt x="34" y="61"/>
                  </a:cubicBezTo>
                  <a:lnTo>
                    <a:pt x="57" y="61"/>
                  </a:lnTo>
                  <a:close/>
                  <a:moveTo>
                    <a:pt x="50" y="110"/>
                  </a:moveTo>
                  <a:cubicBezTo>
                    <a:pt x="41" y="109"/>
                    <a:pt x="32" y="105"/>
                    <a:pt x="25" y="99"/>
                  </a:cubicBezTo>
                  <a:cubicBezTo>
                    <a:pt x="29" y="96"/>
                    <a:pt x="33" y="94"/>
                    <a:pt x="38" y="92"/>
                  </a:cubicBezTo>
                  <a:cubicBezTo>
                    <a:pt x="41" y="99"/>
                    <a:pt x="45" y="105"/>
                    <a:pt x="50" y="110"/>
                  </a:cubicBezTo>
                  <a:close/>
                  <a:moveTo>
                    <a:pt x="61" y="111"/>
                  </a:moveTo>
                  <a:cubicBezTo>
                    <a:pt x="61" y="88"/>
                    <a:pt x="61" y="88"/>
                    <a:pt x="61" y="88"/>
                  </a:cubicBezTo>
                  <a:cubicBezTo>
                    <a:pt x="66" y="88"/>
                    <a:pt x="72" y="89"/>
                    <a:pt x="77" y="91"/>
                  </a:cubicBezTo>
                  <a:cubicBezTo>
                    <a:pt x="73" y="99"/>
                    <a:pt x="67" y="106"/>
                    <a:pt x="61" y="111"/>
                  </a:cubicBezTo>
                  <a:cubicBezTo>
                    <a:pt x="61" y="111"/>
                    <a:pt x="61" y="111"/>
                    <a:pt x="61" y="111"/>
                  </a:cubicBezTo>
                  <a:close/>
                  <a:moveTo>
                    <a:pt x="80" y="92"/>
                  </a:moveTo>
                  <a:cubicBezTo>
                    <a:pt x="85" y="94"/>
                    <a:pt x="89" y="96"/>
                    <a:pt x="93" y="99"/>
                  </a:cubicBezTo>
                  <a:cubicBezTo>
                    <a:pt x="86" y="105"/>
                    <a:pt x="77" y="109"/>
                    <a:pt x="67" y="110"/>
                  </a:cubicBezTo>
                  <a:cubicBezTo>
                    <a:pt x="73" y="105"/>
                    <a:pt x="77" y="99"/>
                    <a:pt x="80" y="92"/>
                  </a:cubicBezTo>
                  <a:close/>
                  <a:moveTo>
                    <a:pt x="78" y="87"/>
                  </a:moveTo>
                  <a:cubicBezTo>
                    <a:pt x="73" y="86"/>
                    <a:pt x="67" y="85"/>
                    <a:pt x="61" y="84"/>
                  </a:cubicBezTo>
                  <a:cubicBezTo>
                    <a:pt x="61" y="61"/>
                    <a:pt x="61" y="61"/>
                    <a:pt x="61" y="61"/>
                  </a:cubicBezTo>
                  <a:cubicBezTo>
                    <a:pt x="84" y="61"/>
                    <a:pt x="84" y="61"/>
                    <a:pt x="84" y="61"/>
                  </a:cubicBezTo>
                  <a:cubicBezTo>
                    <a:pt x="84" y="71"/>
                    <a:pt x="82" y="79"/>
                    <a:pt x="78" y="87"/>
                  </a:cubicBezTo>
                  <a:close/>
                  <a:moveTo>
                    <a:pt x="61" y="57"/>
                  </a:moveTo>
                  <a:cubicBezTo>
                    <a:pt x="61" y="38"/>
                    <a:pt x="61" y="38"/>
                    <a:pt x="61" y="38"/>
                  </a:cubicBezTo>
                  <a:cubicBezTo>
                    <a:pt x="67" y="38"/>
                    <a:pt x="74" y="37"/>
                    <a:pt x="80" y="35"/>
                  </a:cubicBezTo>
                  <a:cubicBezTo>
                    <a:pt x="82" y="42"/>
                    <a:pt x="84" y="49"/>
                    <a:pt x="84" y="57"/>
                  </a:cubicBezTo>
                  <a:lnTo>
                    <a:pt x="61" y="57"/>
                  </a:lnTo>
                  <a:close/>
                  <a:moveTo>
                    <a:pt x="20" y="25"/>
                  </a:moveTo>
                  <a:cubicBezTo>
                    <a:pt x="25" y="28"/>
                    <a:pt x="30" y="31"/>
                    <a:pt x="35" y="33"/>
                  </a:cubicBezTo>
                  <a:cubicBezTo>
                    <a:pt x="32" y="41"/>
                    <a:pt x="30" y="49"/>
                    <a:pt x="30" y="57"/>
                  </a:cubicBezTo>
                  <a:cubicBezTo>
                    <a:pt x="7" y="57"/>
                    <a:pt x="7" y="57"/>
                    <a:pt x="7" y="57"/>
                  </a:cubicBezTo>
                  <a:cubicBezTo>
                    <a:pt x="8" y="45"/>
                    <a:pt x="13" y="34"/>
                    <a:pt x="20" y="25"/>
                  </a:cubicBezTo>
                  <a:close/>
                  <a:moveTo>
                    <a:pt x="7" y="61"/>
                  </a:moveTo>
                  <a:cubicBezTo>
                    <a:pt x="30" y="61"/>
                    <a:pt x="30" y="61"/>
                    <a:pt x="30" y="61"/>
                  </a:cubicBezTo>
                  <a:cubicBezTo>
                    <a:pt x="31" y="71"/>
                    <a:pt x="33" y="80"/>
                    <a:pt x="36" y="89"/>
                  </a:cubicBezTo>
                  <a:cubicBezTo>
                    <a:pt x="31" y="91"/>
                    <a:pt x="27" y="93"/>
                    <a:pt x="22" y="96"/>
                  </a:cubicBezTo>
                  <a:cubicBezTo>
                    <a:pt x="13" y="87"/>
                    <a:pt x="8" y="75"/>
                    <a:pt x="7" y="61"/>
                  </a:cubicBezTo>
                  <a:close/>
                  <a:moveTo>
                    <a:pt x="95" y="96"/>
                  </a:moveTo>
                  <a:cubicBezTo>
                    <a:pt x="91" y="93"/>
                    <a:pt x="87" y="91"/>
                    <a:pt x="82" y="89"/>
                  </a:cubicBezTo>
                  <a:cubicBezTo>
                    <a:pt x="85" y="80"/>
                    <a:pt x="87" y="71"/>
                    <a:pt x="88" y="61"/>
                  </a:cubicBezTo>
                  <a:cubicBezTo>
                    <a:pt x="111" y="61"/>
                    <a:pt x="111" y="61"/>
                    <a:pt x="111" y="61"/>
                  </a:cubicBezTo>
                  <a:cubicBezTo>
                    <a:pt x="110" y="75"/>
                    <a:pt x="104" y="87"/>
                    <a:pt x="95" y="96"/>
                  </a:cubicBezTo>
                  <a:close/>
                  <a:moveTo>
                    <a:pt x="95" y="96"/>
                  </a:moveTo>
                  <a:cubicBezTo>
                    <a:pt x="95" y="96"/>
                    <a:pt x="95" y="96"/>
                    <a:pt x="95" y="96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9" name="Oval 7"/>
          <p:cNvSpPr/>
          <p:nvPr/>
        </p:nvSpPr>
        <p:spPr>
          <a:xfrm>
            <a:off x="3477514" y="6810881"/>
            <a:ext cx="321451" cy="32145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Oval 8"/>
          <p:cNvSpPr/>
          <p:nvPr/>
        </p:nvSpPr>
        <p:spPr>
          <a:xfrm>
            <a:off x="8393037" y="6810881"/>
            <a:ext cx="321451" cy="32145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Oval 9"/>
          <p:cNvSpPr/>
          <p:nvPr/>
        </p:nvSpPr>
        <p:spPr>
          <a:xfrm>
            <a:off x="5936596" y="4380061"/>
            <a:ext cx="321451" cy="32145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Oval 10"/>
          <p:cNvSpPr/>
          <p:nvPr/>
        </p:nvSpPr>
        <p:spPr>
          <a:xfrm>
            <a:off x="7689862" y="5119544"/>
            <a:ext cx="321451" cy="3214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Oval 11"/>
          <p:cNvSpPr/>
          <p:nvPr/>
        </p:nvSpPr>
        <p:spPr>
          <a:xfrm>
            <a:off x="4186821" y="5119544"/>
            <a:ext cx="321451" cy="3214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ardrop 12"/>
          <p:cNvSpPr/>
          <p:nvPr/>
        </p:nvSpPr>
        <p:spPr>
          <a:xfrm rot="5400000">
            <a:off x="2332343" y="5665711"/>
            <a:ext cx="1145170" cy="1145170"/>
          </a:xfrm>
          <a:prstGeom prst="teardrop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ardrop 13"/>
          <p:cNvSpPr/>
          <p:nvPr/>
        </p:nvSpPr>
        <p:spPr>
          <a:xfrm rot="5400000">
            <a:off x="3022123" y="3978246"/>
            <a:ext cx="1145170" cy="1145170"/>
          </a:xfrm>
          <a:prstGeom prst="teardrop">
            <a:avLst/>
          </a:prstGeom>
          <a:solidFill>
            <a:schemeClr val="accent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ardrop 14"/>
          <p:cNvSpPr/>
          <p:nvPr/>
        </p:nvSpPr>
        <p:spPr>
          <a:xfrm rot="16200000" flipH="1">
            <a:off x="8048146" y="3978247"/>
            <a:ext cx="1145170" cy="1145170"/>
          </a:xfrm>
          <a:prstGeom prst="teardrop">
            <a:avLst/>
          </a:pr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eardrop 15"/>
          <p:cNvSpPr/>
          <p:nvPr/>
        </p:nvSpPr>
        <p:spPr>
          <a:xfrm rot="16200000" flipH="1">
            <a:off x="8808243" y="5665711"/>
            <a:ext cx="1145170" cy="1145170"/>
          </a:xfrm>
          <a:prstGeom prst="teardrop">
            <a:avLst/>
          </a:prstGeom>
          <a:solidFill>
            <a:schemeClr val="accent5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ardrop 16"/>
          <p:cNvSpPr/>
          <p:nvPr/>
        </p:nvSpPr>
        <p:spPr>
          <a:xfrm rot="13500000" flipH="1">
            <a:off x="5524736" y="2930748"/>
            <a:ext cx="1145170" cy="1145170"/>
          </a:xfrm>
          <a:prstGeom prst="teardrop">
            <a:avLst/>
          </a:prstGeom>
          <a:solidFill>
            <a:schemeClr val="accent3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Freeform 127"/>
          <p:cNvSpPr/>
          <p:nvPr/>
        </p:nvSpPr>
        <p:spPr bwMode="auto">
          <a:xfrm>
            <a:off x="5860382" y="3295790"/>
            <a:ext cx="473879" cy="522147"/>
          </a:xfrm>
          <a:custGeom>
            <a:avLst/>
            <a:gdLst/>
            <a:ahLst/>
            <a:cxnLst>
              <a:cxn ang="0">
                <a:pos x="40" y="55"/>
              </a:cxn>
              <a:cxn ang="0">
                <a:pos x="32" y="51"/>
              </a:cxn>
              <a:cxn ang="0">
                <a:pos x="4" y="24"/>
              </a:cxn>
              <a:cxn ang="0">
                <a:pos x="0" y="14"/>
              </a:cxn>
              <a:cxn ang="0">
                <a:pos x="13" y="0"/>
              </a:cxn>
              <a:cxn ang="0">
                <a:pos x="23" y="5"/>
              </a:cxn>
              <a:cxn ang="0">
                <a:pos x="45" y="26"/>
              </a:cxn>
              <a:cxn ang="0">
                <a:pos x="45" y="27"/>
              </a:cxn>
              <a:cxn ang="0">
                <a:pos x="42" y="30"/>
              </a:cxn>
              <a:cxn ang="0">
                <a:pos x="42" y="29"/>
              </a:cxn>
              <a:cxn ang="0">
                <a:pos x="20" y="8"/>
              </a:cxn>
              <a:cxn ang="0">
                <a:pos x="13" y="5"/>
              </a:cxn>
              <a:cxn ang="0">
                <a:pos x="4" y="14"/>
              </a:cxn>
              <a:cxn ang="0">
                <a:pos x="7" y="21"/>
              </a:cxn>
              <a:cxn ang="0">
                <a:pos x="35" y="48"/>
              </a:cxn>
              <a:cxn ang="0">
                <a:pos x="40" y="50"/>
              </a:cxn>
              <a:cxn ang="0">
                <a:pos x="45" y="45"/>
              </a:cxn>
              <a:cxn ang="0">
                <a:pos x="43" y="40"/>
              </a:cxn>
              <a:cxn ang="0">
                <a:pos x="22" y="19"/>
              </a:cxn>
              <a:cxn ang="0">
                <a:pos x="20" y="18"/>
              </a:cxn>
              <a:cxn ang="0">
                <a:pos x="18" y="21"/>
              </a:cxn>
              <a:cxn ang="0">
                <a:pos x="19" y="23"/>
              </a:cxn>
              <a:cxn ang="0">
                <a:pos x="33" y="38"/>
              </a:cxn>
              <a:cxn ang="0">
                <a:pos x="34" y="38"/>
              </a:cxn>
              <a:cxn ang="0">
                <a:pos x="31" y="41"/>
              </a:cxn>
              <a:cxn ang="0">
                <a:pos x="30" y="41"/>
              </a:cxn>
              <a:cxn ang="0">
                <a:pos x="16" y="26"/>
              </a:cxn>
              <a:cxn ang="0">
                <a:pos x="13" y="21"/>
              </a:cxn>
              <a:cxn ang="0">
                <a:pos x="20" y="14"/>
              </a:cxn>
              <a:cxn ang="0">
                <a:pos x="26" y="16"/>
              </a:cxn>
              <a:cxn ang="0">
                <a:pos x="46" y="37"/>
              </a:cxn>
              <a:cxn ang="0">
                <a:pos x="50" y="45"/>
              </a:cxn>
              <a:cxn ang="0">
                <a:pos x="40" y="55"/>
              </a:cxn>
            </a:cxnLst>
            <a:rect l="0" t="0" r="r" b="b"/>
            <a:pathLst>
              <a:path w="50" h="55">
                <a:moveTo>
                  <a:pt x="40" y="55"/>
                </a:moveTo>
                <a:cubicBezTo>
                  <a:pt x="37" y="55"/>
                  <a:pt x="34" y="54"/>
                  <a:pt x="32" y="51"/>
                </a:cubicBezTo>
                <a:cubicBezTo>
                  <a:pt x="4" y="24"/>
                  <a:pt x="4" y="24"/>
                  <a:pt x="4" y="24"/>
                </a:cubicBezTo>
                <a:cubicBezTo>
                  <a:pt x="1" y="21"/>
                  <a:pt x="0" y="18"/>
                  <a:pt x="0" y="14"/>
                </a:cubicBezTo>
                <a:cubicBezTo>
                  <a:pt x="0" y="7"/>
                  <a:pt x="6" y="0"/>
                  <a:pt x="13" y="0"/>
                </a:cubicBezTo>
                <a:cubicBezTo>
                  <a:pt x="17" y="0"/>
                  <a:pt x="21" y="2"/>
                  <a:pt x="23" y="5"/>
                </a:cubicBezTo>
                <a:cubicBezTo>
                  <a:pt x="45" y="26"/>
                  <a:pt x="45" y="26"/>
                  <a:pt x="45" y="26"/>
                </a:cubicBezTo>
                <a:cubicBezTo>
                  <a:pt x="45" y="26"/>
                  <a:pt x="45" y="27"/>
                  <a:pt x="45" y="27"/>
                </a:cubicBezTo>
                <a:cubicBezTo>
                  <a:pt x="45" y="28"/>
                  <a:pt x="43" y="30"/>
                  <a:pt x="42" y="30"/>
                </a:cubicBezTo>
                <a:cubicBezTo>
                  <a:pt x="42" y="30"/>
                  <a:pt x="42" y="30"/>
                  <a:pt x="42" y="29"/>
                </a:cubicBezTo>
                <a:cubicBezTo>
                  <a:pt x="20" y="8"/>
                  <a:pt x="20" y="8"/>
                  <a:pt x="20" y="8"/>
                </a:cubicBezTo>
                <a:cubicBezTo>
                  <a:pt x="18" y="6"/>
                  <a:pt x="16" y="5"/>
                  <a:pt x="13" y="5"/>
                </a:cubicBezTo>
                <a:cubicBezTo>
                  <a:pt x="8" y="5"/>
                  <a:pt x="4" y="9"/>
                  <a:pt x="4" y="14"/>
                </a:cubicBezTo>
                <a:cubicBezTo>
                  <a:pt x="4" y="16"/>
                  <a:pt x="5" y="19"/>
                  <a:pt x="7" y="21"/>
                </a:cubicBezTo>
                <a:cubicBezTo>
                  <a:pt x="35" y="48"/>
                  <a:pt x="35" y="48"/>
                  <a:pt x="35" y="48"/>
                </a:cubicBezTo>
                <a:cubicBezTo>
                  <a:pt x="36" y="50"/>
                  <a:pt x="38" y="50"/>
                  <a:pt x="40" y="50"/>
                </a:cubicBezTo>
                <a:cubicBezTo>
                  <a:pt x="43" y="50"/>
                  <a:pt x="45" y="48"/>
                  <a:pt x="45" y="45"/>
                </a:cubicBezTo>
                <a:cubicBezTo>
                  <a:pt x="45" y="43"/>
                  <a:pt x="44" y="41"/>
                  <a:pt x="43" y="40"/>
                </a:cubicBezTo>
                <a:cubicBezTo>
                  <a:pt x="22" y="19"/>
                  <a:pt x="22" y="19"/>
                  <a:pt x="22" y="19"/>
                </a:cubicBezTo>
                <a:cubicBezTo>
                  <a:pt x="22" y="19"/>
                  <a:pt x="21" y="18"/>
                  <a:pt x="20" y="18"/>
                </a:cubicBezTo>
                <a:cubicBezTo>
                  <a:pt x="19" y="18"/>
                  <a:pt x="18" y="19"/>
                  <a:pt x="18" y="21"/>
                </a:cubicBezTo>
                <a:cubicBezTo>
                  <a:pt x="18" y="22"/>
                  <a:pt x="18" y="22"/>
                  <a:pt x="19" y="23"/>
                </a:cubicBezTo>
                <a:cubicBezTo>
                  <a:pt x="33" y="38"/>
                  <a:pt x="33" y="38"/>
                  <a:pt x="33" y="38"/>
                </a:cubicBezTo>
                <a:cubicBezTo>
                  <a:pt x="34" y="38"/>
                  <a:pt x="34" y="38"/>
                  <a:pt x="34" y="38"/>
                </a:cubicBezTo>
                <a:cubicBezTo>
                  <a:pt x="34" y="39"/>
                  <a:pt x="32" y="41"/>
                  <a:pt x="31" y="41"/>
                </a:cubicBezTo>
                <a:cubicBezTo>
                  <a:pt x="31" y="41"/>
                  <a:pt x="30" y="41"/>
                  <a:pt x="30" y="41"/>
                </a:cubicBezTo>
                <a:cubicBezTo>
                  <a:pt x="16" y="26"/>
                  <a:pt x="16" y="26"/>
                  <a:pt x="16" y="26"/>
                </a:cubicBezTo>
                <a:cubicBezTo>
                  <a:pt x="14" y="25"/>
                  <a:pt x="13" y="23"/>
                  <a:pt x="13" y="21"/>
                </a:cubicBezTo>
                <a:cubicBezTo>
                  <a:pt x="13" y="17"/>
                  <a:pt x="16" y="14"/>
                  <a:pt x="20" y="14"/>
                </a:cubicBezTo>
                <a:cubicBezTo>
                  <a:pt x="22" y="14"/>
                  <a:pt x="24" y="15"/>
                  <a:pt x="26" y="16"/>
                </a:cubicBezTo>
                <a:cubicBezTo>
                  <a:pt x="46" y="37"/>
                  <a:pt x="46" y="37"/>
                  <a:pt x="46" y="37"/>
                </a:cubicBezTo>
                <a:cubicBezTo>
                  <a:pt x="49" y="39"/>
                  <a:pt x="50" y="42"/>
                  <a:pt x="50" y="45"/>
                </a:cubicBezTo>
                <a:cubicBezTo>
                  <a:pt x="50" y="51"/>
                  <a:pt x="46" y="55"/>
                  <a:pt x="40" y="5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Freeform 137"/>
          <p:cNvSpPr>
            <a:spLocks noEditPoints="1"/>
          </p:cNvSpPr>
          <p:nvPr/>
        </p:nvSpPr>
        <p:spPr bwMode="auto">
          <a:xfrm>
            <a:off x="9153135" y="6120338"/>
            <a:ext cx="417633" cy="427655"/>
          </a:xfrm>
          <a:custGeom>
            <a:avLst/>
            <a:gdLst/>
            <a:ahLst/>
            <a:cxnLst>
              <a:cxn ang="0">
                <a:pos x="46" y="30"/>
              </a:cxn>
              <a:cxn ang="0">
                <a:pos x="39" y="36"/>
              </a:cxn>
              <a:cxn ang="0">
                <a:pos x="39" y="50"/>
              </a:cxn>
              <a:cxn ang="0">
                <a:pos x="38" y="50"/>
              </a:cxn>
              <a:cxn ang="0">
                <a:pos x="24" y="58"/>
              </a:cxn>
              <a:cxn ang="0">
                <a:pos x="24" y="59"/>
              </a:cxn>
              <a:cxn ang="0">
                <a:pos x="23" y="58"/>
              </a:cxn>
              <a:cxn ang="0">
                <a:pos x="21" y="56"/>
              </a:cxn>
              <a:cxn ang="0">
                <a:pos x="21" y="55"/>
              </a:cxn>
              <a:cxn ang="0">
                <a:pos x="24" y="45"/>
              </a:cxn>
              <a:cxn ang="0">
                <a:pos x="14" y="35"/>
              </a:cxn>
              <a:cxn ang="0">
                <a:pos x="4" y="38"/>
              </a:cxn>
              <a:cxn ang="0">
                <a:pos x="3" y="38"/>
              </a:cxn>
              <a:cxn ang="0">
                <a:pos x="3" y="38"/>
              </a:cxn>
              <a:cxn ang="0">
                <a:pos x="0" y="35"/>
              </a:cxn>
              <a:cxn ang="0">
                <a:pos x="0" y="34"/>
              </a:cxn>
              <a:cxn ang="0">
                <a:pos x="8" y="20"/>
              </a:cxn>
              <a:cxn ang="0">
                <a:pos x="9" y="20"/>
              </a:cxn>
              <a:cxn ang="0">
                <a:pos x="23" y="19"/>
              </a:cxn>
              <a:cxn ang="0">
                <a:pos x="29" y="12"/>
              </a:cxn>
              <a:cxn ang="0">
                <a:pos x="57" y="0"/>
              </a:cxn>
              <a:cxn ang="0">
                <a:pos x="58" y="1"/>
              </a:cxn>
              <a:cxn ang="0">
                <a:pos x="46" y="30"/>
              </a:cxn>
              <a:cxn ang="0">
                <a:pos x="47" y="8"/>
              </a:cxn>
              <a:cxn ang="0">
                <a:pos x="43" y="12"/>
              </a:cxn>
              <a:cxn ang="0">
                <a:pos x="47" y="15"/>
              </a:cxn>
              <a:cxn ang="0">
                <a:pos x="50" y="12"/>
              </a:cxn>
              <a:cxn ang="0">
                <a:pos x="47" y="8"/>
              </a:cxn>
            </a:cxnLst>
            <a:rect l="0" t="0" r="r" b="b"/>
            <a:pathLst>
              <a:path w="58" h="59">
                <a:moveTo>
                  <a:pt x="46" y="30"/>
                </a:moveTo>
                <a:cubicBezTo>
                  <a:pt x="44" y="32"/>
                  <a:pt x="42" y="34"/>
                  <a:pt x="39" y="36"/>
                </a:cubicBezTo>
                <a:cubicBezTo>
                  <a:pt x="39" y="50"/>
                  <a:pt x="39" y="50"/>
                  <a:pt x="39" y="50"/>
                </a:cubicBezTo>
                <a:cubicBezTo>
                  <a:pt x="39" y="50"/>
                  <a:pt x="39" y="50"/>
                  <a:pt x="38" y="50"/>
                </a:cubicBezTo>
                <a:cubicBezTo>
                  <a:pt x="24" y="58"/>
                  <a:pt x="24" y="58"/>
                  <a:pt x="24" y="58"/>
                </a:cubicBezTo>
                <a:cubicBezTo>
                  <a:pt x="24" y="59"/>
                  <a:pt x="24" y="59"/>
                  <a:pt x="24" y="59"/>
                </a:cubicBezTo>
                <a:cubicBezTo>
                  <a:pt x="24" y="59"/>
                  <a:pt x="23" y="58"/>
                  <a:pt x="23" y="58"/>
                </a:cubicBezTo>
                <a:cubicBezTo>
                  <a:pt x="21" y="56"/>
                  <a:pt x="21" y="56"/>
                  <a:pt x="21" y="56"/>
                </a:cubicBezTo>
                <a:cubicBezTo>
                  <a:pt x="21" y="56"/>
                  <a:pt x="20" y="55"/>
                  <a:pt x="21" y="55"/>
                </a:cubicBezTo>
                <a:cubicBezTo>
                  <a:pt x="24" y="45"/>
                  <a:pt x="24" y="45"/>
                  <a:pt x="24" y="45"/>
                </a:cubicBezTo>
                <a:cubicBezTo>
                  <a:pt x="14" y="35"/>
                  <a:pt x="14" y="35"/>
                  <a:pt x="14" y="35"/>
                </a:cubicBezTo>
                <a:cubicBezTo>
                  <a:pt x="4" y="38"/>
                  <a:pt x="4" y="38"/>
                  <a:pt x="4" y="38"/>
                </a:cubicBezTo>
                <a:cubicBezTo>
                  <a:pt x="4" y="38"/>
                  <a:pt x="3" y="38"/>
                  <a:pt x="3" y="38"/>
                </a:cubicBezTo>
                <a:cubicBezTo>
                  <a:pt x="3" y="38"/>
                  <a:pt x="3" y="38"/>
                  <a:pt x="3" y="38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5"/>
                  <a:pt x="0" y="34"/>
                  <a:pt x="0" y="34"/>
                </a:cubicBezTo>
                <a:cubicBezTo>
                  <a:pt x="8" y="20"/>
                  <a:pt x="8" y="20"/>
                  <a:pt x="8" y="20"/>
                </a:cubicBezTo>
                <a:cubicBezTo>
                  <a:pt x="8" y="20"/>
                  <a:pt x="9" y="20"/>
                  <a:pt x="9" y="20"/>
                </a:cubicBezTo>
                <a:cubicBezTo>
                  <a:pt x="23" y="19"/>
                  <a:pt x="23" y="19"/>
                  <a:pt x="23" y="19"/>
                </a:cubicBezTo>
                <a:cubicBezTo>
                  <a:pt x="25" y="17"/>
                  <a:pt x="27" y="14"/>
                  <a:pt x="29" y="12"/>
                </a:cubicBezTo>
                <a:cubicBezTo>
                  <a:pt x="38" y="3"/>
                  <a:pt x="45" y="0"/>
                  <a:pt x="57" y="0"/>
                </a:cubicBezTo>
                <a:cubicBezTo>
                  <a:pt x="58" y="0"/>
                  <a:pt x="58" y="1"/>
                  <a:pt x="58" y="1"/>
                </a:cubicBezTo>
                <a:cubicBezTo>
                  <a:pt x="58" y="13"/>
                  <a:pt x="55" y="21"/>
                  <a:pt x="46" y="30"/>
                </a:cubicBezTo>
                <a:close/>
                <a:moveTo>
                  <a:pt x="47" y="8"/>
                </a:moveTo>
                <a:cubicBezTo>
                  <a:pt x="45" y="8"/>
                  <a:pt x="43" y="10"/>
                  <a:pt x="43" y="12"/>
                </a:cubicBezTo>
                <a:cubicBezTo>
                  <a:pt x="43" y="14"/>
                  <a:pt x="45" y="15"/>
                  <a:pt x="47" y="15"/>
                </a:cubicBezTo>
                <a:cubicBezTo>
                  <a:pt x="49" y="15"/>
                  <a:pt x="50" y="14"/>
                  <a:pt x="50" y="12"/>
                </a:cubicBezTo>
                <a:cubicBezTo>
                  <a:pt x="50" y="10"/>
                  <a:pt x="49" y="8"/>
                  <a:pt x="47" y="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Freeform 145"/>
          <p:cNvSpPr/>
          <p:nvPr/>
        </p:nvSpPr>
        <p:spPr bwMode="auto">
          <a:xfrm>
            <a:off x="3364688" y="4352038"/>
            <a:ext cx="461064" cy="397586"/>
          </a:xfrm>
          <a:custGeom>
            <a:avLst/>
            <a:gdLst/>
            <a:ahLst/>
            <a:cxnLst>
              <a:cxn ang="0">
                <a:pos x="64" y="51"/>
              </a:cxn>
              <a:cxn ang="0">
                <a:pos x="60" y="55"/>
              </a:cxn>
              <a:cxn ang="0">
                <a:pos x="49" y="55"/>
              </a:cxn>
              <a:cxn ang="0">
                <a:pos x="45" y="51"/>
              </a:cxn>
              <a:cxn ang="0">
                <a:pos x="45" y="40"/>
              </a:cxn>
              <a:cxn ang="0">
                <a:pos x="49" y="36"/>
              </a:cxn>
              <a:cxn ang="0">
                <a:pos x="52" y="36"/>
              </a:cxn>
              <a:cxn ang="0">
                <a:pos x="52" y="30"/>
              </a:cxn>
              <a:cxn ang="0">
                <a:pos x="34" y="30"/>
              </a:cxn>
              <a:cxn ang="0">
                <a:pos x="34" y="36"/>
              </a:cxn>
              <a:cxn ang="0">
                <a:pos x="37" y="36"/>
              </a:cxn>
              <a:cxn ang="0">
                <a:pos x="41" y="40"/>
              </a:cxn>
              <a:cxn ang="0">
                <a:pos x="41" y="51"/>
              </a:cxn>
              <a:cxn ang="0">
                <a:pos x="37" y="55"/>
              </a:cxn>
              <a:cxn ang="0">
                <a:pos x="26" y="55"/>
              </a:cxn>
              <a:cxn ang="0">
                <a:pos x="23" y="51"/>
              </a:cxn>
              <a:cxn ang="0">
                <a:pos x="23" y="40"/>
              </a:cxn>
              <a:cxn ang="0">
                <a:pos x="26" y="36"/>
              </a:cxn>
              <a:cxn ang="0">
                <a:pos x="29" y="36"/>
              </a:cxn>
              <a:cxn ang="0">
                <a:pos x="29" y="30"/>
              </a:cxn>
              <a:cxn ang="0">
                <a:pos x="11" y="30"/>
              </a:cxn>
              <a:cxn ang="0">
                <a:pos x="11" y="36"/>
              </a:cxn>
              <a:cxn ang="0">
                <a:pos x="15" y="36"/>
              </a:cxn>
              <a:cxn ang="0">
                <a:pos x="18" y="40"/>
              </a:cxn>
              <a:cxn ang="0">
                <a:pos x="18" y="51"/>
              </a:cxn>
              <a:cxn ang="0">
                <a:pos x="15" y="55"/>
              </a:cxn>
              <a:cxn ang="0">
                <a:pos x="3" y="55"/>
              </a:cxn>
              <a:cxn ang="0">
                <a:pos x="0" y="51"/>
              </a:cxn>
              <a:cxn ang="0">
                <a:pos x="0" y="40"/>
              </a:cxn>
              <a:cxn ang="0">
                <a:pos x="3" y="36"/>
              </a:cxn>
              <a:cxn ang="0">
                <a:pos x="7" y="36"/>
              </a:cxn>
              <a:cxn ang="0">
                <a:pos x="7" y="30"/>
              </a:cxn>
              <a:cxn ang="0">
                <a:pos x="11" y="25"/>
              </a:cxn>
              <a:cxn ang="0">
                <a:pos x="29" y="25"/>
              </a:cxn>
              <a:cxn ang="0">
                <a:pos x="29" y="18"/>
              </a:cxn>
              <a:cxn ang="0">
                <a:pos x="26" y="18"/>
              </a:cxn>
              <a:cxn ang="0">
                <a:pos x="23" y="15"/>
              </a:cxn>
              <a:cxn ang="0">
                <a:pos x="23" y="3"/>
              </a:cxn>
              <a:cxn ang="0">
                <a:pos x="26" y="0"/>
              </a:cxn>
              <a:cxn ang="0">
                <a:pos x="37" y="0"/>
              </a:cxn>
              <a:cxn ang="0">
                <a:pos x="41" y="3"/>
              </a:cxn>
              <a:cxn ang="0">
                <a:pos x="41" y="15"/>
              </a:cxn>
              <a:cxn ang="0">
                <a:pos x="37" y="18"/>
              </a:cxn>
              <a:cxn ang="0">
                <a:pos x="34" y="18"/>
              </a:cxn>
              <a:cxn ang="0">
                <a:pos x="34" y="25"/>
              </a:cxn>
              <a:cxn ang="0">
                <a:pos x="52" y="25"/>
              </a:cxn>
              <a:cxn ang="0">
                <a:pos x="57" y="30"/>
              </a:cxn>
              <a:cxn ang="0">
                <a:pos x="57" y="36"/>
              </a:cxn>
              <a:cxn ang="0">
                <a:pos x="60" y="36"/>
              </a:cxn>
              <a:cxn ang="0">
                <a:pos x="64" y="40"/>
              </a:cxn>
              <a:cxn ang="0">
                <a:pos x="64" y="51"/>
              </a:cxn>
            </a:cxnLst>
            <a:rect l="0" t="0" r="r" b="b"/>
            <a:pathLst>
              <a:path w="64" h="55">
                <a:moveTo>
                  <a:pt x="64" y="51"/>
                </a:moveTo>
                <a:cubicBezTo>
                  <a:pt x="64" y="53"/>
                  <a:pt x="62" y="55"/>
                  <a:pt x="60" y="55"/>
                </a:cubicBezTo>
                <a:cubicBezTo>
                  <a:pt x="49" y="55"/>
                  <a:pt x="49" y="55"/>
                  <a:pt x="49" y="55"/>
                </a:cubicBezTo>
                <a:cubicBezTo>
                  <a:pt x="47" y="55"/>
                  <a:pt x="45" y="53"/>
                  <a:pt x="45" y="51"/>
                </a:cubicBezTo>
                <a:cubicBezTo>
                  <a:pt x="45" y="40"/>
                  <a:pt x="45" y="40"/>
                  <a:pt x="45" y="40"/>
                </a:cubicBezTo>
                <a:cubicBezTo>
                  <a:pt x="45" y="38"/>
                  <a:pt x="47" y="36"/>
                  <a:pt x="49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0"/>
                  <a:pt x="52" y="30"/>
                  <a:pt x="52" y="30"/>
                </a:cubicBezTo>
                <a:cubicBezTo>
                  <a:pt x="34" y="30"/>
                  <a:pt x="34" y="30"/>
                  <a:pt x="34" y="30"/>
                </a:cubicBezTo>
                <a:cubicBezTo>
                  <a:pt x="34" y="36"/>
                  <a:pt x="34" y="36"/>
                  <a:pt x="34" y="36"/>
                </a:cubicBezTo>
                <a:cubicBezTo>
                  <a:pt x="37" y="36"/>
                  <a:pt x="37" y="36"/>
                  <a:pt x="37" y="36"/>
                </a:cubicBezTo>
                <a:cubicBezTo>
                  <a:pt x="39" y="36"/>
                  <a:pt x="41" y="38"/>
                  <a:pt x="41" y="40"/>
                </a:cubicBezTo>
                <a:cubicBezTo>
                  <a:pt x="41" y="51"/>
                  <a:pt x="41" y="51"/>
                  <a:pt x="41" y="51"/>
                </a:cubicBezTo>
                <a:cubicBezTo>
                  <a:pt x="41" y="53"/>
                  <a:pt x="39" y="55"/>
                  <a:pt x="37" y="55"/>
                </a:cubicBezTo>
                <a:cubicBezTo>
                  <a:pt x="26" y="55"/>
                  <a:pt x="26" y="55"/>
                  <a:pt x="26" y="55"/>
                </a:cubicBezTo>
                <a:cubicBezTo>
                  <a:pt x="24" y="55"/>
                  <a:pt x="23" y="53"/>
                  <a:pt x="23" y="51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38"/>
                  <a:pt x="24" y="36"/>
                  <a:pt x="26" y="36"/>
                </a:cubicBezTo>
                <a:cubicBezTo>
                  <a:pt x="29" y="36"/>
                  <a:pt x="29" y="36"/>
                  <a:pt x="29" y="36"/>
                </a:cubicBezTo>
                <a:cubicBezTo>
                  <a:pt x="29" y="30"/>
                  <a:pt x="29" y="30"/>
                  <a:pt x="29" y="30"/>
                </a:cubicBezTo>
                <a:cubicBezTo>
                  <a:pt x="11" y="30"/>
                  <a:pt x="11" y="30"/>
                  <a:pt x="11" y="30"/>
                </a:cubicBezTo>
                <a:cubicBezTo>
                  <a:pt x="11" y="36"/>
                  <a:pt x="11" y="36"/>
                  <a:pt x="11" y="36"/>
                </a:cubicBezTo>
                <a:cubicBezTo>
                  <a:pt x="15" y="36"/>
                  <a:pt x="15" y="36"/>
                  <a:pt x="15" y="36"/>
                </a:cubicBezTo>
                <a:cubicBezTo>
                  <a:pt x="17" y="36"/>
                  <a:pt x="18" y="38"/>
                  <a:pt x="18" y="40"/>
                </a:cubicBezTo>
                <a:cubicBezTo>
                  <a:pt x="18" y="51"/>
                  <a:pt x="18" y="51"/>
                  <a:pt x="18" y="51"/>
                </a:cubicBezTo>
                <a:cubicBezTo>
                  <a:pt x="18" y="53"/>
                  <a:pt x="17" y="55"/>
                  <a:pt x="15" y="55"/>
                </a:cubicBezTo>
                <a:cubicBezTo>
                  <a:pt x="3" y="55"/>
                  <a:pt x="3" y="55"/>
                  <a:pt x="3" y="55"/>
                </a:cubicBezTo>
                <a:cubicBezTo>
                  <a:pt x="1" y="55"/>
                  <a:pt x="0" y="53"/>
                  <a:pt x="0" y="51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38"/>
                  <a:pt x="1" y="36"/>
                  <a:pt x="3" y="36"/>
                </a:cubicBezTo>
                <a:cubicBezTo>
                  <a:pt x="7" y="36"/>
                  <a:pt x="7" y="36"/>
                  <a:pt x="7" y="36"/>
                </a:cubicBezTo>
                <a:cubicBezTo>
                  <a:pt x="7" y="30"/>
                  <a:pt x="7" y="30"/>
                  <a:pt x="7" y="30"/>
                </a:cubicBezTo>
                <a:cubicBezTo>
                  <a:pt x="7" y="27"/>
                  <a:pt x="9" y="25"/>
                  <a:pt x="11" y="25"/>
                </a:cubicBezTo>
                <a:cubicBezTo>
                  <a:pt x="29" y="25"/>
                  <a:pt x="29" y="25"/>
                  <a:pt x="29" y="25"/>
                </a:cubicBezTo>
                <a:cubicBezTo>
                  <a:pt x="29" y="18"/>
                  <a:pt x="29" y="18"/>
                  <a:pt x="29" y="18"/>
                </a:cubicBezTo>
                <a:cubicBezTo>
                  <a:pt x="26" y="18"/>
                  <a:pt x="26" y="18"/>
                  <a:pt x="26" y="18"/>
                </a:cubicBezTo>
                <a:cubicBezTo>
                  <a:pt x="24" y="18"/>
                  <a:pt x="23" y="17"/>
                  <a:pt x="23" y="15"/>
                </a:cubicBezTo>
                <a:cubicBezTo>
                  <a:pt x="23" y="3"/>
                  <a:pt x="23" y="3"/>
                  <a:pt x="23" y="3"/>
                </a:cubicBezTo>
                <a:cubicBezTo>
                  <a:pt x="23" y="1"/>
                  <a:pt x="24" y="0"/>
                  <a:pt x="26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9" y="0"/>
                  <a:pt x="41" y="1"/>
                  <a:pt x="41" y="3"/>
                </a:cubicBezTo>
                <a:cubicBezTo>
                  <a:pt x="41" y="15"/>
                  <a:pt x="41" y="15"/>
                  <a:pt x="41" y="15"/>
                </a:cubicBezTo>
                <a:cubicBezTo>
                  <a:pt x="41" y="17"/>
                  <a:pt x="39" y="18"/>
                  <a:pt x="37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25"/>
                  <a:pt x="34" y="25"/>
                  <a:pt x="34" y="25"/>
                </a:cubicBezTo>
                <a:cubicBezTo>
                  <a:pt x="52" y="25"/>
                  <a:pt x="52" y="25"/>
                  <a:pt x="52" y="25"/>
                </a:cubicBezTo>
                <a:cubicBezTo>
                  <a:pt x="55" y="25"/>
                  <a:pt x="57" y="27"/>
                  <a:pt x="57" y="30"/>
                </a:cubicBezTo>
                <a:cubicBezTo>
                  <a:pt x="57" y="36"/>
                  <a:pt x="57" y="36"/>
                  <a:pt x="57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2" y="36"/>
                  <a:pt x="64" y="38"/>
                  <a:pt x="64" y="40"/>
                </a:cubicBezTo>
                <a:lnTo>
                  <a:pt x="64" y="5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Freeform 146"/>
          <p:cNvSpPr>
            <a:spLocks noEditPoints="1"/>
          </p:cNvSpPr>
          <p:nvPr/>
        </p:nvSpPr>
        <p:spPr bwMode="auto">
          <a:xfrm>
            <a:off x="2690337" y="6081915"/>
            <a:ext cx="461064" cy="504500"/>
          </a:xfrm>
          <a:custGeom>
            <a:avLst/>
            <a:gdLst/>
            <a:ahLst/>
            <a:cxnLst>
              <a:cxn ang="0">
                <a:pos x="49" y="42"/>
              </a:cxn>
              <a:cxn ang="0">
                <a:pos x="33" y="58"/>
              </a:cxn>
              <a:cxn ang="0">
                <a:pos x="33" y="46"/>
              </a:cxn>
              <a:cxn ang="0">
                <a:pos x="31" y="45"/>
              </a:cxn>
              <a:cxn ang="0">
                <a:pos x="31" y="58"/>
              </a:cxn>
              <a:cxn ang="0">
                <a:pos x="14" y="42"/>
              </a:cxn>
              <a:cxn ang="0">
                <a:pos x="1" y="33"/>
              </a:cxn>
              <a:cxn ang="0">
                <a:pos x="3" y="31"/>
              </a:cxn>
              <a:cxn ang="0">
                <a:pos x="4" y="31"/>
              </a:cxn>
              <a:cxn ang="0">
                <a:pos x="4" y="7"/>
              </a:cxn>
              <a:cxn ang="0">
                <a:pos x="9" y="0"/>
              </a:cxn>
              <a:cxn ang="0">
                <a:pos x="54" y="0"/>
              </a:cxn>
              <a:cxn ang="0">
                <a:pos x="60" y="7"/>
              </a:cxn>
              <a:cxn ang="0">
                <a:pos x="60" y="31"/>
              </a:cxn>
              <a:cxn ang="0">
                <a:pos x="61" y="31"/>
              </a:cxn>
              <a:cxn ang="0">
                <a:pos x="63" y="33"/>
              </a:cxn>
              <a:cxn ang="0">
                <a:pos x="49" y="42"/>
              </a:cxn>
              <a:cxn ang="0">
                <a:pos x="57" y="9"/>
              </a:cxn>
              <a:cxn ang="0">
                <a:pos x="52" y="4"/>
              </a:cxn>
              <a:cxn ang="0">
                <a:pos x="12" y="4"/>
              </a:cxn>
              <a:cxn ang="0">
                <a:pos x="7" y="9"/>
              </a:cxn>
              <a:cxn ang="0">
                <a:pos x="7" y="33"/>
              </a:cxn>
              <a:cxn ang="0">
                <a:pos x="27" y="37"/>
              </a:cxn>
              <a:cxn ang="0">
                <a:pos x="30" y="38"/>
              </a:cxn>
              <a:cxn ang="0">
                <a:pos x="30" y="38"/>
              </a:cxn>
              <a:cxn ang="0">
                <a:pos x="33" y="40"/>
              </a:cxn>
              <a:cxn ang="0">
                <a:pos x="37" y="37"/>
              </a:cxn>
              <a:cxn ang="0">
                <a:pos x="57" y="33"/>
              </a:cxn>
              <a:cxn ang="0">
                <a:pos x="57" y="9"/>
              </a:cxn>
              <a:cxn ang="0">
                <a:pos x="23" y="34"/>
              </a:cxn>
              <a:cxn ang="0">
                <a:pos x="16" y="27"/>
              </a:cxn>
              <a:cxn ang="0">
                <a:pos x="23" y="20"/>
              </a:cxn>
              <a:cxn ang="0">
                <a:pos x="31" y="27"/>
              </a:cxn>
              <a:cxn ang="0">
                <a:pos x="23" y="34"/>
              </a:cxn>
              <a:cxn ang="0">
                <a:pos x="41" y="34"/>
              </a:cxn>
              <a:cxn ang="0">
                <a:pos x="33" y="27"/>
              </a:cxn>
              <a:cxn ang="0">
                <a:pos x="41" y="20"/>
              </a:cxn>
              <a:cxn ang="0">
                <a:pos x="49" y="27"/>
              </a:cxn>
              <a:cxn ang="0">
                <a:pos x="41" y="34"/>
              </a:cxn>
            </a:cxnLst>
            <a:rect l="0" t="0" r="r" b="b"/>
            <a:pathLst>
              <a:path w="64" h="70">
                <a:moveTo>
                  <a:pt x="49" y="42"/>
                </a:moveTo>
                <a:cubicBezTo>
                  <a:pt x="56" y="66"/>
                  <a:pt x="32" y="70"/>
                  <a:pt x="33" y="58"/>
                </a:cubicBezTo>
                <a:cubicBezTo>
                  <a:pt x="33" y="58"/>
                  <a:pt x="33" y="51"/>
                  <a:pt x="33" y="46"/>
                </a:cubicBezTo>
                <a:cubicBezTo>
                  <a:pt x="32" y="46"/>
                  <a:pt x="32" y="46"/>
                  <a:pt x="31" y="45"/>
                </a:cubicBezTo>
                <a:cubicBezTo>
                  <a:pt x="31" y="51"/>
                  <a:pt x="31" y="58"/>
                  <a:pt x="31" y="58"/>
                </a:cubicBezTo>
                <a:cubicBezTo>
                  <a:pt x="31" y="70"/>
                  <a:pt x="7" y="66"/>
                  <a:pt x="14" y="42"/>
                </a:cubicBezTo>
                <a:cubicBezTo>
                  <a:pt x="7" y="39"/>
                  <a:pt x="3" y="36"/>
                  <a:pt x="1" y="33"/>
                </a:cubicBezTo>
                <a:cubicBezTo>
                  <a:pt x="0" y="31"/>
                  <a:pt x="1" y="29"/>
                  <a:pt x="3" y="31"/>
                </a:cubicBezTo>
                <a:cubicBezTo>
                  <a:pt x="3" y="31"/>
                  <a:pt x="3" y="31"/>
                  <a:pt x="4" y="31"/>
                </a:cubicBezTo>
                <a:cubicBezTo>
                  <a:pt x="4" y="7"/>
                  <a:pt x="4" y="7"/>
                  <a:pt x="4" y="7"/>
                </a:cubicBezTo>
                <a:cubicBezTo>
                  <a:pt x="4" y="3"/>
                  <a:pt x="6" y="0"/>
                  <a:pt x="9" y="0"/>
                </a:cubicBezTo>
                <a:cubicBezTo>
                  <a:pt x="54" y="0"/>
                  <a:pt x="54" y="0"/>
                  <a:pt x="54" y="0"/>
                </a:cubicBezTo>
                <a:cubicBezTo>
                  <a:pt x="57" y="0"/>
                  <a:pt x="60" y="3"/>
                  <a:pt x="60" y="7"/>
                </a:cubicBezTo>
                <a:cubicBezTo>
                  <a:pt x="60" y="31"/>
                  <a:pt x="60" y="31"/>
                  <a:pt x="60" y="31"/>
                </a:cubicBezTo>
                <a:cubicBezTo>
                  <a:pt x="60" y="31"/>
                  <a:pt x="60" y="31"/>
                  <a:pt x="61" y="31"/>
                </a:cubicBezTo>
                <a:cubicBezTo>
                  <a:pt x="63" y="29"/>
                  <a:pt x="64" y="31"/>
                  <a:pt x="63" y="33"/>
                </a:cubicBezTo>
                <a:cubicBezTo>
                  <a:pt x="60" y="36"/>
                  <a:pt x="56" y="39"/>
                  <a:pt x="49" y="42"/>
                </a:cubicBezTo>
                <a:close/>
                <a:moveTo>
                  <a:pt x="57" y="9"/>
                </a:moveTo>
                <a:cubicBezTo>
                  <a:pt x="57" y="5"/>
                  <a:pt x="56" y="4"/>
                  <a:pt x="52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8" y="4"/>
                  <a:pt x="7" y="5"/>
                  <a:pt x="7" y="9"/>
                </a:cubicBezTo>
                <a:cubicBezTo>
                  <a:pt x="7" y="33"/>
                  <a:pt x="7" y="33"/>
                  <a:pt x="7" y="33"/>
                </a:cubicBezTo>
                <a:cubicBezTo>
                  <a:pt x="15" y="38"/>
                  <a:pt x="23" y="37"/>
                  <a:pt x="27" y="37"/>
                </a:cubicBezTo>
                <a:cubicBezTo>
                  <a:pt x="28" y="37"/>
                  <a:pt x="29" y="37"/>
                  <a:pt x="30" y="38"/>
                </a:cubicBezTo>
                <a:cubicBezTo>
                  <a:pt x="30" y="38"/>
                  <a:pt x="30" y="38"/>
                  <a:pt x="30" y="38"/>
                </a:cubicBezTo>
                <a:cubicBezTo>
                  <a:pt x="31" y="39"/>
                  <a:pt x="32" y="39"/>
                  <a:pt x="33" y="40"/>
                </a:cubicBezTo>
                <a:cubicBezTo>
                  <a:pt x="33" y="38"/>
                  <a:pt x="34" y="37"/>
                  <a:pt x="37" y="37"/>
                </a:cubicBezTo>
                <a:cubicBezTo>
                  <a:pt x="41" y="37"/>
                  <a:pt x="48" y="38"/>
                  <a:pt x="57" y="33"/>
                </a:cubicBezTo>
                <a:lnTo>
                  <a:pt x="57" y="9"/>
                </a:lnTo>
                <a:close/>
                <a:moveTo>
                  <a:pt x="23" y="34"/>
                </a:moveTo>
                <a:cubicBezTo>
                  <a:pt x="19" y="34"/>
                  <a:pt x="16" y="31"/>
                  <a:pt x="16" y="27"/>
                </a:cubicBezTo>
                <a:cubicBezTo>
                  <a:pt x="16" y="23"/>
                  <a:pt x="19" y="20"/>
                  <a:pt x="23" y="20"/>
                </a:cubicBezTo>
                <a:cubicBezTo>
                  <a:pt x="27" y="20"/>
                  <a:pt x="31" y="23"/>
                  <a:pt x="31" y="27"/>
                </a:cubicBezTo>
                <a:cubicBezTo>
                  <a:pt x="31" y="31"/>
                  <a:pt x="27" y="34"/>
                  <a:pt x="23" y="34"/>
                </a:cubicBezTo>
                <a:close/>
                <a:moveTo>
                  <a:pt x="41" y="34"/>
                </a:moveTo>
                <a:cubicBezTo>
                  <a:pt x="37" y="34"/>
                  <a:pt x="33" y="31"/>
                  <a:pt x="33" y="27"/>
                </a:cubicBezTo>
                <a:cubicBezTo>
                  <a:pt x="33" y="23"/>
                  <a:pt x="37" y="20"/>
                  <a:pt x="41" y="20"/>
                </a:cubicBezTo>
                <a:cubicBezTo>
                  <a:pt x="45" y="20"/>
                  <a:pt x="49" y="23"/>
                  <a:pt x="49" y="27"/>
                </a:cubicBezTo>
                <a:cubicBezTo>
                  <a:pt x="49" y="31"/>
                  <a:pt x="45" y="34"/>
                  <a:pt x="41" y="34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Freeform 175"/>
          <p:cNvSpPr>
            <a:spLocks noEditPoints="1"/>
          </p:cNvSpPr>
          <p:nvPr/>
        </p:nvSpPr>
        <p:spPr bwMode="auto">
          <a:xfrm>
            <a:off x="8419825" y="4340345"/>
            <a:ext cx="417633" cy="420973"/>
          </a:xfrm>
          <a:custGeom>
            <a:avLst/>
            <a:gdLst/>
            <a:ahLst/>
            <a:cxnLst>
              <a:cxn ang="0">
                <a:pos x="11" y="57"/>
              </a:cxn>
              <a:cxn ang="0">
                <a:pos x="8" y="58"/>
              </a:cxn>
              <a:cxn ang="0">
                <a:pos x="5" y="57"/>
              </a:cxn>
              <a:cxn ang="0">
                <a:pos x="1" y="53"/>
              </a:cxn>
              <a:cxn ang="0">
                <a:pos x="0" y="50"/>
              </a:cxn>
              <a:cxn ang="0">
                <a:pos x="1" y="47"/>
              </a:cxn>
              <a:cxn ang="0">
                <a:pos x="25" y="22"/>
              </a:cxn>
              <a:cxn ang="0">
                <a:pos x="35" y="33"/>
              </a:cxn>
              <a:cxn ang="0">
                <a:pos x="11" y="57"/>
              </a:cxn>
              <a:cxn ang="0">
                <a:pos x="10" y="45"/>
              </a:cxn>
              <a:cxn ang="0">
                <a:pos x="8" y="48"/>
              </a:cxn>
              <a:cxn ang="0">
                <a:pos x="10" y="50"/>
              </a:cxn>
              <a:cxn ang="0">
                <a:pos x="12" y="48"/>
              </a:cxn>
              <a:cxn ang="0">
                <a:pos x="10" y="45"/>
              </a:cxn>
              <a:cxn ang="0">
                <a:pos x="57" y="21"/>
              </a:cxn>
              <a:cxn ang="0">
                <a:pos x="42" y="32"/>
              </a:cxn>
              <a:cxn ang="0">
                <a:pos x="26" y="16"/>
              </a:cxn>
              <a:cxn ang="0">
                <a:pos x="42" y="0"/>
              </a:cxn>
              <a:cxn ang="0">
                <a:pos x="50" y="2"/>
              </a:cxn>
              <a:cxn ang="0">
                <a:pos x="51" y="3"/>
              </a:cxn>
              <a:cxn ang="0">
                <a:pos x="50" y="4"/>
              </a:cxn>
              <a:cxn ang="0">
                <a:pos x="40" y="10"/>
              </a:cxn>
              <a:cxn ang="0">
                <a:pos x="40" y="18"/>
              </a:cxn>
              <a:cxn ang="0">
                <a:pos x="47" y="22"/>
              </a:cxn>
              <a:cxn ang="0">
                <a:pos x="57" y="16"/>
              </a:cxn>
              <a:cxn ang="0">
                <a:pos x="58" y="17"/>
              </a:cxn>
              <a:cxn ang="0">
                <a:pos x="57" y="21"/>
              </a:cxn>
            </a:cxnLst>
            <a:rect l="0" t="0" r="r" b="b"/>
            <a:pathLst>
              <a:path w="58" h="58">
                <a:moveTo>
                  <a:pt x="11" y="57"/>
                </a:moveTo>
                <a:cubicBezTo>
                  <a:pt x="10" y="58"/>
                  <a:pt x="9" y="58"/>
                  <a:pt x="8" y="58"/>
                </a:cubicBezTo>
                <a:cubicBezTo>
                  <a:pt x="7" y="58"/>
                  <a:pt x="6" y="58"/>
                  <a:pt x="5" y="57"/>
                </a:cubicBezTo>
                <a:cubicBezTo>
                  <a:pt x="1" y="53"/>
                  <a:pt x="1" y="53"/>
                  <a:pt x="1" y="53"/>
                </a:cubicBezTo>
                <a:cubicBezTo>
                  <a:pt x="0" y="52"/>
                  <a:pt x="0" y="51"/>
                  <a:pt x="0" y="50"/>
                </a:cubicBezTo>
                <a:cubicBezTo>
                  <a:pt x="0" y="49"/>
                  <a:pt x="0" y="47"/>
                  <a:pt x="1" y="47"/>
                </a:cubicBezTo>
                <a:cubicBezTo>
                  <a:pt x="25" y="22"/>
                  <a:pt x="25" y="22"/>
                  <a:pt x="25" y="22"/>
                </a:cubicBezTo>
                <a:cubicBezTo>
                  <a:pt x="27" y="27"/>
                  <a:pt x="31" y="31"/>
                  <a:pt x="35" y="33"/>
                </a:cubicBezTo>
                <a:lnTo>
                  <a:pt x="11" y="57"/>
                </a:lnTo>
                <a:close/>
                <a:moveTo>
                  <a:pt x="10" y="45"/>
                </a:moveTo>
                <a:cubicBezTo>
                  <a:pt x="9" y="45"/>
                  <a:pt x="8" y="46"/>
                  <a:pt x="8" y="48"/>
                </a:cubicBezTo>
                <a:cubicBezTo>
                  <a:pt x="8" y="49"/>
                  <a:pt x="9" y="50"/>
                  <a:pt x="10" y="50"/>
                </a:cubicBezTo>
                <a:cubicBezTo>
                  <a:pt x="11" y="50"/>
                  <a:pt x="12" y="49"/>
                  <a:pt x="12" y="48"/>
                </a:cubicBezTo>
                <a:cubicBezTo>
                  <a:pt x="12" y="46"/>
                  <a:pt x="11" y="45"/>
                  <a:pt x="10" y="45"/>
                </a:cubicBezTo>
                <a:close/>
                <a:moveTo>
                  <a:pt x="57" y="21"/>
                </a:moveTo>
                <a:cubicBezTo>
                  <a:pt x="55" y="27"/>
                  <a:pt x="49" y="32"/>
                  <a:pt x="42" y="32"/>
                </a:cubicBezTo>
                <a:cubicBezTo>
                  <a:pt x="33" y="32"/>
                  <a:pt x="26" y="24"/>
                  <a:pt x="26" y="16"/>
                </a:cubicBezTo>
                <a:cubicBezTo>
                  <a:pt x="26" y="7"/>
                  <a:pt x="33" y="0"/>
                  <a:pt x="42" y="0"/>
                </a:cubicBezTo>
                <a:cubicBezTo>
                  <a:pt x="45" y="0"/>
                  <a:pt x="48" y="0"/>
                  <a:pt x="50" y="2"/>
                </a:cubicBezTo>
                <a:cubicBezTo>
                  <a:pt x="51" y="2"/>
                  <a:pt x="51" y="2"/>
                  <a:pt x="51" y="3"/>
                </a:cubicBezTo>
                <a:cubicBezTo>
                  <a:pt x="51" y="3"/>
                  <a:pt x="51" y="4"/>
                  <a:pt x="50" y="4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18"/>
                  <a:pt x="40" y="18"/>
                  <a:pt x="40" y="18"/>
                </a:cubicBezTo>
                <a:cubicBezTo>
                  <a:pt x="47" y="22"/>
                  <a:pt x="47" y="22"/>
                  <a:pt x="47" y="22"/>
                </a:cubicBezTo>
                <a:cubicBezTo>
                  <a:pt x="48" y="21"/>
                  <a:pt x="56" y="16"/>
                  <a:pt x="57" y="16"/>
                </a:cubicBezTo>
                <a:cubicBezTo>
                  <a:pt x="58" y="16"/>
                  <a:pt x="58" y="16"/>
                  <a:pt x="58" y="17"/>
                </a:cubicBezTo>
                <a:cubicBezTo>
                  <a:pt x="58" y="18"/>
                  <a:pt x="58" y="20"/>
                  <a:pt x="57" y="2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23"/>
          <p:cNvSpPr txBox="1"/>
          <p:nvPr/>
        </p:nvSpPr>
        <p:spPr>
          <a:xfrm>
            <a:off x="1244799" y="5176825"/>
            <a:ext cx="1769158" cy="3187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8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您的内容打在这里，或者通过复制您的文本后，在此框中选择粘贴。</a:t>
            </a:r>
            <a:endParaRPr lang="en-US" altLang="zh-CN" sz="800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TextBox 24"/>
          <p:cNvSpPr txBox="1"/>
          <p:nvPr/>
        </p:nvSpPr>
        <p:spPr>
          <a:xfrm>
            <a:off x="1769357" y="4903577"/>
            <a:ext cx="1244600" cy="2152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27" name="TextBox 23"/>
          <p:cNvSpPr txBox="1"/>
          <p:nvPr/>
        </p:nvSpPr>
        <p:spPr>
          <a:xfrm>
            <a:off x="1757202" y="3631153"/>
            <a:ext cx="1792645" cy="3187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8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您的内容打在这里，或者通过复制您的文本后，在此框中选择粘贴。</a:t>
            </a:r>
            <a:endParaRPr lang="en-US" altLang="zh-CN" sz="800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TextBox 24"/>
          <p:cNvSpPr txBox="1"/>
          <p:nvPr/>
        </p:nvSpPr>
        <p:spPr>
          <a:xfrm>
            <a:off x="2305248" y="3357905"/>
            <a:ext cx="1244600" cy="2152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29" name="TextBox 23"/>
          <p:cNvSpPr txBox="1"/>
          <p:nvPr/>
        </p:nvSpPr>
        <p:spPr>
          <a:xfrm>
            <a:off x="5496765" y="2206552"/>
            <a:ext cx="1867862" cy="3187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8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您的内容打在这里，或者通过复制您的文本后，在此框中选择粘贴。</a:t>
            </a:r>
            <a:endParaRPr lang="en-US" altLang="zh-CN" sz="800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TextBox 24"/>
          <p:cNvSpPr txBox="1"/>
          <p:nvPr/>
        </p:nvSpPr>
        <p:spPr>
          <a:xfrm>
            <a:off x="5814473" y="1933304"/>
            <a:ext cx="1244600" cy="2152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31" name="TextBox 23"/>
          <p:cNvSpPr txBox="1"/>
          <p:nvPr/>
        </p:nvSpPr>
        <p:spPr>
          <a:xfrm>
            <a:off x="8887138" y="3326010"/>
            <a:ext cx="1862717" cy="3187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8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您的内容打在这里，或者通过复制您的文本后，在此框中选择粘贴。</a:t>
            </a:r>
            <a:endParaRPr lang="en-US" altLang="zh-CN" sz="800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TextBox 24"/>
          <p:cNvSpPr txBox="1"/>
          <p:nvPr/>
        </p:nvSpPr>
        <p:spPr>
          <a:xfrm>
            <a:off x="8887138" y="3052762"/>
            <a:ext cx="1244600" cy="2152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33" name="TextBox 23"/>
          <p:cNvSpPr txBox="1"/>
          <p:nvPr/>
        </p:nvSpPr>
        <p:spPr>
          <a:xfrm>
            <a:off x="9885837" y="5260398"/>
            <a:ext cx="1788343" cy="3187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8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您的内容打在这里，或者通过复制您的文本后，在此框中选择粘贴。</a:t>
            </a:r>
            <a:endParaRPr lang="en-US" altLang="zh-CN" sz="800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TextBox 24"/>
          <p:cNvSpPr txBox="1"/>
          <p:nvPr/>
        </p:nvSpPr>
        <p:spPr>
          <a:xfrm>
            <a:off x="9885837" y="4987150"/>
            <a:ext cx="1244600" cy="2152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35" name="TextBox 15_1"/>
          <p:cNvSpPr txBox="1"/>
          <p:nvPr/>
        </p:nvSpPr>
        <p:spPr>
          <a:xfrm>
            <a:off x="9045535" y="-519489"/>
            <a:ext cx="206311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播放延迟符 可删除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cut/>
      </p:transition>
    </mc:Choice>
    <mc:Fallback xmlns="">
      <p:transition spd="slow" advClick="0" advTm="3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500"/>
                            </p:stCondLst>
                            <p:childTnLst>
                              <p:par>
                                <p:cTn id="8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6000"/>
                            </p:stCondLst>
                            <p:childTnLst>
                              <p:par>
                                <p:cTn id="10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6500"/>
                            </p:stCondLst>
                            <p:childTnLst>
                              <p:par>
                                <p:cTn id="1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7000"/>
                            </p:stCondLst>
                            <p:childTnLst>
                              <p:par>
                                <p:cTn id="1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7500"/>
                            </p:stCondLst>
                            <p:childTnLst>
                              <p:par>
                                <p:cTn id="13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4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3728" y="-196310"/>
            <a:ext cx="12889104" cy="7241636"/>
          </a:xfrm>
          <a:prstGeom prst="rect">
            <a:avLst/>
          </a:prstGeom>
        </p:spPr>
      </p:pic>
      <p:sp>
        <p:nvSpPr>
          <p:cNvPr id="69" name="文本框 68"/>
          <p:cNvSpPr txBox="1"/>
          <p:nvPr/>
        </p:nvSpPr>
        <p:spPr>
          <a:xfrm>
            <a:off x="829955" y="305540"/>
            <a:ext cx="2477770" cy="372110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zh-CN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70" name="文本框 69"/>
          <p:cNvSpPr txBox="1"/>
          <p:nvPr/>
        </p:nvSpPr>
        <p:spPr>
          <a:xfrm>
            <a:off x="829955" y="598272"/>
            <a:ext cx="1917065" cy="279400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RELATED TITLE WORDS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52571">
            <a:off x="-1476" y="97180"/>
            <a:ext cx="674018" cy="627534"/>
          </a:xfrm>
          <a:prstGeom prst="rect">
            <a:avLst/>
          </a:prstGeom>
        </p:spPr>
      </p:pic>
      <p:sp>
        <p:nvSpPr>
          <p:cNvPr id="6" name="Rectangle 3"/>
          <p:cNvSpPr/>
          <p:nvPr/>
        </p:nvSpPr>
        <p:spPr>
          <a:xfrm>
            <a:off x="9722981" y="3432828"/>
            <a:ext cx="761300" cy="177938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Oval 4"/>
          <p:cNvSpPr/>
          <p:nvPr/>
        </p:nvSpPr>
        <p:spPr>
          <a:xfrm>
            <a:off x="9722981" y="4831568"/>
            <a:ext cx="761300" cy="761300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Rectangle 5"/>
          <p:cNvSpPr/>
          <p:nvPr/>
        </p:nvSpPr>
        <p:spPr>
          <a:xfrm>
            <a:off x="8653533" y="2309007"/>
            <a:ext cx="761300" cy="29032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Oval 6"/>
          <p:cNvSpPr/>
          <p:nvPr/>
        </p:nvSpPr>
        <p:spPr>
          <a:xfrm>
            <a:off x="8653533" y="4831568"/>
            <a:ext cx="761300" cy="761300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Rectangle 7"/>
          <p:cNvSpPr/>
          <p:nvPr/>
        </p:nvSpPr>
        <p:spPr>
          <a:xfrm>
            <a:off x="7584089" y="2756119"/>
            <a:ext cx="761300" cy="24560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Oval 8"/>
          <p:cNvSpPr/>
          <p:nvPr/>
        </p:nvSpPr>
        <p:spPr>
          <a:xfrm>
            <a:off x="7584089" y="4831568"/>
            <a:ext cx="761300" cy="7613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Rectangle 9"/>
          <p:cNvSpPr/>
          <p:nvPr/>
        </p:nvSpPr>
        <p:spPr>
          <a:xfrm>
            <a:off x="6514644" y="3928280"/>
            <a:ext cx="761300" cy="12839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Oval 10"/>
          <p:cNvSpPr/>
          <p:nvPr/>
        </p:nvSpPr>
        <p:spPr>
          <a:xfrm>
            <a:off x="6514644" y="4831568"/>
            <a:ext cx="761300" cy="7613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Rectangle 11"/>
          <p:cNvSpPr/>
          <p:nvPr/>
        </p:nvSpPr>
        <p:spPr>
          <a:xfrm>
            <a:off x="5445198" y="3432828"/>
            <a:ext cx="761300" cy="17793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Oval 12"/>
          <p:cNvSpPr/>
          <p:nvPr/>
        </p:nvSpPr>
        <p:spPr>
          <a:xfrm>
            <a:off x="5445198" y="4831568"/>
            <a:ext cx="761300" cy="7613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7" name="Group 13"/>
          <p:cNvGrpSpPr/>
          <p:nvPr/>
        </p:nvGrpSpPr>
        <p:grpSpPr>
          <a:xfrm>
            <a:off x="9910329" y="5015284"/>
            <a:ext cx="386598" cy="387259"/>
            <a:chOff x="9145588" y="4435475"/>
            <a:chExt cx="464344" cy="465138"/>
          </a:xfrm>
          <a:solidFill>
            <a:schemeClr val="bg1"/>
          </a:solidFill>
        </p:grpSpPr>
        <p:sp>
          <p:nvSpPr>
            <p:cNvPr id="18" name="AutoShape 7"/>
            <p:cNvSpPr/>
            <p:nvPr/>
          </p:nvSpPr>
          <p:spPr bwMode="auto">
            <a:xfrm>
              <a:off x="9145588" y="4435475"/>
              <a:ext cx="464344" cy="465138"/>
            </a:xfrm>
            <a:custGeom>
              <a:avLst/>
              <a:gdLst>
                <a:gd name="T0" fmla="+- 0 10800 1271"/>
                <a:gd name="T1" fmla="*/ T0 w 19058"/>
                <a:gd name="T2" fmla="+- 0 10799 1270"/>
                <a:gd name="T3" fmla="*/ 10799 h 19059"/>
                <a:gd name="T4" fmla="+- 0 10800 1271"/>
                <a:gd name="T5" fmla="*/ T4 w 19058"/>
                <a:gd name="T6" fmla="+- 0 10799 1270"/>
                <a:gd name="T7" fmla="*/ 10799 h 19059"/>
                <a:gd name="T8" fmla="+- 0 10800 1271"/>
                <a:gd name="T9" fmla="*/ T8 w 19058"/>
                <a:gd name="T10" fmla="+- 0 10799 1270"/>
                <a:gd name="T11" fmla="*/ 10799 h 19059"/>
                <a:gd name="T12" fmla="+- 0 10800 1271"/>
                <a:gd name="T13" fmla="*/ T12 w 19058"/>
                <a:gd name="T14" fmla="+- 0 10799 1270"/>
                <a:gd name="T15" fmla="*/ 10799 h 1905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8" h="19059">
                  <a:moveTo>
                    <a:pt x="6430" y="17268"/>
                  </a:moveTo>
                  <a:cubicBezTo>
                    <a:pt x="2162" y="15559"/>
                    <a:pt x="82" y="10698"/>
                    <a:pt x="1790" y="6431"/>
                  </a:cubicBezTo>
                  <a:cubicBezTo>
                    <a:pt x="3499" y="2164"/>
                    <a:pt x="8360" y="81"/>
                    <a:pt x="12627" y="1791"/>
                  </a:cubicBezTo>
                  <a:cubicBezTo>
                    <a:pt x="16894" y="3499"/>
                    <a:pt x="18975" y="8361"/>
                    <a:pt x="17267" y="12628"/>
                  </a:cubicBezTo>
                  <a:cubicBezTo>
                    <a:pt x="15558" y="16895"/>
                    <a:pt x="10696" y="18976"/>
                    <a:pt x="6430" y="17268"/>
                  </a:cubicBezTo>
                  <a:moveTo>
                    <a:pt x="13070" y="685"/>
                  </a:moveTo>
                  <a:cubicBezTo>
                    <a:pt x="8186" y="-1270"/>
                    <a:pt x="2641" y="1103"/>
                    <a:pt x="685" y="5987"/>
                  </a:cubicBezTo>
                  <a:cubicBezTo>
                    <a:pt x="-1271" y="10872"/>
                    <a:pt x="1103" y="16418"/>
                    <a:pt x="5987" y="18373"/>
                  </a:cubicBezTo>
                  <a:cubicBezTo>
                    <a:pt x="10871" y="20330"/>
                    <a:pt x="16416" y="17955"/>
                    <a:pt x="18373" y="13071"/>
                  </a:cubicBezTo>
                  <a:cubicBezTo>
                    <a:pt x="20329" y="8186"/>
                    <a:pt x="17954" y="2641"/>
                    <a:pt x="13070" y="68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AutoShape 8"/>
            <p:cNvSpPr/>
            <p:nvPr/>
          </p:nvSpPr>
          <p:spPr bwMode="auto">
            <a:xfrm>
              <a:off x="9348788" y="4638675"/>
              <a:ext cx="57944" cy="57944"/>
            </a:xfrm>
            <a:custGeom>
              <a:avLst/>
              <a:gdLst>
                <a:gd name="T0" fmla="+- 0 10801 1272"/>
                <a:gd name="T1" fmla="*/ T0 w 19059"/>
                <a:gd name="T2" fmla="+- 0 10800 1272"/>
                <a:gd name="T3" fmla="*/ 10800 h 19056"/>
                <a:gd name="T4" fmla="+- 0 10801 1272"/>
                <a:gd name="T5" fmla="*/ T4 w 19059"/>
                <a:gd name="T6" fmla="+- 0 10800 1272"/>
                <a:gd name="T7" fmla="*/ 10800 h 19056"/>
                <a:gd name="T8" fmla="+- 0 10801 1272"/>
                <a:gd name="T9" fmla="*/ T8 w 19059"/>
                <a:gd name="T10" fmla="+- 0 10800 1272"/>
                <a:gd name="T11" fmla="*/ 10800 h 19056"/>
                <a:gd name="T12" fmla="+- 0 10801 1272"/>
                <a:gd name="T13" fmla="*/ T12 w 19059"/>
                <a:gd name="T14" fmla="+- 0 10800 1272"/>
                <a:gd name="T15" fmla="*/ 10800 h 1905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6">
                  <a:moveTo>
                    <a:pt x="7753" y="13951"/>
                  </a:moveTo>
                  <a:cubicBezTo>
                    <a:pt x="5315" y="12969"/>
                    <a:pt x="4129" y="10197"/>
                    <a:pt x="5101" y="7755"/>
                  </a:cubicBezTo>
                  <a:cubicBezTo>
                    <a:pt x="6083" y="5323"/>
                    <a:pt x="8860" y="4132"/>
                    <a:pt x="11298" y="5104"/>
                  </a:cubicBezTo>
                  <a:cubicBezTo>
                    <a:pt x="13735" y="6081"/>
                    <a:pt x="14926" y="8858"/>
                    <a:pt x="13949" y="11300"/>
                  </a:cubicBezTo>
                  <a:cubicBezTo>
                    <a:pt x="12972" y="13737"/>
                    <a:pt x="10195" y="14923"/>
                    <a:pt x="7753" y="13951"/>
                  </a:cubicBezTo>
                  <a:moveTo>
                    <a:pt x="13070" y="686"/>
                  </a:moveTo>
                  <a:cubicBezTo>
                    <a:pt x="8190" y="-1272"/>
                    <a:pt x="2640" y="1104"/>
                    <a:pt x="686" y="5988"/>
                  </a:cubicBezTo>
                  <a:cubicBezTo>
                    <a:pt x="-1272" y="10872"/>
                    <a:pt x="1105" y="16416"/>
                    <a:pt x="5985" y="18369"/>
                  </a:cubicBezTo>
                  <a:cubicBezTo>
                    <a:pt x="10870" y="20328"/>
                    <a:pt x="16415" y="17951"/>
                    <a:pt x="18374" y="13072"/>
                  </a:cubicBezTo>
                  <a:cubicBezTo>
                    <a:pt x="20328" y="8188"/>
                    <a:pt x="17960" y="2644"/>
                    <a:pt x="13070" y="68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AutoShape 9"/>
            <p:cNvSpPr/>
            <p:nvPr/>
          </p:nvSpPr>
          <p:spPr bwMode="auto">
            <a:xfrm>
              <a:off x="9290050" y="4580732"/>
              <a:ext cx="174625" cy="174625"/>
            </a:xfrm>
            <a:custGeom>
              <a:avLst/>
              <a:gdLst>
                <a:gd name="T0" fmla="+- 0 10800 1271"/>
                <a:gd name="T1" fmla="*/ T0 w 19059"/>
                <a:gd name="T2" fmla="+- 0 10800 1271"/>
                <a:gd name="T3" fmla="*/ 10800 h 19058"/>
                <a:gd name="T4" fmla="+- 0 10800 1271"/>
                <a:gd name="T5" fmla="*/ T4 w 19059"/>
                <a:gd name="T6" fmla="+- 0 10800 1271"/>
                <a:gd name="T7" fmla="*/ 10800 h 19058"/>
                <a:gd name="T8" fmla="+- 0 10800 1271"/>
                <a:gd name="T9" fmla="*/ T8 w 19059"/>
                <a:gd name="T10" fmla="+- 0 10800 1271"/>
                <a:gd name="T11" fmla="*/ 10800 h 19058"/>
                <a:gd name="T12" fmla="+- 0 10800 1271"/>
                <a:gd name="T13" fmla="*/ T12 w 19059"/>
                <a:gd name="T14" fmla="+- 0 10800 1271"/>
                <a:gd name="T15" fmla="*/ 10800 h 1905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8">
                  <a:moveTo>
                    <a:pt x="7169" y="15424"/>
                  </a:moveTo>
                  <a:cubicBezTo>
                    <a:pt x="3916" y="14123"/>
                    <a:pt x="2331" y="10417"/>
                    <a:pt x="3632" y="7167"/>
                  </a:cubicBezTo>
                  <a:cubicBezTo>
                    <a:pt x="4934" y="3917"/>
                    <a:pt x="8638" y="2331"/>
                    <a:pt x="11889" y="3632"/>
                  </a:cubicBezTo>
                  <a:cubicBezTo>
                    <a:pt x="15141" y="4934"/>
                    <a:pt x="16728" y="8640"/>
                    <a:pt x="15425" y="11890"/>
                  </a:cubicBezTo>
                  <a:cubicBezTo>
                    <a:pt x="14124" y="15140"/>
                    <a:pt x="10419" y="16728"/>
                    <a:pt x="7169" y="15424"/>
                  </a:cubicBezTo>
                  <a:moveTo>
                    <a:pt x="13071" y="685"/>
                  </a:moveTo>
                  <a:cubicBezTo>
                    <a:pt x="8186" y="-1271"/>
                    <a:pt x="2639" y="1104"/>
                    <a:pt x="686" y="5987"/>
                  </a:cubicBezTo>
                  <a:cubicBezTo>
                    <a:pt x="-1271" y="10871"/>
                    <a:pt x="1104" y="16416"/>
                    <a:pt x="5987" y="18372"/>
                  </a:cubicBezTo>
                  <a:cubicBezTo>
                    <a:pt x="10874" y="20329"/>
                    <a:pt x="16418" y="17955"/>
                    <a:pt x="18375" y="13070"/>
                  </a:cubicBezTo>
                  <a:cubicBezTo>
                    <a:pt x="20328" y="8186"/>
                    <a:pt x="17956" y="2641"/>
                    <a:pt x="13071" y="68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AutoShape 10"/>
            <p:cNvSpPr/>
            <p:nvPr/>
          </p:nvSpPr>
          <p:spPr bwMode="auto">
            <a:xfrm>
              <a:off x="9406732" y="4696619"/>
              <a:ext cx="72231" cy="74613"/>
            </a:xfrm>
            <a:custGeom>
              <a:avLst/>
              <a:gdLst>
                <a:gd name="T0" fmla="+- 0 10804 288"/>
                <a:gd name="T1" fmla="*/ T0 w 21033"/>
                <a:gd name="T2" fmla="+- 0 10798 277"/>
                <a:gd name="T3" fmla="*/ 10798 h 21043"/>
                <a:gd name="T4" fmla="+- 0 10804 288"/>
                <a:gd name="T5" fmla="*/ T4 w 21033"/>
                <a:gd name="T6" fmla="+- 0 10798 277"/>
                <a:gd name="T7" fmla="*/ 10798 h 21043"/>
                <a:gd name="T8" fmla="+- 0 10804 288"/>
                <a:gd name="T9" fmla="*/ T8 w 21033"/>
                <a:gd name="T10" fmla="+- 0 10798 277"/>
                <a:gd name="T11" fmla="*/ 10798 h 21043"/>
                <a:gd name="T12" fmla="+- 0 10804 288"/>
                <a:gd name="T13" fmla="*/ T12 w 21033"/>
                <a:gd name="T14" fmla="+- 0 10798 277"/>
                <a:gd name="T15" fmla="*/ 10798 h 210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3" h="21043">
                  <a:moveTo>
                    <a:pt x="20881" y="2825"/>
                  </a:moveTo>
                  <a:cubicBezTo>
                    <a:pt x="21312" y="1771"/>
                    <a:pt x="20787" y="572"/>
                    <a:pt x="19713" y="149"/>
                  </a:cubicBezTo>
                  <a:cubicBezTo>
                    <a:pt x="18636" y="-277"/>
                    <a:pt x="17414" y="238"/>
                    <a:pt x="16984" y="1296"/>
                  </a:cubicBezTo>
                  <a:lnTo>
                    <a:pt x="16980" y="1292"/>
                  </a:lnTo>
                  <a:cubicBezTo>
                    <a:pt x="13964" y="8692"/>
                    <a:pt x="8182" y="14184"/>
                    <a:pt x="1269" y="17089"/>
                  </a:cubicBezTo>
                  <a:cubicBezTo>
                    <a:pt x="207" y="17536"/>
                    <a:pt x="-288" y="18747"/>
                    <a:pt x="170" y="19789"/>
                  </a:cubicBezTo>
                  <a:cubicBezTo>
                    <a:pt x="629" y="20840"/>
                    <a:pt x="1863" y="21323"/>
                    <a:pt x="2924" y="20876"/>
                  </a:cubicBezTo>
                  <a:cubicBezTo>
                    <a:pt x="2961" y="20860"/>
                    <a:pt x="2982" y="20828"/>
                    <a:pt x="3014" y="20815"/>
                  </a:cubicBezTo>
                  <a:cubicBezTo>
                    <a:pt x="10874" y="17480"/>
                    <a:pt x="17451" y="11227"/>
                    <a:pt x="20877" y="2825"/>
                  </a:cubicBezTo>
                  <a:cubicBezTo>
                    <a:pt x="20877" y="2825"/>
                    <a:pt x="20881" y="2825"/>
                    <a:pt x="20881" y="282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AutoShape 11"/>
            <p:cNvSpPr/>
            <p:nvPr/>
          </p:nvSpPr>
          <p:spPr bwMode="auto">
            <a:xfrm>
              <a:off x="9435307" y="4725988"/>
              <a:ext cx="103981" cy="106363"/>
            </a:xfrm>
            <a:custGeom>
              <a:avLst/>
              <a:gdLst>
                <a:gd name="T0" fmla="+- 0 10803 203"/>
                <a:gd name="T1" fmla="*/ T0 w 21201"/>
                <a:gd name="T2" fmla="+- 0 10798 194"/>
                <a:gd name="T3" fmla="*/ 10798 h 21209"/>
                <a:gd name="T4" fmla="+- 0 10803 203"/>
                <a:gd name="T5" fmla="*/ T4 w 21201"/>
                <a:gd name="T6" fmla="+- 0 10798 194"/>
                <a:gd name="T7" fmla="*/ 10798 h 21209"/>
                <a:gd name="T8" fmla="+- 0 10803 203"/>
                <a:gd name="T9" fmla="*/ T8 w 21201"/>
                <a:gd name="T10" fmla="+- 0 10798 194"/>
                <a:gd name="T11" fmla="*/ 10798 h 21209"/>
                <a:gd name="T12" fmla="+- 0 10803 203"/>
                <a:gd name="T13" fmla="*/ T12 w 21201"/>
                <a:gd name="T14" fmla="+- 0 10798 194"/>
                <a:gd name="T15" fmla="*/ 10798 h 2120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201" h="21209">
                  <a:moveTo>
                    <a:pt x="20267" y="104"/>
                  </a:moveTo>
                  <a:cubicBezTo>
                    <a:pt x="19508" y="-194"/>
                    <a:pt x="18645" y="169"/>
                    <a:pt x="18339" y="912"/>
                  </a:cubicBezTo>
                  <a:cubicBezTo>
                    <a:pt x="14991" y="9110"/>
                    <a:pt x="8568" y="15198"/>
                    <a:pt x="894" y="18420"/>
                  </a:cubicBezTo>
                  <a:cubicBezTo>
                    <a:pt x="144" y="18735"/>
                    <a:pt x="-203" y="19589"/>
                    <a:pt x="121" y="20327"/>
                  </a:cubicBezTo>
                  <a:cubicBezTo>
                    <a:pt x="442" y="21068"/>
                    <a:pt x="1314" y="21406"/>
                    <a:pt x="2067" y="21090"/>
                  </a:cubicBezTo>
                  <a:cubicBezTo>
                    <a:pt x="2102" y="21073"/>
                    <a:pt x="2125" y="21042"/>
                    <a:pt x="2159" y="21025"/>
                  </a:cubicBezTo>
                  <a:cubicBezTo>
                    <a:pt x="10491" y="17500"/>
                    <a:pt x="17461" y="10881"/>
                    <a:pt x="21095" y="1994"/>
                  </a:cubicBezTo>
                  <a:cubicBezTo>
                    <a:pt x="21397" y="1250"/>
                    <a:pt x="21026" y="404"/>
                    <a:pt x="20267" y="10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AutoShape 12"/>
            <p:cNvSpPr/>
            <p:nvPr/>
          </p:nvSpPr>
          <p:spPr bwMode="auto">
            <a:xfrm>
              <a:off x="9421019" y="4711700"/>
              <a:ext cx="88106" cy="89694"/>
            </a:xfrm>
            <a:custGeom>
              <a:avLst/>
              <a:gdLst>
                <a:gd name="T0" fmla="+- 0 10802 238"/>
                <a:gd name="T1" fmla="*/ T0 w 21128"/>
                <a:gd name="T2" fmla="+- 0 10797 227"/>
                <a:gd name="T3" fmla="*/ 10797 h 21141"/>
                <a:gd name="T4" fmla="+- 0 10802 238"/>
                <a:gd name="T5" fmla="*/ T4 w 21128"/>
                <a:gd name="T6" fmla="+- 0 10797 227"/>
                <a:gd name="T7" fmla="*/ 10797 h 21141"/>
                <a:gd name="T8" fmla="+- 0 10802 238"/>
                <a:gd name="T9" fmla="*/ T8 w 21128"/>
                <a:gd name="T10" fmla="+- 0 10797 227"/>
                <a:gd name="T11" fmla="*/ 10797 h 21141"/>
                <a:gd name="T12" fmla="+- 0 10802 238"/>
                <a:gd name="T13" fmla="*/ T12 w 21128"/>
                <a:gd name="T14" fmla="+- 0 10797 227"/>
                <a:gd name="T15" fmla="*/ 10797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8" h="21141">
                  <a:moveTo>
                    <a:pt x="20035" y="122"/>
                  </a:moveTo>
                  <a:cubicBezTo>
                    <a:pt x="19142" y="-227"/>
                    <a:pt x="18134" y="195"/>
                    <a:pt x="17778" y="1071"/>
                  </a:cubicBezTo>
                  <a:cubicBezTo>
                    <a:pt x="14571" y="8936"/>
                    <a:pt x="8412" y="14778"/>
                    <a:pt x="1051" y="17867"/>
                  </a:cubicBezTo>
                  <a:lnTo>
                    <a:pt x="1054" y="17867"/>
                  </a:lnTo>
                  <a:cubicBezTo>
                    <a:pt x="172" y="18240"/>
                    <a:pt x="-238" y="19242"/>
                    <a:pt x="142" y="20108"/>
                  </a:cubicBezTo>
                  <a:cubicBezTo>
                    <a:pt x="522" y="20973"/>
                    <a:pt x="1543" y="21372"/>
                    <a:pt x="2425" y="21003"/>
                  </a:cubicBezTo>
                  <a:cubicBezTo>
                    <a:pt x="2459" y="20986"/>
                    <a:pt x="2476" y="20956"/>
                    <a:pt x="2514" y="20936"/>
                  </a:cubicBezTo>
                  <a:cubicBezTo>
                    <a:pt x="10651" y="17491"/>
                    <a:pt x="17459" y="11027"/>
                    <a:pt x="21002" y="2339"/>
                  </a:cubicBezTo>
                  <a:cubicBezTo>
                    <a:pt x="21361" y="1463"/>
                    <a:pt x="20927" y="472"/>
                    <a:pt x="20035" y="12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AutoShape 13"/>
            <p:cNvSpPr/>
            <p:nvPr/>
          </p:nvSpPr>
          <p:spPr bwMode="auto">
            <a:xfrm>
              <a:off x="9275763" y="4566444"/>
              <a:ext cx="73025" cy="73819"/>
            </a:xfrm>
            <a:custGeom>
              <a:avLst/>
              <a:gdLst>
                <a:gd name="T0" fmla="+- 0 10797 278"/>
                <a:gd name="T1" fmla="*/ T0 w 21039"/>
                <a:gd name="T2" fmla="+- 0 10803 281"/>
                <a:gd name="T3" fmla="*/ 10803 h 21044"/>
                <a:gd name="T4" fmla="+- 0 10797 278"/>
                <a:gd name="T5" fmla="*/ T4 w 21039"/>
                <a:gd name="T6" fmla="+- 0 10803 281"/>
                <a:gd name="T7" fmla="*/ 10803 h 21044"/>
                <a:gd name="T8" fmla="+- 0 10797 278"/>
                <a:gd name="T9" fmla="*/ T8 w 21039"/>
                <a:gd name="T10" fmla="+- 0 10803 281"/>
                <a:gd name="T11" fmla="*/ 10803 h 21044"/>
                <a:gd name="T12" fmla="+- 0 10797 278"/>
                <a:gd name="T13" fmla="*/ T12 w 21039"/>
                <a:gd name="T14" fmla="+- 0 10803 281"/>
                <a:gd name="T15" fmla="*/ 10803 h 210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9" h="21044">
                  <a:moveTo>
                    <a:pt x="20871" y="1248"/>
                  </a:moveTo>
                  <a:cubicBezTo>
                    <a:pt x="20411" y="197"/>
                    <a:pt x="19177" y="-281"/>
                    <a:pt x="18112" y="169"/>
                  </a:cubicBezTo>
                  <a:cubicBezTo>
                    <a:pt x="18075" y="181"/>
                    <a:pt x="18050" y="214"/>
                    <a:pt x="18021" y="226"/>
                  </a:cubicBezTo>
                  <a:cubicBezTo>
                    <a:pt x="10159" y="3562"/>
                    <a:pt x="3583" y="9820"/>
                    <a:pt x="152" y="18220"/>
                  </a:cubicBezTo>
                  <a:lnTo>
                    <a:pt x="148" y="18220"/>
                  </a:lnTo>
                  <a:cubicBezTo>
                    <a:pt x="-278" y="19278"/>
                    <a:pt x="242" y="20473"/>
                    <a:pt x="1320" y="20896"/>
                  </a:cubicBezTo>
                  <a:cubicBezTo>
                    <a:pt x="2398" y="21318"/>
                    <a:pt x="3620" y="20803"/>
                    <a:pt x="4046" y="19749"/>
                  </a:cubicBezTo>
                  <a:lnTo>
                    <a:pt x="4051" y="19749"/>
                  </a:lnTo>
                  <a:cubicBezTo>
                    <a:pt x="7068" y="12356"/>
                    <a:pt x="12856" y="6858"/>
                    <a:pt x="19764" y="3956"/>
                  </a:cubicBezTo>
                  <a:cubicBezTo>
                    <a:pt x="20830" y="3506"/>
                    <a:pt x="21322" y="2298"/>
                    <a:pt x="20871" y="124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AutoShape 14"/>
            <p:cNvSpPr/>
            <p:nvPr/>
          </p:nvSpPr>
          <p:spPr bwMode="auto">
            <a:xfrm>
              <a:off x="9217819" y="4508500"/>
              <a:ext cx="103981" cy="105569"/>
            </a:xfrm>
            <a:custGeom>
              <a:avLst/>
              <a:gdLst>
                <a:gd name="T0" fmla="+- 0 10797 198"/>
                <a:gd name="T1" fmla="*/ T0 w 21199"/>
                <a:gd name="T2" fmla="+- 0 10802 198"/>
                <a:gd name="T3" fmla="*/ 10802 h 21208"/>
                <a:gd name="T4" fmla="+- 0 10797 198"/>
                <a:gd name="T5" fmla="*/ T4 w 21199"/>
                <a:gd name="T6" fmla="+- 0 10802 198"/>
                <a:gd name="T7" fmla="*/ 10802 h 21208"/>
                <a:gd name="T8" fmla="+- 0 10797 198"/>
                <a:gd name="T9" fmla="*/ T8 w 21199"/>
                <a:gd name="T10" fmla="+- 0 10802 198"/>
                <a:gd name="T11" fmla="*/ 10802 h 21208"/>
                <a:gd name="T12" fmla="+- 0 10797 198"/>
                <a:gd name="T13" fmla="*/ T12 w 21199"/>
                <a:gd name="T14" fmla="+- 0 10802 198"/>
                <a:gd name="T15" fmla="*/ 10802 h 2120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99" h="21208">
                  <a:moveTo>
                    <a:pt x="21077" y="880"/>
                  </a:moveTo>
                  <a:cubicBezTo>
                    <a:pt x="20753" y="142"/>
                    <a:pt x="19881" y="-198"/>
                    <a:pt x="19129" y="117"/>
                  </a:cubicBezTo>
                  <a:cubicBezTo>
                    <a:pt x="19097" y="131"/>
                    <a:pt x="19071" y="162"/>
                    <a:pt x="19039" y="179"/>
                  </a:cubicBezTo>
                  <a:cubicBezTo>
                    <a:pt x="10706" y="3707"/>
                    <a:pt x="3739" y="10322"/>
                    <a:pt x="106" y="19208"/>
                  </a:cubicBezTo>
                  <a:cubicBezTo>
                    <a:pt x="-198" y="19957"/>
                    <a:pt x="172" y="20803"/>
                    <a:pt x="934" y="21101"/>
                  </a:cubicBezTo>
                  <a:cubicBezTo>
                    <a:pt x="1689" y="21401"/>
                    <a:pt x="2552" y="21041"/>
                    <a:pt x="2859" y="20292"/>
                  </a:cubicBezTo>
                  <a:cubicBezTo>
                    <a:pt x="6206" y="12096"/>
                    <a:pt x="12625" y="6008"/>
                    <a:pt x="20301" y="2787"/>
                  </a:cubicBezTo>
                  <a:cubicBezTo>
                    <a:pt x="21051" y="2469"/>
                    <a:pt x="21402" y="1618"/>
                    <a:pt x="21077" y="88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AutoShape 15"/>
            <p:cNvSpPr/>
            <p:nvPr/>
          </p:nvSpPr>
          <p:spPr bwMode="auto">
            <a:xfrm>
              <a:off x="9247188" y="4537075"/>
              <a:ext cx="88107" cy="90488"/>
            </a:xfrm>
            <a:custGeom>
              <a:avLst/>
              <a:gdLst>
                <a:gd name="T0" fmla="+- 0 10796 232"/>
                <a:gd name="T1" fmla="*/ T0 w 21129"/>
                <a:gd name="T2" fmla="+- 0 10804 234"/>
                <a:gd name="T3" fmla="*/ 10804 h 21141"/>
                <a:gd name="T4" fmla="+- 0 10796 232"/>
                <a:gd name="T5" fmla="*/ T4 w 21129"/>
                <a:gd name="T6" fmla="+- 0 10804 234"/>
                <a:gd name="T7" fmla="*/ 10804 h 21141"/>
                <a:gd name="T8" fmla="+- 0 10796 232"/>
                <a:gd name="T9" fmla="*/ T8 w 21129"/>
                <a:gd name="T10" fmla="+- 0 10804 234"/>
                <a:gd name="T11" fmla="*/ 10804 h 21141"/>
                <a:gd name="T12" fmla="+- 0 10796 232"/>
                <a:gd name="T13" fmla="*/ T12 w 21129"/>
                <a:gd name="T14" fmla="+- 0 10804 234"/>
                <a:gd name="T15" fmla="*/ 10804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9" h="21141">
                  <a:moveTo>
                    <a:pt x="20075" y="3267"/>
                  </a:moveTo>
                  <a:cubicBezTo>
                    <a:pt x="20953" y="2898"/>
                    <a:pt x="21368" y="1899"/>
                    <a:pt x="20987" y="1030"/>
                  </a:cubicBezTo>
                  <a:cubicBezTo>
                    <a:pt x="20611" y="168"/>
                    <a:pt x="19589" y="-234"/>
                    <a:pt x="18707" y="138"/>
                  </a:cubicBezTo>
                  <a:cubicBezTo>
                    <a:pt x="18670" y="152"/>
                    <a:pt x="18649" y="185"/>
                    <a:pt x="18615" y="198"/>
                  </a:cubicBezTo>
                  <a:cubicBezTo>
                    <a:pt x="10481" y="3647"/>
                    <a:pt x="3673" y="10118"/>
                    <a:pt x="124" y="18802"/>
                  </a:cubicBezTo>
                  <a:cubicBezTo>
                    <a:pt x="-232" y="19678"/>
                    <a:pt x="205" y="20666"/>
                    <a:pt x="1094" y="21019"/>
                  </a:cubicBezTo>
                  <a:cubicBezTo>
                    <a:pt x="1983" y="21366"/>
                    <a:pt x="2991" y="20946"/>
                    <a:pt x="3354" y="20071"/>
                  </a:cubicBezTo>
                  <a:cubicBezTo>
                    <a:pt x="6561" y="12205"/>
                    <a:pt x="12717" y="6360"/>
                    <a:pt x="20075" y="3274"/>
                  </a:cubicBezTo>
                  <a:cubicBezTo>
                    <a:pt x="20075" y="3274"/>
                    <a:pt x="20075" y="3267"/>
                    <a:pt x="20075" y="3267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7" name="Group 23"/>
          <p:cNvGrpSpPr/>
          <p:nvPr/>
        </p:nvGrpSpPr>
        <p:grpSpPr>
          <a:xfrm>
            <a:off x="8853109" y="5011741"/>
            <a:ext cx="362146" cy="386598"/>
            <a:chOff x="9159875" y="1647825"/>
            <a:chExt cx="434975" cy="464344"/>
          </a:xfrm>
          <a:solidFill>
            <a:schemeClr val="bg1"/>
          </a:solidFill>
        </p:grpSpPr>
        <p:sp>
          <p:nvSpPr>
            <p:cNvPr id="28" name="AutoShape 78"/>
            <p:cNvSpPr/>
            <p:nvPr/>
          </p:nvSpPr>
          <p:spPr bwMode="auto">
            <a:xfrm>
              <a:off x="9159875" y="1647825"/>
              <a:ext cx="434975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18900"/>
                  </a:moveTo>
                  <a:cubicBezTo>
                    <a:pt x="20160" y="19643"/>
                    <a:pt x="19513" y="20249"/>
                    <a:pt x="18720" y="20249"/>
                  </a:cubicBezTo>
                  <a:lnTo>
                    <a:pt x="2880" y="20249"/>
                  </a:lnTo>
                  <a:cubicBezTo>
                    <a:pt x="2086" y="20249"/>
                    <a:pt x="1440" y="19643"/>
                    <a:pt x="1440" y="18900"/>
                  </a:cubicBezTo>
                  <a:lnTo>
                    <a:pt x="1440" y="2700"/>
                  </a:lnTo>
                  <a:cubicBezTo>
                    <a:pt x="1440" y="1955"/>
                    <a:pt x="2086" y="1350"/>
                    <a:pt x="2880" y="1350"/>
                  </a:cubicBezTo>
                  <a:lnTo>
                    <a:pt x="18720" y="1350"/>
                  </a:lnTo>
                  <a:cubicBezTo>
                    <a:pt x="19513" y="1350"/>
                    <a:pt x="20160" y="1955"/>
                    <a:pt x="20160" y="2700"/>
                  </a:cubicBezTo>
                  <a:cubicBezTo>
                    <a:pt x="20160" y="2700"/>
                    <a:pt x="20160" y="18900"/>
                    <a:pt x="20160" y="18900"/>
                  </a:cubicBezTo>
                  <a:close/>
                  <a:moveTo>
                    <a:pt x="18720" y="0"/>
                  </a:moveTo>
                  <a:lnTo>
                    <a:pt x="2880" y="0"/>
                  </a:lnTo>
                  <a:cubicBezTo>
                    <a:pt x="1289" y="0"/>
                    <a:pt x="0" y="1208"/>
                    <a:pt x="0" y="2700"/>
                  </a:cubicBezTo>
                  <a:lnTo>
                    <a:pt x="0" y="18900"/>
                  </a:lnTo>
                  <a:cubicBezTo>
                    <a:pt x="0" y="20391"/>
                    <a:pt x="1289" y="21599"/>
                    <a:pt x="2880" y="21599"/>
                  </a:cubicBezTo>
                  <a:lnTo>
                    <a:pt x="18720" y="21599"/>
                  </a:lnTo>
                  <a:cubicBezTo>
                    <a:pt x="20310" y="21599"/>
                    <a:pt x="21599" y="20391"/>
                    <a:pt x="21599" y="18900"/>
                  </a:cubicBezTo>
                  <a:lnTo>
                    <a:pt x="21599" y="2700"/>
                  </a:lnTo>
                  <a:cubicBezTo>
                    <a:pt x="21599" y="1208"/>
                    <a:pt x="20310" y="0"/>
                    <a:pt x="1872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AutoShape 79"/>
            <p:cNvSpPr/>
            <p:nvPr/>
          </p:nvSpPr>
          <p:spPr bwMode="auto">
            <a:xfrm>
              <a:off x="9217819" y="1705769"/>
              <a:ext cx="319088" cy="2905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7418" y="20519"/>
                  </a:moveTo>
                  <a:lnTo>
                    <a:pt x="14053" y="16248"/>
                  </a:lnTo>
                  <a:lnTo>
                    <a:pt x="16690" y="12959"/>
                  </a:lnTo>
                  <a:lnTo>
                    <a:pt x="20618" y="17689"/>
                  </a:lnTo>
                  <a:lnTo>
                    <a:pt x="20618" y="20519"/>
                  </a:lnTo>
                  <a:cubicBezTo>
                    <a:pt x="20618" y="20519"/>
                    <a:pt x="17418" y="20519"/>
                    <a:pt x="17418" y="20519"/>
                  </a:cubicBezTo>
                  <a:close/>
                  <a:moveTo>
                    <a:pt x="981" y="11446"/>
                  </a:moveTo>
                  <a:lnTo>
                    <a:pt x="4909" y="6479"/>
                  </a:lnTo>
                  <a:lnTo>
                    <a:pt x="12828" y="16353"/>
                  </a:lnTo>
                  <a:lnTo>
                    <a:pt x="13398" y="17064"/>
                  </a:lnTo>
                  <a:lnTo>
                    <a:pt x="16109" y="20519"/>
                  </a:lnTo>
                  <a:lnTo>
                    <a:pt x="981" y="20519"/>
                  </a:lnTo>
                  <a:cubicBezTo>
                    <a:pt x="981" y="20519"/>
                    <a:pt x="981" y="11446"/>
                    <a:pt x="981" y="11446"/>
                  </a:cubicBezTo>
                  <a:close/>
                  <a:moveTo>
                    <a:pt x="20618" y="1080"/>
                  </a:moveTo>
                  <a:lnTo>
                    <a:pt x="20618" y="16058"/>
                  </a:lnTo>
                  <a:lnTo>
                    <a:pt x="17427" y="12244"/>
                  </a:lnTo>
                  <a:cubicBezTo>
                    <a:pt x="17240" y="12012"/>
                    <a:pt x="16972" y="11879"/>
                    <a:pt x="16690" y="11879"/>
                  </a:cubicBezTo>
                  <a:cubicBezTo>
                    <a:pt x="16409" y="11879"/>
                    <a:pt x="16141" y="12012"/>
                    <a:pt x="15954" y="12244"/>
                  </a:cubicBezTo>
                  <a:lnTo>
                    <a:pt x="13399" y="15432"/>
                  </a:lnTo>
                  <a:lnTo>
                    <a:pt x="5645" y="5764"/>
                  </a:lnTo>
                  <a:cubicBezTo>
                    <a:pt x="5458" y="5532"/>
                    <a:pt x="5190" y="5400"/>
                    <a:pt x="4909" y="5400"/>
                  </a:cubicBezTo>
                  <a:cubicBezTo>
                    <a:pt x="4627" y="5400"/>
                    <a:pt x="4359" y="5532"/>
                    <a:pt x="4172" y="5764"/>
                  </a:cubicBezTo>
                  <a:lnTo>
                    <a:pt x="981" y="9812"/>
                  </a:lnTo>
                  <a:lnTo>
                    <a:pt x="981" y="1080"/>
                  </a:lnTo>
                  <a:cubicBezTo>
                    <a:pt x="981" y="1080"/>
                    <a:pt x="20618" y="1080"/>
                    <a:pt x="20618" y="1080"/>
                  </a:cubicBezTo>
                  <a:close/>
                  <a:moveTo>
                    <a:pt x="20618" y="0"/>
                  </a:moveTo>
                  <a:lnTo>
                    <a:pt x="981" y="0"/>
                  </a:lnTo>
                  <a:cubicBezTo>
                    <a:pt x="439" y="0"/>
                    <a:pt x="0" y="483"/>
                    <a:pt x="0" y="1080"/>
                  </a:cubicBezTo>
                  <a:lnTo>
                    <a:pt x="0" y="20519"/>
                  </a:lnTo>
                  <a:cubicBezTo>
                    <a:pt x="0" y="21116"/>
                    <a:pt x="439" y="21599"/>
                    <a:pt x="981" y="21599"/>
                  </a:cubicBezTo>
                  <a:lnTo>
                    <a:pt x="20618" y="21599"/>
                  </a:lnTo>
                  <a:cubicBezTo>
                    <a:pt x="21160" y="21599"/>
                    <a:pt x="21600" y="21116"/>
                    <a:pt x="21600" y="20519"/>
                  </a:cubicBezTo>
                  <a:lnTo>
                    <a:pt x="21600" y="1080"/>
                  </a:lnTo>
                  <a:cubicBezTo>
                    <a:pt x="21600" y="483"/>
                    <a:pt x="21160" y="0"/>
                    <a:pt x="20618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AutoShape 80"/>
            <p:cNvSpPr/>
            <p:nvPr/>
          </p:nvSpPr>
          <p:spPr bwMode="auto">
            <a:xfrm>
              <a:off x="9391650" y="1749425"/>
              <a:ext cx="87313" cy="873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3600"/>
                  </a:moveTo>
                  <a:cubicBezTo>
                    <a:pt x="14769" y="3600"/>
                    <a:pt x="17999" y="6827"/>
                    <a:pt x="17999" y="10800"/>
                  </a:cubicBezTo>
                  <a:cubicBezTo>
                    <a:pt x="17999" y="14769"/>
                    <a:pt x="14769" y="18000"/>
                    <a:pt x="10800" y="18000"/>
                  </a:cubicBezTo>
                  <a:cubicBezTo>
                    <a:pt x="6830" y="18000"/>
                    <a:pt x="3600" y="14769"/>
                    <a:pt x="3600" y="10800"/>
                  </a:cubicBezTo>
                  <a:cubicBezTo>
                    <a:pt x="3600" y="6827"/>
                    <a:pt x="6830" y="3600"/>
                    <a:pt x="10800" y="3600"/>
                  </a:cubicBezTo>
                  <a:moveTo>
                    <a:pt x="10800" y="21599"/>
                  </a:moveTo>
                  <a:cubicBezTo>
                    <a:pt x="16766" y="21599"/>
                    <a:pt x="21600" y="16762"/>
                    <a:pt x="21600" y="10800"/>
                  </a:cubicBezTo>
                  <a:cubicBezTo>
                    <a:pt x="21600" y="4833"/>
                    <a:pt x="16766" y="0"/>
                    <a:pt x="10800" y="0"/>
                  </a:cubicBezTo>
                  <a:cubicBezTo>
                    <a:pt x="4833" y="0"/>
                    <a:pt x="0" y="4833"/>
                    <a:pt x="0" y="10800"/>
                  </a:cubicBezTo>
                  <a:cubicBezTo>
                    <a:pt x="0" y="16762"/>
                    <a:pt x="4833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1" name="Group 27"/>
          <p:cNvGrpSpPr/>
          <p:nvPr/>
        </p:nvGrpSpPr>
        <p:grpSpPr>
          <a:xfrm>
            <a:off x="7770117" y="5049317"/>
            <a:ext cx="387259" cy="325800"/>
            <a:chOff x="5368132" y="2625725"/>
            <a:chExt cx="465138" cy="391319"/>
          </a:xfrm>
          <a:solidFill>
            <a:schemeClr val="bg1"/>
          </a:solidFill>
        </p:grpSpPr>
        <p:sp>
          <p:nvSpPr>
            <p:cNvPr id="32" name="AutoShape 120"/>
            <p:cNvSpPr/>
            <p:nvPr/>
          </p:nvSpPr>
          <p:spPr bwMode="auto">
            <a:xfrm>
              <a:off x="5484813" y="2727325"/>
              <a:ext cx="231775" cy="231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48" y="16070"/>
                  </a:moveTo>
                  <a:cubicBezTo>
                    <a:pt x="14037" y="19468"/>
                    <a:pt x="8925" y="19859"/>
                    <a:pt x="5529" y="16948"/>
                  </a:cubicBezTo>
                  <a:cubicBezTo>
                    <a:pt x="2130" y="14038"/>
                    <a:pt x="1740" y="8924"/>
                    <a:pt x="4651" y="5527"/>
                  </a:cubicBezTo>
                  <a:cubicBezTo>
                    <a:pt x="7559" y="2131"/>
                    <a:pt x="12674" y="1740"/>
                    <a:pt x="16070" y="4650"/>
                  </a:cubicBezTo>
                  <a:cubicBezTo>
                    <a:pt x="19466" y="7560"/>
                    <a:pt x="19859" y="12673"/>
                    <a:pt x="16948" y="16070"/>
                  </a:cubicBezTo>
                  <a:moveTo>
                    <a:pt x="10800" y="0"/>
                  </a:moveTo>
                  <a:cubicBezTo>
                    <a:pt x="4833" y="0"/>
                    <a:pt x="0" y="4834"/>
                    <a:pt x="0" y="10800"/>
                  </a:cubicBezTo>
                  <a:cubicBezTo>
                    <a:pt x="0" y="16765"/>
                    <a:pt x="4833" y="21599"/>
                    <a:pt x="10800" y="21599"/>
                  </a:cubicBezTo>
                  <a:cubicBezTo>
                    <a:pt x="16764" y="21599"/>
                    <a:pt x="21600" y="16765"/>
                    <a:pt x="21600" y="10800"/>
                  </a:cubicBezTo>
                  <a:cubicBezTo>
                    <a:pt x="21600" y="483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AutoShape 121"/>
            <p:cNvSpPr/>
            <p:nvPr/>
          </p:nvSpPr>
          <p:spPr bwMode="auto">
            <a:xfrm>
              <a:off x="5542757" y="2785269"/>
              <a:ext cx="65088" cy="650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200" y="0"/>
                  </a:moveTo>
                  <a:cubicBezTo>
                    <a:pt x="8596" y="0"/>
                    <a:pt x="0" y="8596"/>
                    <a:pt x="0" y="19195"/>
                  </a:cubicBezTo>
                  <a:lnTo>
                    <a:pt x="0" y="19199"/>
                  </a:lnTo>
                  <a:cubicBezTo>
                    <a:pt x="0" y="20524"/>
                    <a:pt x="1068" y="21599"/>
                    <a:pt x="2400" y="21599"/>
                  </a:cubicBezTo>
                  <a:cubicBezTo>
                    <a:pt x="3721" y="21599"/>
                    <a:pt x="4800" y="20524"/>
                    <a:pt x="4800" y="19199"/>
                  </a:cubicBezTo>
                  <a:lnTo>
                    <a:pt x="4800" y="19195"/>
                  </a:lnTo>
                  <a:cubicBezTo>
                    <a:pt x="4800" y="11247"/>
                    <a:pt x="11240" y="4799"/>
                    <a:pt x="19200" y="4799"/>
                  </a:cubicBezTo>
                  <a:cubicBezTo>
                    <a:pt x="20521" y="4799"/>
                    <a:pt x="21600" y="3724"/>
                    <a:pt x="21600" y="2399"/>
                  </a:cubicBezTo>
                  <a:cubicBezTo>
                    <a:pt x="21600" y="1075"/>
                    <a:pt x="20521" y="0"/>
                    <a:pt x="192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AutoShape 122"/>
            <p:cNvSpPr/>
            <p:nvPr/>
          </p:nvSpPr>
          <p:spPr bwMode="auto">
            <a:xfrm>
              <a:off x="5368132" y="2625725"/>
              <a:ext cx="465138" cy="39131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199"/>
                  </a:moveTo>
                  <a:cubicBezTo>
                    <a:pt x="20249" y="19642"/>
                    <a:pt x="19948" y="19999"/>
                    <a:pt x="19575" y="19999"/>
                  </a:cubicBezTo>
                  <a:lnTo>
                    <a:pt x="2024" y="19999"/>
                  </a:lnTo>
                  <a:cubicBezTo>
                    <a:pt x="1651" y="19999"/>
                    <a:pt x="1349" y="19642"/>
                    <a:pt x="1349" y="19199"/>
                  </a:cubicBezTo>
                  <a:lnTo>
                    <a:pt x="1349" y="7200"/>
                  </a:lnTo>
                  <a:cubicBezTo>
                    <a:pt x="1349" y="6809"/>
                    <a:pt x="1588" y="6475"/>
                    <a:pt x="1914" y="6411"/>
                  </a:cubicBezTo>
                  <a:lnTo>
                    <a:pt x="5588" y="5684"/>
                  </a:lnTo>
                  <a:lnTo>
                    <a:pt x="6797" y="2103"/>
                  </a:lnTo>
                  <a:cubicBezTo>
                    <a:pt x="6900" y="1799"/>
                    <a:pt x="7148" y="1600"/>
                    <a:pt x="7424" y="1600"/>
                  </a:cubicBezTo>
                  <a:lnTo>
                    <a:pt x="14174" y="1600"/>
                  </a:lnTo>
                  <a:cubicBezTo>
                    <a:pt x="14450" y="1600"/>
                    <a:pt x="14698" y="1799"/>
                    <a:pt x="14801" y="2103"/>
                  </a:cubicBezTo>
                  <a:lnTo>
                    <a:pt x="16010" y="5684"/>
                  </a:lnTo>
                  <a:lnTo>
                    <a:pt x="19685" y="6411"/>
                  </a:lnTo>
                  <a:cubicBezTo>
                    <a:pt x="20011" y="6475"/>
                    <a:pt x="20249" y="6809"/>
                    <a:pt x="20249" y="7200"/>
                  </a:cubicBezTo>
                  <a:cubicBezTo>
                    <a:pt x="20249" y="7200"/>
                    <a:pt x="20249" y="19199"/>
                    <a:pt x="20249" y="19199"/>
                  </a:cubicBezTo>
                  <a:close/>
                  <a:moveTo>
                    <a:pt x="19907" y="4832"/>
                  </a:moveTo>
                  <a:lnTo>
                    <a:pt x="16981" y="4254"/>
                  </a:lnTo>
                  <a:lnTo>
                    <a:pt x="16054" y="1507"/>
                  </a:lnTo>
                  <a:cubicBezTo>
                    <a:pt x="15745" y="591"/>
                    <a:pt x="15006" y="0"/>
                    <a:pt x="14174" y="0"/>
                  </a:cubicBezTo>
                  <a:lnTo>
                    <a:pt x="7424" y="0"/>
                  </a:lnTo>
                  <a:cubicBezTo>
                    <a:pt x="6593" y="0"/>
                    <a:pt x="5854" y="591"/>
                    <a:pt x="5543" y="1509"/>
                  </a:cubicBezTo>
                  <a:lnTo>
                    <a:pt x="4618" y="4254"/>
                  </a:lnTo>
                  <a:lnTo>
                    <a:pt x="1692" y="4832"/>
                  </a:lnTo>
                  <a:cubicBezTo>
                    <a:pt x="711" y="5025"/>
                    <a:pt x="0" y="6020"/>
                    <a:pt x="0" y="7200"/>
                  </a:cubicBezTo>
                  <a:lnTo>
                    <a:pt x="0" y="19199"/>
                  </a:lnTo>
                  <a:cubicBezTo>
                    <a:pt x="0" y="20523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600" y="20523"/>
                    <a:pt x="21600" y="19199"/>
                  </a:cubicBezTo>
                  <a:lnTo>
                    <a:pt x="21600" y="7200"/>
                  </a:lnTo>
                  <a:cubicBezTo>
                    <a:pt x="21600" y="6020"/>
                    <a:pt x="20888" y="5025"/>
                    <a:pt x="19907" y="483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5" name="Group 31"/>
          <p:cNvGrpSpPr/>
          <p:nvPr/>
        </p:nvGrpSpPr>
        <p:grpSpPr>
          <a:xfrm>
            <a:off x="6701662" y="5018916"/>
            <a:ext cx="386598" cy="386598"/>
            <a:chOff x="4439444" y="1652588"/>
            <a:chExt cx="464344" cy="464344"/>
          </a:xfrm>
          <a:solidFill>
            <a:schemeClr val="bg1"/>
          </a:solidFill>
        </p:grpSpPr>
        <p:sp>
          <p:nvSpPr>
            <p:cNvPr id="36" name="AutoShape 136"/>
            <p:cNvSpPr/>
            <p:nvPr/>
          </p:nvSpPr>
          <p:spPr bwMode="auto">
            <a:xfrm>
              <a:off x="4686300" y="1710532"/>
              <a:ext cx="152400" cy="1524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538" y="20579"/>
                  </a:moveTo>
                  <a:lnTo>
                    <a:pt x="19542" y="20579"/>
                  </a:lnTo>
                  <a:cubicBezTo>
                    <a:pt x="19546" y="21142"/>
                    <a:pt x="20004" y="21600"/>
                    <a:pt x="20571" y="21600"/>
                  </a:cubicBezTo>
                  <a:cubicBezTo>
                    <a:pt x="21137" y="21600"/>
                    <a:pt x="21599" y="21138"/>
                    <a:pt x="21599" y="20571"/>
                  </a:cubicBezTo>
                  <a:cubicBezTo>
                    <a:pt x="21599" y="20565"/>
                    <a:pt x="21595" y="20561"/>
                    <a:pt x="21595" y="20555"/>
                  </a:cubicBezTo>
                  <a:cubicBezTo>
                    <a:pt x="21583" y="9221"/>
                    <a:pt x="12411" y="41"/>
                    <a:pt x="1080" y="12"/>
                  </a:cubicBezTo>
                  <a:cubicBezTo>
                    <a:pt x="1064" y="10"/>
                    <a:pt x="1048" y="0"/>
                    <a:pt x="1028" y="0"/>
                  </a:cubicBezTo>
                  <a:cubicBezTo>
                    <a:pt x="458" y="0"/>
                    <a:pt x="0" y="461"/>
                    <a:pt x="0" y="1028"/>
                  </a:cubicBezTo>
                  <a:cubicBezTo>
                    <a:pt x="0" y="1594"/>
                    <a:pt x="458" y="2055"/>
                    <a:pt x="1024" y="2057"/>
                  </a:cubicBezTo>
                  <a:lnTo>
                    <a:pt x="1024" y="2065"/>
                  </a:lnTo>
                  <a:cubicBezTo>
                    <a:pt x="11233" y="2065"/>
                    <a:pt x="19538" y="10370"/>
                    <a:pt x="19538" y="2057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7" name="AutoShape 137"/>
            <p:cNvSpPr/>
            <p:nvPr/>
          </p:nvSpPr>
          <p:spPr bwMode="auto">
            <a:xfrm>
              <a:off x="4439444" y="1652588"/>
              <a:ext cx="464344" cy="464344"/>
            </a:xfrm>
            <a:custGeom>
              <a:avLst/>
              <a:gdLst>
                <a:gd name="T0" fmla="+- 0 10819 195"/>
                <a:gd name="T1" fmla="*/ T0 w 21248"/>
                <a:gd name="T2" fmla="*/ 10800 h 21600"/>
                <a:gd name="T3" fmla="+- 0 10819 195"/>
                <a:gd name="T4" fmla="*/ T3 w 21248"/>
                <a:gd name="T5" fmla="*/ 10800 h 21600"/>
                <a:gd name="T6" fmla="+- 0 10819 195"/>
                <a:gd name="T7" fmla="*/ T6 w 21248"/>
                <a:gd name="T8" fmla="*/ 10800 h 21600"/>
                <a:gd name="T9" fmla="+- 0 10819 195"/>
                <a:gd name="T10" fmla="*/ T9 w 21248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248" h="21600">
                  <a:moveTo>
                    <a:pt x="19868" y="17133"/>
                  </a:moveTo>
                  <a:cubicBezTo>
                    <a:pt x="19766" y="17386"/>
                    <a:pt x="19525" y="17549"/>
                    <a:pt x="19255" y="17549"/>
                  </a:cubicBezTo>
                  <a:lnTo>
                    <a:pt x="19058" y="17549"/>
                  </a:lnTo>
                  <a:lnTo>
                    <a:pt x="3983" y="2226"/>
                  </a:lnTo>
                  <a:lnTo>
                    <a:pt x="3983" y="2025"/>
                  </a:lnTo>
                  <a:cubicBezTo>
                    <a:pt x="3983" y="1750"/>
                    <a:pt x="4144" y="1506"/>
                    <a:pt x="4393" y="1401"/>
                  </a:cubicBezTo>
                  <a:cubicBezTo>
                    <a:pt x="4475" y="1367"/>
                    <a:pt x="4560" y="1350"/>
                    <a:pt x="4647" y="1350"/>
                  </a:cubicBezTo>
                  <a:cubicBezTo>
                    <a:pt x="4824" y="1350"/>
                    <a:pt x="4991" y="1420"/>
                    <a:pt x="5116" y="1547"/>
                  </a:cubicBezTo>
                  <a:lnTo>
                    <a:pt x="19724" y="16397"/>
                  </a:lnTo>
                  <a:cubicBezTo>
                    <a:pt x="19915" y="16591"/>
                    <a:pt x="19972" y="16880"/>
                    <a:pt x="19868" y="17133"/>
                  </a:cubicBezTo>
                  <a:moveTo>
                    <a:pt x="10121" y="17549"/>
                  </a:moveTo>
                  <a:cubicBezTo>
                    <a:pt x="10017" y="17549"/>
                    <a:pt x="9922" y="17586"/>
                    <a:pt x="9824" y="17609"/>
                  </a:cubicBezTo>
                  <a:lnTo>
                    <a:pt x="3923" y="11612"/>
                  </a:lnTo>
                  <a:cubicBezTo>
                    <a:pt x="3946" y="11512"/>
                    <a:pt x="3982" y="11415"/>
                    <a:pt x="3982" y="11311"/>
                  </a:cubicBezTo>
                  <a:lnTo>
                    <a:pt x="3983" y="3180"/>
                  </a:lnTo>
                  <a:lnTo>
                    <a:pt x="18119" y="17549"/>
                  </a:lnTo>
                  <a:cubicBezTo>
                    <a:pt x="18119" y="17549"/>
                    <a:pt x="10121" y="17549"/>
                    <a:pt x="10121" y="17549"/>
                  </a:cubicBezTo>
                  <a:close/>
                  <a:moveTo>
                    <a:pt x="9182" y="17945"/>
                  </a:moveTo>
                  <a:lnTo>
                    <a:pt x="7109" y="20052"/>
                  </a:lnTo>
                  <a:cubicBezTo>
                    <a:pt x="6939" y="20224"/>
                    <a:pt x="6742" y="20249"/>
                    <a:pt x="6640" y="20249"/>
                  </a:cubicBezTo>
                  <a:cubicBezTo>
                    <a:pt x="6537" y="20249"/>
                    <a:pt x="6339" y="20224"/>
                    <a:pt x="6170" y="20052"/>
                  </a:cubicBezTo>
                  <a:lnTo>
                    <a:pt x="1522" y="15327"/>
                  </a:lnTo>
                  <a:cubicBezTo>
                    <a:pt x="1352" y="15154"/>
                    <a:pt x="1327" y="14953"/>
                    <a:pt x="1327" y="14850"/>
                  </a:cubicBezTo>
                  <a:cubicBezTo>
                    <a:pt x="1327" y="14745"/>
                    <a:pt x="1352" y="14544"/>
                    <a:pt x="1522" y="14373"/>
                  </a:cubicBezTo>
                  <a:lnTo>
                    <a:pt x="3593" y="12266"/>
                  </a:lnTo>
                  <a:cubicBezTo>
                    <a:pt x="3599" y="12260"/>
                    <a:pt x="3601" y="12251"/>
                    <a:pt x="3607" y="12245"/>
                  </a:cubicBezTo>
                  <a:lnTo>
                    <a:pt x="9202" y="17932"/>
                  </a:lnTo>
                  <a:cubicBezTo>
                    <a:pt x="9196" y="17937"/>
                    <a:pt x="9187" y="17939"/>
                    <a:pt x="9182" y="17945"/>
                  </a:cubicBezTo>
                  <a:moveTo>
                    <a:pt x="6056" y="593"/>
                  </a:moveTo>
                  <a:cubicBezTo>
                    <a:pt x="5675" y="205"/>
                    <a:pt x="5165" y="0"/>
                    <a:pt x="4647" y="0"/>
                  </a:cubicBezTo>
                  <a:cubicBezTo>
                    <a:pt x="4390" y="0"/>
                    <a:pt x="4132" y="49"/>
                    <a:pt x="3885" y="154"/>
                  </a:cubicBezTo>
                  <a:cubicBezTo>
                    <a:pt x="3141" y="467"/>
                    <a:pt x="2655" y="1205"/>
                    <a:pt x="2655" y="2025"/>
                  </a:cubicBezTo>
                  <a:lnTo>
                    <a:pt x="2654" y="11311"/>
                  </a:lnTo>
                  <a:lnTo>
                    <a:pt x="583" y="13418"/>
                  </a:lnTo>
                  <a:cubicBezTo>
                    <a:pt x="-195" y="14208"/>
                    <a:pt x="-195" y="15491"/>
                    <a:pt x="583" y="16281"/>
                  </a:cubicBezTo>
                  <a:lnTo>
                    <a:pt x="5231" y="21006"/>
                  </a:lnTo>
                  <a:cubicBezTo>
                    <a:pt x="5620" y="21402"/>
                    <a:pt x="6131" y="21599"/>
                    <a:pt x="6640" y="21599"/>
                  </a:cubicBezTo>
                  <a:cubicBezTo>
                    <a:pt x="7150" y="21599"/>
                    <a:pt x="7659" y="21402"/>
                    <a:pt x="8048" y="21006"/>
                  </a:cubicBezTo>
                  <a:lnTo>
                    <a:pt x="10121" y="18900"/>
                  </a:lnTo>
                  <a:lnTo>
                    <a:pt x="19255" y="18900"/>
                  </a:lnTo>
                  <a:cubicBezTo>
                    <a:pt x="20062" y="18900"/>
                    <a:pt x="20788" y="18407"/>
                    <a:pt x="21095" y="17650"/>
                  </a:cubicBezTo>
                  <a:cubicBezTo>
                    <a:pt x="21405" y="16893"/>
                    <a:pt x="21234" y="16022"/>
                    <a:pt x="20663" y="15443"/>
                  </a:cubicBezTo>
                  <a:cubicBezTo>
                    <a:pt x="20663" y="15443"/>
                    <a:pt x="6056" y="593"/>
                    <a:pt x="6056" y="593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AutoShape 138"/>
            <p:cNvSpPr/>
            <p:nvPr/>
          </p:nvSpPr>
          <p:spPr bwMode="auto">
            <a:xfrm>
              <a:off x="4686300" y="1652588"/>
              <a:ext cx="217488" cy="2174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437" y="2880"/>
                  </a:moveTo>
                  <a:lnTo>
                    <a:pt x="1437" y="2885"/>
                  </a:lnTo>
                  <a:cubicBezTo>
                    <a:pt x="10965" y="2885"/>
                    <a:pt x="18717" y="10637"/>
                    <a:pt x="18717" y="20165"/>
                  </a:cubicBezTo>
                  <a:lnTo>
                    <a:pt x="18720" y="20165"/>
                  </a:lnTo>
                  <a:cubicBezTo>
                    <a:pt x="18722" y="20959"/>
                    <a:pt x="19366" y="21600"/>
                    <a:pt x="20160" y="21600"/>
                  </a:cubicBezTo>
                  <a:cubicBezTo>
                    <a:pt x="20955" y="21600"/>
                    <a:pt x="21599" y="20956"/>
                    <a:pt x="21599" y="20160"/>
                  </a:cubicBezTo>
                  <a:cubicBezTo>
                    <a:pt x="21599" y="20155"/>
                    <a:pt x="21597" y="20152"/>
                    <a:pt x="21597" y="20148"/>
                  </a:cubicBezTo>
                  <a:cubicBezTo>
                    <a:pt x="21588" y="9034"/>
                    <a:pt x="12588" y="28"/>
                    <a:pt x="1476" y="8"/>
                  </a:cubicBezTo>
                  <a:cubicBezTo>
                    <a:pt x="1465" y="7"/>
                    <a:pt x="1454" y="0"/>
                    <a:pt x="1440" y="0"/>
                  </a:cubicBezTo>
                  <a:cubicBezTo>
                    <a:pt x="644" y="0"/>
                    <a:pt x="0" y="644"/>
                    <a:pt x="0" y="1440"/>
                  </a:cubicBezTo>
                  <a:cubicBezTo>
                    <a:pt x="0" y="2234"/>
                    <a:pt x="644" y="2878"/>
                    <a:pt x="1437" y="288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Group 35"/>
          <p:cNvGrpSpPr/>
          <p:nvPr/>
        </p:nvGrpSpPr>
        <p:grpSpPr>
          <a:xfrm>
            <a:off x="5632547" y="5073015"/>
            <a:ext cx="386598" cy="302009"/>
            <a:chOff x="2581275" y="1710532"/>
            <a:chExt cx="464344" cy="362744"/>
          </a:xfrm>
          <a:solidFill>
            <a:schemeClr val="bg1"/>
          </a:solidFill>
        </p:grpSpPr>
        <p:sp>
          <p:nvSpPr>
            <p:cNvPr id="40" name="AutoShape 140"/>
            <p:cNvSpPr/>
            <p:nvPr/>
          </p:nvSpPr>
          <p:spPr bwMode="auto">
            <a:xfrm>
              <a:off x="2639219" y="1768475"/>
              <a:ext cx="290513" cy="235744"/>
            </a:xfrm>
            <a:custGeom>
              <a:avLst/>
              <a:gdLst>
                <a:gd name="T0" fmla="+- 0 10800 376"/>
                <a:gd name="T1" fmla="*/ T0 w 20848"/>
                <a:gd name="T2" fmla="*/ 10800 h 21600"/>
                <a:gd name="T3" fmla="+- 0 10800 376"/>
                <a:gd name="T4" fmla="*/ T3 w 20848"/>
                <a:gd name="T5" fmla="*/ 10800 h 21600"/>
                <a:gd name="T6" fmla="+- 0 10800 376"/>
                <a:gd name="T7" fmla="*/ T6 w 20848"/>
                <a:gd name="T8" fmla="*/ 10800 h 21600"/>
                <a:gd name="T9" fmla="+- 0 10800 376"/>
                <a:gd name="T10" fmla="*/ T9 w 20848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0848" h="21600">
                  <a:moveTo>
                    <a:pt x="18728" y="19178"/>
                  </a:moveTo>
                  <a:cubicBezTo>
                    <a:pt x="13191" y="20631"/>
                    <a:pt x="7654" y="20631"/>
                    <a:pt x="2118" y="19178"/>
                  </a:cubicBezTo>
                  <a:cubicBezTo>
                    <a:pt x="678" y="13592"/>
                    <a:pt x="678" y="8008"/>
                    <a:pt x="2118" y="2421"/>
                  </a:cubicBezTo>
                  <a:cubicBezTo>
                    <a:pt x="7654" y="968"/>
                    <a:pt x="13191" y="968"/>
                    <a:pt x="18728" y="2421"/>
                  </a:cubicBezTo>
                  <a:cubicBezTo>
                    <a:pt x="20168" y="8008"/>
                    <a:pt x="20168" y="13592"/>
                    <a:pt x="18728" y="19178"/>
                  </a:cubicBezTo>
                  <a:moveTo>
                    <a:pt x="18938" y="1116"/>
                  </a:moveTo>
                  <a:cubicBezTo>
                    <a:pt x="16114" y="375"/>
                    <a:pt x="13249" y="0"/>
                    <a:pt x="10423" y="0"/>
                  </a:cubicBezTo>
                  <a:cubicBezTo>
                    <a:pt x="7597" y="0"/>
                    <a:pt x="4732" y="375"/>
                    <a:pt x="1908" y="1116"/>
                  </a:cubicBezTo>
                  <a:cubicBezTo>
                    <a:pt x="1543" y="1213"/>
                    <a:pt x="1244" y="1552"/>
                    <a:pt x="1127" y="2004"/>
                  </a:cubicBezTo>
                  <a:cubicBezTo>
                    <a:pt x="-376" y="7841"/>
                    <a:pt x="-376" y="13759"/>
                    <a:pt x="1127" y="19593"/>
                  </a:cubicBezTo>
                  <a:cubicBezTo>
                    <a:pt x="1244" y="20047"/>
                    <a:pt x="1543" y="20386"/>
                    <a:pt x="1908" y="20482"/>
                  </a:cubicBezTo>
                  <a:cubicBezTo>
                    <a:pt x="4732" y="21224"/>
                    <a:pt x="7597" y="21600"/>
                    <a:pt x="10423" y="21600"/>
                  </a:cubicBezTo>
                  <a:cubicBezTo>
                    <a:pt x="13249" y="21600"/>
                    <a:pt x="16114" y="21224"/>
                    <a:pt x="18938" y="20482"/>
                  </a:cubicBezTo>
                  <a:cubicBezTo>
                    <a:pt x="19303" y="20386"/>
                    <a:pt x="19602" y="20047"/>
                    <a:pt x="19719" y="19593"/>
                  </a:cubicBezTo>
                  <a:cubicBezTo>
                    <a:pt x="21223" y="13759"/>
                    <a:pt x="21223" y="7841"/>
                    <a:pt x="19719" y="2004"/>
                  </a:cubicBezTo>
                  <a:cubicBezTo>
                    <a:pt x="19602" y="1552"/>
                    <a:pt x="19303" y="1213"/>
                    <a:pt x="18938" y="111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AutoShape 141"/>
            <p:cNvSpPr/>
            <p:nvPr/>
          </p:nvSpPr>
          <p:spPr bwMode="auto">
            <a:xfrm>
              <a:off x="2581275" y="1710532"/>
              <a:ext cx="464344" cy="362744"/>
            </a:xfrm>
            <a:custGeom>
              <a:avLst/>
              <a:gdLst>
                <a:gd name="T0" fmla="+- 0 10800 252"/>
                <a:gd name="T1" fmla="*/ T0 w 21096"/>
                <a:gd name="T2" fmla="*/ 10800 h 21600"/>
                <a:gd name="T3" fmla="+- 0 10800 252"/>
                <a:gd name="T4" fmla="*/ T3 w 21096"/>
                <a:gd name="T5" fmla="*/ 10800 h 21600"/>
                <a:gd name="T6" fmla="+- 0 10800 252"/>
                <a:gd name="T7" fmla="*/ T6 w 21096"/>
                <a:gd name="T8" fmla="*/ 10800 h 21600"/>
                <a:gd name="T9" fmla="+- 0 10800 252"/>
                <a:gd name="T10" fmla="*/ T9 w 2109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096" h="21600">
                  <a:moveTo>
                    <a:pt x="19056" y="18331"/>
                  </a:moveTo>
                  <a:cubicBezTo>
                    <a:pt x="13383" y="19233"/>
                    <a:pt x="7711" y="19233"/>
                    <a:pt x="2038" y="18331"/>
                  </a:cubicBezTo>
                  <a:cubicBezTo>
                    <a:pt x="1074" y="13022"/>
                    <a:pt x="1074" y="7713"/>
                    <a:pt x="2038" y="2404"/>
                  </a:cubicBezTo>
                  <a:cubicBezTo>
                    <a:pt x="7711" y="1502"/>
                    <a:pt x="13383" y="1502"/>
                    <a:pt x="19056" y="2404"/>
                  </a:cubicBezTo>
                  <a:cubicBezTo>
                    <a:pt x="20021" y="7713"/>
                    <a:pt x="20021" y="13022"/>
                    <a:pt x="19056" y="18331"/>
                  </a:cubicBezTo>
                  <a:moveTo>
                    <a:pt x="20338" y="2005"/>
                  </a:moveTo>
                  <a:cubicBezTo>
                    <a:pt x="20211" y="1301"/>
                    <a:pt x="19762" y="776"/>
                    <a:pt x="19215" y="689"/>
                  </a:cubicBezTo>
                  <a:cubicBezTo>
                    <a:pt x="16339" y="232"/>
                    <a:pt x="13423" y="0"/>
                    <a:pt x="10547" y="0"/>
                  </a:cubicBezTo>
                  <a:cubicBezTo>
                    <a:pt x="7671" y="0"/>
                    <a:pt x="4755" y="232"/>
                    <a:pt x="1879" y="689"/>
                  </a:cubicBezTo>
                  <a:cubicBezTo>
                    <a:pt x="1332" y="776"/>
                    <a:pt x="883" y="1301"/>
                    <a:pt x="756" y="2005"/>
                  </a:cubicBezTo>
                  <a:cubicBezTo>
                    <a:pt x="-252" y="7553"/>
                    <a:pt x="-252" y="13181"/>
                    <a:pt x="756" y="18731"/>
                  </a:cubicBezTo>
                  <a:cubicBezTo>
                    <a:pt x="883" y="19434"/>
                    <a:pt x="1332" y="19959"/>
                    <a:pt x="1879" y="20046"/>
                  </a:cubicBezTo>
                  <a:cubicBezTo>
                    <a:pt x="3265" y="20266"/>
                    <a:pt x="4660" y="20429"/>
                    <a:pt x="6055" y="20544"/>
                  </a:cubicBezTo>
                  <a:cubicBezTo>
                    <a:pt x="5979" y="20606"/>
                    <a:pt x="5931" y="20670"/>
                    <a:pt x="5931" y="20735"/>
                  </a:cubicBezTo>
                  <a:cubicBezTo>
                    <a:pt x="5931" y="21213"/>
                    <a:pt x="7997" y="21599"/>
                    <a:pt x="10547" y="21599"/>
                  </a:cubicBezTo>
                  <a:cubicBezTo>
                    <a:pt x="13097" y="21599"/>
                    <a:pt x="15164" y="21213"/>
                    <a:pt x="15164" y="20735"/>
                  </a:cubicBezTo>
                  <a:cubicBezTo>
                    <a:pt x="15164" y="20670"/>
                    <a:pt x="15115" y="20606"/>
                    <a:pt x="15040" y="20544"/>
                  </a:cubicBezTo>
                  <a:cubicBezTo>
                    <a:pt x="16434" y="20429"/>
                    <a:pt x="17830" y="20266"/>
                    <a:pt x="19215" y="20046"/>
                  </a:cubicBezTo>
                  <a:cubicBezTo>
                    <a:pt x="19762" y="19959"/>
                    <a:pt x="20211" y="19434"/>
                    <a:pt x="20338" y="18731"/>
                  </a:cubicBezTo>
                  <a:cubicBezTo>
                    <a:pt x="21347" y="13181"/>
                    <a:pt x="21347" y="7553"/>
                    <a:pt x="20338" y="200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AutoShape 142"/>
            <p:cNvSpPr/>
            <p:nvPr/>
          </p:nvSpPr>
          <p:spPr bwMode="auto">
            <a:xfrm>
              <a:off x="2944019" y="1783557"/>
              <a:ext cx="43656" cy="4286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7200"/>
                  </a:moveTo>
                  <a:cubicBezTo>
                    <a:pt x="12779" y="7200"/>
                    <a:pt x="14399" y="8820"/>
                    <a:pt x="14399" y="10800"/>
                  </a:cubicBezTo>
                  <a:cubicBezTo>
                    <a:pt x="14399" y="12779"/>
                    <a:pt x="12779" y="14400"/>
                    <a:pt x="10800" y="14400"/>
                  </a:cubicBezTo>
                  <a:cubicBezTo>
                    <a:pt x="8820" y="14400"/>
                    <a:pt x="7199" y="12779"/>
                    <a:pt x="7199" y="10800"/>
                  </a:cubicBezTo>
                  <a:cubicBezTo>
                    <a:pt x="7199" y="8820"/>
                    <a:pt x="8820" y="7200"/>
                    <a:pt x="10800" y="7200"/>
                  </a:cubicBezTo>
                  <a:moveTo>
                    <a:pt x="10800" y="21599"/>
                  </a:moveTo>
                  <a:cubicBezTo>
                    <a:pt x="16762" y="21599"/>
                    <a:pt x="21600" y="16762"/>
                    <a:pt x="21600" y="10800"/>
                  </a:cubicBezTo>
                  <a:cubicBezTo>
                    <a:pt x="21600" y="4837"/>
                    <a:pt x="16762" y="0"/>
                    <a:pt x="10800" y="0"/>
                  </a:cubicBezTo>
                  <a:cubicBezTo>
                    <a:pt x="4837" y="0"/>
                    <a:pt x="0" y="4837"/>
                    <a:pt x="0" y="10800"/>
                  </a:cubicBezTo>
                  <a:cubicBezTo>
                    <a:pt x="0" y="16762"/>
                    <a:pt x="4837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AutoShape 143"/>
            <p:cNvSpPr/>
            <p:nvPr/>
          </p:nvSpPr>
          <p:spPr bwMode="auto">
            <a:xfrm>
              <a:off x="2929732" y="1971675"/>
              <a:ext cx="57944" cy="1508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AutoShape 144"/>
            <p:cNvSpPr/>
            <p:nvPr/>
          </p:nvSpPr>
          <p:spPr bwMode="auto">
            <a:xfrm>
              <a:off x="2944019" y="1928019"/>
              <a:ext cx="58738" cy="1508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AutoShape 145"/>
            <p:cNvSpPr/>
            <p:nvPr/>
          </p:nvSpPr>
          <p:spPr bwMode="auto">
            <a:xfrm>
              <a:off x="2944019" y="1885157"/>
              <a:ext cx="58738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6" name="AutoShape 146"/>
            <p:cNvSpPr/>
            <p:nvPr/>
          </p:nvSpPr>
          <p:spPr bwMode="auto">
            <a:xfrm>
              <a:off x="2697957" y="1826419"/>
              <a:ext cx="86519" cy="61119"/>
            </a:xfrm>
            <a:custGeom>
              <a:avLst/>
              <a:gdLst>
                <a:gd name="T0" fmla="+- 0 10822 44"/>
                <a:gd name="T1" fmla="*/ T0 w 21556"/>
                <a:gd name="T2" fmla="+- 0 10826 53"/>
                <a:gd name="T3" fmla="*/ 10826 h 21547"/>
                <a:gd name="T4" fmla="+- 0 10822 44"/>
                <a:gd name="T5" fmla="*/ T4 w 21556"/>
                <a:gd name="T6" fmla="+- 0 10826 53"/>
                <a:gd name="T7" fmla="*/ 10826 h 21547"/>
                <a:gd name="T8" fmla="+- 0 10822 44"/>
                <a:gd name="T9" fmla="*/ T8 w 21556"/>
                <a:gd name="T10" fmla="+- 0 10826 53"/>
                <a:gd name="T11" fmla="*/ 10826 h 21547"/>
                <a:gd name="T12" fmla="+- 0 10822 44"/>
                <a:gd name="T13" fmla="*/ T12 w 21556"/>
                <a:gd name="T14" fmla="+- 0 10826 53"/>
                <a:gd name="T15" fmla="*/ 10826 h 2154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556" h="21547">
                  <a:moveTo>
                    <a:pt x="19751" y="2"/>
                  </a:moveTo>
                  <a:lnTo>
                    <a:pt x="3200" y="1845"/>
                  </a:lnTo>
                  <a:cubicBezTo>
                    <a:pt x="2215" y="2010"/>
                    <a:pt x="1272" y="3284"/>
                    <a:pt x="1106" y="4676"/>
                  </a:cubicBezTo>
                  <a:lnTo>
                    <a:pt x="1" y="18986"/>
                  </a:lnTo>
                  <a:cubicBezTo>
                    <a:pt x="-44" y="20398"/>
                    <a:pt x="724" y="21547"/>
                    <a:pt x="1712" y="21547"/>
                  </a:cubicBezTo>
                  <a:cubicBezTo>
                    <a:pt x="2698" y="21547"/>
                    <a:pt x="3542" y="20398"/>
                    <a:pt x="3582" y="18978"/>
                  </a:cubicBezTo>
                  <a:lnTo>
                    <a:pt x="4185" y="9251"/>
                  </a:lnTo>
                  <a:cubicBezTo>
                    <a:pt x="4319" y="7849"/>
                    <a:pt x="5235" y="6592"/>
                    <a:pt x="6220" y="6447"/>
                  </a:cubicBezTo>
                  <a:lnTo>
                    <a:pt x="19751" y="5128"/>
                  </a:lnTo>
                  <a:cubicBezTo>
                    <a:pt x="20743" y="5078"/>
                    <a:pt x="21556" y="3884"/>
                    <a:pt x="21556" y="2467"/>
                  </a:cubicBezTo>
                  <a:cubicBezTo>
                    <a:pt x="21556" y="1055"/>
                    <a:pt x="20743" y="-53"/>
                    <a:pt x="19751" y="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7" name="TextBox 43"/>
          <p:cNvSpPr txBox="1"/>
          <p:nvPr/>
        </p:nvSpPr>
        <p:spPr>
          <a:xfrm>
            <a:off x="5803620" y="5858408"/>
            <a:ext cx="711200" cy="14732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TextBox 44"/>
          <p:cNvSpPr txBox="1"/>
          <p:nvPr/>
        </p:nvSpPr>
        <p:spPr>
          <a:xfrm>
            <a:off x="6872738" y="5858407"/>
            <a:ext cx="711200" cy="14732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TextBox 45"/>
          <p:cNvSpPr txBox="1"/>
          <p:nvPr/>
        </p:nvSpPr>
        <p:spPr>
          <a:xfrm>
            <a:off x="7947468" y="5858407"/>
            <a:ext cx="711200" cy="14732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0" name="TextBox 46"/>
          <p:cNvSpPr txBox="1"/>
          <p:nvPr/>
        </p:nvSpPr>
        <p:spPr>
          <a:xfrm>
            <a:off x="10081070" y="5854862"/>
            <a:ext cx="711200" cy="14732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TextBox 47"/>
          <p:cNvSpPr txBox="1"/>
          <p:nvPr/>
        </p:nvSpPr>
        <p:spPr>
          <a:xfrm>
            <a:off x="9011956" y="5855290"/>
            <a:ext cx="711200" cy="14732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TextBox 48"/>
          <p:cNvSpPr txBox="1"/>
          <p:nvPr/>
        </p:nvSpPr>
        <p:spPr>
          <a:xfrm>
            <a:off x="9189439" y="2084768"/>
            <a:ext cx="356235" cy="2578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96%</a:t>
            </a:r>
            <a:endParaRPr lang="en-GB" sz="14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3" name="TextBox 49"/>
          <p:cNvSpPr txBox="1"/>
          <p:nvPr/>
        </p:nvSpPr>
        <p:spPr>
          <a:xfrm>
            <a:off x="5981103" y="3211997"/>
            <a:ext cx="356235" cy="2578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50%</a:t>
            </a:r>
            <a:endParaRPr lang="en-GB" sz="14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4" name="TextBox 50"/>
          <p:cNvSpPr txBox="1"/>
          <p:nvPr/>
        </p:nvSpPr>
        <p:spPr>
          <a:xfrm>
            <a:off x="7049356" y="3744885"/>
            <a:ext cx="356235" cy="2578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35%</a:t>
            </a:r>
            <a:endParaRPr lang="en-GB" sz="14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5" name="TextBox 51"/>
          <p:cNvSpPr txBox="1"/>
          <p:nvPr/>
        </p:nvSpPr>
        <p:spPr>
          <a:xfrm>
            <a:off x="10256748" y="3269140"/>
            <a:ext cx="356235" cy="2578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46%</a:t>
            </a:r>
            <a:endParaRPr lang="en-GB" sz="14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6" name="TextBox 52"/>
          <p:cNvSpPr txBox="1"/>
          <p:nvPr/>
        </p:nvSpPr>
        <p:spPr>
          <a:xfrm>
            <a:off x="8097857" y="2586094"/>
            <a:ext cx="356235" cy="2578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82%</a:t>
            </a:r>
            <a:endParaRPr lang="en-GB" sz="14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7" name="TextBox 53"/>
          <p:cNvSpPr txBox="1"/>
          <p:nvPr/>
        </p:nvSpPr>
        <p:spPr>
          <a:xfrm>
            <a:off x="1962595" y="3342273"/>
            <a:ext cx="1244600" cy="2578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8" name="TextBox 54"/>
          <p:cNvSpPr txBox="1"/>
          <p:nvPr/>
        </p:nvSpPr>
        <p:spPr>
          <a:xfrm>
            <a:off x="1962489" y="4083785"/>
            <a:ext cx="508000" cy="36893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85%</a:t>
            </a:r>
            <a:endParaRPr lang="en-GB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9" name="Rectangle 55"/>
          <p:cNvSpPr/>
          <p:nvPr/>
        </p:nvSpPr>
        <p:spPr>
          <a:xfrm>
            <a:off x="1958204" y="3587254"/>
            <a:ext cx="3510358" cy="1593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8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您的内容打在这里，或者通过复制您的文本后，在此框中选择粘贴。</a:t>
            </a:r>
            <a:endParaRPr lang="en-US" altLang="zh-CN" sz="800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Rectangle 56"/>
          <p:cNvSpPr/>
          <p:nvPr/>
        </p:nvSpPr>
        <p:spPr>
          <a:xfrm>
            <a:off x="2484057" y="4137242"/>
            <a:ext cx="1694091" cy="257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1" name="Rectangle 57"/>
          <p:cNvSpPr/>
          <p:nvPr/>
        </p:nvSpPr>
        <p:spPr>
          <a:xfrm>
            <a:off x="1958203" y="4409488"/>
            <a:ext cx="3510360" cy="1593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8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您的内容打在这里，或者通过复制您的文本后，在此框中选择粘贴。</a:t>
            </a:r>
            <a:endParaRPr lang="en-US" altLang="zh-CN" sz="800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2" name="Straight Connector 58"/>
          <p:cNvCxnSpPr/>
          <p:nvPr/>
        </p:nvCxnSpPr>
        <p:spPr>
          <a:xfrm>
            <a:off x="1699724" y="4702533"/>
            <a:ext cx="342443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Group 59"/>
          <p:cNvGrpSpPr/>
          <p:nvPr/>
        </p:nvGrpSpPr>
        <p:grpSpPr>
          <a:xfrm>
            <a:off x="1774895" y="5007756"/>
            <a:ext cx="425258" cy="425258"/>
            <a:chOff x="3510757" y="2582069"/>
            <a:chExt cx="464344" cy="464344"/>
          </a:xfrm>
          <a:solidFill>
            <a:schemeClr val="accent4"/>
          </a:solidFill>
        </p:grpSpPr>
        <p:sp>
          <p:nvSpPr>
            <p:cNvPr id="64" name="AutoShape 126"/>
            <p:cNvSpPr/>
            <p:nvPr/>
          </p:nvSpPr>
          <p:spPr bwMode="auto">
            <a:xfrm>
              <a:off x="3510757" y="2582069"/>
              <a:ext cx="464344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3499" y="14850"/>
                  </a:moveTo>
                  <a:cubicBezTo>
                    <a:pt x="9772" y="14850"/>
                    <a:pt x="6749" y="11827"/>
                    <a:pt x="6749" y="8100"/>
                  </a:cubicBezTo>
                  <a:cubicBezTo>
                    <a:pt x="6749" y="4372"/>
                    <a:pt x="9772" y="1350"/>
                    <a:pt x="13499" y="1350"/>
                  </a:cubicBezTo>
                  <a:cubicBezTo>
                    <a:pt x="17227" y="1350"/>
                    <a:pt x="20249" y="4372"/>
                    <a:pt x="20249" y="8100"/>
                  </a:cubicBezTo>
                  <a:cubicBezTo>
                    <a:pt x="20249" y="11827"/>
                    <a:pt x="17227" y="14850"/>
                    <a:pt x="13499" y="14850"/>
                  </a:cubicBezTo>
                  <a:moveTo>
                    <a:pt x="3236" y="20042"/>
                  </a:moveTo>
                  <a:cubicBezTo>
                    <a:pt x="3019" y="20266"/>
                    <a:pt x="2718" y="20408"/>
                    <a:pt x="2382" y="20408"/>
                  </a:cubicBezTo>
                  <a:cubicBezTo>
                    <a:pt x="1724" y="20408"/>
                    <a:pt x="1191" y="19875"/>
                    <a:pt x="1191" y="19218"/>
                  </a:cubicBezTo>
                  <a:cubicBezTo>
                    <a:pt x="1191" y="18881"/>
                    <a:pt x="1332" y="18580"/>
                    <a:pt x="1557" y="18363"/>
                  </a:cubicBezTo>
                  <a:lnTo>
                    <a:pt x="1551" y="18358"/>
                  </a:lnTo>
                  <a:lnTo>
                    <a:pt x="6996" y="12913"/>
                  </a:lnTo>
                  <a:cubicBezTo>
                    <a:pt x="7472" y="13555"/>
                    <a:pt x="8039" y="14122"/>
                    <a:pt x="8680" y="14599"/>
                  </a:cubicBezTo>
                  <a:cubicBezTo>
                    <a:pt x="8680" y="14599"/>
                    <a:pt x="3236" y="20042"/>
                    <a:pt x="3236" y="20042"/>
                  </a:cubicBezTo>
                  <a:close/>
                  <a:moveTo>
                    <a:pt x="13499" y="0"/>
                  </a:moveTo>
                  <a:cubicBezTo>
                    <a:pt x="9026" y="0"/>
                    <a:pt x="5399" y="3626"/>
                    <a:pt x="5399" y="8100"/>
                  </a:cubicBezTo>
                  <a:cubicBezTo>
                    <a:pt x="5399" y="9467"/>
                    <a:pt x="5742" y="10754"/>
                    <a:pt x="6341" y="11884"/>
                  </a:cubicBezTo>
                  <a:lnTo>
                    <a:pt x="709" y="17515"/>
                  </a:lnTo>
                  <a:lnTo>
                    <a:pt x="713" y="17520"/>
                  </a:lnTo>
                  <a:cubicBezTo>
                    <a:pt x="274" y="17953"/>
                    <a:pt x="0" y="18552"/>
                    <a:pt x="0" y="19218"/>
                  </a:cubicBezTo>
                  <a:cubicBezTo>
                    <a:pt x="0" y="20533"/>
                    <a:pt x="1066" y="21599"/>
                    <a:pt x="2382" y="21599"/>
                  </a:cubicBezTo>
                  <a:cubicBezTo>
                    <a:pt x="3047" y="21599"/>
                    <a:pt x="3647" y="21326"/>
                    <a:pt x="4079" y="20885"/>
                  </a:cubicBezTo>
                  <a:lnTo>
                    <a:pt x="4078" y="20884"/>
                  </a:lnTo>
                  <a:lnTo>
                    <a:pt x="9708" y="15255"/>
                  </a:lnTo>
                  <a:cubicBezTo>
                    <a:pt x="10839" y="15856"/>
                    <a:pt x="12128" y="16200"/>
                    <a:pt x="13499" y="16200"/>
                  </a:cubicBezTo>
                  <a:cubicBezTo>
                    <a:pt x="17973" y="16200"/>
                    <a:pt x="21600" y="12573"/>
                    <a:pt x="21600" y="8100"/>
                  </a:cubicBezTo>
                  <a:cubicBezTo>
                    <a:pt x="21600" y="3626"/>
                    <a:pt x="17973" y="0"/>
                    <a:pt x="134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5" name="AutoShape 127"/>
            <p:cNvSpPr/>
            <p:nvPr/>
          </p:nvSpPr>
          <p:spPr bwMode="auto">
            <a:xfrm>
              <a:off x="3698875" y="2654300"/>
              <a:ext cx="109538" cy="1087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0"/>
                  </a:moveTo>
                  <a:cubicBezTo>
                    <a:pt x="9025" y="0"/>
                    <a:pt x="0" y="9025"/>
                    <a:pt x="0" y="20160"/>
                  </a:cubicBezTo>
                  <a:cubicBezTo>
                    <a:pt x="0" y="20954"/>
                    <a:pt x="644" y="21600"/>
                    <a:pt x="1440" y="21600"/>
                  </a:cubicBezTo>
                  <a:cubicBezTo>
                    <a:pt x="2235" y="21600"/>
                    <a:pt x="2880" y="20954"/>
                    <a:pt x="2880" y="20160"/>
                  </a:cubicBezTo>
                  <a:cubicBezTo>
                    <a:pt x="2880" y="10618"/>
                    <a:pt x="10617" y="2880"/>
                    <a:pt x="20160" y="2880"/>
                  </a:cubicBezTo>
                  <a:cubicBezTo>
                    <a:pt x="20955" y="2880"/>
                    <a:pt x="21599" y="2234"/>
                    <a:pt x="21599" y="1440"/>
                  </a:cubicBezTo>
                  <a:cubicBezTo>
                    <a:pt x="21599" y="645"/>
                    <a:pt x="20955" y="0"/>
                    <a:pt x="2016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66" name="Rectangle 62"/>
          <p:cNvSpPr/>
          <p:nvPr/>
        </p:nvSpPr>
        <p:spPr>
          <a:xfrm>
            <a:off x="2641735" y="5169346"/>
            <a:ext cx="2777089" cy="3187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8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您的内容打在这里，或者通过复制您的文本后，在此框中选择粘贴。</a:t>
            </a:r>
            <a:endParaRPr lang="en-US" altLang="zh-CN" sz="800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Rectangle 63"/>
          <p:cNvSpPr/>
          <p:nvPr/>
        </p:nvSpPr>
        <p:spPr>
          <a:xfrm>
            <a:off x="1967997" y="5737139"/>
            <a:ext cx="3450827" cy="1593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8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您的内容打在这里，或者通过复制您的文本后，在此框中选择粘贴。</a:t>
            </a:r>
            <a:endParaRPr lang="en-US" altLang="zh-CN" sz="800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TextBox 15_1"/>
          <p:cNvSpPr txBox="1"/>
          <p:nvPr/>
        </p:nvSpPr>
        <p:spPr>
          <a:xfrm>
            <a:off x="9045535" y="-519489"/>
            <a:ext cx="206311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播放延迟符 可删除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cut/>
      </p:transition>
    </mc:Choice>
    <mc:Fallback xmlns="">
      <p:transition spd="slow" advClick="0" advTm="3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000"/>
                            </p:stCondLst>
                            <p:childTnLst>
                              <p:par>
                                <p:cTn id="1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500"/>
                            </p:stCondLst>
                            <p:childTnLst>
                              <p:par>
                                <p:cTn id="1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000"/>
                            </p:stCondLst>
                            <p:childTnLst>
                              <p:par>
                                <p:cTn id="1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500"/>
                            </p:stCondLst>
                            <p:childTnLst>
                              <p:par>
                                <p:cTn id="1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4000"/>
                            </p:stCondLst>
                            <p:childTnLst>
                              <p:par>
                                <p:cTn id="1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500"/>
                            </p:stCondLst>
                            <p:childTnLst>
                              <p:par>
                                <p:cTn id="1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3" dur="1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5" grpId="0" bldLvl="0" animBg="1"/>
      <p:bldP spid="16" grpId="0" bldLvl="0" animBg="1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6" grpId="0"/>
      <p:bldP spid="67" grpId="0"/>
      <p:bldP spid="6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3375" y="-187325"/>
            <a:ext cx="12858750" cy="72326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1760" y="4437112"/>
            <a:ext cx="3273615" cy="257605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59608" y="-177756"/>
            <a:ext cx="2868065" cy="173895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33375" y="-212556"/>
            <a:ext cx="12858750" cy="27024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33375" y="2455467"/>
            <a:ext cx="5757702" cy="396328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333375" y="4871684"/>
            <a:ext cx="12858750" cy="217364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51760" y="188640"/>
            <a:ext cx="2096592" cy="1685773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3480820" y="1672109"/>
            <a:ext cx="5872480" cy="181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200" dirty="0">
                <a:ln w="38100">
                  <a:solidFill>
                    <a:schemeClr val="bg1"/>
                  </a:solidFill>
                </a:ln>
                <a:gradFill>
                  <a:gsLst>
                    <a:gs pos="0">
                      <a:srgbClr val="C00000"/>
                    </a:gs>
                    <a:gs pos="34000">
                      <a:srgbClr val="FF1E86"/>
                    </a:gs>
                    <a:gs pos="71000">
                      <a:srgbClr val="011995"/>
                    </a:gs>
                    <a:gs pos="100000">
                      <a:srgbClr val="71CAFF"/>
                    </a:gs>
                  </a:gsLst>
                  <a:lin ang="30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方正少儿简体" panose="03000509000000000000" pitchFamily="65" charset="-122"/>
                <a:ea typeface="方正少儿简体" panose="03000509000000000000" pitchFamily="65" charset="-122"/>
              </a:rPr>
              <a:t>感谢聆听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3480820" y="3410057"/>
            <a:ext cx="6081389" cy="645160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>
            <a:defPPr>
              <a:defRPr lang="zh-CN"/>
            </a:defPPr>
            <a:lvl1pPr algn="r" eaLnBrk="1" hangingPunct="1">
              <a:defRPr sz="3600">
                <a:latin typeface="方正特雅宋_GBK" panose="02000000000000000000" pitchFamily="2" charset="-122"/>
                <a:ea typeface="方正特雅宋_GBK" panose="02000000000000000000" pitchFamily="2" charset="-122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algn="ctr"/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卡通儿童学校活动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</a:p>
        </p:txBody>
      </p:sp>
      <p:sp>
        <p:nvSpPr>
          <p:cNvPr id="12" name="矩形 259"/>
          <p:cNvSpPr>
            <a:spLocks noChangeArrowheads="1"/>
          </p:cNvSpPr>
          <p:nvPr/>
        </p:nvSpPr>
        <p:spPr bwMode="auto">
          <a:xfrm>
            <a:off x="3637507" y="4189527"/>
            <a:ext cx="5616451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2000" cap="all" dirty="0">
                <a:cs typeface="Arial" panose="020B0604020202020204" pitchFamily="34" charset="0"/>
              </a:rPr>
              <a:t>|</a:t>
            </a:r>
            <a:r>
              <a:rPr lang="zh-CN" altLang="en-US" sz="2000" cap="all" dirty="0">
                <a:cs typeface="Arial" panose="020B0604020202020204" pitchFamily="34" charset="0"/>
              </a:rPr>
              <a:t>适用于教育培训</a:t>
            </a:r>
            <a:r>
              <a:rPr lang="en-US" altLang="zh-CN" sz="2000" cap="all" dirty="0">
                <a:cs typeface="Arial" panose="020B0604020202020204" pitchFamily="34" charset="0"/>
              </a:rPr>
              <a:t>|</a:t>
            </a:r>
            <a:r>
              <a:rPr lang="zh-CN" altLang="en-US" sz="2000" cap="all" dirty="0">
                <a:cs typeface="Arial" panose="020B0604020202020204" pitchFamily="34" charset="0"/>
              </a:rPr>
              <a:t>公开课比赛</a:t>
            </a:r>
            <a:r>
              <a:rPr lang="en-US" altLang="zh-CN" sz="2000" cap="all" dirty="0">
                <a:cs typeface="Arial" panose="020B0604020202020204" pitchFamily="34" charset="0"/>
              </a:rPr>
              <a:t>|</a:t>
            </a:r>
            <a:r>
              <a:rPr lang="zh-CN" altLang="en-US" sz="2000" cap="all" dirty="0">
                <a:cs typeface="Arial" panose="020B0604020202020204" pitchFamily="34" charset="0"/>
              </a:rPr>
              <a:t>教育总结</a:t>
            </a:r>
            <a:r>
              <a:rPr lang="en-US" altLang="zh-CN" sz="2000" cap="all" dirty="0">
                <a:cs typeface="Arial" panose="020B0604020202020204" pitchFamily="34" charset="0"/>
              </a:rPr>
              <a:t>|</a:t>
            </a:r>
            <a:r>
              <a:rPr lang="zh-CN" altLang="en-US" sz="2000" cap="all" dirty="0">
                <a:cs typeface="Arial" panose="020B0604020202020204" pitchFamily="34" charset="0"/>
              </a:rPr>
              <a:t>学校活动</a:t>
            </a:r>
            <a:r>
              <a:rPr lang="en-US" altLang="zh-CN" sz="2000" cap="all" dirty="0">
                <a:cs typeface="Arial" panose="020B0604020202020204" pitchFamily="34" charset="0"/>
              </a:rPr>
              <a:t>|</a:t>
            </a:r>
            <a:endParaRPr lang="zh-CN" altLang="en-US" sz="2000" cap="all" dirty="0"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cut/>
      </p:transition>
    </mc:Choice>
    <mc:Fallback xmlns="">
      <p:transition spd="slow" advClick="0" advTm="3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99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799"/>
                            </p:stCondLst>
                            <p:childTnLst>
                              <p:par>
                                <p:cTn id="4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63728" y="-196310"/>
            <a:ext cx="12889104" cy="7241636"/>
          </a:xfrm>
          <a:prstGeom prst="rect">
            <a:avLst/>
          </a:prstGeom>
        </p:spPr>
      </p:pic>
      <p:grpSp>
        <p:nvGrpSpPr>
          <p:cNvPr id="22" name="组合 21"/>
          <p:cNvGrpSpPr/>
          <p:nvPr/>
        </p:nvGrpSpPr>
        <p:grpSpPr>
          <a:xfrm>
            <a:off x="-332671" y="2893475"/>
            <a:ext cx="12857339" cy="2551749"/>
            <a:chOff x="170694" y="177982"/>
            <a:chExt cx="3936003" cy="781165"/>
          </a:xfrm>
        </p:grpSpPr>
        <p:sp>
          <p:nvSpPr>
            <p:cNvPr id="23" name="等腰三角形 22"/>
            <p:cNvSpPr/>
            <p:nvPr/>
          </p:nvSpPr>
          <p:spPr>
            <a:xfrm>
              <a:off x="1233863" y="177982"/>
              <a:ext cx="355284" cy="356514"/>
            </a:xfrm>
            <a:prstGeom prst="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0" tIns="48215" rIns="96430" bIns="48215" rtlCol="0" anchor="ctr"/>
            <a:lstStyle/>
            <a:p>
              <a:pPr algn="ctr"/>
              <a:endParaRPr lang="zh-CN" altLang="en-US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等腰三角形 23"/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0" tIns="48215" rIns="96430" bIns="48215" rtlCol="0" anchor="ctr"/>
            <a:lstStyle/>
            <a:p>
              <a:pPr algn="ctr"/>
              <a:endParaRPr lang="zh-CN" altLang="en-US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70694" y="261768"/>
              <a:ext cx="3936003" cy="6119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0" tIns="48215" rIns="96430" bIns="48215" rtlCol="0" anchor="ctr"/>
            <a:lstStyle/>
            <a:p>
              <a:pPr algn="ctr"/>
              <a:endParaRPr lang="zh-CN" altLang="en-US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平行四边形 25"/>
            <p:cNvSpPr/>
            <p:nvPr/>
          </p:nvSpPr>
          <p:spPr>
            <a:xfrm>
              <a:off x="376965" y="178257"/>
              <a:ext cx="1036076" cy="779005"/>
            </a:xfrm>
            <a:prstGeom prst="parallelogram">
              <a:avLst>
                <a:gd name="adj" fmla="val 48207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0" tIns="48215" rIns="96430" bIns="48215" rtlCol="0" anchor="ctr"/>
            <a:lstStyle/>
            <a:p>
              <a:pPr algn="ctr"/>
              <a:endParaRPr lang="zh-CN" altLang="en-US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文本框 6"/>
            <p:cNvSpPr txBox="1"/>
            <p:nvPr/>
          </p:nvSpPr>
          <p:spPr>
            <a:xfrm>
              <a:off x="627581" y="284178"/>
              <a:ext cx="569115" cy="52991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zh-CN" sz="1125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01</a:t>
              </a:r>
              <a:endParaRPr lang="zh-CN" altLang="en-US" sz="1125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8" name="TextBox 48"/>
          <p:cNvSpPr txBox="1"/>
          <p:nvPr/>
        </p:nvSpPr>
        <p:spPr>
          <a:xfrm>
            <a:off x="4107211" y="3563092"/>
            <a:ext cx="7101357" cy="7778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506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在此添加您的标题</a:t>
            </a:r>
            <a:endParaRPr lang="en-GB" altLang="zh-CN" sz="506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TextBox 49"/>
          <p:cNvSpPr txBox="1"/>
          <p:nvPr/>
        </p:nvSpPr>
        <p:spPr>
          <a:xfrm>
            <a:off x="4107211" y="4479037"/>
            <a:ext cx="4324739" cy="3460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/>
            <a:r>
              <a:rPr lang="zh-CN" altLang="en-US" sz="225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点击此处添加副标题文本内容</a:t>
            </a: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062" y="-2689589"/>
            <a:ext cx="9502965" cy="95029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cut/>
      </p:transition>
    </mc:Choice>
    <mc:Fallback xmlns="">
      <p:transition spd="slow" advClick="0" advTm="3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19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0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1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2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37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28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9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0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1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8" grpId="1"/>
      <p:bldP spid="29" grpId="0"/>
      <p:bldP spid="2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3728" y="-196310"/>
            <a:ext cx="12889104" cy="7241636"/>
          </a:xfrm>
          <a:prstGeom prst="rect">
            <a:avLst/>
          </a:prstGeom>
        </p:spPr>
      </p:pic>
      <p:sp>
        <p:nvSpPr>
          <p:cNvPr id="69" name="文本框 68"/>
          <p:cNvSpPr txBox="1"/>
          <p:nvPr/>
        </p:nvSpPr>
        <p:spPr>
          <a:xfrm>
            <a:off x="496580" y="118215"/>
            <a:ext cx="2477770" cy="372110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zh-CN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70" name="文本框 69"/>
          <p:cNvSpPr txBox="1"/>
          <p:nvPr/>
        </p:nvSpPr>
        <p:spPr>
          <a:xfrm>
            <a:off x="496580" y="410947"/>
            <a:ext cx="1917065" cy="279400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RELATED TITLE WORDS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52571">
            <a:off x="-1476" y="97180"/>
            <a:ext cx="674018" cy="627534"/>
          </a:xfrm>
          <a:prstGeom prst="rect">
            <a:avLst/>
          </a:prstGeom>
        </p:spPr>
      </p:pic>
      <p:sp>
        <p:nvSpPr>
          <p:cNvPr id="6" name="Shape 5"/>
          <p:cNvSpPr/>
          <p:nvPr/>
        </p:nvSpPr>
        <p:spPr>
          <a:xfrm>
            <a:off x="2466008" y="1285610"/>
            <a:ext cx="5854490" cy="3659055"/>
          </a:xfrm>
          <a:prstGeom prst="swooshArrow">
            <a:avLst>
              <a:gd name="adj1" fmla="val 25000"/>
              <a:gd name="adj2" fmla="val 25000"/>
            </a:avLst>
          </a:prstGeom>
          <a:solidFill>
            <a:schemeClr val="accent1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/>
          <a:lstStyle/>
          <a:p>
            <a:pPr algn="just">
              <a:lnSpc>
                <a:spcPct val="120000"/>
              </a:lnSpc>
            </a:pPr>
            <a:endParaRPr lang="zh-CN" altLang="en-US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209528" y="3811088"/>
            <a:ext cx="152217" cy="15221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just">
              <a:lnSpc>
                <a:spcPct val="120000"/>
              </a:lnSpc>
            </a:pPr>
            <a:endParaRPr lang="zh-CN" altLang="en-US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Oval 8"/>
          <p:cNvSpPr/>
          <p:nvPr/>
        </p:nvSpPr>
        <p:spPr>
          <a:xfrm>
            <a:off x="4553133" y="2816558"/>
            <a:ext cx="275161" cy="27516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just">
              <a:lnSpc>
                <a:spcPct val="120000"/>
              </a:lnSpc>
            </a:pPr>
            <a:endParaRPr lang="zh-CN" altLang="en-US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Oval 10"/>
          <p:cNvSpPr/>
          <p:nvPr/>
        </p:nvSpPr>
        <p:spPr>
          <a:xfrm>
            <a:off x="6168973" y="2211349"/>
            <a:ext cx="380542" cy="38054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just">
              <a:lnSpc>
                <a:spcPct val="120000"/>
              </a:lnSpc>
            </a:pPr>
            <a:endParaRPr lang="zh-CN" altLang="en-US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TextBox 13"/>
          <p:cNvSpPr txBox="1"/>
          <p:nvPr/>
        </p:nvSpPr>
        <p:spPr>
          <a:xfrm>
            <a:off x="6077303" y="1468506"/>
            <a:ext cx="563880" cy="36893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2017</a:t>
            </a:r>
            <a:endParaRPr lang="en-GB" sz="2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TextBox 14"/>
          <p:cNvSpPr txBox="1"/>
          <p:nvPr/>
        </p:nvSpPr>
        <p:spPr>
          <a:xfrm>
            <a:off x="4402097" y="2073715"/>
            <a:ext cx="563880" cy="36893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2016</a:t>
            </a:r>
            <a:endParaRPr lang="en-GB" sz="2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TextBox 15"/>
          <p:cNvSpPr txBox="1"/>
          <p:nvPr/>
        </p:nvSpPr>
        <p:spPr>
          <a:xfrm>
            <a:off x="3003696" y="2975771"/>
            <a:ext cx="563880" cy="36893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2014</a:t>
            </a:r>
            <a:endParaRPr lang="en-GB" sz="2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Rectangle 19"/>
          <p:cNvSpPr/>
          <p:nvPr/>
        </p:nvSpPr>
        <p:spPr>
          <a:xfrm>
            <a:off x="8682991" y="1901995"/>
            <a:ext cx="2319819" cy="3187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8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您的内容打在这里，或者通过复制您的文本后，在此框中选择粘贴。</a:t>
            </a:r>
            <a:endParaRPr lang="en-US" altLang="zh-CN" sz="800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20"/>
          <p:cNvSpPr txBox="1"/>
          <p:nvPr/>
        </p:nvSpPr>
        <p:spPr>
          <a:xfrm>
            <a:off x="8682991" y="1548638"/>
            <a:ext cx="1244600" cy="2578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TextBox 22"/>
          <p:cNvSpPr txBox="1"/>
          <p:nvPr/>
        </p:nvSpPr>
        <p:spPr>
          <a:xfrm>
            <a:off x="2080443" y="5051044"/>
            <a:ext cx="563880" cy="36893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2012</a:t>
            </a:r>
            <a:endParaRPr lang="en-GB" sz="2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Rectangle 23"/>
          <p:cNvSpPr/>
          <p:nvPr/>
        </p:nvSpPr>
        <p:spPr>
          <a:xfrm>
            <a:off x="1202474" y="5440532"/>
            <a:ext cx="2319819" cy="3187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8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您的内容打在这里，或者通过复制您的文本后，在此框中选择粘贴。</a:t>
            </a:r>
            <a:endParaRPr lang="en-US" altLang="zh-CN" sz="800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8" name="Group 24"/>
          <p:cNvGrpSpPr/>
          <p:nvPr/>
        </p:nvGrpSpPr>
        <p:grpSpPr>
          <a:xfrm>
            <a:off x="5908092" y="4113770"/>
            <a:ext cx="2071493" cy="638364"/>
            <a:chOff x="8508023" y="2061983"/>
            <a:chExt cx="1964297" cy="605330"/>
          </a:xfrm>
        </p:grpSpPr>
        <p:sp>
          <p:nvSpPr>
            <p:cNvPr id="19" name="TextBox 25"/>
            <p:cNvSpPr txBox="1"/>
            <p:nvPr/>
          </p:nvSpPr>
          <p:spPr>
            <a:xfrm>
              <a:off x="8515350" y="2061983"/>
              <a:ext cx="1180194" cy="24446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b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Rectangle 26"/>
            <p:cNvSpPr/>
            <p:nvPr/>
          </p:nvSpPr>
          <p:spPr>
            <a:xfrm>
              <a:off x="8508023" y="2365039"/>
              <a:ext cx="1964297" cy="30227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8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您的内容打在这里，或者通过复制您的文本后，在此框中选择粘贴。</a:t>
              </a:r>
              <a:endParaRPr lang="en-US" altLang="zh-CN" sz="8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" name="Group 27"/>
          <p:cNvGrpSpPr/>
          <p:nvPr/>
        </p:nvGrpSpPr>
        <p:grpSpPr>
          <a:xfrm>
            <a:off x="5903117" y="5315681"/>
            <a:ext cx="2109221" cy="638364"/>
            <a:chOff x="8508023" y="2061983"/>
            <a:chExt cx="2000073" cy="605330"/>
          </a:xfrm>
        </p:grpSpPr>
        <p:sp>
          <p:nvSpPr>
            <p:cNvPr id="22" name="TextBox 28"/>
            <p:cNvSpPr txBox="1"/>
            <p:nvPr/>
          </p:nvSpPr>
          <p:spPr>
            <a:xfrm>
              <a:off x="8521482" y="2061983"/>
              <a:ext cx="1180194" cy="24446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b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Rectangle 29"/>
            <p:cNvSpPr/>
            <p:nvPr/>
          </p:nvSpPr>
          <p:spPr>
            <a:xfrm>
              <a:off x="8508023" y="2365039"/>
              <a:ext cx="2000073" cy="30227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8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您的内容打在这里，或者通过复制您的文本后，在此框中选择粘贴。</a:t>
              </a:r>
              <a:endParaRPr lang="en-US" altLang="zh-CN" sz="8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4" name="Group 30"/>
          <p:cNvGrpSpPr/>
          <p:nvPr/>
        </p:nvGrpSpPr>
        <p:grpSpPr>
          <a:xfrm>
            <a:off x="9035136" y="4113770"/>
            <a:ext cx="2061773" cy="638364"/>
            <a:chOff x="8508022" y="2061983"/>
            <a:chExt cx="1955081" cy="605330"/>
          </a:xfrm>
        </p:grpSpPr>
        <p:sp>
          <p:nvSpPr>
            <p:cNvPr id="25" name="TextBox 31"/>
            <p:cNvSpPr txBox="1"/>
            <p:nvPr/>
          </p:nvSpPr>
          <p:spPr>
            <a:xfrm>
              <a:off x="8528447" y="2061983"/>
              <a:ext cx="1180195" cy="24446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b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Rectangle 32"/>
            <p:cNvSpPr/>
            <p:nvPr/>
          </p:nvSpPr>
          <p:spPr>
            <a:xfrm>
              <a:off x="8508022" y="2365039"/>
              <a:ext cx="1955081" cy="30227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8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您的内容打在这里，或者通过复制您的文本后，在此框中选择粘贴。</a:t>
              </a:r>
              <a:endParaRPr lang="en-US" altLang="zh-CN" sz="8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7" name="Group 33"/>
          <p:cNvGrpSpPr/>
          <p:nvPr/>
        </p:nvGrpSpPr>
        <p:grpSpPr>
          <a:xfrm>
            <a:off x="8992150" y="5315681"/>
            <a:ext cx="2104757" cy="638364"/>
            <a:chOff x="8467262" y="2061983"/>
            <a:chExt cx="1995841" cy="605330"/>
          </a:xfrm>
        </p:grpSpPr>
        <p:sp>
          <p:nvSpPr>
            <p:cNvPr id="28" name="TextBox 34"/>
            <p:cNvSpPr txBox="1"/>
            <p:nvPr/>
          </p:nvSpPr>
          <p:spPr>
            <a:xfrm>
              <a:off x="8467262" y="2061983"/>
              <a:ext cx="1180195" cy="24446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b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Rectangle 35"/>
            <p:cNvSpPr/>
            <p:nvPr/>
          </p:nvSpPr>
          <p:spPr>
            <a:xfrm>
              <a:off x="8508022" y="2365039"/>
              <a:ext cx="1955081" cy="30227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8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您的内容打在这里，或者通过复制您的文本后，在此框中选择粘贴。</a:t>
              </a:r>
              <a:endParaRPr lang="en-US" altLang="zh-CN" sz="8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0" name="Group 4"/>
          <p:cNvGrpSpPr/>
          <p:nvPr/>
        </p:nvGrpSpPr>
        <p:grpSpPr>
          <a:xfrm>
            <a:off x="5267518" y="5426544"/>
            <a:ext cx="585664" cy="585664"/>
            <a:chOff x="5966424" y="5581429"/>
            <a:chExt cx="555357" cy="555356"/>
          </a:xfrm>
        </p:grpSpPr>
        <p:sp>
          <p:nvSpPr>
            <p:cNvPr id="31" name="Freeform 52"/>
            <p:cNvSpPr>
              <a:spLocks noEditPoints="1"/>
            </p:cNvSpPr>
            <p:nvPr/>
          </p:nvSpPr>
          <p:spPr bwMode="auto">
            <a:xfrm>
              <a:off x="5966424" y="5581429"/>
              <a:ext cx="555357" cy="555356"/>
            </a:xfrm>
            <a:custGeom>
              <a:avLst/>
              <a:gdLst>
                <a:gd name="T0" fmla="*/ 173 w 346"/>
                <a:gd name="T1" fmla="*/ 324 h 346"/>
                <a:gd name="T2" fmla="*/ 201 w 346"/>
                <a:gd name="T3" fmla="*/ 321 h 346"/>
                <a:gd name="T4" fmla="*/ 211 w 346"/>
                <a:gd name="T5" fmla="*/ 345 h 346"/>
                <a:gd name="T6" fmla="*/ 271 w 346"/>
                <a:gd name="T7" fmla="*/ 320 h 346"/>
                <a:gd name="T8" fmla="*/ 260 w 346"/>
                <a:gd name="T9" fmla="*/ 296 h 346"/>
                <a:gd name="T10" fmla="*/ 298 w 346"/>
                <a:gd name="T11" fmla="*/ 258 h 346"/>
                <a:gd name="T12" fmla="*/ 322 w 346"/>
                <a:gd name="T13" fmla="*/ 268 h 346"/>
                <a:gd name="T14" fmla="*/ 346 w 346"/>
                <a:gd name="T15" fmla="*/ 208 h 346"/>
                <a:gd name="T16" fmla="*/ 322 w 346"/>
                <a:gd name="T17" fmla="*/ 198 h 346"/>
                <a:gd name="T18" fmla="*/ 321 w 346"/>
                <a:gd name="T19" fmla="*/ 145 h 346"/>
                <a:gd name="T20" fmla="*/ 345 w 346"/>
                <a:gd name="T21" fmla="*/ 135 h 346"/>
                <a:gd name="T22" fmla="*/ 320 w 346"/>
                <a:gd name="T23" fmla="*/ 75 h 346"/>
                <a:gd name="T24" fmla="*/ 296 w 346"/>
                <a:gd name="T25" fmla="*/ 85 h 346"/>
                <a:gd name="T26" fmla="*/ 258 w 346"/>
                <a:gd name="T27" fmla="*/ 48 h 346"/>
                <a:gd name="T28" fmla="*/ 268 w 346"/>
                <a:gd name="T29" fmla="*/ 24 h 346"/>
                <a:gd name="T30" fmla="*/ 208 w 346"/>
                <a:gd name="T31" fmla="*/ 0 h 346"/>
                <a:gd name="T32" fmla="*/ 198 w 346"/>
                <a:gd name="T33" fmla="*/ 24 h 346"/>
                <a:gd name="T34" fmla="*/ 173 w 346"/>
                <a:gd name="T35" fmla="*/ 22 h 346"/>
                <a:gd name="T36" fmla="*/ 173 w 346"/>
                <a:gd name="T37" fmla="*/ 45 h 346"/>
                <a:gd name="T38" fmla="*/ 291 w 346"/>
                <a:gd name="T39" fmla="*/ 123 h 346"/>
                <a:gd name="T40" fmla="*/ 223 w 346"/>
                <a:gd name="T41" fmla="*/ 291 h 346"/>
                <a:gd name="T42" fmla="*/ 173 w 346"/>
                <a:gd name="T43" fmla="*/ 301 h 346"/>
                <a:gd name="T44" fmla="*/ 173 w 346"/>
                <a:gd name="T45" fmla="*/ 301 h 346"/>
                <a:gd name="T46" fmla="*/ 173 w 346"/>
                <a:gd name="T47" fmla="*/ 324 h 346"/>
                <a:gd name="T48" fmla="*/ 25 w 346"/>
                <a:gd name="T49" fmla="*/ 201 h 346"/>
                <a:gd name="T50" fmla="*/ 0 w 346"/>
                <a:gd name="T51" fmla="*/ 211 h 346"/>
                <a:gd name="T52" fmla="*/ 26 w 346"/>
                <a:gd name="T53" fmla="*/ 271 h 346"/>
                <a:gd name="T54" fmla="*/ 50 w 346"/>
                <a:gd name="T55" fmla="*/ 261 h 346"/>
                <a:gd name="T56" fmla="*/ 88 w 346"/>
                <a:gd name="T57" fmla="*/ 298 h 346"/>
                <a:gd name="T58" fmla="*/ 78 w 346"/>
                <a:gd name="T59" fmla="*/ 322 h 346"/>
                <a:gd name="T60" fmla="*/ 138 w 346"/>
                <a:gd name="T61" fmla="*/ 346 h 346"/>
                <a:gd name="T62" fmla="*/ 148 w 346"/>
                <a:gd name="T63" fmla="*/ 322 h 346"/>
                <a:gd name="T64" fmla="*/ 173 w 346"/>
                <a:gd name="T65" fmla="*/ 324 h 346"/>
                <a:gd name="T66" fmla="*/ 173 w 346"/>
                <a:gd name="T67" fmla="*/ 301 h 346"/>
                <a:gd name="T68" fmla="*/ 55 w 346"/>
                <a:gd name="T69" fmla="*/ 223 h 346"/>
                <a:gd name="T70" fmla="*/ 123 w 346"/>
                <a:gd name="T71" fmla="*/ 55 h 346"/>
                <a:gd name="T72" fmla="*/ 123 w 346"/>
                <a:gd name="T73" fmla="*/ 55 h 346"/>
                <a:gd name="T74" fmla="*/ 173 w 346"/>
                <a:gd name="T75" fmla="*/ 45 h 346"/>
                <a:gd name="T76" fmla="*/ 173 w 346"/>
                <a:gd name="T77" fmla="*/ 45 h 346"/>
                <a:gd name="T78" fmla="*/ 173 w 346"/>
                <a:gd name="T79" fmla="*/ 22 h 346"/>
                <a:gd name="T80" fmla="*/ 145 w 346"/>
                <a:gd name="T81" fmla="*/ 25 h 346"/>
                <a:gd name="T82" fmla="*/ 135 w 346"/>
                <a:gd name="T83" fmla="*/ 1 h 346"/>
                <a:gd name="T84" fmla="*/ 75 w 346"/>
                <a:gd name="T85" fmla="*/ 26 h 346"/>
                <a:gd name="T86" fmla="*/ 85 w 346"/>
                <a:gd name="T87" fmla="*/ 50 h 346"/>
                <a:gd name="T88" fmla="*/ 48 w 346"/>
                <a:gd name="T89" fmla="*/ 88 h 346"/>
                <a:gd name="T90" fmla="*/ 24 w 346"/>
                <a:gd name="T91" fmla="*/ 78 h 346"/>
                <a:gd name="T92" fmla="*/ 0 w 346"/>
                <a:gd name="T93" fmla="*/ 138 h 346"/>
                <a:gd name="T94" fmla="*/ 24 w 346"/>
                <a:gd name="T95" fmla="*/ 148 h 346"/>
                <a:gd name="T96" fmla="*/ 25 w 346"/>
                <a:gd name="T97" fmla="*/ 201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46" h="346">
                  <a:moveTo>
                    <a:pt x="173" y="324"/>
                  </a:moveTo>
                  <a:cubicBezTo>
                    <a:pt x="182" y="324"/>
                    <a:pt x="192" y="323"/>
                    <a:pt x="201" y="321"/>
                  </a:cubicBezTo>
                  <a:cubicBezTo>
                    <a:pt x="211" y="345"/>
                    <a:pt x="211" y="345"/>
                    <a:pt x="211" y="345"/>
                  </a:cubicBezTo>
                  <a:cubicBezTo>
                    <a:pt x="271" y="320"/>
                    <a:pt x="271" y="320"/>
                    <a:pt x="271" y="320"/>
                  </a:cubicBezTo>
                  <a:cubicBezTo>
                    <a:pt x="260" y="296"/>
                    <a:pt x="260" y="296"/>
                    <a:pt x="260" y="296"/>
                  </a:cubicBezTo>
                  <a:cubicBezTo>
                    <a:pt x="275" y="286"/>
                    <a:pt x="287" y="273"/>
                    <a:pt x="298" y="258"/>
                  </a:cubicBezTo>
                  <a:cubicBezTo>
                    <a:pt x="322" y="268"/>
                    <a:pt x="322" y="268"/>
                    <a:pt x="322" y="268"/>
                  </a:cubicBezTo>
                  <a:cubicBezTo>
                    <a:pt x="346" y="208"/>
                    <a:pt x="346" y="208"/>
                    <a:pt x="346" y="208"/>
                  </a:cubicBezTo>
                  <a:cubicBezTo>
                    <a:pt x="322" y="198"/>
                    <a:pt x="322" y="198"/>
                    <a:pt x="322" y="198"/>
                  </a:cubicBezTo>
                  <a:cubicBezTo>
                    <a:pt x="325" y="180"/>
                    <a:pt x="324" y="163"/>
                    <a:pt x="321" y="145"/>
                  </a:cubicBezTo>
                  <a:cubicBezTo>
                    <a:pt x="345" y="135"/>
                    <a:pt x="345" y="135"/>
                    <a:pt x="345" y="135"/>
                  </a:cubicBezTo>
                  <a:cubicBezTo>
                    <a:pt x="320" y="75"/>
                    <a:pt x="320" y="75"/>
                    <a:pt x="320" y="75"/>
                  </a:cubicBezTo>
                  <a:cubicBezTo>
                    <a:pt x="296" y="85"/>
                    <a:pt x="296" y="85"/>
                    <a:pt x="296" y="85"/>
                  </a:cubicBezTo>
                  <a:cubicBezTo>
                    <a:pt x="285" y="71"/>
                    <a:pt x="273" y="58"/>
                    <a:pt x="258" y="48"/>
                  </a:cubicBezTo>
                  <a:cubicBezTo>
                    <a:pt x="268" y="24"/>
                    <a:pt x="268" y="24"/>
                    <a:pt x="268" y="2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198" y="24"/>
                    <a:pt x="198" y="24"/>
                    <a:pt x="198" y="24"/>
                  </a:cubicBezTo>
                  <a:cubicBezTo>
                    <a:pt x="190" y="23"/>
                    <a:pt x="181" y="22"/>
                    <a:pt x="173" y="22"/>
                  </a:cubicBezTo>
                  <a:cubicBezTo>
                    <a:pt x="173" y="45"/>
                    <a:pt x="173" y="45"/>
                    <a:pt x="173" y="45"/>
                  </a:cubicBezTo>
                  <a:cubicBezTo>
                    <a:pt x="224" y="45"/>
                    <a:pt x="271" y="75"/>
                    <a:pt x="291" y="123"/>
                  </a:cubicBezTo>
                  <a:cubicBezTo>
                    <a:pt x="318" y="188"/>
                    <a:pt x="288" y="263"/>
                    <a:pt x="223" y="291"/>
                  </a:cubicBezTo>
                  <a:cubicBezTo>
                    <a:pt x="207" y="298"/>
                    <a:pt x="190" y="301"/>
                    <a:pt x="173" y="301"/>
                  </a:cubicBezTo>
                  <a:cubicBezTo>
                    <a:pt x="173" y="301"/>
                    <a:pt x="173" y="301"/>
                    <a:pt x="173" y="301"/>
                  </a:cubicBezTo>
                  <a:lnTo>
                    <a:pt x="173" y="324"/>
                  </a:lnTo>
                  <a:close/>
                  <a:moveTo>
                    <a:pt x="25" y="201"/>
                  </a:moveTo>
                  <a:cubicBezTo>
                    <a:pt x="0" y="211"/>
                    <a:pt x="0" y="211"/>
                    <a:pt x="0" y="211"/>
                  </a:cubicBezTo>
                  <a:cubicBezTo>
                    <a:pt x="26" y="271"/>
                    <a:pt x="26" y="271"/>
                    <a:pt x="26" y="271"/>
                  </a:cubicBezTo>
                  <a:cubicBezTo>
                    <a:pt x="50" y="261"/>
                    <a:pt x="50" y="261"/>
                    <a:pt x="50" y="261"/>
                  </a:cubicBezTo>
                  <a:cubicBezTo>
                    <a:pt x="60" y="275"/>
                    <a:pt x="73" y="288"/>
                    <a:pt x="88" y="298"/>
                  </a:cubicBezTo>
                  <a:cubicBezTo>
                    <a:pt x="78" y="322"/>
                    <a:pt x="78" y="322"/>
                    <a:pt x="78" y="322"/>
                  </a:cubicBezTo>
                  <a:cubicBezTo>
                    <a:pt x="138" y="346"/>
                    <a:pt x="138" y="346"/>
                    <a:pt x="138" y="346"/>
                  </a:cubicBezTo>
                  <a:cubicBezTo>
                    <a:pt x="148" y="322"/>
                    <a:pt x="148" y="322"/>
                    <a:pt x="148" y="322"/>
                  </a:cubicBezTo>
                  <a:cubicBezTo>
                    <a:pt x="156" y="323"/>
                    <a:pt x="164" y="324"/>
                    <a:pt x="173" y="324"/>
                  </a:cubicBezTo>
                  <a:cubicBezTo>
                    <a:pt x="173" y="301"/>
                    <a:pt x="173" y="301"/>
                    <a:pt x="173" y="301"/>
                  </a:cubicBezTo>
                  <a:cubicBezTo>
                    <a:pt x="121" y="301"/>
                    <a:pt x="75" y="271"/>
                    <a:pt x="55" y="223"/>
                  </a:cubicBezTo>
                  <a:cubicBezTo>
                    <a:pt x="27" y="158"/>
                    <a:pt x="58" y="83"/>
                    <a:pt x="123" y="55"/>
                  </a:cubicBezTo>
                  <a:cubicBezTo>
                    <a:pt x="123" y="55"/>
                    <a:pt x="123" y="55"/>
                    <a:pt x="123" y="55"/>
                  </a:cubicBezTo>
                  <a:cubicBezTo>
                    <a:pt x="139" y="48"/>
                    <a:pt x="155" y="45"/>
                    <a:pt x="173" y="45"/>
                  </a:cubicBezTo>
                  <a:cubicBezTo>
                    <a:pt x="173" y="45"/>
                    <a:pt x="173" y="45"/>
                    <a:pt x="173" y="45"/>
                  </a:cubicBezTo>
                  <a:cubicBezTo>
                    <a:pt x="173" y="22"/>
                    <a:pt x="173" y="22"/>
                    <a:pt x="173" y="22"/>
                  </a:cubicBezTo>
                  <a:cubicBezTo>
                    <a:pt x="163" y="22"/>
                    <a:pt x="154" y="23"/>
                    <a:pt x="145" y="25"/>
                  </a:cubicBezTo>
                  <a:cubicBezTo>
                    <a:pt x="135" y="1"/>
                    <a:pt x="135" y="1"/>
                    <a:pt x="135" y="1"/>
                  </a:cubicBezTo>
                  <a:cubicBezTo>
                    <a:pt x="75" y="26"/>
                    <a:pt x="75" y="26"/>
                    <a:pt x="75" y="26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71" y="60"/>
                    <a:pt x="58" y="73"/>
                    <a:pt x="48" y="88"/>
                  </a:cubicBezTo>
                  <a:cubicBezTo>
                    <a:pt x="24" y="78"/>
                    <a:pt x="24" y="78"/>
                    <a:pt x="24" y="7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24" y="148"/>
                    <a:pt x="24" y="148"/>
                    <a:pt x="24" y="148"/>
                  </a:cubicBezTo>
                  <a:cubicBezTo>
                    <a:pt x="21" y="166"/>
                    <a:pt x="21" y="183"/>
                    <a:pt x="25" y="2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0" tIns="0" rIns="0" bIns="0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32" name="Group 40"/>
            <p:cNvGrpSpPr/>
            <p:nvPr/>
          </p:nvGrpSpPr>
          <p:grpSpPr>
            <a:xfrm>
              <a:off x="6095312" y="5748110"/>
              <a:ext cx="282246" cy="246604"/>
              <a:chOff x="6357938" y="3535360"/>
              <a:chExt cx="465138" cy="406400"/>
            </a:xfrm>
            <a:solidFill>
              <a:schemeClr val="accent3"/>
            </a:solidFill>
          </p:grpSpPr>
          <p:sp>
            <p:nvSpPr>
              <p:cNvPr id="33" name="AutoShape 43"/>
              <p:cNvSpPr/>
              <p:nvPr/>
            </p:nvSpPr>
            <p:spPr bwMode="auto">
              <a:xfrm>
                <a:off x="6357938" y="3535360"/>
                <a:ext cx="465138" cy="3341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951" y="9367"/>
                    </a:moveTo>
                    <a:cubicBezTo>
                      <a:pt x="10901" y="9383"/>
                      <a:pt x="10851" y="9391"/>
                      <a:pt x="10800" y="9391"/>
                    </a:cubicBezTo>
                    <a:cubicBezTo>
                      <a:pt x="10748" y="9391"/>
                      <a:pt x="10698" y="9383"/>
                      <a:pt x="10648" y="9367"/>
                    </a:cubicBezTo>
                    <a:lnTo>
                      <a:pt x="1873" y="6550"/>
                    </a:lnTo>
                    <a:cubicBezTo>
                      <a:pt x="1566" y="6452"/>
                      <a:pt x="1349" y="6072"/>
                      <a:pt x="1349" y="5634"/>
                    </a:cubicBezTo>
                    <a:cubicBezTo>
                      <a:pt x="1349" y="5197"/>
                      <a:pt x="1566" y="4817"/>
                      <a:pt x="1873" y="4719"/>
                    </a:cubicBezTo>
                    <a:lnTo>
                      <a:pt x="10648" y="1902"/>
                    </a:lnTo>
                    <a:cubicBezTo>
                      <a:pt x="10698" y="1886"/>
                      <a:pt x="10748" y="1878"/>
                      <a:pt x="10800" y="1878"/>
                    </a:cubicBezTo>
                    <a:cubicBezTo>
                      <a:pt x="10851" y="1878"/>
                      <a:pt x="10901" y="1886"/>
                      <a:pt x="10951" y="1902"/>
                    </a:cubicBezTo>
                    <a:lnTo>
                      <a:pt x="19726" y="4719"/>
                    </a:lnTo>
                    <a:cubicBezTo>
                      <a:pt x="20033" y="4817"/>
                      <a:pt x="20249" y="5197"/>
                      <a:pt x="20249" y="5634"/>
                    </a:cubicBezTo>
                    <a:cubicBezTo>
                      <a:pt x="20249" y="6072"/>
                      <a:pt x="20033" y="6452"/>
                      <a:pt x="19726" y="6550"/>
                    </a:cubicBezTo>
                    <a:cubicBezTo>
                      <a:pt x="19726" y="6550"/>
                      <a:pt x="10951" y="9367"/>
                      <a:pt x="10951" y="9367"/>
                    </a:cubicBezTo>
                    <a:close/>
                    <a:moveTo>
                      <a:pt x="16874" y="16904"/>
                    </a:moveTo>
                    <a:cubicBezTo>
                      <a:pt x="16874" y="17942"/>
                      <a:pt x="14849" y="19721"/>
                      <a:pt x="10800" y="19721"/>
                    </a:cubicBezTo>
                    <a:cubicBezTo>
                      <a:pt x="6749" y="19721"/>
                      <a:pt x="4724" y="17942"/>
                      <a:pt x="4724" y="16904"/>
                    </a:cubicBezTo>
                    <a:lnTo>
                      <a:pt x="4724" y="9394"/>
                    </a:lnTo>
                    <a:lnTo>
                      <a:pt x="10353" y="11200"/>
                    </a:lnTo>
                    <a:cubicBezTo>
                      <a:pt x="10501" y="11246"/>
                      <a:pt x="10651" y="11269"/>
                      <a:pt x="10800" y="11269"/>
                    </a:cubicBezTo>
                    <a:cubicBezTo>
                      <a:pt x="10949" y="11269"/>
                      <a:pt x="11098" y="11246"/>
                      <a:pt x="11255" y="11198"/>
                    </a:cubicBezTo>
                    <a:lnTo>
                      <a:pt x="16874" y="9394"/>
                    </a:lnTo>
                    <a:cubicBezTo>
                      <a:pt x="16874" y="9394"/>
                      <a:pt x="16874" y="16904"/>
                      <a:pt x="16874" y="16904"/>
                    </a:cubicBezTo>
                    <a:close/>
                    <a:moveTo>
                      <a:pt x="21600" y="5634"/>
                    </a:moveTo>
                    <a:cubicBezTo>
                      <a:pt x="21600" y="4314"/>
                      <a:pt x="20954" y="3185"/>
                      <a:pt x="20030" y="2888"/>
                    </a:cubicBezTo>
                    <a:lnTo>
                      <a:pt x="11246" y="68"/>
                    </a:lnTo>
                    <a:cubicBezTo>
                      <a:pt x="11098" y="22"/>
                      <a:pt x="10949" y="0"/>
                      <a:pt x="10800" y="0"/>
                    </a:cubicBezTo>
                    <a:cubicBezTo>
                      <a:pt x="10651" y="0"/>
                      <a:pt x="10501" y="22"/>
                      <a:pt x="10344" y="71"/>
                    </a:cubicBezTo>
                    <a:lnTo>
                      <a:pt x="1570" y="2888"/>
                    </a:lnTo>
                    <a:cubicBezTo>
                      <a:pt x="645" y="3185"/>
                      <a:pt x="0" y="4314"/>
                      <a:pt x="0" y="5634"/>
                    </a:cubicBezTo>
                    <a:cubicBezTo>
                      <a:pt x="0" y="6955"/>
                      <a:pt x="645" y="8084"/>
                      <a:pt x="1569" y="8380"/>
                    </a:cubicBezTo>
                    <a:lnTo>
                      <a:pt x="3374" y="8960"/>
                    </a:lnTo>
                    <a:lnTo>
                      <a:pt x="3374" y="16904"/>
                    </a:lnTo>
                    <a:cubicBezTo>
                      <a:pt x="3374" y="19397"/>
                      <a:pt x="5425" y="21600"/>
                      <a:pt x="10800" y="21600"/>
                    </a:cubicBezTo>
                    <a:cubicBezTo>
                      <a:pt x="16174" y="21600"/>
                      <a:pt x="18224" y="19397"/>
                      <a:pt x="18224" y="16904"/>
                    </a:cubicBezTo>
                    <a:lnTo>
                      <a:pt x="18224" y="8960"/>
                    </a:lnTo>
                    <a:lnTo>
                      <a:pt x="20030" y="8380"/>
                    </a:lnTo>
                    <a:cubicBezTo>
                      <a:pt x="20954" y="8084"/>
                      <a:pt x="21600" y="6955"/>
                      <a:pt x="21600" y="563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just" defTabSz="241300" hangingPunct="0">
                  <a:lnSpc>
                    <a:spcPct val="120000"/>
                  </a:lnSpc>
                </a:pPr>
                <a:endParaRPr lang="en-US" sz="80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4" name="AutoShape 44"/>
              <p:cNvSpPr/>
              <p:nvPr/>
            </p:nvSpPr>
            <p:spPr bwMode="auto">
              <a:xfrm>
                <a:off x="6779419" y="3680618"/>
                <a:ext cx="28576" cy="1595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1963"/>
                    </a:moveTo>
                    <a:lnTo>
                      <a:pt x="0" y="19636"/>
                    </a:lnTo>
                    <a:cubicBezTo>
                      <a:pt x="0" y="20721"/>
                      <a:pt x="4841" y="21599"/>
                      <a:pt x="10800" y="21599"/>
                    </a:cubicBezTo>
                    <a:cubicBezTo>
                      <a:pt x="16758" y="21599"/>
                      <a:pt x="21600" y="20721"/>
                      <a:pt x="21600" y="19636"/>
                    </a:cubicBezTo>
                    <a:lnTo>
                      <a:pt x="21600" y="1963"/>
                    </a:lnTo>
                    <a:cubicBezTo>
                      <a:pt x="21600" y="878"/>
                      <a:pt x="16758" y="0"/>
                      <a:pt x="10800" y="0"/>
                    </a:cubicBezTo>
                    <a:cubicBezTo>
                      <a:pt x="4841" y="0"/>
                      <a:pt x="0" y="878"/>
                      <a:pt x="0" y="196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just" defTabSz="241300" hangingPunct="0">
                  <a:lnSpc>
                    <a:spcPct val="120000"/>
                  </a:lnSpc>
                </a:pPr>
                <a:endParaRPr lang="en-US" sz="80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5" name="AutoShape 45"/>
              <p:cNvSpPr/>
              <p:nvPr/>
            </p:nvSpPr>
            <p:spPr bwMode="auto">
              <a:xfrm>
                <a:off x="6764339" y="3854447"/>
                <a:ext cx="58737" cy="8731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8" y="0"/>
                      <a:pt x="0" y="10427"/>
                      <a:pt x="0" y="14400"/>
                    </a:cubicBezTo>
                    <a:cubicBezTo>
                      <a:pt x="0" y="18372"/>
                      <a:pt x="4838" y="21599"/>
                      <a:pt x="10800" y="21599"/>
                    </a:cubicBezTo>
                    <a:cubicBezTo>
                      <a:pt x="16761" y="21599"/>
                      <a:pt x="21600" y="18372"/>
                      <a:pt x="21600" y="14400"/>
                    </a:cubicBezTo>
                    <a:cubicBezTo>
                      <a:pt x="21600" y="10427"/>
                      <a:pt x="16761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just" defTabSz="241300" hangingPunct="0">
                  <a:lnSpc>
                    <a:spcPct val="120000"/>
                  </a:lnSpc>
                </a:pPr>
                <a:endParaRPr lang="en-US" sz="80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36" name="Group 9"/>
          <p:cNvGrpSpPr/>
          <p:nvPr/>
        </p:nvGrpSpPr>
        <p:grpSpPr>
          <a:xfrm>
            <a:off x="8414651" y="5426544"/>
            <a:ext cx="585664" cy="585664"/>
            <a:chOff x="8647910" y="5581438"/>
            <a:chExt cx="555357" cy="555357"/>
          </a:xfrm>
        </p:grpSpPr>
        <p:sp>
          <p:nvSpPr>
            <p:cNvPr id="37" name="Freeform 52"/>
            <p:cNvSpPr>
              <a:spLocks noEditPoints="1"/>
            </p:cNvSpPr>
            <p:nvPr/>
          </p:nvSpPr>
          <p:spPr bwMode="auto">
            <a:xfrm>
              <a:off x="8647910" y="5581438"/>
              <a:ext cx="555357" cy="555357"/>
            </a:xfrm>
            <a:custGeom>
              <a:avLst/>
              <a:gdLst>
                <a:gd name="T0" fmla="*/ 173 w 346"/>
                <a:gd name="T1" fmla="*/ 324 h 346"/>
                <a:gd name="T2" fmla="*/ 201 w 346"/>
                <a:gd name="T3" fmla="*/ 321 h 346"/>
                <a:gd name="T4" fmla="*/ 211 w 346"/>
                <a:gd name="T5" fmla="*/ 345 h 346"/>
                <a:gd name="T6" fmla="*/ 271 w 346"/>
                <a:gd name="T7" fmla="*/ 320 h 346"/>
                <a:gd name="T8" fmla="*/ 260 w 346"/>
                <a:gd name="T9" fmla="*/ 296 h 346"/>
                <a:gd name="T10" fmla="*/ 298 w 346"/>
                <a:gd name="T11" fmla="*/ 258 h 346"/>
                <a:gd name="T12" fmla="*/ 322 w 346"/>
                <a:gd name="T13" fmla="*/ 268 h 346"/>
                <a:gd name="T14" fmla="*/ 346 w 346"/>
                <a:gd name="T15" fmla="*/ 208 h 346"/>
                <a:gd name="T16" fmla="*/ 322 w 346"/>
                <a:gd name="T17" fmla="*/ 198 h 346"/>
                <a:gd name="T18" fmla="*/ 321 w 346"/>
                <a:gd name="T19" fmla="*/ 145 h 346"/>
                <a:gd name="T20" fmla="*/ 345 w 346"/>
                <a:gd name="T21" fmla="*/ 135 h 346"/>
                <a:gd name="T22" fmla="*/ 320 w 346"/>
                <a:gd name="T23" fmla="*/ 75 h 346"/>
                <a:gd name="T24" fmla="*/ 296 w 346"/>
                <a:gd name="T25" fmla="*/ 85 h 346"/>
                <a:gd name="T26" fmla="*/ 258 w 346"/>
                <a:gd name="T27" fmla="*/ 48 h 346"/>
                <a:gd name="T28" fmla="*/ 268 w 346"/>
                <a:gd name="T29" fmla="*/ 24 h 346"/>
                <a:gd name="T30" fmla="*/ 208 w 346"/>
                <a:gd name="T31" fmla="*/ 0 h 346"/>
                <a:gd name="T32" fmla="*/ 198 w 346"/>
                <a:gd name="T33" fmla="*/ 24 h 346"/>
                <a:gd name="T34" fmla="*/ 173 w 346"/>
                <a:gd name="T35" fmla="*/ 22 h 346"/>
                <a:gd name="T36" fmla="*/ 173 w 346"/>
                <a:gd name="T37" fmla="*/ 45 h 346"/>
                <a:gd name="T38" fmla="*/ 291 w 346"/>
                <a:gd name="T39" fmla="*/ 123 h 346"/>
                <a:gd name="T40" fmla="*/ 223 w 346"/>
                <a:gd name="T41" fmla="*/ 291 h 346"/>
                <a:gd name="T42" fmla="*/ 173 w 346"/>
                <a:gd name="T43" fmla="*/ 301 h 346"/>
                <a:gd name="T44" fmla="*/ 173 w 346"/>
                <a:gd name="T45" fmla="*/ 301 h 346"/>
                <a:gd name="T46" fmla="*/ 173 w 346"/>
                <a:gd name="T47" fmla="*/ 324 h 346"/>
                <a:gd name="T48" fmla="*/ 25 w 346"/>
                <a:gd name="T49" fmla="*/ 201 h 346"/>
                <a:gd name="T50" fmla="*/ 0 w 346"/>
                <a:gd name="T51" fmla="*/ 211 h 346"/>
                <a:gd name="T52" fmla="*/ 26 w 346"/>
                <a:gd name="T53" fmla="*/ 271 h 346"/>
                <a:gd name="T54" fmla="*/ 50 w 346"/>
                <a:gd name="T55" fmla="*/ 261 h 346"/>
                <a:gd name="T56" fmla="*/ 88 w 346"/>
                <a:gd name="T57" fmla="*/ 298 h 346"/>
                <a:gd name="T58" fmla="*/ 78 w 346"/>
                <a:gd name="T59" fmla="*/ 322 h 346"/>
                <a:gd name="T60" fmla="*/ 138 w 346"/>
                <a:gd name="T61" fmla="*/ 346 h 346"/>
                <a:gd name="T62" fmla="*/ 148 w 346"/>
                <a:gd name="T63" fmla="*/ 322 h 346"/>
                <a:gd name="T64" fmla="*/ 173 w 346"/>
                <a:gd name="T65" fmla="*/ 324 h 346"/>
                <a:gd name="T66" fmla="*/ 173 w 346"/>
                <a:gd name="T67" fmla="*/ 301 h 346"/>
                <a:gd name="T68" fmla="*/ 55 w 346"/>
                <a:gd name="T69" fmla="*/ 223 h 346"/>
                <a:gd name="T70" fmla="*/ 123 w 346"/>
                <a:gd name="T71" fmla="*/ 55 h 346"/>
                <a:gd name="T72" fmla="*/ 123 w 346"/>
                <a:gd name="T73" fmla="*/ 55 h 346"/>
                <a:gd name="T74" fmla="*/ 173 w 346"/>
                <a:gd name="T75" fmla="*/ 45 h 346"/>
                <a:gd name="T76" fmla="*/ 173 w 346"/>
                <a:gd name="T77" fmla="*/ 45 h 346"/>
                <a:gd name="T78" fmla="*/ 173 w 346"/>
                <a:gd name="T79" fmla="*/ 22 h 346"/>
                <a:gd name="T80" fmla="*/ 145 w 346"/>
                <a:gd name="T81" fmla="*/ 25 h 346"/>
                <a:gd name="T82" fmla="*/ 135 w 346"/>
                <a:gd name="T83" fmla="*/ 1 h 346"/>
                <a:gd name="T84" fmla="*/ 75 w 346"/>
                <a:gd name="T85" fmla="*/ 26 h 346"/>
                <a:gd name="T86" fmla="*/ 85 w 346"/>
                <a:gd name="T87" fmla="*/ 50 h 346"/>
                <a:gd name="T88" fmla="*/ 48 w 346"/>
                <a:gd name="T89" fmla="*/ 88 h 346"/>
                <a:gd name="T90" fmla="*/ 24 w 346"/>
                <a:gd name="T91" fmla="*/ 78 h 346"/>
                <a:gd name="T92" fmla="*/ 0 w 346"/>
                <a:gd name="T93" fmla="*/ 138 h 346"/>
                <a:gd name="T94" fmla="*/ 24 w 346"/>
                <a:gd name="T95" fmla="*/ 148 h 346"/>
                <a:gd name="T96" fmla="*/ 25 w 346"/>
                <a:gd name="T97" fmla="*/ 201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46" h="346">
                  <a:moveTo>
                    <a:pt x="173" y="324"/>
                  </a:moveTo>
                  <a:cubicBezTo>
                    <a:pt x="182" y="324"/>
                    <a:pt x="192" y="323"/>
                    <a:pt x="201" y="321"/>
                  </a:cubicBezTo>
                  <a:cubicBezTo>
                    <a:pt x="211" y="345"/>
                    <a:pt x="211" y="345"/>
                    <a:pt x="211" y="345"/>
                  </a:cubicBezTo>
                  <a:cubicBezTo>
                    <a:pt x="271" y="320"/>
                    <a:pt x="271" y="320"/>
                    <a:pt x="271" y="320"/>
                  </a:cubicBezTo>
                  <a:cubicBezTo>
                    <a:pt x="260" y="296"/>
                    <a:pt x="260" y="296"/>
                    <a:pt x="260" y="296"/>
                  </a:cubicBezTo>
                  <a:cubicBezTo>
                    <a:pt x="275" y="286"/>
                    <a:pt x="287" y="273"/>
                    <a:pt x="298" y="258"/>
                  </a:cubicBezTo>
                  <a:cubicBezTo>
                    <a:pt x="322" y="268"/>
                    <a:pt x="322" y="268"/>
                    <a:pt x="322" y="268"/>
                  </a:cubicBezTo>
                  <a:cubicBezTo>
                    <a:pt x="346" y="208"/>
                    <a:pt x="346" y="208"/>
                    <a:pt x="346" y="208"/>
                  </a:cubicBezTo>
                  <a:cubicBezTo>
                    <a:pt x="322" y="198"/>
                    <a:pt x="322" y="198"/>
                    <a:pt x="322" y="198"/>
                  </a:cubicBezTo>
                  <a:cubicBezTo>
                    <a:pt x="325" y="180"/>
                    <a:pt x="324" y="163"/>
                    <a:pt x="321" y="145"/>
                  </a:cubicBezTo>
                  <a:cubicBezTo>
                    <a:pt x="345" y="135"/>
                    <a:pt x="345" y="135"/>
                    <a:pt x="345" y="135"/>
                  </a:cubicBezTo>
                  <a:cubicBezTo>
                    <a:pt x="320" y="75"/>
                    <a:pt x="320" y="75"/>
                    <a:pt x="320" y="75"/>
                  </a:cubicBezTo>
                  <a:cubicBezTo>
                    <a:pt x="296" y="85"/>
                    <a:pt x="296" y="85"/>
                    <a:pt x="296" y="85"/>
                  </a:cubicBezTo>
                  <a:cubicBezTo>
                    <a:pt x="285" y="71"/>
                    <a:pt x="273" y="58"/>
                    <a:pt x="258" y="48"/>
                  </a:cubicBezTo>
                  <a:cubicBezTo>
                    <a:pt x="268" y="24"/>
                    <a:pt x="268" y="24"/>
                    <a:pt x="268" y="2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198" y="24"/>
                    <a:pt x="198" y="24"/>
                    <a:pt x="198" y="24"/>
                  </a:cubicBezTo>
                  <a:cubicBezTo>
                    <a:pt x="190" y="23"/>
                    <a:pt x="181" y="22"/>
                    <a:pt x="173" y="22"/>
                  </a:cubicBezTo>
                  <a:cubicBezTo>
                    <a:pt x="173" y="45"/>
                    <a:pt x="173" y="45"/>
                    <a:pt x="173" y="45"/>
                  </a:cubicBezTo>
                  <a:cubicBezTo>
                    <a:pt x="224" y="45"/>
                    <a:pt x="271" y="75"/>
                    <a:pt x="291" y="123"/>
                  </a:cubicBezTo>
                  <a:cubicBezTo>
                    <a:pt x="318" y="188"/>
                    <a:pt x="288" y="263"/>
                    <a:pt x="223" y="291"/>
                  </a:cubicBezTo>
                  <a:cubicBezTo>
                    <a:pt x="207" y="298"/>
                    <a:pt x="190" y="301"/>
                    <a:pt x="173" y="301"/>
                  </a:cubicBezTo>
                  <a:cubicBezTo>
                    <a:pt x="173" y="301"/>
                    <a:pt x="173" y="301"/>
                    <a:pt x="173" y="301"/>
                  </a:cubicBezTo>
                  <a:lnTo>
                    <a:pt x="173" y="324"/>
                  </a:lnTo>
                  <a:close/>
                  <a:moveTo>
                    <a:pt x="25" y="201"/>
                  </a:moveTo>
                  <a:cubicBezTo>
                    <a:pt x="0" y="211"/>
                    <a:pt x="0" y="211"/>
                    <a:pt x="0" y="211"/>
                  </a:cubicBezTo>
                  <a:cubicBezTo>
                    <a:pt x="26" y="271"/>
                    <a:pt x="26" y="271"/>
                    <a:pt x="26" y="271"/>
                  </a:cubicBezTo>
                  <a:cubicBezTo>
                    <a:pt x="50" y="261"/>
                    <a:pt x="50" y="261"/>
                    <a:pt x="50" y="261"/>
                  </a:cubicBezTo>
                  <a:cubicBezTo>
                    <a:pt x="60" y="275"/>
                    <a:pt x="73" y="288"/>
                    <a:pt x="88" y="298"/>
                  </a:cubicBezTo>
                  <a:cubicBezTo>
                    <a:pt x="78" y="322"/>
                    <a:pt x="78" y="322"/>
                    <a:pt x="78" y="322"/>
                  </a:cubicBezTo>
                  <a:cubicBezTo>
                    <a:pt x="138" y="346"/>
                    <a:pt x="138" y="346"/>
                    <a:pt x="138" y="346"/>
                  </a:cubicBezTo>
                  <a:cubicBezTo>
                    <a:pt x="148" y="322"/>
                    <a:pt x="148" y="322"/>
                    <a:pt x="148" y="322"/>
                  </a:cubicBezTo>
                  <a:cubicBezTo>
                    <a:pt x="156" y="323"/>
                    <a:pt x="164" y="324"/>
                    <a:pt x="173" y="324"/>
                  </a:cubicBezTo>
                  <a:cubicBezTo>
                    <a:pt x="173" y="301"/>
                    <a:pt x="173" y="301"/>
                    <a:pt x="173" y="301"/>
                  </a:cubicBezTo>
                  <a:cubicBezTo>
                    <a:pt x="121" y="301"/>
                    <a:pt x="75" y="271"/>
                    <a:pt x="55" y="223"/>
                  </a:cubicBezTo>
                  <a:cubicBezTo>
                    <a:pt x="27" y="158"/>
                    <a:pt x="58" y="83"/>
                    <a:pt x="123" y="55"/>
                  </a:cubicBezTo>
                  <a:cubicBezTo>
                    <a:pt x="123" y="55"/>
                    <a:pt x="123" y="55"/>
                    <a:pt x="123" y="55"/>
                  </a:cubicBezTo>
                  <a:cubicBezTo>
                    <a:pt x="139" y="48"/>
                    <a:pt x="155" y="45"/>
                    <a:pt x="173" y="45"/>
                  </a:cubicBezTo>
                  <a:cubicBezTo>
                    <a:pt x="173" y="45"/>
                    <a:pt x="173" y="45"/>
                    <a:pt x="173" y="45"/>
                  </a:cubicBezTo>
                  <a:cubicBezTo>
                    <a:pt x="173" y="22"/>
                    <a:pt x="173" y="22"/>
                    <a:pt x="173" y="22"/>
                  </a:cubicBezTo>
                  <a:cubicBezTo>
                    <a:pt x="163" y="22"/>
                    <a:pt x="154" y="23"/>
                    <a:pt x="145" y="25"/>
                  </a:cubicBezTo>
                  <a:cubicBezTo>
                    <a:pt x="135" y="1"/>
                    <a:pt x="135" y="1"/>
                    <a:pt x="135" y="1"/>
                  </a:cubicBezTo>
                  <a:cubicBezTo>
                    <a:pt x="75" y="26"/>
                    <a:pt x="75" y="26"/>
                    <a:pt x="75" y="26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71" y="60"/>
                    <a:pt x="58" y="73"/>
                    <a:pt x="48" y="88"/>
                  </a:cubicBezTo>
                  <a:cubicBezTo>
                    <a:pt x="24" y="78"/>
                    <a:pt x="24" y="78"/>
                    <a:pt x="24" y="7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24" y="148"/>
                    <a:pt x="24" y="148"/>
                    <a:pt x="24" y="148"/>
                  </a:cubicBezTo>
                  <a:cubicBezTo>
                    <a:pt x="21" y="166"/>
                    <a:pt x="21" y="183"/>
                    <a:pt x="25" y="20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0" tIns="0" rIns="0" bIns="0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38" name="Group 44"/>
            <p:cNvGrpSpPr/>
            <p:nvPr/>
          </p:nvGrpSpPr>
          <p:grpSpPr>
            <a:xfrm>
              <a:off x="8789869" y="5722365"/>
              <a:ext cx="281764" cy="281764"/>
              <a:chOff x="8216107" y="2577296"/>
              <a:chExt cx="464344" cy="464343"/>
            </a:xfrm>
            <a:solidFill>
              <a:schemeClr val="accent4"/>
            </a:solidFill>
          </p:grpSpPr>
          <p:sp>
            <p:nvSpPr>
              <p:cNvPr id="39" name="AutoShape 52"/>
              <p:cNvSpPr/>
              <p:nvPr/>
            </p:nvSpPr>
            <p:spPr bwMode="auto">
              <a:xfrm>
                <a:off x="8216107" y="2577296"/>
                <a:ext cx="464344" cy="464343"/>
              </a:xfrm>
              <a:custGeom>
                <a:avLst/>
                <a:gdLst>
                  <a:gd name="T0" fmla="+- 0 10800 87"/>
                  <a:gd name="T1" fmla="*/ T0 w 21426"/>
                  <a:gd name="T2" fmla="+- 0 10799 73"/>
                  <a:gd name="T3" fmla="*/ 10799 h 21453"/>
                  <a:gd name="T4" fmla="+- 0 10800 87"/>
                  <a:gd name="T5" fmla="*/ T4 w 21426"/>
                  <a:gd name="T6" fmla="+- 0 10799 73"/>
                  <a:gd name="T7" fmla="*/ 10799 h 21453"/>
                  <a:gd name="T8" fmla="+- 0 10800 87"/>
                  <a:gd name="T9" fmla="*/ T8 w 21426"/>
                  <a:gd name="T10" fmla="+- 0 10799 73"/>
                  <a:gd name="T11" fmla="*/ 10799 h 21453"/>
                  <a:gd name="T12" fmla="+- 0 10800 87"/>
                  <a:gd name="T13" fmla="*/ T12 w 21426"/>
                  <a:gd name="T14" fmla="+- 0 10799 73"/>
                  <a:gd name="T15" fmla="*/ 10799 h 2145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426" h="21453">
                    <a:moveTo>
                      <a:pt x="8034" y="20112"/>
                    </a:moveTo>
                    <a:cubicBezTo>
                      <a:pt x="5816" y="17892"/>
                      <a:pt x="3556" y="15628"/>
                      <a:pt x="1338" y="13408"/>
                    </a:cubicBezTo>
                    <a:cubicBezTo>
                      <a:pt x="3241" y="7240"/>
                      <a:pt x="11488" y="7509"/>
                      <a:pt x="13391" y="1341"/>
                    </a:cubicBezTo>
                    <a:cubicBezTo>
                      <a:pt x="15609" y="3560"/>
                      <a:pt x="17869" y="5825"/>
                      <a:pt x="20087" y="8045"/>
                    </a:cubicBezTo>
                    <a:cubicBezTo>
                      <a:pt x="18184" y="14212"/>
                      <a:pt x="9937" y="13944"/>
                      <a:pt x="8034" y="20112"/>
                    </a:cubicBezTo>
                    <a:moveTo>
                      <a:pt x="21034" y="7097"/>
                    </a:moveTo>
                    <a:lnTo>
                      <a:pt x="14338" y="393"/>
                    </a:lnTo>
                    <a:cubicBezTo>
                      <a:pt x="14006" y="60"/>
                      <a:pt x="13525" y="-73"/>
                      <a:pt x="13069" y="39"/>
                    </a:cubicBezTo>
                    <a:cubicBezTo>
                      <a:pt x="12828" y="98"/>
                      <a:pt x="12614" y="222"/>
                      <a:pt x="12444" y="393"/>
                    </a:cubicBezTo>
                    <a:cubicBezTo>
                      <a:pt x="12292" y="545"/>
                      <a:pt x="12177" y="733"/>
                      <a:pt x="12112" y="944"/>
                    </a:cubicBezTo>
                    <a:cubicBezTo>
                      <a:pt x="11808" y="1929"/>
                      <a:pt x="11283" y="2785"/>
                      <a:pt x="10507" y="3562"/>
                    </a:cubicBezTo>
                    <a:cubicBezTo>
                      <a:pt x="9471" y="4598"/>
                      <a:pt x="8121" y="5384"/>
                      <a:pt x="6693" y="6214"/>
                    </a:cubicBezTo>
                    <a:cubicBezTo>
                      <a:pt x="5177" y="7094"/>
                      <a:pt x="3611" y="8006"/>
                      <a:pt x="2328" y="9290"/>
                    </a:cubicBezTo>
                    <a:cubicBezTo>
                      <a:pt x="1237" y="10383"/>
                      <a:pt x="493" y="11600"/>
                      <a:pt x="59" y="13011"/>
                    </a:cubicBezTo>
                    <a:cubicBezTo>
                      <a:pt x="-87" y="13488"/>
                      <a:pt x="40" y="14004"/>
                      <a:pt x="391" y="14356"/>
                    </a:cubicBezTo>
                    <a:lnTo>
                      <a:pt x="7087" y="21060"/>
                    </a:lnTo>
                    <a:cubicBezTo>
                      <a:pt x="7419" y="21393"/>
                      <a:pt x="7900" y="21526"/>
                      <a:pt x="8356" y="21414"/>
                    </a:cubicBezTo>
                    <a:cubicBezTo>
                      <a:pt x="8597" y="21354"/>
                      <a:pt x="8811" y="21231"/>
                      <a:pt x="8981" y="21060"/>
                    </a:cubicBezTo>
                    <a:cubicBezTo>
                      <a:pt x="9133" y="20908"/>
                      <a:pt x="9248" y="20720"/>
                      <a:pt x="9314" y="20508"/>
                    </a:cubicBezTo>
                    <a:cubicBezTo>
                      <a:pt x="9617" y="19523"/>
                      <a:pt x="10142" y="18667"/>
                      <a:pt x="10918" y="17890"/>
                    </a:cubicBezTo>
                    <a:cubicBezTo>
                      <a:pt x="11954" y="16853"/>
                      <a:pt x="13304" y="16069"/>
                      <a:pt x="14733" y="15239"/>
                    </a:cubicBezTo>
                    <a:cubicBezTo>
                      <a:pt x="16248" y="14357"/>
                      <a:pt x="17814" y="13446"/>
                      <a:pt x="19097" y="12162"/>
                    </a:cubicBezTo>
                    <a:cubicBezTo>
                      <a:pt x="20188" y="11070"/>
                      <a:pt x="20932" y="9852"/>
                      <a:pt x="21366" y="8440"/>
                    </a:cubicBezTo>
                    <a:cubicBezTo>
                      <a:pt x="21512" y="7965"/>
                      <a:pt x="21385" y="7448"/>
                      <a:pt x="21034" y="709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just" defTabSz="241300" hangingPunct="0">
                  <a:lnSpc>
                    <a:spcPct val="120000"/>
                  </a:lnSpc>
                </a:pPr>
                <a:endParaRPr lang="en-US" sz="80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0" name="AutoShape 53"/>
              <p:cNvSpPr/>
              <p:nvPr/>
            </p:nvSpPr>
            <p:spPr bwMode="auto">
              <a:xfrm>
                <a:off x="8390732" y="2736853"/>
                <a:ext cx="125412" cy="130175"/>
              </a:xfrm>
              <a:custGeom>
                <a:avLst/>
                <a:gdLst>
                  <a:gd name="T0" fmla="+- 0 10801 59"/>
                  <a:gd name="T1" fmla="*/ T0 w 21484"/>
                  <a:gd name="T2" fmla="+- 0 10799 41"/>
                  <a:gd name="T3" fmla="*/ 10799 h 21516"/>
                  <a:gd name="T4" fmla="+- 0 10801 59"/>
                  <a:gd name="T5" fmla="*/ T4 w 21484"/>
                  <a:gd name="T6" fmla="+- 0 10799 41"/>
                  <a:gd name="T7" fmla="*/ 10799 h 21516"/>
                  <a:gd name="T8" fmla="+- 0 10801 59"/>
                  <a:gd name="T9" fmla="*/ T8 w 21484"/>
                  <a:gd name="T10" fmla="+- 0 10799 41"/>
                  <a:gd name="T11" fmla="*/ 10799 h 21516"/>
                  <a:gd name="T12" fmla="+- 0 10801 59"/>
                  <a:gd name="T13" fmla="*/ T12 w 21484"/>
                  <a:gd name="T14" fmla="+- 0 10799 41"/>
                  <a:gd name="T15" fmla="*/ 10799 h 2151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484" h="21516">
                    <a:moveTo>
                      <a:pt x="17511" y="14987"/>
                    </a:moveTo>
                    <a:cubicBezTo>
                      <a:pt x="17287" y="15384"/>
                      <a:pt x="17032" y="15740"/>
                      <a:pt x="16731" y="16049"/>
                    </a:cubicBezTo>
                    <a:cubicBezTo>
                      <a:pt x="15340" y="14692"/>
                      <a:pt x="13947" y="13205"/>
                      <a:pt x="12559" y="11675"/>
                    </a:cubicBezTo>
                    <a:cubicBezTo>
                      <a:pt x="12912" y="11521"/>
                      <a:pt x="13287" y="11362"/>
                      <a:pt x="13689" y="11198"/>
                    </a:cubicBezTo>
                    <a:cubicBezTo>
                      <a:pt x="14092" y="11034"/>
                      <a:pt x="14494" y="10927"/>
                      <a:pt x="14895" y="10861"/>
                    </a:cubicBezTo>
                    <a:cubicBezTo>
                      <a:pt x="15308" y="10801"/>
                      <a:pt x="15715" y="10819"/>
                      <a:pt x="16122" y="10913"/>
                    </a:cubicBezTo>
                    <a:cubicBezTo>
                      <a:pt x="16527" y="11011"/>
                      <a:pt x="16909" y="11222"/>
                      <a:pt x="17262" y="11554"/>
                    </a:cubicBezTo>
                    <a:cubicBezTo>
                      <a:pt x="17612" y="11890"/>
                      <a:pt x="17835" y="12244"/>
                      <a:pt x="17923" y="12620"/>
                    </a:cubicBezTo>
                    <a:cubicBezTo>
                      <a:pt x="18020" y="13004"/>
                      <a:pt x="18025" y="13392"/>
                      <a:pt x="17958" y="13789"/>
                    </a:cubicBezTo>
                    <a:cubicBezTo>
                      <a:pt x="17883" y="14187"/>
                      <a:pt x="17738" y="14585"/>
                      <a:pt x="17511" y="14987"/>
                    </a:cubicBezTo>
                    <a:moveTo>
                      <a:pt x="5799" y="10193"/>
                    </a:moveTo>
                    <a:cubicBezTo>
                      <a:pt x="5096" y="10221"/>
                      <a:pt x="4482" y="9996"/>
                      <a:pt x="3946" y="9496"/>
                    </a:cubicBezTo>
                    <a:cubicBezTo>
                      <a:pt x="3717" y="9285"/>
                      <a:pt x="3558" y="9028"/>
                      <a:pt x="3461" y="8724"/>
                    </a:cubicBezTo>
                    <a:cubicBezTo>
                      <a:pt x="3359" y="8420"/>
                      <a:pt x="3326" y="8088"/>
                      <a:pt x="3366" y="7723"/>
                    </a:cubicBezTo>
                    <a:cubicBezTo>
                      <a:pt x="3397" y="7363"/>
                      <a:pt x="3509" y="6989"/>
                      <a:pt x="3703" y="6610"/>
                    </a:cubicBezTo>
                    <a:cubicBezTo>
                      <a:pt x="3889" y="6231"/>
                      <a:pt x="4160" y="5852"/>
                      <a:pt x="4510" y="5487"/>
                    </a:cubicBezTo>
                    <a:cubicBezTo>
                      <a:pt x="5768" y="6694"/>
                      <a:pt x="7022" y="8018"/>
                      <a:pt x="8282" y="9388"/>
                    </a:cubicBezTo>
                    <a:cubicBezTo>
                      <a:pt x="7330" y="9893"/>
                      <a:pt x="6501" y="10164"/>
                      <a:pt x="5799" y="10193"/>
                    </a:cubicBezTo>
                    <a:moveTo>
                      <a:pt x="19678" y="8570"/>
                    </a:moveTo>
                    <a:cubicBezTo>
                      <a:pt x="18868" y="7915"/>
                      <a:pt x="18055" y="7470"/>
                      <a:pt x="17235" y="7250"/>
                    </a:cubicBezTo>
                    <a:cubicBezTo>
                      <a:pt x="16421" y="7031"/>
                      <a:pt x="15603" y="6942"/>
                      <a:pt x="14779" y="6998"/>
                    </a:cubicBezTo>
                    <a:cubicBezTo>
                      <a:pt x="13964" y="7059"/>
                      <a:pt x="13130" y="7236"/>
                      <a:pt x="12296" y="7545"/>
                    </a:cubicBezTo>
                    <a:cubicBezTo>
                      <a:pt x="11462" y="7859"/>
                      <a:pt x="10625" y="8200"/>
                      <a:pt x="9782" y="8593"/>
                    </a:cubicBezTo>
                    <a:cubicBezTo>
                      <a:pt x="8448" y="7115"/>
                      <a:pt x="7114" y="5658"/>
                      <a:pt x="5778" y="4299"/>
                    </a:cubicBezTo>
                    <a:cubicBezTo>
                      <a:pt x="6382" y="3775"/>
                      <a:pt x="6963" y="3509"/>
                      <a:pt x="7526" y="3490"/>
                    </a:cubicBezTo>
                    <a:cubicBezTo>
                      <a:pt x="8088" y="3467"/>
                      <a:pt x="8631" y="3523"/>
                      <a:pt x="9145" y="3649"/>
                    </a:cubicBezTo>
                    <a:cubicBezTo>
                      <a:pt x="9669" y="3775"/>
                      <a:pt x="10149" y="3883"/>
                      <a:pt x="10590" y="3967"/>
                    </a:cubicBezTo>
                    <a:cubicBezTo>
                      <a:pt x="11038" y="4051"/>
                      <a:pt x="11424" y="3958"/>
                      <a:pt x="11765" y="3682"/>
                    </a:cubicBezTo>
                    <a:cubicBezTo>
                      <a:pt x="12123" y="3382"/>
                      <a:pt x="12321" y="2994"/>
                      <a:pt x="12351" y="2526"/>
                    </a:cubicBezTo>
                    <a:cubicBezTo>
                      <a:pt x="12376" y="2054"/>
                      <a:pt x="12189" y="1596"/>
                      <a:pt x="11782" y="1147"/>
                    </a:cubicBezTo>
                    <a:cubicBezTo>
                      <a:pt x="11258" y="569"/>
                      <a:pt x="10630" y="216"/>
                      <a:pt x="9872" y="85"/>
                    </a:cubicBezTo>
                    <a:cubicBezTo>
                      <a:pt x="9126" y="-41"/>
                      <a:pt x="8358" y="-30"/>
                      <a:pt x="7564" y="136"/>
                    </a:cubicBezTo>
                    <a:cubicBezTo>
                      <a:pt x="6780" y="309"/>
                      <a:pt x="6032" y="595"/>
                      <a:pt x="5324" y="997"/>
                    </a:cubicBezTo>
                    <a:cubicBezTo>
                      <a:pt x="4617" y="1399"/>
                      <a:pt x="4048" y="1811"/>
                      <a:pt x="3626" y="2213"/>
                    </a:cubicBezTo>
                    <a:cubicBezTo>
                      <a:pt x="3464" y="2066"/>
                      <a:pt x="3302" y="1918"/>
                      <a:pt x="3141" y="1773"/>
                    </a:cubicBezTo>
                    <a:cubicBezTo>
                      <a:pt x="2963" y="1614"/>
                      <a:pt x="2739" y="1530"/>
                      <a:pt x="2471" y="1535"/>
                    </a:cubicBezTo>
                    <a:cubicBezTo>
                      <a:pt x="2200" y="1535"/>
                      <a:pt x="1977" y="1647"/>
                      <a:pt x="1793" y="1853"/>
                    </a:cubicBezTo>
                    <a:cubicBezTo>
                      <a:pt x="1615" y="2054"/>
                      <a:pt x="1530" y="2288"/>
                      <a:pt x="1565" y="2536"/>
                    </a:cubicBezTo>
                    <a:cubicBezTo>
                      <a:pt x="1589" y="2793"/>
                      <a:pt x="1696" y="2989"/>
                      <a:pt x="1880" y="3139"/>
                    </a:cubicBezTo>
                    <a:cubicBezTo>
                      <a:pt x="2044" y="3270"/>
                      <a:pt x="2203" y="3401"/>
                      <a:pt x="2364" y="3537"/>
                    </a:cubicBezTo>
                    <a:cubicBezTo>
                      <a:pt x="1731" y="4276"/>
                      <a:pt x="1207" y="5094"/>
                      <a:pt x="795" y="5957"/>
                    </a:cubicBezTo>
                    <a:cubicBezTo>
                      <a:pt x="378" y="6820"/>
                      <a:pt x="130" y="7676"/>
                      <a:pt x="37" y="8509"/>
                    </a:cubicBezTo>
                    <a:cubicBezTo>
                      <a:pt x="-59" y="9346"/>
                      <a:pt x="33" y="10113"/>
                      <a:pt x="298" y="10824"/>
                    </a:cubicBezTo>
                    <a:cubicBezTo>
                      <a:pt x="566" y="11540"/>
                      <a:pt x="1056" y="12148"/>
                      <a:pt x="1774" y="12723"/>
                    </a:cubicBezTo>
                    <a:cubicBezTo>
                      <a:pt x="2942" y="13658"/>
                      <a:pt x="4321" y="14056"/>
                      <a:pt x="5915" y="13967"/>
                    </a:cubicBezTo>
                    <a:cubicBezTo>
                      <a:pt x="7507" y="13874"/>
                      <a:pt x="9223" y="13415"/>
                      <a:pt x="11064" y="12461"/>
                    </a:cubicBezTo>
                    <a:cubicBezTo>
                      <a:pt x="12532" y="14093"/>
                      <a:pt x="14002" y="15716"/>
                      <a:pt x="15470" y="17223"/>
                    </a:cubicBezTo>
                    <a:cubicBezTo>
                      <a:pt x="14849" y="17728"/>
                      <a:pt x="14305" y="18018"/>
                      <a:pt x="13826" y="18111"/>
                    </a:cubicBezTo>
                    <a:cubicBezTo>
                      <a:pt x="13344" y="18210"/>
                      <a:pt x="12917" y="18200"/>
                      <a:pt x="12530" y="18088"/>
                    </a:cubicBezTo>
                    <a:cubicBezTo>
                      <a:pt x="12142" y="17971"/>
                      <a:pt x="11782" y="17803"/>
                      <a:pt x="11455" y="17587"/>
                    </a:cubicBezTo>
                    <a:cubicBezTo>
                      <a:pt x="11125" y="17368"/>
                      <a:pt x="10799" y="17181"/>
                      <a:pt x="10474" y="17026"/>
                    </a:cubicBezTo>
                    <a:cubicBezTo>
                      <a:pt x="10154" y="16872"/>
                      <a:pt x="9823" y="16788"/>
                      <a:pt x="9486" y="16783"/>
                    </a:cubicBezTo>
                    <a:cubicBezTo>
                      <a:pt x="9145" y="16778"/>
                      <a:pt x="8785" y="16937"/>
                      <a:pt x="8388" y="17265"/>
                    </a:cubicBezTo>
                    <a:cubicBezTo>
                      <a:pt x="7981" y="17606"/>
                      <a:pt x="7777" y="18004"/>
                      <a:pt x="7777" y="18453"/>
                    </a:cubicBezTo>
                    <a:cubicBezTo>
                      <a:pt x="7777" y="18897"/>
                      <a:pt x="7991" y="19351"/>
                      <a:pt x="8408" y="19809"/>
                    </a:cubicBezTo>
                    <a:cubicBezTo>
                      <a:pt x="8830" y="20268"/>
                      <a:pt x="9379" y="20651"/>
                      <a:pt x="10042" y="20955"/>
                    </a:cubicBezTo>
                    <a:cubicBezTo>
                      <a:pt x="10708" y="21259"/>
                      <a:pt x="11455" y="21451"/>
                      <a:pt x="12279" y="21502"/>
                    </a:cubicBezTo>
                    <a:cubicBezTo>
                      <a:pt x="13103" y="21559"/>
                      <a:pt x="13970" y="21437"/>
                      <a:pt x="14886" y="21109"/>
                    </a:cubicBezTo>
                    <a:cubicBezTo>
                      <a:pt x="15807" y="20787"/>
                      <a:pt x="16721" y="20202"/>
                      <a:pt x="17617" y="19332"/>
                    </a:cubicBezTo>
                    <a:cubicBezTo>
                      <a:pt x="18051" y="19739"/>
                      <a:pt x="18489" y="20127"/>
                      <a:pt x="18921" y="20501"/>
                    </a:cubicBezTo>
                    <a:cubicBezTo>
                      <a:pt x="19107" y="20656"/>
                      <a:pt x="19328" y="20731"/>
                      <a:pt x="19601" y="20712"/>
                    </a:cubicBezTo>
                    <a:cubicBezTo>
                      <a:pt x="19861" y="20703"/>
                      <a:pt x="20090" y="20586"/>
                      <a:pt x="20269" y="20375"/>
                    </a:cubicBezTo>
                    <a:cubicBezTo>
                      <a:pt x="20455" y="20160"/>
                      <a:pt x="20532" y="19921"/>
                      <a:pt x="20503" y="19674"/>
                    </a:cubicBezTo>
                    <a:cubicBezTo>
                      <a:pt x="20477" y="19421"/>
                      <a:pt x="20371" y="19229"/>
                      <a:pt x="20192" y="19089"/>
                    </a:cubicBezTo>
                    <a:cubicBezTo>
                      <a:pt x="19755" y="18752"/>
                      <a:pt x="19321" y="18397"/>
                      <a:pt x="18884" y="18022"/>
                    </a:cubicBezTo>
                    <a:cubicBezTo>
                      <a:pt x="19626" y="17143"/>
                      <a:pt x="20221" y="16217"/>
                      <a:pt x="20664" y="15300"/>
                    </a:cubicBezTo>
                    <a:cubicBezTo>
                      <a:pt x="21103" y="14379"/>
                      <a:pt x="21367" y="13490"/>
                      <a:pt x="21453" y="12667"/>
                    </a:cubicBezTo>
                    <a:cubicBezTo>
                      <a:pt x="21540" y="11839"/>
                      <a:pt x="21439" y="11091"/>
                      <a:pt x="21159" y="10412"/>
                    </a:cubicBezTo>
                    <a:cubicBezTo>
                      <a:pt x="20880" y="9725"/>
                      <a:pt x="20386" y="9135"/>
                      <a:pt x="19678" y="857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just" defTabSz="241300" hangingPunct="0">
                  <a:lnSpc>
                    <a:spcPct val="120000"/>
                  </a:lnSpc>
                </a:pPr>
                <a:endParaRPr lang="en-US" sz="80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1" name="AutoShape 54"/>
              <p:cNvSpPr/>
              <p:nvPr/>
            </p:nvSpPr>
            <p:spPr bwMode="auto">
              <a:xfrm>
                <a:off x="8375650" y="2896399"/>
                <a:ext cx="70644" cy="73819"/>
              </a:xfrm>
              <a:custGeom>
                <a:avLst/>
                <a:gdLst>
                  <a:gd name="T0" fmla="+- 0 10791 197"/>
                  <a:gd name="T1" fmla="*/ T0 w 21188"/>
                  <a:gd name="T2" fmla="+- 0 10794 193"/>
                  <a:gd name="T3" fmla="*/ 10794 h 21203"/>
                  <a:gd name="T4" fmla="+- 0 10791 197"/>
                  <a:gd name="T5" fmla="*/ T4 w 21188"/>
                  <a:gd name="T6" fmla="+- 0 10794 193"/>
                  <a:gd name="T7" fmla="*/ 10794 h 21203"/>
                  <a:gd name="T8" fmla="+- 0 10791 197"/>
                  <a:gd name="T9" fmla="*/ T8 w 21188"/>
                  <a:gd name="T10" fmla="+- 0 10794 193"/>
                  <a:gd name="T11" fmla="*/ 10794 h 21203"/>
                  <a:gd name="T12" fmla="+- 0 10791 197"/>
                  <a:gd name="T13" fmla="*/ T12 w 21188"/>
                  <a:gd name="T14" fmla="+- 0 10794 193"/>
                  <a:gd name="T15" fmla="*/ 10794 h 2120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88" h="21203">
                    <a:moveTo>
                      <a:pt x="17615" y="468"/>
                    </a:moveTo>
                    <a:lnTo>
                      <a:pt x="17606" y="468"/>
                    </a:lnTo>
                    <a:cubicBezTo>
                      <a:pt x="14870" y="2476"/>
                      <a:pt x="12200" y="4590"/>
                      <a:pt x="9727" y="6958"/>
                    </a:cubicBezTo>
                    <a:cubicBezTo>
                      <a:pt x="7348" y="9227"/>
                      <a:pt x="5200" y="11619"/>
                      <a:pt x="3329" y="14060"/>
                    </a:cubicBezTo>
                    <a:lnTo>
                      <a:pt x="341" y="17962"/>
                    </a:lnTo>
                    <a:lnTo>
                      <a:pt x="350" y="17970"/>
                    </a:lnTo>
                    <a:cubicBezTo>
                      <a:pt x="-197" y="18786"/>
                      <a:pt x="-106" y="19880"/>
                      <a:pt x="638" y="20590"/>
                    </a:cubicBezTo>
                    <a:cubicBezTo>
                      <a:pt x="1491" y="21407"/>
                      <a:pt x="2889" y="21407"/>
                      <a:pt x="3746" y="20590"/>
                    </a:cubicBezTo>
                    <a:cubicBezTo>
                      <a:pt x="3877" y="20460"/>
                      <a:pt x="3984" y="20321"/>
                      <a:pt x="4069" y="20174"/>
                    </a:cubicBezTo>
                    <a:lnTo>
                      <a:pt x="6867" y="16517"/>
                    </a:lnTo>
                    <a:cubicBezTo>
                      <a:pt x="8601" y="14255"/>
                      <a:pt x="10606" y="12027"/>
                      <a:pt x="12824" y="9913"/>
                    </a:cubicBezTo>
                    <a:cubicBezTo>
                      <a:pt x="15281" y="7570"/>
                      <a:pt x="17557" y="5758"/>
                      <a:pt x="20329" y="3749"/>
                    </a:cubicBezTo>
                    <a:lnTo>
                      <a:pt x="20321" y="3741"/>
                    </a:lnTo>
                    <a:cubicBezTo>
                      <a:pt x="20400" y="3684"/>
                      <a:pt x="20473" y="3635"/>
                      <a:pt x="20543" y="3570"/>
                    </a:cubicBezTo>
                    <a:cubicBezTo>
                      <a:pt x="21402" y="2753"/>
                      <a:pt x="21402" y="1427"/>
                      <a:pt x="20543" y="606"/>
                    </a:cubicBezTo>
                    <a:cubicBezTo>
                      <a:pt x="19742" y="-161"/>
                      <a:pt x="18472" y="-193"/>
                      <a:pt x="17615" y="46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just" defTabSz="241300" hangingPunct="0">
                  <a:lnSpc>
                    <a:spcPct val="120000"/>
                  </a:lnSpc>
                </a:pPr>
                <a:endParaRPr lang="en-US" sz="80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2" name="AutoShape 55"/>
              <p:cNvSpPr/>
              <p:nvPr/>
            </p:nvSpPr>
            <p:spPr bwMode="auto">
              <a:xfrm>
                <a:off x="8448674" y="2649538"/>
                <a:ext cx="71438" cy="74613"/>
              </a:xfrm>
              <a:custGeom>
                <a:avLst/>
                <a:gdLst>
                  <a:gd name="T0" fmla="+- 0 10803 213"/>
                  <a:gd name="T1" fmla="*/ T0 w 21180"/>
                  <a:gd name="T2" fmla="+- 0 10801 203"/>
                  <a:gd name="T3" fmla="*/ 10801 h 21196"/>
                  <a:gd name="T4" fmla="+- 0 10803 213"/>
                  <a:gd name="T5" fmla="*/ T4 w 21180"/>
                  <a:gd name="T6" fmla="+- 0 10801 203"/>
                  <a:gd name="T7" fmla="*/ 10801 h 21196"/>
                  <a:gd name="T8" fmla="+- 0 10803 213"/>
                  <a:gd name="T9" fmla="*/ T8 w 21180"/>
                  <a:gd name="T10" fmla="+- 0 10801 203"/>
                  <a:gd name="T11" fmla="*/ 10801 h 21196"/>
                  <a:gd name="T12" fmla="+- 0 10803 213"/>
                  <a:gd name="T13" fmla="*/ T12 w 21180"/>
                  <a:gd name="T14" fmla="+- 0 10801 203"/>
                  <a:gd name="T15" fmla="*/ 10801 h 2119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80" h="21196">
                    <a:moveTo>
                      <a:pt x="8372" y="11356"/>
                    </a:moveTo>
                    <a:cubicBezTo>
                      <a:pt x="6122" y="13508"/>
                      <a:pt x="3675" y="15444"/>
                      <a:pt x="1144" y="17292"/>
                    </a:cubicBezTo>
                    <a:cubicBezTo>
                      <a:pt x="963" y="17388"/>
                      <a:pt x="786" y="17493"/>
                      <a:pt x="637" y="17645"/>
                    </a:cubicBezTo>
                    <a:cubicBezTo>
                      <a:pt x="-213" y="18457"/>
                      <a:pt x="-213" y="19774"/>
                      <a:pt x="637" y="20585"/>
                    </a:cubicBezTo>
                    <a:cubicBezTo>
                      <a:pt x="1464" y="21380"/>
                      <a:pt x="2796" y="21397"/>
                      <a:pt x="3652" y="20641"/>
                    </a:cubicBezTo>
                    <a:lnTo>
                      <a:pt x="3665" y="20649"/>
                    </a:lnTo>
                    <a:cubicBezTo>
                      <a:pt x="6364" y="18673"/>
                      <a:pt x="8988" y="16581"/>
                      <a:pt x="11419" y="14263"/>
                    </a:cubicBezTo>
                    <a:cubicBezTo>
                      <a:pt x="13759" y="12030"/>
                      <a:pt x="15873" y="9685"/>
                      <a:pt x="17715" y="7283"/>
                    </a:cubicBezTo>
                    <a:lnTo>
                      <a:pt x="20663" y="3427"/>
                    </a:lnTo>
                    <a:lnTo>
                      <a:pt x="20654" y="3419"/>
                    </a:lnTo>
                    <a:cubicBezTo>
                      <a:pt x="21386" y="2600"/>
                      <a:pt x="21357" y="1379"/>
                      <a:pt x="20541" y="608"/>
                    </a:cubicBezTo>
                    <a:cubicBezTo>
                      <a:pt x="19697" y="-203"/>
                      <a:pt x="18323" y="-203"/>
                      <a:pt x="17468" y="608"/>
                    </a:cubicBezTo>
                    <a:cubicBezTo>
                      <a:pt x="17313" y="760"/>
                      <a:pt x="17197" y="937"/>
                      <a:pt x="17094" y="1114"/>
                    </a:cubicBezTo>
                    <a:lnTo>
                      <a:pt x="14228" y="4857"/>
                    </a:lnTo>
                    <a:cubicBezTo>
                      <a:pt x="12526" y="7090"/>
                      <a:pt x="10552" y="9275"/>
                      <a:pt x="8372" y="1135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just" defTabSz="241300" hangingPunct="0">
                  <a:lnSpc>
                    <a:spcPct val="120000"/>
                  </a:lnSpc>
                </a:pPr>
                <a:endParaRPr lang="en-US" sz="80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43" name="Group 7"/>
          <p:cNvGrpSpPr/>
          <p:nvPr/>
        </p:nvGrpSpPr>
        <p:grpSpPr>
          <a:xfrm>
            <a:off x="8414651" y="4219583"/>
            <a:ext cx="585664" cy="585664"/>
            <a:chOff x="8647910" y="4436936"/>
            <a:chExt cx="555357" cy="555357"/>
          </a:xfrm>
        </p:grpSpPr>
        <p:sp>
          <p:nvSpPr>
            <p:cNvPr id="44" name="Freeform 52"/>
            <p:cNvSpPr>
              <a:spLocks noEditPoints="1"/>
            </p:cNvSpPr>
            <p:nvPr/>
          </p:nvSpPr>
          <p:spPr bwMode="auto">
            <a:xfrm>
              <a:off x="8647910" y="4436936"/>
              <a:ext cx="555357" cy="555357"/>
            </a:xfrm>
            <a:custGeom>
              <a:avLst/>
              <a:gdLst>
                <a:gd name="T0" fmla="*/ 173 w 346"/>
                <a:gd name="T1" fmla="*/ 324 h 346"/>
                <a:gd name="T2" fmla="*/ 201 w 346"/>
                <a:gd name="T3" fmla="*/ 321 h 346"/>
                <a:gd name="T4" fmla="*/ 211 w 346"/>
                <a:gd name="T5" fmla="*/ 345 h 346"/>
                <a:gd name="T6" fmla="*/ 271 w 346"/>
                <a:gd name="T7" fmla="*/ 320 h 346"/>
                <a:gd name="T8" fmla="*/ 260 w 346"/>
                <a:gd name="T9" fmla="*/ 296 h 346"/>
                <a:gd name="T10" fmla="*/ 298 w 346"/>
                <a:gd name="T11" fmla="*/ 258 h 346"/>
                <a:gd name="T12" fmla="*/ 322 w 346"/>
                <a:gd name="T13" fmla="*/ 268 h 346"/>
                <a:gd name="T14" fmla="*/ 346 w 346"/>
                <a:gd name="T15" fmla="*/ 208 h 346"/>
                <a:gd name="T16" fmla="*/ 322 w 346"/>
                <a:gd name="T17" fmla="*/ 198 h 346"/>
                <a:gd name="T18" fmla="*/ 321 w 346"/>
                <a:gd name="T19" fmla="*/ 145 h 346"/>
                <a:gd name="T20" fmla="*/ 345 w 346"/>
                <a:gd name="T21" fmla="*/ 135 h 346"/>
                <a:gd name="T22" fmla="*/ 320 w 346"/>
                <a:gd name="T23" fmla="*/ 75 h 346"/>
                <a:gd name="T24" fmla="*/ 296 w 346"/>
                <a:gd name="T25" fmla="*/ 85 h 346"/>
                <a:gd name="T26" fmla="*/ 258 w 346"/>
                <a:gd name="T27" fmla="*/ 48 h 346"/>
                <a:gd name="T28" fmla="*/ 268 w 346"/>
                <a:gd name="T29" fmla="*/ 24 h 346"/>
                <a:gd name="T30" fmla="*/ 208 w 346"/>
                <a:gd name="T31" fmla="*/ 0 h 346"/>
                <a:gd name="T32" fmla="*/ 198 w 346"/>
                <a:gd name="T33" fmla="*/ 24 h 346"/>
                <a:gd name="T34" fmla="*/ 173 w 346"/>
                <a:gd name="T35" fmla="*/ 22 h 346"/>
                <a:gd name="T36" fmla="*/ 173 w 346"/>
                <a:gd name="T37" fmla="*/ 45 h 346"/>
                <a:gd name="T38" fmla="*/ 291 w 346"/>
                <a:gd name="T39" fmla="*/ 123 h 346"/>
                <a:gd name="T40" fmla="*/ 223 w 346"/>
                <a:gd name="T41" fmla="*/ 291 h 346"/>
                <a:gd name="T42" fmla="*/ 173 w 346"/>
                <a:gd name="T43" fmla="*/ 301 h 346"/>
                <a:gd name="T44" fmla="*/ 173 w 346"/>
                <a:gd name="T45" fmla="*/ 301 h 346"/>
                <a:gd name="T46" fmla="*/ 173 w 346"/>
                <a:gd name="T47" fmla="*/ 324 h 346"/>
                <a:gd name="T48" fmla="*/ 25 w 346"/>
                <a:gd name="T49" fmla="*/ 201 h 346"/>
                <a:gd name="T50" fmla="*/ 0 w 346"/>
                <a:gd name="T51" fmla="*/ 211 h 346"/>
                <a:gd name="T52" fmla="*/ 26 w 346"/>
                <a:gd name="T53" fmla="*/ 271 h 346"/>
                <a:gd name="T54" fmla="*/ 50 w 346"/>
                <a:gd name="T55" fmla="*/ 261 h 346"/>
                <a:gd name="T56" fmla="*/ 88 w 346"/>
                <a:gd name="T57" fmla="*/ 298 h 346"/>
                <a:gd name="T58" fmla="*/ 78 w 346"/>
                <a:gd name="T59" fmla="*/ 322 h 346"/>
                <a:gd name="T60" fmla="*/ 138 w 346"/>
                <a:gd name="T61" fmla="*/ 346 h 346"/>
                <a:gd name="T62" fmla="*/ 148 w 346"/>
                <a:gd name="T63" fmla="*/ 322 h 346"/>
                <a:gd name="T64" fmla="*/ 173 w 346"/>
                <a:gd name="T65" fmla="*/ 324 h 346"/>
                <a:gd name="T66" fmla="*/ 173 w 346"/>
                <a:gd name="T67" fmla="*/ 301 h 346"/>
                <a:gd name="T68" fmla="*/ 55 w 346"/>
                <a:gd name="T69" fmla="*/ 223 h 346"/>
                <a:gd name="T70" fmla="*/ 123 w 346"/>
                <a:gd name="T71" fmla="*/ 55 h 346"/>
                <a:gd name="T72" fmla="*/ 123 w 346"/>
                <a:gd name="T73" fmla="*/ 55 h 346"/>
                <a:gd name="T74" fmla="*/ 173 w 346"/>
                <a:gd name="T75" fmla="*/ 45 h 346"/>
                <a:gd name="T76" fmla="*/ 173 w 346"/>
                <a:gd name="T77" fmla="*/ 45 h 346"/>
                <a:gd name="T78" fmla="*/ 173 w 346"/>
                <a:gd name="T79" fmla="*/ 22 h 346"/>
                <a:gd name="T80" fmla="*/ 145 w 346"/>
                <a:gd name="T81" fmla="*/ 25 h 346"/>
                <a:gd name="T82" fmla="*/ 135 w 346"/>
                <a:gd name="T83" fmla="*/ 1 h 346"/>
                <a:gd name="T84" fmla="*/ 75 w 346"/>
                <a:gd name="T85" fmla="*/ 26 h 346"/>
                <a:gd name="T86" fmla="*/ 85 w 346"/>
                <a:gd name="T87" fmla="*/ 50 h 346"/>
                <a:gd name="T88" fmla="*/ 48 w 346"/>
                <a:gd name="T89" fmla="*/ 88 h 346"/>
                <a:gd name="T90" fmla="*/ 24 w 346"/>
                <a:gd name="T91" fmla="*/ 78 h 346"/>
                <a:gd name="T92" fmla="*/ 0 w 346"/>
                <a:gd name="T93" fmla="*/ 138 h 346"/>
                <a:gd name="T94" fmla="*/ 24 w 346"/>
                <a:gd name="T95" fmla="*/ 148 h 346"/>
                <a:gd name="T96" fmla="*/ 25 w 346"/>
                <a:gd name="T97" fmla="*/ 201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46" h="346">
                  <a:moveTo>
                    <a:pt x="173" y="324"/>
                  </a:moveTo>
                  <a:cubicBezTo>
                    <a:pt x="182" y="324"/>
                    <a:pt x="192" y="323"/>
                    <a:pt x="201" y="321"/>
                  </a:cubicBezTo>
                  <a:cubicBezTo>
                    <a:pt x="211" y="345"/>
                    <a:pt x="211" y="345"/>
                    <a:pt x="211" y="345"/>
                  </a:cubicBezTo>
                  <a:cubicBezTo>
                    <a:pt x="271" y="320"/>
                    <a:pt x="271" y="320"/>
                    <a:pt x="271" y="320"/>
                  </a:cubicBezTo>
                  <a:cubicBezTo>
                    <a:pt x="260" y="296"/>
                    <a:pt x="260" y="296"/>
                    <a:pt x="260" y="296"/>
                  </a:cubicBezTo>
                  <a:cubicBezTo>
                    <a:pt x="275" y="286"/>
                    <a:pt x="287" y="273"/>
                    <a:pt x="298" y="258"/>
                  </a:cubicBezTo>
                  <a:cubicBezTo>
                    <a:pt x="322" y="268"/>
                    <a:pt x="322" y="268"/>
                    <a:pt x="322" y="268"/>
                  </a:cubicBezTo>
                  <a:cubicBezTo>
                    <a:pt x="346" y="208"/>
                    <a:pt x="346" y="208"/>
                    <a:pt x="346" y="208"/>
                  </a:cubicBezTo>
                  <a:cubicBezTo>
                    <a:pt x="322" y="198"/>
                    <a:pt x="322" y="198"/>
                    <a:pt x="322" y="198"/>
                  </a:cubicBezTo>
                  <a:cubicBezTo>
                    <a:pt x="325" y="180"/>
                    <a:pt x="324" y="163"/>
                    <a:pt x="321" y="145"/>
                  </a:cubicBezTo>
                  <a:cubicBezTo>
                    <a:pt x="345" y="135"/>
                    <a:pt x="345" y="135"/>
                    <a:pt x="345" y="135"/>
                  </a:cubicBezTo>
                  <a:cubicBezTo>
                    <a:pt x="320" y="75"/>
                    <a:pt x="320" y="75"/>
                    <a:pt x="320" y="75"/>
                  </a:cubicBezTo>
                  <a:cubicBezTo>
                    <a:pt x="296" y="85"/>
                    <a:pt x="296" y="85"/>
                    <a:pt x="296" y="85"/>
                  </a:cubicBezTo>
                  <a:cubicBezTo>
                    <a:pt x="285" y="71"/>
                    <a:pt x="273" y="58"/>
                    <a:pt x="258" y="48"/>
                  </a:cubicBezTo>
                  <a:cubicBezTo>
                    <a:pt x="268" y="24"/>
                    <a:pt x="268" y="24"/>
                    <a:pt x="268" y="2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198" y="24"/>
                    <a:pt x="198" y="24"/>
                    <a:pt x="198" y="24"/>
                  </a:cubicBezTo>
                  <a:cubicBezTo>
                    <a:pt x="190" y="23"/>
                    <a:pt x="181" y="22"/>
                    <a:pt x="173" y="22"/>
                  </a:cubicBezTo>
                  <a:cubicBezTo>
                    <a:pt x="173" y="45"/>
                    <a:pt x="173" y="45"/>
                    <a:pt x="173" y="45"/>
                  </a:cubicBezTo>
                  <a:cubicBezTo>
                    <a:pt x="224" y="45"/>
                    <a:pt x="271" y="75"/>
                    <a:pt x="291" y="123"/>
                  </a:cubicBezTo>
                  <a:cubicBezTo>
                    <a:pt x="318" y="188"/>
                    <a:pt x="288" y="263"/>
                    <a:pt x="223" y="291"/>
                  </a:cubicBezTo>
                  <a:cubicBezTo>
                    <a:pt x="207" y="298"/>
                    <a:pt x="190" y="301"/>
                    <a:pt x="173" y="301"/>
                  </a:cubicBezTo>
                  <a:cubicBezTo>
                    <a:pt x="173" y="301"/>
                    <a:pt x="173" y="301"/>
                    <a:pt x="173" y="301"/>
                  </a:cubicBezTo>
                  <a:lnTo>
                    <a:pt x="173" y="324"/>
                  </a:lnTo>
                  <a:close/>
                  <a:moveTo>
                    <a:pt x="25" y="201"/>
                  </a:moveTo>
                  <a:cubicBezTo>
                    <a:pt x="0" y="211"/>
                    <a:pt x="0" y="211"/>
                    <a:pt x="0" y="211"/>
                  </a:cubicBezTo>
                  <a:cubicBezTo>
                    <a:pt x="26" y="271"/>
                    <a:pt x="26" y="271"/>
                    <a:pt x="26" y="271"/>
                  </a:cubicBezTo>
                  <a:cubicBezTo>
                    <a:pt x="50" y="261"/>
                    <a:pt x="50" y="261"/>
                    <a:pt x="50" y="261"/>
                  </a:cubicBezTo>
                  <a:cubicBezTo>
                    <a:pt x="60" y="275"/>
                    <a:pt x="73" y="288"/>
                    <a:pt x="88" y="298"/>
                  </a:cubicBezTo>
                  <a:cubicBezTo>
                    <a:pt x="78" y="322"/>
                    <a:pt x="78" y="322"/>
                    <a:pt x="78" y="322"/>
                  </a:cubicBezTo>
                  <a:cubicBezTo>
                    <a:pt x="138" y="346"/>
                    <a:pt x="138" y="346"/>
                    <a:pt x="138" y="346"/>
                  </a:cubicBezTo>
                  <a:cubicBezTo>
                    <a:pt x="148" y="322"/>
                    <a:pt x="148" y="322"/>
                    <a:pt x="148" y="322"/>
                  </a:cubicBezTo>
                  <a:cubicBezTo>
                    <a:pt x="156" y="323"/>
                    <a:pt x="164" y="324"/>
                    <a:pt x="173" y="324"/>
                  </a:cubicBezTo>
                  <a:cubicBezTo>
                    <a:pt x="173" y="301"/>
                    <a:pt x="173" y="301"/>
                    <a:pt x="173" y="301"/>
                  </a:cubicBezTo>
                  <a:cubicBezTo>
                    <a:pt x="121" y="301"/>
                    <a:pt x="75" y="271"/>
                    <a:pt x="55" y="223"/>
                  </a:cubicBezTo>
                  <a:cubicBezTo>
                    <a:pt x="27" y="158"/>
                    <a:pt x="58" y="83"/>
                    <a:pt x="123" y="55"/>
                  </a:cubicBezTo>
                  <a:cubicBezTo>
                    <a:pt x="123" y="55"/>
                    <a:pt x="123" y="55"/>
                    <a:pt x="123" y="55"/>
                  </a:cubicBezTo>
                  <a:cubicBezTo>
                    <a:pt x="139" y="48"/>
                    <a:pt x="155" y="45"/>
                    <a:pt x="173" y="45"/>
                  </a:cubicBezTo>
                  <a:cubicBezTo>
                    <a:pt x="173" y="45"/>
                    <a:pt x="173" y="45"/>
                    <a:pt x="173" y="45"/>
                  </a:cubicBezTo>
                  <a:cubicBezTo>
                    <a:pt x="173" y="22"/>
                    <a:pt x="173" y="22"/>
                    <a:pt x="173" y="22"/>
                  </a:cubicBezTo>
                  <a:cubicBezTo>
                    <a:pt x="163" y="22"/>
                    <a:pt x="154" y="23"/>
                    <a:pt x="145" y="25"/>
                  </a:cubicBezTo>
                  <a:cubicBezTo>
                    <a:pt x="135" y="1"/>
                    <a:pt x="135" y="1"/>
                    <a:pt x="135" y="1"/>
                  </a:cubicBezTo>
                  <a:cubicBezTo>
                    <a:pt x="75" y="26"/>
                    <a:pt x="75" y="26"/>
                    <a:pt x="75" y="26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71" y="60"/>
                    <a:pt x="58" y="73"/>
                    <a:pt x="48" y="88"/>
                  </a:cubicBezTo>
                  <a:cubicBezTo>
                    <a:pt x="24" y="78"/>
                    <a:pt x="24" y="78"/>
                    <a:pt x="24" y="7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24" y="148"/>
                    <a:pt x="24" y="148"/>
                    <a:pt x="24" y="148"/>
                  </a:cubicBezTo>
                  <a:cubicBezTo>
                    <a:pt x="21" y="166"/>
                    <a:pt x="21" y="183"/>
                    <a:pt x="25" y="2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0" tIns="0" rIns="0" bIns="0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45" name="Group 49"/>
            <p:cNvGrpSpPr/>
            <p:nvPr/>
          </p:nvGrpSpPr>
          <p:grpSpPr>
            <a:xfrm>
              <a:off x="8831951" y="4577833"/>
              <a:ext cx="193623" cy="282246"/>
              <a:chOff x="3582988" y="3510758"/>
              <a:chExt cx="319088" cy="465137"/>
            </a:xfrm>
            <a:solidFill>
              <a:schemeClr val="accent2"/>
            </a:solidFill>
          </p:grpSpPr>
          <p:sp>
            <p:nvSpPr>
              <p:cNvPr id="46" name="AutoShape 113"/>
              <p:cNvSpPr/>
              <p:nvPr/>
            </p:nvSpPr>
            <p:spPr bwMode="auto">
              <a:xfrm>
                <a:off x="3582988" y="3510758"/>
                <a:ext cx="319088" cy="46513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386" y="14175"/>
                    </a:moveTo>
                    <a:lnTo>
                      <a:pt x="6223" y="14175"/>
                    </a:lnTo>
                    <a:cubicBezTo>
                      <a:pt x="5734" y="13446"/>
                      <a:pt x="5147" y="12716"/>
                      <a:pt x="4568" y="12003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1"/>
                    </a:cubicBezTo>
                    <a:cubicBezTo>
                      <a:pt x="16455" y="12723"/>
                      <a:pt x="15873" y="13449"/>
                      <a:pt x="15386" y="14175"/>
                    </a:cubicBezTo>
                    <a:moveTo>
                      <a:pt x="10800" y="20249"/>
                    </a:moveTo>
                    <a:cubicBezTo>
                      <a:pt x="9805" y="20249"/>
                      <a:pt x="9347" y="20171"/>
                      <a:pt x="8839" y="19406"/>
                    </a:cubicBezTo>
                    <a:lnTo>
                      <a:pt x="13000" y="19048"/>
                    </a:lnTo>
                    <a:cubicBezTo>
                      <a:pt x="12398" y="20164"/>
                      <a:pt x="11959" y="20249"/>
                      <a:pt x="10800" y="20249"/>
                    </a:cubicBezTo>
                    <a:moveTo>
                      <a:pt x="7595" y="16813"/>
                    </a:moveTo>
                    <a:cubicBezTo>
                      <a:pt x="7417" y="16407"/>
                      <a:pt x="7215" y="15978"/>
                      <a:pt x="6991" y="15525"/>
                    </a:cubicBezTo>
                    <a:lnTo>
                      <a:pt x="14616" y="15525"/>
                    </a:lnTo>
                    <a:cubicBezTo>
                      <a:pt x="14496" y="15767"/>
                      <a:pt x="14375" y="16010"/>
                      <a:pt x="14270" y="16239"/>
                    </a:cubicBezTo>
                    <a:cubicBezTo>
                      <a:pt x="14270" y="16239"/>
                      <a:pt x="7595" y="16813"/>
                      <a:pt x="7595" y="16813"/>
                    </a:cubicBezTo>
                    <a:close/>
                    <a:moveTo>
                      <a:pt x="13345" y="18343"/>
                    </a:moveTo>
                    <a:lnTo>
                      <a:pt x="8476" y="18762"/>
                    </a:lnTo>
                    <a:cubicBezTo>
                      <a:pt x="8303" y="18416"/>
                      <a:pt x="8116" y="18011"/>
                      <a:pt x="7890" y="17483"/>
                    </a:cubicBezTo>
                    <a:cubicBezTo>
                      <a:pt x="7887" y="17477"/>
                      <a:pt x="7883" y="17469"/>
                      <a:pt x="7881" y="17462"/>
                    </a:cubicBezTo>
                    <a:lnTo>
                      <a:pt x="13957" y="16941"/>
                    </a:lnTo>
                    <a:cubicBezTo>
                      <a:pt x="13871" y="17140"/>
                      <a:pt x="13778" y="17350"/>
                      <a:pt x="13698" y="17537"/>
                    </a:cubicBezTo>
                    <a:cubicBezTo>
                      <a:pt x="13569" y="17841"/>
                      <a:pt x="13453" y="18104"/>
                      <a:pt x="13345" y="18343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29"/>
                      <a:pt x="4939" y="15562"/>
                    </a:cubicBezTo>
                    <a:cubicBezTo>
                      <a:pt x="6906" y="19339"/>
                      <a:pt x="6688" y="21599"/>
                      <a:pt x="10800" y="21599"/>
                    </a:cubicBezTo>
                    <a:cubicBezTo>
                      <a:pt x="14972" y="21599"/>
                      <a:pt x="14692" y="19349"/>
                      <a:pt x="16660" y="15577"/>
                    </a:cubicBezTo>
                    <a:cubicBezTo>
                      <a:pt x="17983" y="13039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just" defTabSz="241300" hangingPunct="0">
                  <a:lnSpc>
                    <a:spcPct val="120000"/>
                  </a:lnSpc>
                </a:pPr>
                <a:endParaRPr lang="en-US" sz="80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7" name="AutoShape 114"/>
              <p:cNvSpPr/>
              <p:nvPr/>
            </p:nvSpPr>
            <p:spPr bwMode="auto">
              <a:xfrm>
                <a:off x="3655220" y="3583783"/>
                <a:ext cx="94456" cy="944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just" defTabSz="241300" hangingPunct="0">
                  <a:lnSpc>
                    <a:spcPct val="120000"/>
                  </a:lnSpc>
                </a:pPr>
                <a:endParaRPr lang="en-US" sz="80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48" name="Group 3"/>
          <p:cNvGrpSpPr/>
          <p:nvPr/>
        </p:nvGrpSpPr>
        <p:grpSpPr>
          <a:xfrm>
            <a:off x="5267518" y="4219586"/>
            <a:ext cx="585664" cy="585664"/>
            <a:chOff x="5966424" y="4436930"/>
            <a:chExt cx="555357" cy="555356"/>
          </a:xfrm>
        </p:grpSpPr>
        <p:sp>
          <p:nvSpPr>
            <p:cNvPr id="49" name="Freeform 52"/>
            <p:cNvSpPr>
              <a:spLocks noEditPoints="1"/>
            </p:cNvSpPr>
            <p:nvPr/>
          </p:nvSpPr>
          <p:spPr bwMode="auto">
            <a:xfrm>
              <a:off x="5966424" y="4436930"/>
              <a:ext cx="555357" cy="555356"/>
            </a:xfrm>
            <a:custGeom>
              <a:avLst/>
              <a:gdLst>
                <a:gd name="T0" fmla="*/ 173 w 346"/>
                <a:gd name="T1" fmla="*/ 324 h 346"/>
                <a:gd name="T2" fmla="*/ 201 w 346"/>
                <a:gd name="T3" fmla="*/ 321 h 346"/>
                <a:gd name="T4" fmla="*/ 211 w 346"/>
                <a:gd name="T5" fmla="*/ 345 h 346"/>
                <a:gd name="T6" fmla="*/ 271 w 346"/>
                <a:gd name="T7" fmla="*/ 320 h 346"/>
                <a:gd name="T8" fmla="*/ 260 w 346"/>
                <a:gd name="T9" fmla="*/ 296 h 346"/>
                <a:gd name="T10" fmla="*/ 298 w 346"/>
                <a:gd name="T11" fmla="*/ 258 h 346"/>
                <a:gd name="T12" fmla="*/ 322 w 346"/>
                <a:gd name="T13" fmla="*/ 268 h 346"/>
                <a:gd name="T14" fmla="*/ 346 w 346"/>
                <a:gd name="T15" fmla="*/ 208 h 346"/>
                <a:gd name="T16" fmla="*/ 322 w 346"/>
                <a:gd name="T17" fmla="*/ 198 h 346"/>
                <a:gd name="T18" fmla="*/ 321 w 346"/>
                <a:gd name="T19" fmla="*/ 145 h 346"/>
                <a:gd name="T20" fmla="*/ 345 w 346"/>
                <a:gd name="T21" fmla="*/ 135 h 346"/>
                <a:gd name="T22" fmla="*/ 320 w 346"/>
                <a:gd name="T23" fmla="*/ 75 h 346"/>
                <a:gd name="T24" fmla="*/ 296 w 346"/>
                <a:gd name="T25" fmla="*/ 85 h 346"/>
                <a:gd name="T26" fmla="*/ 258 w 346"/>
                <a:gd name="T27" fmla="*/ 48 h 346"/>
                <a:gd name="T28" fmla="*/ 268 w 346"/>
                <a:gd name="T29" fmla="*/ 24 h 346"/>
                <a:gd name="T30" fmla="*/ 208 w 346"/>
                <a:gd name="T31" fmla="*/ 0 h 346"/>
                <a:gd name="T32" fmla="*/ 198 w 346"/>
                <a:gd name="T33" fmla="*/ 24 h 346"/>
                <a:gd name="T34" fmla="*/ 173 w 346"/>
                <a:gd name="T35" fmla="*/ 22 h 346"/>
                <a:gd name="T36" fmla="*/ 173 w 346"/>
                <a:gd name="T37" fmla="*/ 45 h 346"/>
                <a:gd name="T38" fmla="*/ 291 w 346"/>
                <a:gd name="T39" fmla="*/ 123 h 346"/>
                <a:gd name="T40" fmla="*/ 223 w 346"/>
                <a:gd name="T41" fmla="*/ 291 h 346"/>
                <a:gd name="T42" fmla="*/ 173 w 346"/>
                <a:gd name="T43" fmla="*/ 301 h 346"/>
                <a:gd name="T44" fmla="*/ 173 w 346"/>
                <a:gd name="T45" fmla="*/ 301 h 346"/>
                <a:gd name="T46" fmla="*/ 173 w 346"/>
                <a:gd name="T47" fmla="*/ 324 h 346"/>
                <a:gd name="T48" fmla="*/ 25 w 346"/>
                <a:gd name="T49" fmla="*/ 201 h 346"/>
                <a:gd name="T50" fmla="*/ 0 w 346"/>
                <a:gd name="T51" fmla="*/ 211 h 346"/>
                <a:gd name="T52" fmla="*/ 26 w 346"/>
                <a:gd name="T53" fmla="*/ 271 h 346"/>
                <a:gd name="T54" fmla="*/ 50 w 346"/>
                <a:gd name="T55" fmla="*/ 261 h 346"/>
                <a:gd name="T56" fmla="*/ 88 w 346"/>
                <a:gd name="T57" fmla="*/ 298 h 346"/>
                <a:gd name="T58" fmla="*/ 78 w 346"/>
                <a:gd name="T59" fmla="*/ 322 h 346"/>
                <a:gd name="T60" fmla="*/ 138 w 346"/>
                <a:gd name="T61" fmla="*/ 346 h 346"/>
                <a:gd name="T62" fmla="*/ 148 w 346"/>
                <a:gd name="T63" fmla="*/ 322 h 346"/>
                <a:gd name="T64" fmla="*/ 173 w 346"/>
                <a:gd name="T65" fmla="*/ 324 h 346"/>
                <a:gd name="T66" fmla="*/ 173 w 346"/>
                <a:gd name="T67" fmla="*/ 301 h 346"/>
                <a:gd name="T68" fmla="*/ 55 w 346"/>
                <a:gd name="T69" fmla="*/ 223 h 346"/>
                <a:gd name="T70" fmla="*/ 123 w 346"/>
                <a:gd name="T71" fmla="*/ 55 h 346"/>
                <a:gd name="T72" fmla="*/ 123 w 346"/>
                <a:gd name="T73" fmla="*/ 55 h 346"/>
                <a:gd name="T74" fmla="*/ 173 w 346"/>
                <a:gd name="T75" fmla="*/ 45 h 346"/>
                <a:gd name="T76" fmla="*/ 173 w 346"/>
                <a:gd name="T77" fmla="*/ 45 h 346"/>
                <a:gd name="T78" fmla="*/ 173 w 346"/>
                <a:gd name="T79" fmla="*/ 22 h 346"/>
                <a:gd name="T80" fmla="*/ 145 w 346"/>
                <a:gd name="T81" fmla="*/ 25 h 346"/>
                <a:gd name="T82" fmla="*/ 135 w 346"/>
                <a:gd name="T83" fmla="*/ 1 h 346"/>
                <a:gd name="T84" fmla="*/ 75 w 346"/>
                <a:gd name="T85" fmla="*/ 26 h 346"/>
                <a:gd name="T86" fmla="*/ 85 w 346"/>
                <a:gd name="T87" fmla="*/ 50 h 346"/>
                <a:gd name="T88" fmla="*/ 48 w 346"/>
                <a:gd name="T89" fmla="*/ 88 h 346"/>
                <a:gd name="T90" fmla="*/ 24 w 346"/>
                <a:gd name="T91" fmla="*/ 78 h 346"/>
                <a:gd name="T92" fmla="*/ 0 w 346"/>
                <a:gd name="T93" fmla="*/ 138 h 346"/>
                <a:gd name="T94" fmla="*/ 24 w 346"/>
                <a:gd name="T95" fmla="*/ 148 h 346"/>
                <a:gd name="T96" fmla="*/ 25 w 346"/>
                <a:gd name="T97" fmla="*/ 201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46" h="346">
                  <a:moveTo>
                    <a:pt x="173" y="324"/>
                  </a:moveTo>
                  <a:cubicBezTo>
                    <a:pt x="182" y="324"/>
                    <a:pt x="192" y="323"/>
                    <a:pt x="201" y="321"/>
                  </a:cubicBezTo>
                  <a:cubicBezTo>
                    <a:pt x="211" y="345"/>
                    <a:pt x="211" y="345"/>
                    <a:pt x="211" y="345"/>
                  </a:cubicBezTo>
                  <a:cubicBezTo>
                    <a:pt x="271" y="320"/>
                    <a:pt x="271" y="320"/>
                    <a:pt x="271" y="320"/>
                  </a:cubicBezTo>
                  <a:cubicBezTo>
                    <a:pt x="260" y="296"/>
                    <a:pt x="260" y="296"/>
                    <a:pt x="260" y="296"/>
                  </a:cubicBezTo>
                  <a:cubicBezTo>
                    <a:pt x="275" y="286"/>
                    <a:pt x="287" y="273"/>
                    <a:pt x="298" y="258"/>
                  </a:cubicBezTo>
                  <a:cubicBezTo>
                    <a:pt x="322" y="268"/>
                    <a:pt x="322" y="268"/>
                    <a:pt x="322" y="268"/>
                  </a:cubicBezTo>
                  <a:cubicBezTo>
                    <a:pt x="346" y="208"/>
                    <a:pt x="346" y="208"/>
                    <a:pt x="346" y="208"/>
                  </a:cubicBezTo>
                  <a:cubicBezTo>
                    <a:pt x="322" y="198"/>
                    <a:pt x="322" y="198"/>
                    <a:pt x="322" y="198"/>
                  </a:cubicBezTo>
                  <a:cubicBezTo>
                    <a:pt x="325" y="180"/>
                    <a:pt x="324" y="163"/>
                    <a:pt x="321" y="145"/>
                  </a:cubicBezTo>
                  <a:cubicBezTo>
                    <a:pt x="345" y="135"/>
                    <a:pt x="345" y="135"/>
                    <a:pt x="345" y="135"/>
                  </a:cubicBezTo>
                  <a:cubicBezTo>
                    <a:pt x="320" y="75"/>
                    <a:pt x="320" y="75"/>
                    <a:pt x="320" y="75"/>
                  </a:cubicBezTo>
                  <a:cubicBezTo>
                    <a:pt x="296" y="85"/>
                    <a:pt x="296" y="85"/>
                    <a:pt x="296" y="85"/>
                  </a:cubicBezTo>
                  <a:cubicBezTo>
                    <a:pt x="285" y="71"/>
                    <a:pt x="273" y="58"/>
                    <a:pt x="258" y="48"/>
                  </a:cubicBezTo>
                  <a:cubicBezTo>
                    <a:pt x="268" y="24"/>
                    <a:pt x="268" y="24"/>
                    <a:pt x="268" y="2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198" y="24"/>
                    <a:pt x="198" y="24"/>
                    <a:pt x="198" y="24"/>
                  </a:cubicBezTo>
                  <a:cubicBezTo>
                    <a:pt x="190" y="23"/>
                    <a:pt x="181" y="22"/>
                    <a:pt x="173" y="22"/>
                  </a:cubicBezTo>
                  <a:cubicBezTo>
                    <a:pt x="173" y="45"/>
                    <a:pt x="173" y="45"/>
                    <a:pt x="173" y="45"/>
                  </a:cubicBezTo>
                  <a:cubicBezTo>
                    <a:pt x="224" y="45"/>
                    <a:pt x="271" y="75"/>
                    <a:pt x="291" y="123"/>
                  </a:cubicBezTo>
                  <a:cubicBezTo>
                    <a:pt x="318" y="188"/>
                    <a:pt x="288" y="263"/>
                    <a:pt x="223" y="291"/>
                  </a:cubicBezTo>
                  <a:cubicBezTo>
                    <a:pt x="207" y="298"/>
                    <a:pt x="190" y="301"/>
                    <a:pt x="173" y="301"/>
                  </a:cubicBezTo>
                  <a:cubicBezTo>
                    <a:pt x="173" y="301"/>
                    <a:pt x="173" y="301"/>
                    <a:pt x="173" y="301"/>
                  </a:cubicBezTo>
                  <a:lnTo>
                    <a:pt x="173" y="324"/>
                  </a:lnTo>
                  <a:close/>
                  <a:moveTo>
                    <a:pt x="25" y="201"/>
                  </a:moveTo>
                  <a:cubicBezTo>
                    <a:pt x="0" y="211"/>
                    <a:pt x="0" y="211"/>
                    <a:pt x="0" y="211"/>
                  </a:cubicBezTo>
                  <a:cubicBezTo>
                    <a:pt x="26" y="271"/>
                    <a:pt x="26" y="271"/>
                    <a:pt x="26" y="271"/>
                  </a:cubicBezTo>
                  <a:cubicBezTo>
                    <a:pt x="50" y="261"/>
                    <a:pt x="50" y="261"/>
                    <a:pt x="50" y="261"/>
                  </a:cubicBezTo>
                  <a:cubicBezTo>
                    <a:pt x="60" y="275"/>
                    <a:pt x="73" y="288"/>
                    <a:pt x="88" y="298"/>
                  </a:cubicBezTo>
                  <a:cubicBezTo>
                    <a:pt x="78" y="322"/>
                    <a:pt x="78" y="322"/>
                    <a:pt x="78" y="322"/>
                  </a:cubicBezTo>
                  <a:cubicBezTo>
                    <a:pt x="138" y="346"/>
                    <a:pt x="138" y="346"/>
                    <a:pt x="138" y="346"/>
                  </a:cubicBezTo>
                  <a:cubicBezTo>
                    <a:pt x="148" y="322"/>
                    <a:pt x="148" y="322"/>
                    <a:pt x="148" y="322"/>
                  </a:cubicBezTo>
                  <a:cubicBezTo>
                    <a:pt x="156" y="323"/>
                    <a:pt x="164" y="324"/>
                    <a:pt x="173" y="324"/>
                  </a:cubicBezTo>
                  <a:cubicBezTo>
                    <a:pt x="173" y="301"/>
                    <a:pt x="173" y="301"/>
                    <a:pt x="173" y="301"/>
                  </a:cubicBezTo>
                  <a:cubicBezTo>
                    <a:pt x="121" y="301"/>
                    <a:pt x="75" y="271"/>
                    <a:pt x="55" y="223"/>
                  </a:cubicBezTo>
                  <a:cubicBezTo>
                    <a:pt x="27" y="158"/>
                    <a:pt x="58" y="83"/>
                    <a:pt x="123" y="55"/>
                  </a:cubicBezTo>
                  <a:cubicBezTo>
                    <a:pt x="123" y="55"/>
                    <a:pt x="123" y="55"/>
                    <a:pt x="123" y="55"/>
                  </a:cubicBezTo>
                  <a:cubicBezTo>
                    <a:pt x="139" y="48"/>
                    <a:pt x="155" y="45"/>
                    <a:pt x="173" y="45"/>
                  </a:cubicBezTo>
                  <a:cubicBezTo>
                    <a:pt x="173" y="45"/>
                    <a:pt x="173" y="45"/>
                    <a:pt x="173" y="45"/>
                  </a:cubicBezTo>
                  <a:cubicBezTo>
                    <a:pt x="173" y="22"/>
                    <a:pt x="173" y="22"/>
                    <a:pt x="173" y="22"/>
                  </a:cubicBezTo>
                  <a:cubicBezTo>
                    <a:pt x="163" y="22"/>
                    <a:pt x="154" y="23"/>
                    <a:pt x="145" y="25"/>
                  </a:cubicBezTo>
                  <a:cubicBezTo>
                    <a:pt x="135" y="1"/>
                    <a:pt x="135" y="1"/>
                    <a:pt x="135" y="1"/>
                  </a:cubicBezTo>
                  <a:cubicBezTo>
                    <a:pt x="75" y="26"/>
                    <a:pt x="75" y="26"/>
                    <a:pt x="75" y="26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71" y="60"/>
                    <a:pt x="58" y="73"/>
                    <a:pt x="48" y="88"/>
                  </a:cubicBezTo>
                  <a:cubicBezTo>
                    <a:pt x="24" y="78"/>
                    <a:pt x="24" y="78"/>
                    <a:pt x="24" y="7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24" y="148"/>
                    <a:pt x="24" y="148"/>
                    <a:pt x="24" y="148"/>
                  </a:cubicBezTo>
                  <a:cubicBezTo>
                    <a:pt x="21" y="166"/>
                    <a:pt x="21" y="183"/>
                    <a:pt x="25" y="2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0" tIns="0" rIns="0" bIns="0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" name="AutoShape 149"/>
            <p:cNvSpPr/>
            <p:nvPr/>
          </p:nvSpPr>
          <p:spPr bwMode="auto">
            <a:xfrm>
              <a:off x="6104525" y="4610370"/>
              <a:ext cx="281764" cy="20277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537" y="19720"/>
                  </a:moveTo>
                  <a:lnTo>
                    <a:pt x="16537" y="19721"/>
                  </a:lnTo>
                  <a:lnTo>
                    <a:pt x="4387" y="19721"/>
                  </a:lnTo>
                  <a:cubicBezTo>
                    <a:pt x="2713" y="19720"/>
                    <a:pt x="1350" y="17824"/>
                    <a:pt x="1350" y="15494"/>
                  </a:cubicBezTo>
                  <a:cubicBezTo>
                    <a:pt x="1350" y="13992"/>
                    <a:pt x="1918" y="12635"/>
                    <a:pt x="2871" y="11862"/>
                  </a:cubicBezTo>
                  <a:cubicBezTo>
                    <a:pt x="3797" y="11123"/>
                    <a:pt x="3860" y="10975"/>
                    <a:pt x="3472" y="9647"/>
                  </a:cubicBezTo>
                  <a:cubicBezTo>
                    <a:pt x="3406" y="9374"/>
                    <a:pt x="3375" y="9136"/>
                    <a:pt x="3375" y="8921"/>
                  </a:cubicBezTo>
                  <a:cubicBezTo>
                    <a:pt x="3375" y="7626"/>
                    <a:pt x="4131" y="6573"/>
                    <a:pt x="5062" y="6573"/>
                  </a:cubicBezTo>
                  <a:cubicBezTo>
                    <a:pt x="5062" y="6573"/>
                    <a:pt x="5505" y="6529"/>
                    <a:pt x="5976" y="6789"/>
                  </a:cubicBezTo>
                  <a:cubicBezTo>
                    <a:pt x="6750" y="7219"/>
                    <a:pt x="6834" y="6808"/>
                    <a:pt x="7200" y="5701"/>
                  </a:cubicBezTo>
                  <a:cubicBezTo>
                    <a:pt x="7974" y="3380"/>
                    <a:pt x="9652" y="1878"/>
                    <a:pt x="11475" y="1878"/>
                  </a:cubicBezTo>
                  <a:cubicBezTo>
                    <a:pt x="13905" y="1878"/>
                    <a:pt x="15914" y="4435"/>
                    <a:pt x="16148" y="7826"/>
                  </a:cubicBezTo>
                  <a:cubicBezTo>
                    <a:pt x="16231" y="9171"/>
                    <a:pt x="16231" y="9171"/>
                    <a:pt x="17239" y="9491"/>
                  </a:cubicBezTo>
                  <a:cubicBezTo>
                    <a:pt x="18984" y="9955"/>
                    <a:pt x="20250" y="12085"/>
                    <a:pt x="20250" y="14555"/>
                  </a:cubicBezTo>
                  <a:cubicBezTo>
                    <a:pt x="20250" y="17404"/>
                    <a:pt x="18585" y="19720"/>
                    <a:pt x="16537" y="19720"/>
                  </a:cubicBezTo>
                  <a:moveTo>
                    <a:pt x="17492" y="7647"/>
                  </a:moveTo>
                  <a:cubicBezTo>
                    <a:pt x="17196" y="3362"/>
                    <a:pt x="14632" y="0"/>
                    <a:pt x="11475" y="0"/>
                  </a:cubicBezTo>
                  <a:cubicBezTo>
                    <a:pt x="9031" y="0"/>
                    <a:pt x="6939" y="2017"/>
                    <a:pt x="5976" y="4911"/>
                  </a:cubicBezTo>
                  <a:cubicBezTo>
                    <a:pt x="5685" y="4784"/>
                    <a:pt x="5383" y="4695"/>
                    <a:pt x="5062" y="4695"/>
                  </a:cubicBezTo>
                  <a:cubicBezTo>
                    <a:pt x="3385" y="4695"/>
                    <a:pt x="2025" y="6589"/>
                    <a:pt x="2025" y="8921"/>
                  </a:cubicBezTo>
                  <a:cubicBezTo>
                    <a:pt x="2025" y="9385"/>
                    <a:pt x="2092" y="9824"/>
                    <a:pt x="2191" y="10240"/>
                  </a:cubicBezTo>
                  <a:cubicBezTo>
                    <a:pt x="886" y="11298"/>
                    <a:pt x="0" y="13242"/>
                    <a:pt x="0" y="15494"/>
                  </a:cubicBezTo>
                  <a:cubicBezTo>
                    <a:pt x="0" y="18866"/>
                    <a:pt x="1964" y="21599"/>
                    <a:pt x="4387" y="21599"/>
                  </a:cubicBezTo>
                  <a:lnTo>
                    <a:pt x="4387" y="21600"/>
                  </a:lnTo>
                  <a:lnTo>
                    <a:pt x="16537" y="21600"/>
                  </a:lnTo>
                  <a:lnTo>
                    <a:pt x="16537" y="21599"/>
                  </a:lnTo>
                  <a:cubicBezTo>
                    <a:pt x="19334" y="21599"/>
                    <a:pt x="21599" y="18446"/>
                    <a:pt x="21599" y="14555"/>
                  </a:cubicBezTo>
                  <a:cubicBezTo>
                    <a:pt x="21599" y="11120"/>
                    <a:pt x="19831" y="8269"/>
                    <a:pt x="17492" y="7647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just" defTabSz="241300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cut/>
      </p:transition>
    </mc:Choice>
    <mc:Fallback xmlns="">
      <p:transition spd="slow" advClick="0" advTm="3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500"/>
                            </p:stCondLst>
                            <p:childTnLst>
                              <p:par>
                                <p:cTn id="8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0"/>
                            </p:stCondLst>
                            <p:childTnLst>
                              <p:par>
                                <p:cTn id="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500"/>
                            </p:stCondLst>
                            <p:childTnLst>
                              <p:par>
                                <p:cTn id="9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000"/>
                            </p:stCondLst>
                            <p:childTnLst>
                              <p:par>
                                <p:cTn id="1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/>
      <p:bldP spid="11" grpId="0"/>
      <p:bldP spid="12" grpId="0"/>
      <p:bldP spid="13" grpId="0"/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3728" y="-196310"/>
            <a:ext cx="12889104" cy="7241636"/>
          </a:xfrm>
          <a:prstGeom prst="rect">
            <a:avLst/>
          </a:prstGeom>
        </p:spPr>
      </p:pic>
      <p:sp>
        <p:nvSpPr>
          <p:cNvPr id="69" name="文本框 68"/>
          <p:cNvSpPr txBox="1"/>
          <p:nvPr/>
        </p:nvSpPr>
        <p:spPr>
          <a:xfrm>
            <a:off x="496580" y="118215"/>
            <a:ext cx="2477770" cy="372110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zh-CN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70" name="文本框 69"/>
          <p:cNvSpPr txBox="1"/>
          <p:nvPr/>
        </p:nvSpPr>
        <p:spPr>
          <a:xfrm>
            <a:off x="496580" y="410947"/>
            <a:ext cx="1917065" cy="279400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RELATED TITLE WORDS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52571">
            <a:off x="-1476" y="97180"/>
            <a:ext cx="674018" cy="627534"/>
          </a:xfrm>
          <a:prstGeom prst="rect">
            <a:avLst/>
          </a:prstGeom>
        </p:spPr>
      </p:pic>
      <p:cxnSp>
        <p:nvCxnSpPr>
          <p:cNvPr id="76" name="Straight Connector 3"/>
          <p:cNvCxnSpPr/>
          <p:nvPr/>
        </p:nvCxnSpPr>
        <p:spPr>
          <a:xfrm>
            <a:off x="1153563" y="5589240"/>
            <a:ext cx="9948548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4"/>
          <p:cNvSpPr/>
          <p:nvPr/>
        </p:nvSpPr>
        <p:spPr>
          <a:xfrm>
            <a:off x="1153563" y="5732842"/>
            <a:ext cx="9948548" cy="478790"/>
          </a:xfrm>
          <a:prstGeom prst="rect">
            <a:avLst/>
          </a:prstGeom>
        </p:spPr>
        <p:txBody>
          <a:bodyPr vert="horz" wrap="square" lIns="0" tIns="0" rIns="0" bIns="0" anchor="ctr" anchorCtr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8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您的内容打在这里，或者通过复制您的文本后，在此框中选择粘贴。您的内容打在这里，或者通过复制您的文本后，在此框中选择粘贴。</a:t>
            </a:r>
            <a:endParaRPr lang="en-US" altLang="zh-CN" sz="800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8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您的内容打在这里，或者通过复制您的文本后，在此框中选择粘贴。</a:t>
            </a:r>
            <a:endParaRPr lang="en-US" altLang="zh-CN" sz="800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endParaRPr lang="en-US" altLang="zh-CN" sz="800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8" name="Group 5"/>
          <p:cNvGrpSpPr/>
          <p:nvPr/>
        </p:nvGrpSpPr>
        <p:grpSpPr>
          <a:xfrm>
            <a:off x="2286853" y="2087845"/>
            <a:ext cx="1419305" cy="791667"/>
            <a:chOff x="1189440" y="1764923"/>
            <a:chExt cx="2548167" cy="842198"/>
          </a:xfrm>
        </p:grpSpPr>
        <p:sp>
          <p:nvSpPr>
            <p:cNvPr id="79" name="TextBox 6"/>
            <p:cNvSpPr txBox="1"/>
            <p:nvPr/>
          </p:nvSpPr>
          <p:spPr>
            <a:xfrm>
              <a:off x="1503099" y="1764923"/>
              <a:ext cx="2234508" cy="274266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b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0" name="Rectangle 7"/>
            <p:cNvSpPr/>
            <p:nvPr/>
          </p:nvSpPr>
          <p:spPr>
            <a:xfrm>
              <a:off x="1189440" y="2097770"/>
              <a:ext cx="2508689" cy="509351"/>
            </a:xfrm>
            <a:prstGeom prst="rect">
              <a:avLst/>
            </a:prstGeom>
          </p:spPr>
          <p:txBody>
            <a:bodyPr vert="horz" wrap="square" lIns="0" tIns="0" rIns="0" bIns="0" anchor="ctr" anchorCtr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8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您的内容打在这里，或者通过复制您的文本后，在此框中选择粘贴。</a:t>
              </a:r>
              <a:endParaRPr lang="en-US" altLang="zh-CN" sz="8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1" name="Group 8"/>
          <p:cNvGrpSpPr/>
          <p:nvPr/>
        </p:nvGrpSpPr>
        <p:grpSpPr>
          <a:xfrm>
            <a:off x="2286853" y="3526851"/>
            <a:ext cx="1393521" cy="800393"/>
            <a:chOff x="1196252" y="1778683"/>
            <a:chExt cx="2501876" cy="851479"/>
          </a:xfrm>
        </p:grpSpPr>
        <p:sp>
          <p:nvSpPr>
            <p:cNvPr id="82" name="TextBox 9"/>
            <p:cNvSpPr txBox="1"/>
            <p:nvPr/>
          </p:nvSpPr>
          <p:spPr>
            <a:xfrm>
              <a:off x="1460273" y="1778683"/>
              <a:ext cx="2234509" cy="274265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b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3" name="Rectangle 10"/>
            <p:cNvSpPr/>
            <p:nvPr/>
          </p:nvSpPr>
          <p:spPr>
            <a:xfrm>
              <a:off x="1196252" y="2120812"/>
              <a:ext cx="2501876" cy="509350"/>
            </a:xfrm>
            <a:prstGeom prst="rect">
              <a:avLst/>
            </a:prstGeom>
          </p:spPr>
          <p:txBody>
            <a:bodyPr vert="horz" wrap="square" lIns="0" tIns="0" rIns="0" bIns="0" anchor="ctr" anchorCtr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8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您的内容打在这里，或者通过复制您的文本后，在此框中选择粘贴。</a:t>
              </a:r>
              <a:endParaRPr lang="en-US" altLang="zh-CN" sz="8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4" name="Group 25"/>
          <p:cNvGrpSpPr/>
          <p:nvPr/>
        </p:nvGrpSpPr>
        <p:grpSpPr>
          <a:xfrm>
            <a:off x="9253569" y="2738263"/>
            <a:ext cx="1399317" cy="830271"/>
            <a:chOff x="189551" y="1654823"/>
            <a:chExt cx="1954057" cy="883263"/>
          </a:xfrm>
        </p:grpSpPr>
        <p:sp>
          <p:nvSpPr>
            <p:cNvPr id="85" name="TextBox 26"/>
            <p:cNvSpPr txBox="1"/>
            <p:nvPr/>
          </p:nvSpPr>
          <p:spPr>
            <a:xfrm>
              <a:off x="189551" y="1654823"/>
              <a:ext cx="1738005" cy="274265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b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6" name="Rectangle 27"/>
            <p:cNvSpPr/>
            <p:nvPr/>
          </p:nvSpPr>
          <p:spPr>
            <a:xfrm>
              <a:off x="314705" y="2028737"/>
              <a:ext cx="1828903" cy="509349"/>
            </a:xfrm>
            <a:prstGeom prst="rect">
              <a:avLst/>
            </a:prstGeom>
          </p:spPr>
          <p:txBody>
            <a:bodyPr vert="horz" wrap="square" lIns="0" tIns="0" rIns="0" bIns="0" anchor="ctr" anchorCtr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8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您的内容打在这里，或者通过复制您的文本后，在此框中选择粘贴。</a:t>
              </a:r>
              <a:endParaRPr lang="en-US" altLang="zh-CN" sz="8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7" name="Group 28"/>
          <p:cNvGrpSpPr/>
          <p:nvPr/>
        </p:nvGrpSpPr>
        <p:grpSpPr>
          <a:xfrm>
            <a:off x="9321274" y="4163299"/>
            <a:ext cx="1331612" cy="811359"/>
            <a:chOff x="256449" y="1654823"/>
            <a:chExt cx="1859513" cy="863143"/>
          </a:xfrm>
        </p:grpSpPr>
        <p:sp>
          <p:nvSpPr>
            <p:cNvPr id="88" name="TextBox 29"/>
            <p:cNvSpPr txBox="1"/>
            <p:nvPr/>
          </p:nvSpPr>
          <p:spPr>
            <a:xfrm>
              <a:off x="256449" y="1654823"/>
              <a:ext cx="1738006" cy="274265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9" name="Rectangle 30"/>
            <p:cNvSpPr/>
            <p:nvPr/>
          </p:nvSpPr>
          <p:spPr>
            <a:xfrm>
              <a:off x="314707" y="2008618"/>
              <a:ext cx="1801255" cy="509348"/>
            </a:xfrm>
            <a:prstGeom prst="rect">
              <a:avLst/>
            </a:prstGeom>
          </p:spPr>
          <p:txBody>
            <a:bodyPr vert="horz" wrap="square" lIns="0" tIns="0" rIns="0" bIns="0" anchor="ctr" anchorCtr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8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您的内容打在这里，或者通过复制您的文本后，在此框中选择粘贴。</a:t>
              </a:r>
              <a:endParaRPr lang="en-US" altLang="zh-CN" sz="8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0" name="Freeform 63"/>
          <p:cNvSpPr>
            <a:spLocks noEditPoints="1"/>
          </p:cNvSpPr>
          <p:nvPr/>
        </p:nvSpPr>
        <p:spPr bwMode="auto">
          <a:xfrm>
            <a:off x="10514442" y="1966342"/>
            <a:ext cx="503430" cy="514682"/>
          </a:xfrm>
          <a:custGeom>
            <a:avLst/>
            <a:gdLst>
              <a:gd name="T0" fmla="*/ 203 w 360"/>
              <a:gd name="T1" fmla="*/ 271 h 368"/>
              <a:gd name="T2" fmla="*/ 261 w 360"/>
              <a:gd name="T3" fmla="*/ 202 h 368"/>
              <a:gd name="T4" fmla="*/ 360 w 360"/>
              <a:gd name="T5" fmla="*/ 51 h 368"/>
              <a:gd name="T6" fmla="*/ 346 w 360"/>
              <a:gd name="T7" fmla="*/ 37 h 368"/>
              <a:gd name="T8" fmla="*/ 277 w 360"/>
              <a:gd name="T9" fmla="*/ 37 h 368"/>
              <a:gd name="T10" fmla="*/ 180 w 360"/>
              <a:gd name="T11" fmla="*/ 0 h 368"/>
              <a:gd name="T12" fmla="*/ 83 w 360"/>
              <a:gd name="T13" fmla="*/ 37 h 368"/>
              <a:gd name="T14" fmla="*/ 14 w 360"/>
              <a:gd name="T15" fmla="*/ 37 h 368"/>
              <a:gd name="T16" fmla="*/ 0 w 360"/>
              <a:gd name="T17" fmla="*/ 51 h 368"/>
              <a:gd name="T18" fmla="*/ 98 w 360"/>
              <a:gd name="T19" fmla="*/ 202 h 368"/>
              <a:gd name="T20" fmla="*/ 156 w 360"/>
              <a:gd name="T21" fmla="*/ 271 h 368"/>
              <a:gd name="T22" fmla="*/ 156 w 360"/>
              <a:gd name="T23" fmla="*/ 297 h 368"/>
              <a:gd name="T24" fmla="*/ 91 w 360"/>
              <a:gd name="T25" fmla="*/ 332 h 368"/>
              <a:gd name="T26" fmla="*/ 180 w 360"/>
              <a:gd name="T27" fmla="*/ 368 h 368"/>
              <a:gd name="T28" fmla="*/ 269 w 360"/>
              <a:gd name="T29" fmla="*/ 332 h 368"/>
              <a:gd name="T30" fmla="*/ 203 w 360"/>
              <a:gd name="T31" fmla="*/ 297 h 368"/>
              <a:gd name="T32" fmla="*/ 203 w 360"/>
              <a:gd name="T33" fmla="*/ 271 h 368"/>
              <a:gd name="T34" fmla="*/ 259 w 360"/>
              <a:gd name="T35" fmla="*/ 170 h 368"/>
              <a:gd name="T36" fmla="*/ 281 w 360"/>
              <a:gd name="T37" fmla="*/ 65 h 368"/>
              <a:gd name="T38" fmla="*/ 331 w 360"/>
              <a:gd name="T39" fmla="*/ 65 h 368"/>
              <a:gd name="T40" fmla="*/ 259 w 360"/>
              <a:gd name="T41" fmla="*/ 170 h 368"/>
              <a:gd name="T42" fmla="*/ 180 w 360"/>
              <a:gd name="T43" fmla="*/ 24 h 368"/>
              <a:gd name="T44" fmla="*/ 256 w 360"/>
              <a:gd name="T45" fmla="*/ 55 h 368"/>
              <a:gd name="T46" fmla="*/ 180 w 360"/>
              <a:gd name="T47" fmla="*/ 86 h 368"/>
              <a:gd name="T48" fmla="*/ 104 w 360"/>
              <a:gd name="T49" fmla="*/ 55 h 368"/>
              <a:gd name="T50" fmla="*/ 180 w 360"/>
              <a:gd name="T51" fmla="*/ 24 h 368"/>
              <a:gd name="T52" fmla="*/ 29 w 360"/>
              <a:gd name="T53" fmla="*/ 65 h 368"/>
              <a:gd name="T54" fmla="*/ 79 w 360"/>
              <a:gd name="T55" fmla="*/ 65 h 368"/>
              <a:gd name="T56" fmla="*/ 101 w 360"/>
              <a:gd name="T57" fmla="*/ 170 h 368"/>
              <a:gd name="T58" fmla="*/ 29 w 360"/>
              <a:gd name="T59" fmla="*/ 65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60" h="368">
                <a:moveTo>
                  <a:pt x="203" y="271"/>
                </a:moveTo>
                <a:cubicBezTo>
                  <a:pt x="203" y="242"/>
                  <a:pt x="225" y="226"/>
                  <a:pt x="261" y="202"/>
                </a:cubicBezTo>
                <a:cubicBezTo>
                  <a:pt x="305" y="173"/>
                  <a:pt x="360" y="137"/>
                  <a:pt x="360" y="51"/>
                </a:cubicBezTo>
                <a:cubicBezTo>
                  <a:pt x="360" y="43"/>
                  <a:pt x="353" y="37"/>
                  <a:pt x="346" y="37"/>
                </a:cubicBezTo>
                <a:cubicBezTo>
                  <a:pt x="277" y="37"/>
                  <a:pt x="277" y="37"/>
                  <a:pt x="277" y="37"/>
                </a:cubicBezTo>
                <a:cubicBezTo>
                  <a:pt x="267" y="19"/>
                  <a:pt x="238" y="0"/>
                  <a:pt x="180" y="0"/>
                </a:cubicBezTo>
                <a:cubicBezTo>
                  <a:pt x="121" y="0"/>
                  <a:pt x="92" y="19"/>
                  <a:pt x="83" y="37"/>
                </a:cubicBezTo>
                <a:cubicBezTo>
                  <a:pt x="14" y="37"/>
                  <a:pt x="14" y="37"/>
                  <a:pt x="14" y="37"/>
                </a:cubicBezTo>
                <a:cubicBezTo>
                  <a:pt x="6" y="37"/>
                  <a:pt x="0" y="43"/>
                  <a:pt x="0" y="51"/>
                </a:cubicBezTo>
                <a:cubicBezTo>
                  <a:pt x="0" y="137"/>
                  <a:pt x="54" y="173"/>
                  <a:pt x="98" y="202"/>
                </a:cubicBezTo>
                <a:cubicBezTo>
                  <a:pt x="134" y="226"/>
                  <a:pt x="156" y="242"/>
                  <a:pt x="156" y="271"/>
                </a:cubicBezTo>
                <a:cubicBezTo>
                  <a:pt x="156" y="297"/>
                  <a:pt x="156" y="297"/>
                  <a:pt x="156" y="297"/>
                </a:cubicBezTo>
                <a:cubicBezTo>
                  <a:pt x="118" y="301"/>
                  <a:pt x="91" y="315"/>
                  <a:pt x="91" y="332"/>
                </a:cubicBezTo>
                <a:cubicBezTo>
                  <a:pt x="91" y="352"/>
                  <a:pt x="131" y="368"/>
                  <a:pt x="180" y="368"/>
                </a:cubicBezTo>
                <a:cubicBezTo>
                  <a:pt x="229" y="368"/>
                  <a:pt x="269" y="352"/>
                  <a:pt x="269" y="332"/>
                </a:cubicBezTo>
                <a:cubicBezTo>
                  <a:pt x="269" y="315"/>
                  <a:pt x="241" y="301"/>
                  <a:pt x="203" y="297"/>
                </a:cubicBezTo>
                <a:lnTo>
                  <a:pt x="203" y="271"/>
                </a:lnTo>
                <a:close/>
                <a:moveTo>
                  <a:pt x="259" y="170"/>
                </a:moveTo>
                <a:cubicBezTo>
                  <a:pt x="270" y="146"/>
                  <a:pt x="279" y="113"/>
                  <a:pt x="281" y="65"/>
                </a:cubicBezTo>
                <a:cubicBezTo>
                  <a:pt x="331" y="65"/>
                  <a:pt x="331" y="65"/>
                  <a:pt x="331" y="65"/>
                </a:cubicBezTo>
                <a:cubicBezTo>
                  <a:pt x="326" y="119"/>
                  <a:pt x="294" y="146"/>
                  <a:pt x="259" y="170"/>
                </a:cubicBezTo>
                <a:close/>
                <a:moveTo>
                  <a:pt x="180" y="24"/>
                </a:moveTo>
                <a:cubicBezTo>
                  <a:pt x="234" y="24"/>
                  <a:pt x="256" y="47"/>
                  <a:pt x="256" y="55"/>
                </a:cubicBezTo>
                <a:cubicBezTo>
                  <a:pt x="256" y="63"/>
                  <a:pt x="234" y="86"/>
                  <a:pt x="180" y="86"/>
                </a:cubicBezTo>
                <a:cubicBezTo>
                  <a:pt x="125" y="86"/>
                  <a:pt x="104" y="63"/>
                  <a:pt x="104" y="55"/>
                </a:cubicBezTo>
                <a:cubicBezTo>
                  <a:pt x="104" y="47"/>
                  <a:pt x="125" y="24"/>
                  <a:pt x="180" y="24"/>
                </a:cubicBezTo>
                <a:close/>
                <a:moveTo>
                  <a:pt x="29" y="65"/>
                </a:moveTo>
                <a:cubicBezTo>
                  <a:pt x="79" y="65"/>
                  <a:pt x="79" y="65"/>
                  <a:pt x="79" y="65"/>
                </a:cubicBezTo>
                <a:cubicBezTo>
                  <a:pt x="80" y="113"/>
                  <a:pt x="89" y="146"/>
                  <a:pt x="101" y="170"/>
                </a:cubicBezTo>
                <a:cubicBezTo>
                  <a:pt x="66" y="146"/>
                  <a:pt x="33" y="119"/>
                  <a:pt x="29" y="6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0" tIns="0" rIns="0" bIns="0" numCol="1" anchor="ctr" anchorCtr="0" compatLnSpc="1"/>
          <a:lstStyle/>
          <a:p>
            <a:pPr algn="just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91" name="Group 17"/>
          <p:cNvGrpSpPr/>
          <p:nvPr/>
        </p:nvGrpSpPr>
        <p:grpSpPr>
          <a:xfrm>
            <a:off x="-333375" y="1840546"/>
            <a:ext cx="10783077" cy="3538628"/>
            <a:chOff x="-743744" y="1412054"/>
            <a:chExt cx="11471330" cy="3764489"/>
          </a:xfrm>
        </p:grpSpPr>
        <p:sp>
          <p:nvSpPr>
            <p:cNvPr id="92" name="Right Triangle 64"/>
            <p:cNvSpPr/>
            <p:nvPr/>
          </p:nvSpPr>
          <p:spPr>
            <a:xfrm rot="8100000" flipH="1">
              <a:off x="3695072" y="2009242"/>
              <a:ext cx="320492" cy="320492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0" tIns="0" rIns="0" bIns="0" rtlCol="0" anchor="ctr" anchorCtr="0"/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3" name="Right Triangle 65"/>
            <p:cNvSpPr/>
            <p:nvPr/>
          </p:nvSpPr>
          <p:spPr>
            <a:xfrm rot="8100000" flipH="1">
              <a:off x="3695072" y="3501213"/>
              <a:ext cx="320492" cy="320492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0" tIns="0" rIns="0" bIns="0" rtlCol="0" anchor="ctr" anchorCtr="0"/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4" name="Right Triangle 66"/>
            <p:cNvSpPr/>
            <p:nvPr/>
          </p:nvSpPr>
          <p:spPr>
            <a:xfrm rot="13500000">
              <a:off x="9140265" y="2768401"/>
              <a:ext cx="320492" cy="320492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0" tIns="0" rIns="0" bIns="0" rtlCol="0" anchor="ctr" anchorCtr="0"/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5" name="Right Triangle 67"/>
            <p:cNvSpPr/>
            <p:nvPr/>
          </p:nvSpPr>
          <p:spPr>
            <a:xfrm rot="13500000">
              <a:off x="9146988" y="4287453"/>
              <a:ext cx="320492" cy="320492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0" tIns="0" rIns="0" bIns="0" rtlCol="0" anchor="ctr" anchorCtr="0"/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96" name="Group 16"/>
            <p:cNvGrpSpPr/>
            <p:nvPr/>
          </p:nvGrpSpPr>
          <p:grpSpPr>
            <a:xfrm>
              <a:off x="-743744" y="1412054"/>
              <a:ext cx="11471330" cy="3764489"/>
              <a:chOff x="-743744" y="1412054"/>
              <a:chExt cx="11471330" cy="3764489"/>
            </a:xfrm>
          </p:grpSpPr>
          <p:grpSp>
            <p:nvGrpSpPr>
              <p:cNvPr id="97" name="Group 11"/>
              <p:cNvGrpSpPr/>
              <p:nvPr/>
            </p:nvGrpSpPr>
            <p:grpSpPr>
              <a:xfrm>
                <a:off x="3996395" y="1453806"/>
                <a:ext cx="6731191" cy="1290795"/>
                <a:chOff x="3996395" y="1453806"/>
                <a:chExt cx="6731191" cy="1290795"/>
              </a:xfrm>
            </p:grpSpPr>
            <p:grpSp>
              <p:nvGrpSpPr>
                <p:cNvPr id="125" name="Group 12"/>
                <p:cNvGrpSpPr/>
                <p:nvPr/>
              </p:nvGrpSpPr>
              <p:grpSpPr>
                <a:xfrm flipH="1">
                  <a:off x="3996395" y="1453806"/>
                  <a:ext cx="6731191" cy="1290795"/>
                  <a:chOff x="2251867" y="3768352"/>
                  <a:chExt cx="8959212" cy="1718048"/>
                </a:xfrm>
                <a:solidFill>
                  <a:schemeClr val="accent5"/>
                </a:solidFill>
              </p:grpSpPr>
              <p:sp>
                <p:nvSpPr>
                  <p:cNvPr id="127" name="Rectangle 21"/>
                  <p:cNvSpPr/>
                  <p:nvPr/>
                </p:nvSpPr>
                <p:spPr>
                  <a:xfrm>
                    <a:off x="6850964" y="4965895"/>
                    <a:ext cx="3758423" cy="520504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lIns="0" tIns="0" rIns="0" bIns="0" rtlCol="0" anchor="ctr" anchorCtr="0"/>
                  <a:lstStyle/>
                  <a:p>
                    <a:pPr algn="ctr">
                      <a:lnSpc>
                        <a:spcPct val="120000"/>
                      </a:lnSpc>
                    </a:pPr>
                    <a:endParaRPr lang="en-GB" sz="140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28" name="Block Arc 22"/>
                  <p:cNvSpPr/>
                  <p:nvPr/>
                </p:nvSpPr>
                <p:spPr>
                  <a:xfrm rot="5400000">
                    <a:off x="9824283" y="4099604"/>
                    <a:ext cx="1530948" cy="1242644"/>
                  </a:xfrm>
                  <a:prstGeom prst="blockArc">
                    <a:avLst>
                      <a:gd name="adj1" fmla="val 10800000"/>
                      <a:gd name="adj2" fmla="val 56368"/>
                      <a:gd name="adj3" fmla="val 41880"/>
                    </a:avLst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lIns="0" tIns="0" rIns="0" bIns="0" rtlCol="0" anchor="ctr" anchorCtr="0"/>
                  <a:lstStyle/>
                  <a:p>
                    <a:pPr algn="ctr">
                      <a:lnSpc>
                        <a:spcPct val="120000"/>
                      </a:lnSpc>
                    </a:pPr>
                    <a:endParaRPr lang="en-GB" sz="140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29" name="Rectangle 23"/>
                  <p:cNvSpPr/>
                  <p:nvPr/>
                </p:nvSpPr>
                <p:spPr>
                  <a:xfrm>
                    <a:off x="2898984" y="3955451"/>
                    <a:ext cx="7710406" cy="520504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lIns="0" tIns="0" rIns="0" bIns="0" rtlCol="0" anchor="ctr" anchorCtr="0"/>
                  <a:lstStyle/>
                  <a:p>
                    <a:pPr algn="ctr">
                      <a:lnSpc>
                        <a:spcPct val="120000"/>
                      </a:lnSpc>
                    </a:pPr>
                    <a:endParaRPr lang="en-GB" sz="140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30" name="Isosceles Triangle 24"/>
                  <p:cNvSpPr/>
                  <p:nvPr/>
                </p:nvSpPr>
                <p:spPr>
                  <a:xfrm rot="16200000" flipH="1">
                    <a:off x="2128073" y="3892146"/>
                    <a:ext cx="894704" cy="647115"/>
                  </a:xfrm>
                  <a:prstGeom prst="triangl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lIns="0" tIns="0" rIns="0" bIns="0" rtlCol="0" anchor="ctr" anchorCtr="0"/>
                  <a:lstStyle/>
                  <a:p>
                    <a:pPr algn="ctr">
                      <a:lnSpc>
                        <a:spcPct val="120000"/>
                      </a:lnSpc>
                    </a:pPr>
                    <a:endParaRPr lang="en-GB" sz="140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126" name="TextBox 15"/>
                <p:cNvSpPr txBox="1"/>
                <p:nvPr/>
              </p:nvSpPr>
              <p:spPr>
                <a:xfrm>
                  <a:off x="8932764" y="1656362"/>
                  <a:ext cx="1324039" cy="274265"/>
                </a:xfrm>
                <a:prstGeom prst="rect">
                  <a:avLst/>
                </a:prstGeom>
                <a:noFill/>
              </p:spPr>
              <p:txBody>
                <a:bodyPr vert="horz" wrap="none" lIns="0" tIns="0" rIns="0" bIns="0" rtlCol="0" anchor="ctr" anchorCtr="0">
                  <a:spAutoFit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zh-CN" altLang="en-US" sz="1400" b="1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rPr>
                    <a:t>请替换文字内容</a:t>
                  </a:r>
                  <a:endParaRPr lang="en-GB" sz="14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98" name="Group 34"/>
              <p:cNvGrpSpPr/>
              <p:nvPr/>
            </p:nvGrpSpPr>
            <p:grpSpPr>
              <a:xfrm>
                <a:off x="5900354" y="2212965"/>
                <a:ext cx="3277689" cy="1290795"/>
                <a:chOff x="6868106" y="3768351"/>
                <a:chExt cx="4362603" cy="1718048"/>
              </a:xfrm>
              <a:solidFill>
                <a:schemeClr val="accent4"/>
              </a:solidFill>
            </p:grpSpPr>
            <p:sp>
              <p:nvSpPr>
                <p:cNvPr id="121" name="Rectangle 36"/>
                <p:cNvSpPr/>
                <p:nvPr/>
              </p:nvSpPr>
              <p:spPr>
                <a:xfrm>
                  <a:off x="6868106" y="4965896"/>
                  <a:ext cx="3758422" cy="520503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lIns="0" tIns="0" rIns="0" bIns="0" rtlCol="0" anchor="ctr" anchorCtr="0"/>
                <a:lstStyle/>
                <a:p>
                  <a:pPr algn="ctr">
                    <a:lnSpc>
                      <a:spcPct val="120000"/>
                    </a:lnSpc>
                  </a:pPr>
                  <a:endParaRPr lang="en-GB" sz="14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22" name="Block Arc 37"/>
                <p:cNvSpPr/>
                <p:nvPr/>
              </p:nvSpPr>
              <p:spPr>
                <a:xfrm rot="5400000">
                  <a:off x="9843913" y="4099603"/>
                  <a:ext cx="1530948" cy="1242644"/>
                </a:xfrm>
                <a:prstGeom prst="blockArc">
                  <a:avLst>
                    <a:gd name="adj1" fmla="val 10800000"/>
                    <a:gd name="adj2" fmla="val 56368"/>
                    <a:gd name="adj3" fmla="val 4188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lIns="0" tIns="0" rIns="0" bIns="0" rtlCol="0" anchor="ctr" anchorCtr="0"/>
                <a:lstStyle/>
                <a:p>
                  <a:pPr algn="ctr">
                    <a:lnSpc>
                      <a:spcPct val="120000"/>
                    </a:lnSpc>
                  </a:pPr>
                  <a:endParaRPr lang="en-GB" sz="14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23" name="Rectangle 38"/>
                <p:cNvSpPr/>
                <p:nvPr/>
              </p:nvSpPr>
              <p:spPr>
                <a:xfrm>
                  <a:off x="8711198" y="3955451"/>
                  <a:ext cx="1915330" cy="520503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lIns="0" tIns="0" rIns="0" bIns="0" rtlCol="0" anchor="ctr" anchorCtr="0"/>
                <a:lstStyle/>
                <a:p>
                  <a:pPr algn="ctr">
                    <a:lnSpc>
                      <a:spcPct val="120000"/>
                    </a:lnSpc>
                  </a:pPr>
                  <a:endParaRPr lang="en-GB" sz="14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24" name="Isosceles Triangle 39"/>
                <p:cNvSpPr/>
                <p:nvPr/>
              </p:nvSpPr>
              <p:spPr>
                <a:xfrm rot="16200000" flipH="1">
                  <a:off x="7940290" y="3892145"/>
                  <a:ext cx="894703" cy="647115"/>
                </a:xfrm>
                <a:prstGeom prst="triangle">
                  <a:avLst/>
                </a:prstGeom>
                <a:grpFill/>
                <a:ln>
                  <a:noFill/>
                </a:ln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lIns="0" tIns="0" rIns="0" bIns="0" rtlCol="0" anchor="ctr" anchorCtr="0"/>
                <a:lstStyle/>
                <a:p>
                  <a:pPr algn="ctr">
                    <a:lnSpc>
                      <a:spcPct val="120000"/>
                    </a:lnSpc>
                  </a:pPr>
                  <a:endParaRPr lang="en-GB" sz="14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99" name="Group 43"/>
              <p:cNvGrpSpPr/>
              <p:nvPr/>
            </p:nvGrpSpPr>
            <p:grpSpPr>
              <a:xfrm flipH="1">
                <a:off x="3996165" y="2972127"/>
                <a:ext cx="3276053" cy="1290795"/>
                <a:chOff x="6850964" y="3768351"/>
                <a:chExt cx="4360426" cy="1718048"/>
              </a:xfrm>
              <a:solidFill>
                <a:schemeClr val="accent3"/>
              </a:solidFill>
            </p:grpSpPr>
            <p:sp>
              <p:nvSpPr>
                <p:cNvPr id="117" name="Rectangle 45"/>
                <p:cNvSpPr/>
                <p:nvPr/>
              </p:nvSpPr>
              <p:spPr>
                <a:xfrm>
                  <a:off x="6850964" y="4965895"/>
                  <a:ext cx="3758423" cy="520504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lIns="0" tIns="0" rIns="0" bIns="0" rtlCol="0" anchor="ctr" anchorCtr="0"/>
                <a:lstStyle/>
                <a:p>
                  <a:pPr algn="ctr">
                    <a:lnSpc>
                      <a:spcPct val="120000"/>
                    </a:lnSpc>
                  </a:pPr>
                  <a:endParaRPr lang="en-GB" sz="14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8" name="Block Arc 46"/>
                <p:cNvSpPr/>
                <p:nvPr/>
              </p:nvSpPr>
              <p:spPr>
                <a:xfrm rot="5400000">
                  <a:off x="9824594" y="4099602"/>
                  <a:ext cx="1530948" cy="1242644"/>
                </a:xfrm>
                <a:prstGeom prst="blockArc">
                  <a:avLst>
                    <a:gd name="adj1" fmla="val 10800000"/>
                    <a:gd name="adj2" fmla="val 56368"/>
                    <a:gd name="adj3" fmla="val 4188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lIns="0" tIns="0" rIns="0" bIns="0" rtlCol="0" anchor="ctr" anchorCtr="0"/>
                <a:lstStyle/>
                <a:p>
                  <a:pPr algn="ctr">
                    <a:lnSpc>
                      <a:spcPct val="120000"/>
                    </a:lnSpc>
                  </a:pPr>
                  <a:endParaRPr lang="en-GB" sz="14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9" name="Rectangle 47"/>
                <p:cNvSpPr/>
                <p:nvPr/>
              </p:nvSpPr>
              <p:spPr>
                <a:xfrm>
                  <a:off x="8694057" y="3955451"/>
                  <a:ext cx="1915330" cy="520504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lIns="0" tIns="0" rIns="0" bIns="0" rtlCol="0" anchor="ctr" anchorCtr="0"/>
                <a:lstStyle/>
                <a:p>
                  <a:pPr algn="ctr">
                    <a:lnSpc>
                      <a:spcPct val="120000"/>
                    </a:lnSpc>
                  </a:pPr>
                  <a:endParaRPr lang="en-GB" sz="14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20" name="Isosceles Triangle 48"/>
                <p:cNvSpPr/>
                <p:nvPr/>
              </p:nvSpPr>
              <p:spPr>
                <a:xfrm rot="16200000" flipH="1">
                  <a:off x="7923148" y="3892145"/>
                  <a:ext cx="894704" cy="647115"/>
                </a:xfrm>
                <a:prstGeom prst="triangle">
                  <a:avLst/>
                </a:prstGeom>
                <a:grpFill/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lIns="0" tIns="0" rIns="0" bIns="0" rtlCol="0" anchor="ctr" anchorCtr="0"/>
                <a:lstStyle/>
                <a:p>
                  <a:pPr algn="ctr">
                    <a:lnSpc>
                      <a:spcPct val="120000"/>
                    </a:lnSpc>
                  </a:pPr>
                  <a:endParaRPr lang="en-GB" sz="14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00" name="Group 52"/>
              <p:cNvGrpSpPr/>
              <p:nvPr/>
            </p:nvGrpSpPr>
            <p:grpSpPr>
              <a:xfrm>
                <a:off x="5900354" y="3731289"/>
                <a:ext cx="3277689" cy="1290796"/>
                <a:chOff x="6868106" y="3768350"/>
                <a:chExt cx="4362601" cy="1718050"/>
              </a:xfrm>
            </p:grpSpPr>
            <p:sp>
              <p:nvSpPr>
                <p:cNvPr id="113" name="Rectangle 54"/>
                <p:cNvSpPr/>
                <p:nvPr/>
              </p:nvSpPr>
              <p:spPr>
                <a:xfrm>
                  <a:off x="6868106" y="4965895"/>
                  <a:ext cx="3758423" cy="520504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lIns="0" tIns="0" rIns="0" bIns="0" rtlCol="0" anchor="ctr" anchorCtr="0"/>
                <a:lstStyle/>
                <a:p>
                  <a:pPr algn="ctr">
                    <a:lnSpc>
                      <a:spcPct val="120000"/>
                    </a:lnSpc>
                  </a:pPr>
                  <a:endParaRPr lang="en-GB" sz="14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4" name="Block Arc 55"/>
                <p:cNvSpPr/>
                <p:nvPr/>
              </p:nvSpPr>
              <p:spPr>
                <a:xfrm rot="5400000">
                  <a:off x="9843911" y="4099604"/>
                  <a:ext cx="1530948" cy="1242644"/>
                </a:xfrm>
                <a:prstGeom prst="blockArc">
                  <a:avLst>
                    <a:gd name="adj1" fmla="val 10800000"/>
                    <a:gd name="adj2" fmla="val 56368"/>
                    <a:gd name="adj3" fmla="val 41880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lIns="0" tIns="0" rIns="0" bIns="0" rtlCol="0" anchor="ctr" anchorCtr="0"/>
                <a:lstStyle/>
                <a:p>
                  <a:pPr algn="ctr">
                    <a:lnSpc>
                      <a:spcPct val="120000"/>
                    </a:lnSpc>
                  </a:pPr>
                  <a:endParaRPr lang="en-GB" sz="14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5" name="Rectangle 56"/>
                <p:cNvSpPr/>
                <p:nvPr/>
              </p:nvSpPr>
              <p:spPr>
                <a:xfrm>
                  <a:off x="8711199" y="3955451"/>
                  <a:ext cx="1915330" cy="520504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lIns="0" tIns="0" rIns="0" bIns="0" rtlCol="0" anchor="ctr" anchorCtr="0"/>
                <a:lstStyle/>
                <a:p>
                  <a:pPr algn="ctr">
                    <a:lnSpc>
                      <a:spcPct val="120000"/>
                    </a:lnSpc>
                  </a:pPr>
                  <a:endParaRPr lang="en-GB" sz="14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6" name="Isosceles Triangle 57"/>
                <p:cNvSpPr/>
                <p:nvPr/>
              </p:nvSpPr>
              <p:spPr>
                <a:xfrm rot="16200000" flipH="1">
                  <a:off x="7940290" y="3892145"/>
                  <a:ext cx="894704" cy="647114"/>
                </a:xfrm>
                <a:prstGeom prst="triangle">
                  <a:avLst/>
                </a:prstGeom>
                <a:solidFill>
                  <a:schemeClr val="accent2"/>
                </a:solidFill>
                <a:ln>
                  <a:noFill/>
                </a:ln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lIns="0" tIns="0" rIns="0" bIns="0" rtlCol="0" anchor="ctr" anchorCtr="0"/>
                <a:lstStyle/>
                <a:p>
                  <a:pPr algn="ctr">
                    <a:lnSpc>
                      <a:spcPct val="120000"/>
                    </a:lnSpc>
                  </a:pPr>
                  <a:endParaRPr lang="en-GB" sz="14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01" name="Group 58"/>
              <p:cNvGrpSpPr/>
              <p:nvPr/>
            </p:nvGrpSpPr>
            <p:grpSpPr>
              <a:xfrm>
                <a:off x="-743744" y="4504339"/>
                <a:ext cx="7082836" cy="672204"/>
                <a:chOff x="-743744" y="4504339"/>
                <a:chExt cx="7082836" cy="672204"/>
              </a:xfrm>
            </p:grpSpPr>
            <p:grpSp>
              <p:nvGrpSpPr>
                <p:cNvPr id="109" name="Group 59"/>
                <p:cNvGrpSpPr/>
                <p:nvPr/>
              </p:nvGrpSpPr>
              <p:grpSpPr>
                <a:xfrm>
                  <a:off x="-743744" y="4504339"/>
                  <a:ext cx="7082836" cy="672204"/>
                  <a:chOff x="-2527342" y="5137684"/>
                  <a:chExt cx="9427254" cy="894704"/>
                </a:xfrm>
              </p:grpSpPr>
              <p:sp>
                <p:nvSpPr>
                  <p:cNvPr id="111" name="Rectangle 61"/>
                  <p:cNvSpPr/>
                  <p:nvPr/>
                </p:nvSpPr>
                <p:spPr>
                  <a:xfrm>
                    <a:off x="-2527342" y="5306300"/>
                    <a:ext cx="8780139" cy="512001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lIns="0" tIns="0" rIns="0" bIns="0" rtlCol="0" anchor="ctr" anchorCtr="0"/>
                  <a:lstStyle/>
                  <a:p>
                    <a:pPr algn="ctr">
                      <a:lnSpc>
                        <a:spcPct val="120000"/>
                      </a:lnSpc>
                    </a:pPr>
                    <a:endParaRPr lang="en-GB" sz="140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12" name="Isosceles Triangle 62"/>
                  <p:cNvSpPr/>
                  <p:nvPr/>
                </p:nvSpPr>
                <p:spPr>
                  <a:xfrm rot="5400000">
                    <a:off x="6129003" y="5261478"/>
                    <a:ext cx="894704" cy="647115"/>
                  </a:xfrm>
                  <a:prstGeom prst="triangle">
                    <a:avLst/>
                  </a:prstGeom>
                  <a:ln>
                    <a:noFill/>
                  </a:ln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lIns="0" tIns="0" rIns="0" bIns="0" rtlCol="0" anchor="ctr" anchorCtr="0"/>
                  <a:lstStyle/>
                  <a:p>
                    <a:pPr algn="ctr">
                      <a:lnSpc>
                        <a:spcPct val="120000"/>
                      </a:lnSpc>
                    </a:pPr>
                    <a:endParaRPr lang="en-GB" sz="140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110" name="TextBox 60"/>
                <p:cNvSpPr txBox="1"/>
                <p:nvPr/>
              </p:nvSpPr>
              <p:spPr>
                <a:xfrm>
                  <a:off x="785879" y="4668235"/>
                  <a:ext cx="1324039" cy="274265"/>
                </a:xfrm>
                <a:prstGeom prst="rect">
                  <a:avLst/>
                </a:prstGeom>
                <a:noFill/>
              </p:spPr>
              <p:txBody>
                <a:bodyPr vert="horz" wrap="none" lIns="0" tIns="0" rIns="0" bIns="0" rtlCol="0" anchor="ctr" anchorCtr="0">
                  <a:spAutoFit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zh-CN" altLang="en-US" sz="140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rPr>
                    <a:t>请替换文字内容</a:t>
                  </a:r>
                  <a:endParaRPr lang="en-GB" altLang="zh-CN" sz="14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102" name="Oval 51"/>
              <p:cNvSpPr/>
              <p:nvPr/>
            </p:nvSpPr>
            <p:spPr>
              <a:xfrm>
                <a:off x="7840008" y="1412054"/>
                <a:ext cx="755703" cy="755703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lIns="0" tIns="0" rIns="0" bIns="0" rtlCol="0" anchor="ctr" anchorCtr="0"/>
              <a:lstStyle/>
              <a:p>
                <a:pPr algn="ctr">
                  <a:lnSpc>
                    <a:spcPct val="120000"/>
                  </a:lnSpc>
                </a:pPr>
                <a:endParaRPr lang="en-GB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3" name="Oval 53"/>
              <p:cNvSpPr/>
              <p:nvPr/>
            </p:nvSpPr>
            <p:spPr>
              <a:xfrm>
                <a:off x="7933973" y="1504109"/>
                <a:ext cx="567771" cy="567771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lIns="0" tIns="0" rIns="0" bIns="0" rtlCol="0" anchor="ctr" anchorCtr="0"/>
              <a:lstStyle/>
              <a:p>
                <a:pPr algn="ctr">
                  <a:lnSpc>
                    <a:spcPct val="120000"/>
                  </a:lnSpc>
                </a:pPr>
                <a:endParaRPr lang="en-GB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4" name="Freeform 70"/>
              <p:cNvSpPr/>
              <p:nvPr/>
            </p:nvSpPr>
            <p:spPr bwMode="auto">
              <a:xfrm>
                <a:off x="8087947" y="1642032"/>
                <a:ext cx="277795" cy="288100"/>
              </a:xfrm>
              <a:custGeom>
                <a:avLst/>
                <a:gdLst>
                  <a:gd name="T0" fmla="*/ 103 w 274"/>
                  <a:gd name="T1" fmla="*/ 284 h 284"/>
                  <a:gd name="T2" fmla="*/ 80 w 274"/>
                  <a:gd name="T3" fmla="*/ 273 h 284"/>
                  <a:gd name="T4" fmla="*/ 9 w 274"/>
                  <a:gd name="T5" fmla="*/ 178 h 284"/>
                  <a:gd name="T6" fmla="*/ 14 w 274"/>
                  <a:gd name="T7" fmla="*/ 139 h 284"/>
                  <a:gd name="T8" fmla="*/ 53 w 274"/>
                  <a:gd name="T9" fmla="*/ 145 h 284"/>
                  <a:gd name="T10" fmla="*/ 100 w 274"/>
                  <a:gd name="T11" fmla="*/ 207 h 284"/>
                  <a:gd name="T12" fmla="*/ 219 w 274"/>
                  <a:gd name="T13" fmla="*/ 17 h 284"/>
                  <a:gd name="T14" fmla="*/ 257 w 274"/>
                  <a:gd name="T15" fmla="*/ 8 h 284"/>
                  <a:gd name="T16" fmla="*/ 266 w 274"/>
                  <a:gd name="T17" fmla="*/ 47 h 284"/>
                  <a:gd name="T18" fmla="*/ 126 w 274"/>
                  <a:gd name="T19" fmla="*/ 271 h 284"/>
                  <a:gd name="T20" fmla="*/ 104 w 274"/>
                  <a:gd name="T21" fmla="*/ 284 h 284"/>
                  <a:gd name="T22" fmla="*/ 103 w 274"/>
                  <a:gd name="T23" fmla="*/ 284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4" h="284">
                    <a:moveTo>
                      <a:pt x="103" y="284"/>
                    </a:moveTo>
                    <a:cubicBezTo>
                      <a:pt x="94" y="284"/>
                      <a:pt x="86" y="280"/>
                      <a:pt x="80" y="273"/>
                    </a:cubicBezTo>
                    <a:cubicBezTo>
                      <a:pt x="9" y="178"/>
                      <a:pt x="9" y="178"/>
                      <a:pt x="9" y="178"/>
                    </a:cubicBezTo>
                    <a:cubicBezTo>
                      <a:pt x="0" y="166"/>
                      <a:pt x="2" y="149"/>
                      <a:pt x="14" y="139"/>
                    </a:cubicBezTo>
                    <a:cubicBezTo>
                      <a:pt x="27" y="130"/>
                      <a:pt x="44" y="133"/>
                      <a:pt x="53" y="145"/>
                    </a:cubicBezTo>
                    <a:cubicBezTo>
                      <a:pt x="100" y="207"/>
                      <a:pt x="100" y="207"/>
                      <a:pt x="100" y="207"/>
                    </a:cubicBezTo>
                    <a:cubicBezTo>
                      <a:pt x="219" y="17"/>
                      <a:pt x="219" y="17"/>
                      <a:pt x="219" y="17"/>
                    </a:cubicBezTo>
                    <a:cubicBezTo>
                      <a:pt x="227" y="4"/>
                      <a:pt x="244" y="0"/>
                      <a:pt x="257" y="8"/>
                    </a:cubicBezTo>
                    <a:cubicBezTo>
                      <a:pt x="270" y="16"/>
                      <a:pt x="274" y="33"/>
                      <a:pt x="266" y="47"/>
                    </a:cubicBezTo>
                    <a:cubicBezTo>
                      <a:pt x="126" y="271"/>
                      <a:pt x="126" y="271"/>
                      <a:pt x="126" y="271"/>
                    </a:cubicBezTo>
                    <a:cubicBezTo>
                      <a:pt x="121" y="279"/>
                      <a:pt x="113" y="283"/>
                      <a:pt x="104" y="284"/>
                    </a:cubicBezTo>
                    <a:cubicBezTo>
                      <a:pt x="104" y="284"/>
                      <a:pt x="103" y="284"/>
                      <a:pt x="103" y="28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0" tIns="0" rIns="0" bIns="0" numCol="1" anchor="ctr" anchorCtr="0" compatLnSpc="1"/>
              <a:lstStyle/>
              <a:p>
                <a:pPr algn="ctr">
                  <a:lnSpc>
                    <a:spcPct val="120000"/>
                  </a:lnSpc>
                </a:pPr>
                <a:endParaRPr 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5" name="Rectangle 14"/>
              <p:cNvSpPr/>
              <p:nvPr/>
            </p:nvSpPr>
            <p:spPr>
              <a:xfrm>
                <a:off x="4681465" y="1633194"/>
                <a:ext cx="1324039" cy="274265"/>
              </a:xfrm>
              <a:prstGeom prst="rect">
                <a:avLst/>
              </a:prstGeom>
            </p:spPr>
            <p:txBody>
              <a:bodyPr vert="horz" wrap="none" lIns="0" tIns="0" rIns="0" bIns="0" anchor="ctr" anchorCtr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4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请替换文字内容</a:t>
                </a:r>
                <a:endParaRPr lang="en-GB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6" name="Rectangle 71"/>
              <p:cNvSpPr/>
              <p:nvPr/>
            </p:nvSpPr>
            <p:spPr>
              <a:xfrm>
                <a:off x="6655439" y="4665694"/>
                <a:ext cx="1324039" cy="274265"/>
              </a:xfrm>
              <a:prstGeom prst="rect">
                <a:avLst/>
              </a:prstGeom>
            </p:spPr>
            <p:txBody>
              <a:bodyPr vert="horz" wrap="none" lIns="0" tIns="0" rIns="0" bIns="0" anchor="ctr" anchorCtr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4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请替换文字内容</a:t>
                </a:r>
                <a:endParaRPr lang="en-GB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7" name="Rectangle 72"/>
              <p:cNvSpPr/>
              <p:nvPr/>
            </p:nvSpPr>
            <p:spPr>
              <a:xfrm>
                <a:off x="6789614" y="3150239"/>
                <a:ext cx="1324039" cy="274265"/>
              </a:xfrm>
              <a:prstGeom prst="rect">
                <a:avLst/>
              </a:prstGeom>
            </p:spPr>
            <p:txBody>
              <a:bodyPr vert="horz" wrap="none" lIns="0" tIns="0" rIns="0" bIns="0" anchor="ctr" anchorCtr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4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请替换文字内容</a:t>
                </a:r>
                <a:endParaRPr lang="en-GB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8" name="Rectangle 73"/>
              <p:cNvSpPr/>
              <p:nvPr/>
            </p:nvSpPr>
            <p:spPr>
              <a:xfrm>
                <a:off x="4691964" y="3898210"/>
                <a:ext cx="1324039" cy="274265"/>
              </a:xfrm>
              <a:prstGeom prst="rect">
                <a:avLst/>
              </a:prstGeom>
            </p:spPr>
            <p:txBody>
              <a:bodyPr vert="horz" wrap="none" lIns="0" tIns="0" rIns="0" bIns="0" anchor="ctr" anchorCtr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4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请替换文字内容</a:t>
                </a:r>
                <a:endParaRPr lang="en-GB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cut/>
      </p:transition>
    </mc:Choice>
    <mc:Fallback xmlns="">
      <p:transition spd="slow" advClick="0" advTm="3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90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3728" y="-196310"/>
            <a:ext cx="12889104" cy="7241636"/>
          </a:xfrm>
          <a:prstGeom prst="rect">
            <a:avLst/>
          </a:prstGeom>
        </p:spPr>
      </p:pic>
      <p:sp>
        <p:nvSpPr>
          <p:cNvPr id="69" name="文本框 68"/>
          <p:cNvSpPr txBox="1"/>
          <p:nvPr/>
        </p:nvSpPr>
        <p:spPr>
          <a:xfrm>
            <a:off x="496580" y="118215"/>
            <a:ext cx="2477770" cy="372110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zh-CN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70" name="文本框 69"/>
          <p:cNvSpPr txBox="1"/>
          <p:nvPr/>
        </p:nvSpPr>
        <p:spPr>
          <a:xfrm>
            <a:off x="496580" y="410947"/>
            <a:ext cx="1917065" cy="279400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RELATED TITLE WORDS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52571">
            <a:off x="-1476" y="97180"/>
            <a:ext cx="674018" cy="627534"/>
          </a:xfrm>
          <a:prstGeom prst="rect">
            <a:avLst/>
          </a:prstGeom>
        </p:spPr>
      </p:pic>
      <p:sp>
        <p:nvSpPr>
          <p:cNvPr id="6" name="Rectangle 4"/>
          <p:cNvSpPr/>
          <p:nvPr/>
        </p:nvSpPr>
        <p:spPr>
          <a:xfrm>
            <a:off x="41446" y="1091790"/>
            <a:ext cx="4011895" cy="2450259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80" dirty="0">
              <a:ea typeface="Roboto" panose="02000000000000000000" pitchFamily="2" charset="0"/>
            </a:endParaRPr>
          </a:p>
        </p:txBody>
      </p:sp>
      <p:sp>
        <p:nvSpPr>
          <p:cNvPr id="7" name="Rectangle 5"/>
          <p:cNvSpPr/>
          <p:nvPr/>
        </p:nvSpPr>
        <p:spPr>
          <a:xfrm>
            <a:off x="41446" y="3592253"/>
            <a:ext cx="4011895" cy="18090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80" dirty="0">
              <a:ea typeface="Roboto" panose="02000000000000000000" pitchFamily="2" charset="0"/>
            </a:endParaRPr>
          </a:p>
        </p:txBody>
      </p:sp>
      <p:cxnSp>
        <p:nvCxnSpPr>
          <p:cNvPr id="8" name="Straight Connector 12"/>
          <p:cNvCxnSpPr/>
          <p:nvPr/>
        </p:nvCxnSpPr>
        <p:spPr>
          <a:xfrm>
            <a:off x="37742" y="5555243"/>
            <a:ext cx="12158210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sysDash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13"/>
          <p:cNvSpPr txBox="1"/>
          <p:nvPr/>
        </p:nvSpPr>
        <p:spPr>
          <a:xfrm>
            <a:off x="-107847" y="5617471"/>
            <a:ext cx="12429523" cy="640715"/>
          </a:xfrm>
          <a:prstGeom prst="rect">
            <a:avLst/>
          </a:prstGeom>
          <a:noFill/>
        </p:spPr>
        <p:txBody>
          <a:bodyPr wrap="square" rIns="166115" bIns="41528" numCol="1" spcCol="36000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10" name="TextBox 14"/>
          <p:cNvSpPr txBox="1"/>
          <p:nvPr/>
        </p:nvSpPr>
        <p:spPr>
          <a:xfrm>
            <a:off x="172559" y="3761636"/>
            <a:ext cx="3744791" cy="1240790"/>
          </a:xfrm>
          <a:prstGeom prst="rect">
            <a:avLst/>
          </a:prstGeom>
          <a:noFill/>
        </p:spPr>
        <p:txBody>
          <a:bodyPr wrap="square" rIns="166115" bIns="41528" numCol="1" spcCol="36000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11" name="Rectangle 16"/>
          <p:cNvSpPr/>
          <p:nvPr/>
        </p:nvSpPr>
        <p:spPr>
          <a:xfrm>
            <a:off x="4115444" y="1091790"/>
            <a:ext cx="4011895" cy="2450259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80" dirty="0">
              <a:ea typeface="Roboto" panose="02000000000000000000" pitchFamily="2" charset="0"/>
            </a:endParaRPr>
          </a:p>
        </p:txBody>
      </p:sp>
      <p:sp>
        <p:nvSpPr>
          <p:cNvPr id="12" name="Rectangle 17"/>
          <p:cNvSpPr/>
          <p:nvPr/>
        </p:nvSpPr>
        <p:spPr>
          <a:xfrm>
            <a:off x="4115444" y="3592253"/>
            <a:ext cx="4011895" cy="18090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80" dirty="0">
              <a:ea typeface="Roboto" panose="02000000000000000000" pitchFamily="2" charset="0"/>
            </a:endParaRPr>
          </a:p>
        </p:txBody>
      </p:sp>
      <p:sp>
        <p:nvSpPr>
          <p:cNvPr id="13" name="TextBox 18"/>
          <p:cNvSpPr txBox="1"/>
          <p:nvPr/>
        </p:nvSpPr>
        <p:spPr>
          <a:xfrm>
            <a:off x="4246561" y="3761636"/>
            <a:ext cx="3744791" cy="1148715"/>
          </a:xfrm>
          <a:prstGeom prst="rect">
            <a:avLst/>
          </a:prstGeom>
          <a:noFill/>
        </p:spPr>
        <p:txBody>
          <a:bodyPr wrap="square" rIns="166115" bIns="41528" numCol="1" spcCol="36000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15" name="Rectangle 19"/>
          <p:cNvSpPr/>
          <p:nvPr/>
        </p:nvSpPr>
        <p:spPr>
          <a:xfrm>
            <a:off x="8189443" y="1091790"/>
            <a:ext cx="4011895" cy="2450259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80" dirty="0">
              <a:ea typeface="Roboto" panose="02000000000000000000" pitchFamily="2" charset="0"/>
            </a:endParaRPr>
          </a:p>
        </p:txBody>
      </p:sp>
      <p:sp>
        <p:nvSpPr>
          <p:cNvPr id="16" name="Rectangle 20"/>
          <p:cNvSpPr/>
          <p:nvPr/>
        </p:nvSpPr>
        <p:spPr>
          <a:xfrm>
            <a:off x="8189443" y="3592253"/>
            <a:ext cx="4011895" cy="180908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80" dirty="0">
              <a:ea typeface="Roboto" panose="02000000000000000000" pitchFamily="2" charset="0"/>
            </a:endParaRPr>
          </a:p>
        </p:txBody>
      </p:sp>
      <p:sp>
        <p:nvSpPr>
          <p:cNvPr id="17" name="TextBox 21"/>
          <p:cNvSpPr txBox="1"/>
          <p:nvPr/>
        </p:nvSpPr>
        <p:spPr>
          <a:xfrm>
            <a:off x="8320561" y="3761636"/>
            <a:ext cx="3744791" cy="1148715"/>
          </a:xfrm>
          <a:prstGeom prst="rect">
            <a:avLst/>
          </a:prstGeom>
          <a:noFill/>
        </p:spPr>
        <p:txBody>
          <a:bodyPr wrap="square" rIns="166115" bIns="41528" numCol="1" spcCol="36000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cut/>
      </p:transition>
    </mc:Choice>
    <mc:Fallback xmlns="">
      <p:transition spd="slow" advClick="0" advTm="3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9" grpId="0"/>
      <p:bldP spid="10" grpId="0"/>
      <p:bldP spid="11" grpId="0" bldLvl="0" animBg="1"/>
      <p:bldP spid="12" grpId="0" bldLvl="0" animBg="1"/>
      <p:bldP spid="13" grpId="0"/>
      <p:bldP spid="15" grpId="0" bldLvl="0" animBg="1"/>
      <p:bldP spid="16" grpId="0" bldLvl="0" animBg="1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3728" y="-196310"/>
            <a:ext cx="12889104" cy="7241636"/>
          </a:xfrm>
          <a:prstGeom prst="rect">
            <a:avLst/>
          </a:prstGeom>
        </p:spPr>
      </p:pic>
      <p:sp>
        <p:nvSpPr>
          <p:cNvPr id="69" name="文本框 68"/>
          <p:cNvSpPr txBox="1"/>
          <p:nvPr/>
        </p:nvSpPr>
        <p:spPr>
          <a:xfrm>
            <a:off x="496580" y="118215"/>
            <a:ext cx="2477770" cy="372110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zh-CN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70" name="文本框 69"/>
          <p:cNvSpPr txBox="1"/>
          <p:nvPr/>
        </p:nvSpPr>
        <p:spPr>
          <a:xfrm>
            <a:off x="496580" y="410947"/>
            <a:ext cx="1917065" cy="279400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RELATED TITLE WORDS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52571">
            <a:off x="-1476" y="97180"/>
            <a:ext cx="674018" cy="627534"/>
          </a:xfrm>
          <a:prstGeom prst="rect">
            <a:avLst/>
          </a:prstGeom>
        </p:spPr>
      </p:pic>
      <p:grpSp>
        <p:nvGrpSpPr>
          <p:cNvPr id="60" name="Group 6"/>
          <p:cNvGrpSpPr/>
          <p:nvPr/>
        </p:nvGrpSpPr>
        <p:grpSpPr>
          <a:xfrm>
            <a:off x="4612409" y="4394055"/>
            <a:ext cx="2969972" cy="763137"/>
            <a:chOff x="4475937" y="4698842"/>
            <a:chExt cx="3243170" cy="833335"/>
          </a:xfrm>
        </p:grpSpPr>
        <p:sp>
          <p:nvSpPr>
            <p:cNvPr id="61" name="Oval 7"/>
            <p:cNvSpPr>
              <a:spLocks noChangeArrowheads="1"/>
            </p:cNvSpPr>
            <p:nvPr/>
          </p:nvSpPr>
          <p:spPr bwMode="auto">
            <a:xfrm>
              <a:off x="4475937" y="4698842"/>
              <a:ext cx="3243170" cy="833335"/>
            </a:xfrm>
            <a:prstGeom prst="ellipse">
              <a:avLst/>
            </a:prstGeom>
            <a:solidFill>
              <a:schemeClr val="accent5">
                <a:alpha val="90000"/>
              </a:schemeClr>
            </a:solidFill>
            <a:ln>
              <a:noFill/>
            </a:ln>
          </p:spPr>
          <p:txBody>
            <a:bodyPr vert="horz" wrap="square" lIns="83738" tIns="41869" rIns="83738" bIns="41869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2" name="Freeform 8"/>
            <p:cNvSpPr/>
            <p:nvPr/>
          </p:nvSpPr>
          <p:spPr bwMode="auto">
            <a:xfrm>
              <a:off x="4475937" y="5116237"/>
              <a:ext cx="3243170" cy="415940"/>
            </a:xfrm>
            <a:custGeom>
              <a:avLst/>
              <a:gdLst>
                <a:gd name="T0" fmla="*/ 726 w 1452"/>
                <a:gd name="T1" fmla="*/ 142 h 186"/>
                <a:gd name="T2" fmla="*/ 1452 w 1452"/>
                <a:gd name="T3" fmla="*/ 0 h 186"/>
                <a:gd name="T4" fmla="*/ 1452 w 1452"/>
                <a:gd name="T5" fmla="*/ 0 h 186"/>
                <a:gd name="T6" fmla="*/ 726 w 1452"/>
                <a:gd name="T7" fmla="*/ 186 h 186"/>
                <a:gd name="T8" fmla="*/ 0 w 1452"/>
                <a:gd name="T9" fmla="*/ 0 h 186"/>
                <a:gd name="T10" fmla="*/ 0 w 1452"/>
                <a:gd name="T11" fmla="*/ 0 h 186"/>
                <a:gd name="T12" fmla="*/ 726 w 1452"/>
                <a:gd name="T13" fmla="*/ 142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52" h="186">
                  <a:moveTo>
                    <a:pt x="726" y="142"/>
                  </a:moveTo>
                  <a:cubicBezTo>
                    <a:pt x="1078" y="142"/>
                    <a:pt x="1372" y="81"/>
                    <a:pt x="1452" y="0"/>
                  </a:cubicBezTo>
                  <a:cubicBezTo>
                    <a:pt x="1452" y="0"/>
                    <a:pt x="1452" y="0"/>
                    <a:pt x="1452" y="0"/>
                  </a:cubicBezTo>
                  <a:cubicBezTo>
                    <a:pt x="1452" y="103"/>
                    <a:pt x="1127" y="186"/>
                    <a:pt x="726" y="186"/>
                  </a:cubicBezTo>
                  <a:cubicBezTo>
                    <a:pt x="325" y="186"/>
                    <a:pt x="0" y="103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9" y="81"/>
                    <a:pt x="374" y="142"/>
                    <a:pt x="726" y="142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  <a:alpha val="15000"/>
              </a:schemeClr>
            </a:solidFill>
            <a:ln>
              <a:noFill/>
            </a:ln>
          </p:spPr>
          <p:txBody>
            <a:bodyPr vert="horz" wrap="square" lIns="83738" tIns="41869" rIns="83738" bIns="41869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3" name="Group 9"/>
          <p:cNvGrpSpPr/>
          <p:nvPr/>
        </p:nvGrpSpPr>
        <p:grpSpPr>
          <a:xfrm>
            <a:off x="4334057" y="3797395"/>
            <a:ext cx="3526676" cy="893656"/>
            <a:chOff x="4171981" y="4047299"/>
            <a:chExt cx="3851083" cy="975860"/>
          </a:xfrm>
        </p:grpSpPr>
        <p:sp>
          <p:nvSpPr>
            <p:cNvPr id="64" name="Oval 9"/>
            <p:cNvSpPr>
              <a:spLocks noChangeArrowheads="1"/>
            </p:cNvSpPr>
            <p:nvPr/>
          </p:nvSpPr>
          <p:spPr bwMode="auto">
            <a:xfrm>
              <a:off x="4171981" y="4047299"/>
              <a:ext cx="3851083" cy="975860"/>
            </a:xfrm>
            <a:prstGeom prst="ellipse">
              <a:avLst/>
            </a:prstGeom>
            <a:solidFill>
              <a:schemeClr val="accent4">
                <a:alpha val="90000"/>
              </a:schemeClr>
            </a:solidFill>
            <a:ln>
              <a:noFill/>
            </a:ln>
          </p:spPr>
          <p:txBody>
            <a:bodyPr vert="horz" wrap="square" lIns="83738" tIns="41869" rIns="83738" bIns="41869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5" name="Freeform 10"/>
            <p:cNvSpPr/>
            <p:nvPr/>
          </p:nvSpPr>
          <p:spPr bwMode="auto">
            <a:xfrm>
              <a:off x="4171981" y="4533047"/>
              <a:ext cx="3851083" cy="490112"/>
            </a:xfrm>
            <a:custGeom>
              <a:avLst/>
              <a:gdLst>
                <a:gd name="T0" fmla="*/ 862 w 1724"/>
                <a:gd name="T1" fmla="*/ 168 h 219"/>
                <a:gd name="T2" fmla="*/ 1724 w 1724"/>
                <a:gd name="T3" fmla="*/ 0 h 219"/>
                <a:gd name="T4" fmla="*/ 1724 w 1724"/>
                <a:gd name="T5" fmla="*/ 1 h 219"/>
                <a:gd name="T6" fmla="*/ 862 w 1724"/>
                <a:gd name="T7" fmla="*/ 219 h 219"/>
                <a:gd name="T8" fmla="*/ 0 w 1724"/>
                <a:gd name="T9" fmla="*/ 1 h 219"/>
                <a:gd name="T10" fmla="*/ 0 w 1724"/>
                <a:gd name="T11" fmla="*/ 0 h 219"/>
                <a:gd name="T12" fmla="*/ 862 w 1724"/>
                <a:gd name="T13" fmla="*/ 168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24" h="219">
                  <a:moveTo>
                    <a:pt x="862" y="168"/>
                  </a:moveTo>
                  <a:cubicBezTo>
                    <a:pt x="1280" y="168"/>
                    <a:pt x="1630" y="96"/>
                    <a:pt x="1724" y="0"/>
                  </a:cubicBezTo>
                  <a:cubicBezTo>
                    <a:pt x="1724" y="1"/>
                    <a:pt x="1724" y="1"/>
                    <a:pt x="1724" y="1"/>
                  </a:cubicBezTo>
                  <a:cubicBezTo>
                    <a:pt x="1724" y="121"/>
                    <a:pt x="1338" y="219"/>
                    <a:pt x="862" y="219"/>
                  </a:cubicBezTo>
                  <a:cubicBezTo>
                    <a:pt x="386" y="219"/>
                    <a:pt x="0" y="12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94" y="96"/>
                    <a:pt x="444" y="168"/>
                    <a:pt x="862" y="168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  <a:alpha val="15000"/>
              </a:schemeClr>
            </a:solidFill>
            <a:ln>
              <a:noFill/>
            </a:ln>
          </p:spPr>
          <p:txBody>
            <a:bodyPr vert="horz" wrap="square" lIns="83738" tIns="41869" rIns="83738" bIns="41869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6" name="Group 12"/>
          <p:cNvGrpSpPr/>
          <p:nvPr/>
        </p:nvGrpSpPr>
        <p:grpSpPr>
          <a:xfrm>
            <a:off x="4228843" y="3140806"/>
            <a:ext cx="3735773" cy="1013521"/>
            <a:chOff x="4057088" y="3330311"/>
            <a:chExt cx="4079414" cy="1106751"/>
          </a:xfrm>
        </p:grpSpPr>
        <p:sp>
          <p:nvSpPr>
            <p:cNvPr id="67" name="Oval 11"/>
            <p:cNvSpPr>
              <a:spLocks noChangeArrowheads="1"/>
            </p:cNvSpPr>
            <p:nvPr/>
          </p:nvSpPr>
          <p:spPr bwMode="auto">
            <a:xfrm>
              <a:off x="4057088" y="3330311"/>
              <a:ext cx="4079414" cy="1106751"/>
            </a:xfrm>
            <a:prstGeom prst="ellipse">
              <a:avLst/>
            </a:prstGeom>
            <a:solidFill>
              <a:schemeClr val="accent3">
                <a:alpha val="90000"/>
              </a:schemeClr>
            </a:solidFill>
            <a:ln>
              <a:noFill/>
            </a:ln>
          </p:spPr>
          <p:txBody>
            <a:bodyPr vert="horz" wrap="square" lIns="83738" tIns="41869" rIns="83738" bIns="41869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8" name="Freeform 12"/>
            <p:cNvSpPr/>
            <p:nvPr/>
          </p:nvSpPr>
          <p:spPr bwMode="auto">
            <a:xfrm>
              <a:off x="4057088" y="3884413"/>
              <a:ext cx="4079414" cy="552648"/>
            </a:xfrm>
            <a:custGeom>
              <a:avLst/>
              <a:gdLst>
                <a:gd name="T0" fmla="*/ 913 w 1826"/>
                <a:gd name="T1" fmla="*/ 189 h 248"/>
                <a:gd name="T2" fmla="*/ 0 w 1826"/>
                <a:gd name="T3" fmla="*/ 0 h 248"/>
                <a:gd name="T4" fmla="*/ 0 w 1826"/>
                <a:gd name="T5" fmla="*/ 0 h 248"/>
                <a:gd name="T6" fmla="*/ 913 w 1826"/>
                <a:gd name="T7" fmla="*/ 248 h 248"/>
                <a:gd name="T8" fmla="*/ 1826 w 1826"/>
                <a:gd name="T9" fmla="*/ 0 h 248"/>
                <a:gd name="T10" fmla="*/ 1826 w 1826"/>
                <a:gd name="T11" fmla="*/ 0 h 248"/>
                <a:gd name="T12" fmla="*/ 913 w 1826"/>
                <a:gd name="T13" fmla="*/ 189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26" h="248">
                  <a:moveTo>
                    <a:pt x="913" y="189"/>
                  </a:moveTo>
                  <a:cubicBezTo>
                    <a:pt x="471" y="189"/>
                    <a:pt x="100" y="109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37"/>
                    <a:pt x="409" y="248"/>
                    <a:pt x="913" y="248"/>
                  </a:cubicBezTo>
                  <a:cubicBezTo>
                    <a:pt x="1417" y="248"/>
                    <a:pt x="1826" y="137"/>
                    <a:pt x="1826" y="0"/>
                  </a:cubicBezTo>
                  <a:cubicBezTo>
                    <a:pt x="1826" y="0"/>
                    <a:pt x="1826" y="0"/>
                    <a:pt x="1826" y="0"/>
                  </a:cubicBezTo>
                  <a:cubicBezTo>
                    <a:pt x="1726" y="109"/>
                    <a:pt x="1355" y="189"/>
                    <a:pt x="913" y="189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  <a:alpha val="15000"/>
              </a:schemeClr>
            </a:solidFill>
            <a:ln>
              <a:noFill/>
            </a:ln>
          </p:spPr>
          <p:txBody>
            <a:bodyPr vert="horz" wrap="square" lIns="83738" tIns="41869" rIns="83738" bIns="41869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1" name="Group 15"/>
          <p:cNvGrpSpPr/>
          <p:nvPr/>
        </p:nvGrpSpPr>
        <p:grpSpPr>
          <a:xfrm>
            <a:off x="4334057" y="2644036"/>
            <a:ext cx="3526676" cy="894988"/>
            <a:chOff x="4171981" y="2787843"/>
            <a:chExt cx="3851083" cy="977315"/>
          </a:xfrm>
        </p:grpSpPr>
        <p:sp>
          <p:nvSpPr>
            <p:cNvPr id="72" name="Oval 13"/>
            <p:cNvSpPr>
              <a:spLocks noChangeArrowheads="1"/>
            </p:cNvSpPr>
            <p:nvPr/>
          </p:nvSpPr>
          <p:spPr bwMode="auto">
            <a:xfrm>
              <a:off x="4171981" y="2787843"/>
              <a:ext cx="3851083" cy="977314"/>
            </a:xfrm>
            <a:prstGeom prst="ellipse">
              <a:avLst/>
            </a:prstGeom>
            <a:solidFill>
              <a:schemeClr val="accent2">
                <a:alpha val="90000"/>
              </a:schemeClr>
            </a:solidFill>
            <a:ln>
              <a:noFill/>
            </a:ln>
          </p:spPr>
          <p:txBody>
            <a:bodyPr vert="horz" wrap="square" lIns="83738" tIns="41869" rIns="83738" bIns="41869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3" name="Freeform 14"/>
            <p:cNvSpPr/>
            <p:nvPr/>
          </p:nvSpPr>
          <p:spPr bwMode="auto">
            <a:xfrm>
              <a:off x="4171981" y="3276501"/>
              <a:ext cx="3851083" cy="488657"/>
            </a:xfrm>
            <a:custGeom>
              <a:avLst/>
              <a:gdLst>
                <a:gd name="T0" fmla="*/ 862 w 1724"/>
                <a:gd name="T1" fmla="*/ 167 h 219"/>
                <a:gd name="T2" fmla="*/ 0 w 1724"/>
                <a:gd name="T3" fmla="*/ 0 h 219"/>
                <a:gd name="T4" fmla="*/ 0 w 1724"/>
                <a:gd name="T5" fmla="*/ 0 h 219"/>
                <a:gd name="T6" fmla="*/ 862 w 1724"/>
                <a:gd name="T7" fmla="*/ 219 h 219"/>
                <a:gd name="T8" fmla="*/ 1724 w 1724"/>
                <a:gd name="T9" fmla="*/ 0 h 219"/>
                <a:gd name="T10" fmla="*/ 1724 w 1724"/>
                <a:gd name="T11" fmla="*/ 0 h 219"/>
                <a:gd name="T12" fmla="*/ 862 w 1724"/>
                <a:gd name="T13" fmla="*/ 16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24" h="219">
                  <a:moveTo>
                    <a:pt x="862" y="167"/>
                  </a:moveTo>
                  <a:cubicBezTo>
                    <a:pt x="444" y="167"/>
                    <a:pt x="94" y="96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1"/>
                    <a:pt x="386" y="219"/>
                    <a:pt x="862" y="219"/>
                  </a:cubicBezTo>
                  <a:cubicBezTo>
                    <a:pt x="1338" y="219"/>
                    <a:pt x="1724" y="121"/>
                    <a:pt x="1724" y="0"/>
                  </a:cubicBezTo>
                  <a:cubicBezTo>
                    <a:pt x="1724" y="0"/>
                    <a:pt x="1724" y="0"/>
                    <a:pt x="1724" y="0"/>
                  </a:cubicBezTo>
                  <a:cubicBezTo>
                    <a:pt x="1630" y="96"/>
                    <a:pt x="1280" y="167"/>
                    <a:pt x="862" y="167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  <a:alpha val="15000"/>
              </a:schemeClr>
            </a:solidFill>
            <a:ln>
              <a:noFill/>
            </a:ln>
          </p:spPr>
          <p:txBody>
            <a:bodyPr vert="horz" wrap="square" lIns="83738" tIns="41869" rIns="83738" bIns="41869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4" name="Group 18"/>
          <p:cNvGrpSpPr/>
          <p:nvPr/>
        </p:nvGrpSpPr>
        <p:grpSpPr>
          <a:xfrm>
            <a:off x="4612409" y="2177897"/>
            <a:ext cx="2969972" cy="764469"/>
            <a:chOff x="4475937" y="2278826"/>
            <a:chExt cx="3243170" cy="834790"/>
          </a:xfrm>
        </p:grpSpPr>
        <p:sp>
          <p:nvSpPr>
            <p:cNvPr id="75" name="Oval 15"/>
            <p:cNvSpPr>
              <a:spLocks noChangeArrowheads="1"/>
            </p:cNvSpPr>
            <p:nvPr/>
          </p:nvSpPr>
          <p:spPr bwMode="auto">
            <a:xfrm>
              <a:off x="4475937" y="2278826"/>
              <a:ext cx="3243170" cy="834789"/>
            </a:xfrm>
            <a:prstGeom prst="ellipse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  <a:effectLst/>
          </p:spPr>
          <p:txBody>
            <a:bodyPr vert="horz" wrap="square" lIns="83738" tIns="41869" rIns="83738" bIns="41869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6" name="Freeform 16"/>
            <p:cNvSpPr/>
            <p:nvPr/>
          </p:nvSpPr>
          <p:spPr bwMode="auto">
            <a:xfrm>
              <a:off x="4475937" y="2696221"/>
              <a:ext cx="3243170" cy="417395"/>
            </a:xfrm>
            <a:custGeom>
              <a:avLst/>
              <a:gdLst>
                <a:gd name="T0" fmla="*/ 726 w 1452"/>
                <a:gd name="T1" fmla="*/ 143 h 187"/>
                <a:gd name="T2" fmla="*/ 0 w 1452"/>
                <a:gd name="T3" fmla="*/ 0 h 187"/>
                <a:gd name="T4" fmla="*/ 0 w 1452"/>
                <a:gd name="T5" fmla="*/ 0 h 187"/>
                <a:gd name="T6" fmla="*/ 726 w 1452"/>
                <a:gd name="T7" fmla="*/ 187 h 187"/>
                <a:gd name="T8" fmla="*/ 1452 w 1452"/>
                <a:gd name="T9" fmla="*/ 0 h 187"/>
                <a:gd name="T10" fmla="*/ 1452 w 1452"/>
                <a:gd name="T11" fmla="*/ 0 h 187"/>
                <a:gd name="T12" fmla="*/ 726 w 1452"/>
                <a:gd name="T13" fmla="*/ 143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52" h="187">
                  <a:moveTo>
                    <a:pt x="726" y="143"/>
                  </a:moveTo>
                  <a:cubicBezTo>
                    <a:pt x="374" y="143"/>
                    <a:pt x="79" y="82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3"/>
                    <a:pt x="325" y="187"/>
                    <a:pt x="726" y="187"/>
                  </a:cubicBezTo>
                  <a:cubicBezTo>
                    <a:pt x="1127" y="187"/>
                    <a:pt x="1452" y="103"/>
                    <a:pt x="1452" y="0"/>
                  </a:cubicBezTo>
                  <a:cubicBezTo>
                    <a:pt x="1452" y="0"/>
                    <a:pt x="1452" y="0"/>
                    <a:pt x="1452" y="0"/>
                  </a:cubicBezTo>
                  <a:cubicBezTo>
                    <a:pt x="1372" y="82"/>
                    <a:pt x="1078" y="143"/>
                    <a:pt x="726" y="14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  <a:alpha val="15000"/>
              </a:schemeClr>
            </a:solidFill>
            <a:ln>
              <a:noFill/>
            </a:ln>
          </p:spPr>
          <p:txBody>
            <a:bodyPr vert="horz" wrap="square" lIns="83738" tIns="41869" rIns="83738" bIns="41869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77" name="Text Placeholder 9"/>
          <p:cNvSpPr txBox="1"/>
          <p:nvPr/>
        </p:nvSpPr>
        <p:spPr>
          <a:xfrm>
            <a:off x="8667444" y="2613432"/>
            <a:ext cx="2108498" cy="3289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  <a:endParaRPr lang="en-AU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8" name="Text Placeholder 8"/>
          <p:cNvSpPr txBox="1"/>
          <p:nvPr/>
        </p:nvSpPr>
        <p:spPr>
          <a:xfrm>
            <a:off x="1397856" y="2306034"/>
            <a:ext cx="1309543" cy="30739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2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9" name="Text Placeholder 9"/>
          <p:cNvSpPr txBox="1"/>
          <p:nvPr/>
        </p:nvSpPr>
        <p:spPr>
          <a:xfrm>
            <a:off x="1397854" y="2613432"/>
            <a:ext cx="1939504" cy="33910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  <a:endParaRPr lang="en-AU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0" name="Text Placeholder 8"/>
          <p:cNvSpPr txBox="1"/>
          <p:nvPr/>
        </p:nvSpPr>
        <p:spPr>
          <a:xfrm>
            <a:off x="1397856" y="3385375"/>
            <a:ext cx="1309543" cy="30739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2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1" name="Text Placeholder 9"/>
          <p:cNvSpPr txBox="1"/>
          <p:nvPr/>
        </p:nvSpPr>
        <p:spPr>
          <a:xfrm>
            <a:off x="1397854" y="3692773"/>
            <a:ext cx="1939504" cy="33910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  <a:endParaRPr lang="en-AU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2" name="Text Placeholder 8"/>
          <p:cNvSpPr txBox="1"/>
          <p:nvPr/>
        </p:nvSpPr>
        <p:spPr>
          <a:xfrm>
            <a:off x="1397856" y="4510204"/>
            <a:ext cx="1309543" cy="30739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</a:t>
            </a:r>
            <a:r>
              <a:rPr lang="en-US" altLang="zh-CN" sz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`</a:t>
            </a:r>
            <a:r>
              <a:rPr lang="zh-CN" altLang="en-US" sz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内容</a:t>
            </a:r>
            <a:endParaRPr lang="en-AU" sz="12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3" name="Text Placeholder 9"/>
          <p:cNvSpPr txBox="1"/>
          <p:nvPr/>
        </p:nvSpPr>
        <p:spPr>
          <a:xfrm>
            <a:off x="1397854" y="4817601"/>
            <a:ext cx="1939504" cy="33910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  <a:endParaRPr lang="en-AU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4" name="Text Placeholder 8"/>
          <p:cNvSpPr txBox="1"/>
          <p:nvPr/>
        </p:nvSpPr>
        <p:spPr>
          <a:xfrm>
            <a:off x="9407504" y="3385376"/>
            <a:ext cx="1368439" cy="29817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2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5" name="Text Placeholder 9"/>
          <p:cNvSpPr txBox="1"/>
          <p:nvPr/>
        </p:nvSpPr>
        <p:spPr>
          <a:xfrm>
            <a:off x="8667444" y="3692772"/>
            <a:ext cx="2108498" cy="3289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  <a:endParaRPr lang="en-AU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6" name="Text Placeholder 8"/>
          <p:cNvSpPr txBox="1"/>
          <p:nvPr/>
        </p:nvSpPr>
        <p:spPr>
          <a:xfrm>
            <a:off x="9407504" y="2306034"/>
            <a:ext cx="1368439" cy="2981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2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87" name="Group 48"/>
          <p:cNvGrpSpPr/>
          <p:nvPr/>
        </p:nvGrpSpPr>
        <p:grpSpPr>
          <a:xfrm>
            <a:off x="3686957" y="2323900"/>
            <a:ext cx="423890" cy="423890"/>
            <a:chOff x="2925343" y="2268550"/>
            <a:chExt cx="462882" cy="462882"/>
          </a:xfrm>
        </p:grpSpPr>
        <p:sp>
          <p:nvSpPr>
            <p:cNvPr id="88" name="Rounded Rectangle 44"/>
            <p:cNvSpPr/>
            <p:nvPr/>
          </p:nvSpPr>
          <p:spPr>
            <a:xfrm>
              <a:off x="2925343" y="2268550"/>
              <a:ext cx="462882" cy="46288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9" name="Shape 1684"/>
            <p:cNvSpPr/>
            <p:nvPr/>
          </p:nvSpPr>
          <p:spPr>
            <a:xfrm>
              <a:off x="3028178" y="2377361"/>
              <a:ext cx="280172" cy="246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041" y="15188"/>
                  </a:moveTo>
                  <a:cubicBezTo>
                    <a:pt x="8905" y="14174"/>
                    <a:pt x="8222" y="13317"/>
                    <a:pt x="8222" y="11485"/>
                  </a:cubicBezTo>
                  <a:cubicBezTo>
                    <a:pt x="8222" y="10385"/>
                    <a:pt x="8875" y="10744"/>
                    <a:pt x="9161" y="8730"/>
                  </a:cubicBezTo>
                  <a:cubicBezTo>
                    <a:pt x="9279" y="7894"/>
                    <a:pt x="9855" y="8716"/>
                    <a:pt x="9966" y="6808"/>
                  </a:cubicBezTo>
                  <a:cubicBezTo>
                    <a:pt x="9966" y="6047"/>
                    <a:pt x="9651" y="5858"/>
                    <a:pt x="9651" y="5858"/>
                  </a:cubicBezTo>
                  <a:cubicBezTo>
                    <a:pt x="9651" y="5858"/>
                    <a:pt x="9811" y="4733"/>
                    <a:pt x="9873" y="3867"/>
                  </a:cubicBezTo>
                  <a:cubicBezTo>
                    <a:pt x="9951" y="2788"/>
                    <a:pt x="9396" y="0"/>
                    <a:pt x="6431" y="0"/>
                  </a:cubicBezTo>
                  <a:cubicBezTo>
                    <a:pt x="3466" y="0"/>
                    <a:pt x="2909" y="2788"/>
                    <a:pt x="2987" y="3867"/>
                  </a:cubicBezTo>
                  <a:cubicBezTo>
                    <a:pt x="3050" y="4733"/>
                    <a:pt x="3210" y="5858"/>
                    <a:pt x="3210" y="5858"/>
                  </a:cubicBezTo>
                  <a:cubicBezTo>
                    <a:pt x="3210" y="5858"/>
                    <a:pt x="2895" y="6047"/>
                    <a:pt x="2895" y="6808"/>
                  </a:cubicBezTo>
                  <a:cubicBezTo>
                    <a:pt x="3005" y="8716"/>
                    <a:pt x="3582" y="7894"/>
                    <a:pt x="3700" y="8730"/>
                  </a:cubicBezTo>
                  <a:cubicBezTo>
                    <a:pt x="3987" y="10744"/>
                    <a:pt x="4639" y="10385"/>
                    <a:pt x="4639" y="11485"/>
                  </a:cubicBezTo>
                  <a:cubicBezTo>
                    <a:pt x="4639" y="13317"/>
                    <a:pt x="3956" y="14174"/>
                    <a:pt x="1819" y="15188"/>
                  </a:cubicBezTo>
                  <a:cubicBezTo>
                    <a:pt x="1169" y="15497"/>
                    <a:pt x="0" y="15976"/>
                    <a:pt x="0" y="17129"/>
                  </a:cubicBezTo>
                  <a:lnTo>
                    <a:pt x="0" y="21600"/>
                  </a:lnTo>
                  <a:lnTo>
                    <a:pt x="15005" y="21600"/>
                  </a:lnTo>
                  <a:cubicBezTo>
                    <a:pt x="15005" y="21600"/>
                    <a:pt x="15005" y="18955"/>
                    <a:pt x="15005" y="18248"/>
                  </a:cubicBezTo>
                  <a:cubicBezTo>
                    <a:pt x="15005" y="17196"/>
                    <a:pt x="13184" y="16207"/>
                    <a:pt x="11041" y="15188"/>
                  </a:cubicBezTo>
                  <a:close/>
                  <a:moveTo>
                    <a:pt x="21600" y="21600"/>
                  </a:moveTo>
                  <a:cubicBezTo>
                    <a:pt x="21600" y="21600"/>
                    <a:pt x="21557" y="16953"/>
                    <a:pt x="21307" y="16471"/>
                  </a:cubicBezTo>
                  <a:cubicBezTo>
                    <a:pt x="20935" y="15754"/>
                    <a:pt x="20071" y="15261"/>
                    <a:pt x="18463" y="14498"/>
                  </a:cubicBezTo>
                  <a:cubicBezTo>
                    <a:pt x="16861" y="13736"/>
                    <a:pt x="16349" y="13094"/>
                    <a:pt x="16349" y="11720"/>
                  </a:cubicBezTo>
                  <a:cubicBezTo>
                    <a:pt x="16349" y="10894"/>
                    <a:pt x="16838" y="11164"/>
                    <a:pt x="17053" y="9653"/>
                  </a:cubicBezTo>
                  <a:cubicBezTo>
                    <a:pt x="17142" y="9026"/>
                    <a:pt x="17574" y="9643"/>
                    <a:pt x="17657" y="8212"/>
                  </a:cubicBezTo>
                  <a:cubicBezTo>
                    <a:pt x="17657" y="7642"/>
                    <a:pt x="17420" y="7499"/>
                    <a:pt x="17420" y="7499"/>
                  </a:cubicBezTo>
                  <a:cubicBezTo>
                    <a:pt x="17420" y="7499"/>
                    <a:pt x="17541" y="6656"/>
                    <a:pt x="17588" y="6006"/>
                  </a:cubicBezTo>
                  <a:cubicBezTo>
                    <a:pt x="17646" y="5197"/>
                    <a:pt x="17229" y="3106"/>
                    <a:pt x="15005" y="3106"/>
                  </a:cubicBezTo>
                  <a:cubicBezTo>
                    <a:pt x="12781" y="3106"/>
                    <a:pt x="12365" y="5197"/>
                    <a:pt x="12422" y="6006"/>
                  </a:cubicBezTo>
                  <a:cubicBezTo>
                    <a:pt x="12469" y="6656"/>
                    <a:pt x="12589" y="7499"/>
                    <a:pt x="12589" y="7499"/>
                  </a:cubicBezTo>
                  <a:cubicBezTo>
                    <a:pt x="12589" y="7499"/>
                    <a:pt x="12353" y="7642"/>
                    <a:pt x="12353" y="8212"/>
                  </a:cubicBezTo>
                  <a:cubicBezTo>
                    <a:pt x="12437" y="9643"/>
                    <a:pt x="12868" y="9026"/>
                    <a:pt x="12957" y="9653"/>
                  </a:cubicBezTo>
                  <a:cubicBezTo>
                    <a:pt x="13173" y="11164"/>
                    <a:pt x="13662" y="10894"/>
                    <a:pt x="13662" y="11720"/>
                  </a:cubicBezTo>
                  <a:cubicBezTo>
                    <a:pt x="13662" y="12655"/>
                    <a:pt x="13424" y="13250"/>
                    <a:pt x="12768" y="13776"/>
                  </a:cubicBezTo>
                  <a:cubicBezTo>
                    <a:pt x="16268" y="15766"/>
                    <a:pt x="16737" y="16172"/>
                    <a:pt x="16737" y="17952"/>
                  </a:cubicBezTo>
                  <a:lnTo>
                    <a:pt x="16737" y="21600"/>
                  </a:lnTo>
                  <a:cubicBezTo>
                    <a:pt x="16737" y="2160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891" tIns="34891" rIns="34891" bIns="34891" numCol="1" anchor="ctr">
              <a:noAutofit/>
            </a:bodyPr>
            <a:lstStyle/>
            <a:p>
              <a:pPr algn="just">
                <a:lnSpc>
                  <a:spcPct val="120000"/>
                </a:lnSpc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0" name="Group 54"/>
          <p:cNvGrpSpPr/>
          <p:nvPr/>
        </p:nvGrpSpPr>
        <p:grpSpPr>
          <a:xfrm>
            <a:off x="3686957" y="4523150"/>
            <a:ext cx="423890" cy="423890"/>
            <a:chOff x="2855493" y="3429000"/>
            <a:chExt cx="462882" cy="462882"/>
          </a:xfrm>
        </p:grpSpPr>
        <p:sp>
          <p:nvSpPr>
            <p:cNvPr id="91" name="Rounded Rectangle 55"/>
            <p:cNvSpPr/>
            <p:nvPr/>
          </p:nvSpPr>
          <p:spPr>
            <a:xfrm>
              <a:off x="2855493" y="3429000"/>
              <a:ext cx="462882" cy="462882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2" name="AutoShape 35"/>
            <p:cNvSpPr/>
            <p:nvPr/>
          </p:nvSpPr>
          <p:spPr bwMode="auto">
            <a:xfrm>
              <a:off x="2978718" y="3520829"/>
              <a:ext cx="216432" cy="290727"/>
            </a:xfrm>
            <a:custGeom>
              <a:avLst/>
              <a:gdLst>
                <a:gd name="T0" fmla="*/ 733 w 19946"/>
                <a:gd name="T1" fmla="*/ 1038 h 21355"/>
                <a:gd name="T2" fmla="*/ 550 w 19946"/>
                <a:gd name="T3" fmla="*/ 889 h 21355"/>
                <a:gd name="T4" fmla="*/ 6041 w 19946"/>
                <a:gd name="T5" fmla="*/ 11465 h 21355"/>
                <a:gd name="T6" fmla="*/ 5858 w 19946"/>
                <a:gd name="T7" fmla="*/ 16679 h 21355"/>
                <a:gd name="T8" fmla="*/ 0 w 19946"/>
                <a:gd name="T9" fmla="*/ 18765 h 21355"/>
                <a:gd name="T10" fmla="*/ 6590 w 19946"/>
                <a:gd name="T11" fmla="*/ 17722 h 21355"/>
                <a:gd name="T12" fmla="*/ 8970 w 19946"/>
                <a:gd name="T13" fmla="*/ 20999 h 21355"/>
                <a:gd name="T14" fmla="*/ 10251 w 19946"/>
                <a:gd name="T15" fmla="*/ 20403 h 21355"/>
                <a:gd name="T16" fmla="*/ 12265 w 19946"/>
                <a:gd name="T17" fmla="*/ 18467 h 21355"/>
                <a:gd name="T18" fmla="*/ 12631 w 19946"/>
                <a:gd name="T19" fmla="*/ 17275 h 21355"/>
                <a:gd name="T20" fmla="*/ 8055 w 19946"/>
                <a:gd name="T21" fmla="*/ 16381 h 21355"/>
                <a:gd name="T22" fmla="*/ 18855 w 19946"/>
                <a:gd name="T23" fmla="*/ 15785 h 21355"/>
                <a:gd name="T24" fmla="*/ 18672 w 19946"/>
                <a:gd name="T25" fmla="*/ 15636 h 21355"/>
                <a:gd name="T26" fmla="*/ 17024 w 19946"/>
                <a:gd name="T27" fmla="*/ 12806 h 21355"/>
                <a:gd name="T28" fmla="*/ 16475 w 19946"/>
                <a:gd name="T29" fmla="*/ 12806 h 21355"/>
                <a:gd name="T30" fmla="*/ 13180 w 19946"/>
                <a:gd name="T31" fmla="*/ 5805 h 21355"/>
                <a:gd name="T32" fmla="*/ 8421 w 19946"/>
                <a:gd name="T33" fmla="*/ 9380 h 21355"/>
                <a:gd name="T34" fmla="*/ 12814 w 19946"/>
                <a:gd name="T35" fmla="*/ 5507 h 21355"/>
                <a:gd name="T36" fmla="*/ 4211 w 19946"/>
                <a:gd name="T37" fmla="*/ 2825 h 21355"/>
                <a:gd name="T38" fmla="*/ 4211 w 19946"/>
                <a:gd name="T39" fmla="*/ 2378 h 21355"/>
                <a:gd name="T40" fmla="*/ 1831 w 19946"/>
                <a:gd name="T41" fmla="*/ 591 h 21355"/>
                <a:gd name="T42" fmla="*/ 1648 w 19946"/>
                <a:gd name="T43" fmla="*/ 1038 h 21355"/>
                <a:gd name="T44" fmla="*/ 18672 w 19946"/>
                <a:gd name="T45" fmla="*/ 14891 h 21355"/>
                <a:gd name="T46" fmla="*/ 17024 w 19946"/>
                <a:gd name="T47" fmla="*/ 9678 h 21355"/>
                <a:gd name="T48" fmla="*/ 15560 w 19946"/>
                <a:gd name="T49" fmla="*/ 2825 h 21355"/>
                <a:gd name="T50" fmla="*/ 12814 w 19946"/>
                <a:gd name="T51" fmla="*/ 5507 h 21355"/>
                <a:gd name="T52" fmla="*/ 13180 w 19946"/>
                <a:gd name="T53" fmla="*/ 5805 h 21355"/>
                <a:gd name="T54" fmla="*/ 16475 w 19946"/>
                <a:gd name="T55" fmla="*/ 3570 h 21355"/>
                <a:gd name="T56" fmla="*/ 16475 w 19946"/>
                <a:gd name="T57" fmla="*/ 8933 h 21355"/>
                <a:gd name="T58" fmla="*/ 17024 w 19946"/>
                <a:gd name="T59" fmla="*/ 2676 h 21355"/>
                <a:gd name="T60" fmla="*/ 19038 w 19946"/>
                <a:gd name="T61" fmla="*/ 1932 h 21355"/>
                <a:gd name="T62" fmla="*/ 17573 w 19946"/>
                <a:gd name="T63" fmla="*/ 740 h 21355"/>
                <a:gd name="T64" fmla="*/ 16658 w 19946"/>
                <a:gd name="T65" fmla="*/ 2378 h 21355"/>
                <a:gd name="T66" fmla="*/ 8970 w 19946"/>
                <a:gd name="T67" fmla="*/ 2825 h 21355"/>
                <a:gd name="T68" fmla="*/ 15560 w 19946"/>
                <a:gd name="T69" fmla="*/ 2825 h 21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946" h="21355">
                  <a:moveTo>
                    <a:pt x="7505" y="10125"/>
                  </a:moveTo>
                  <a:cubicBezTo>
                    <a:pt x="3478" y="6996"/>
                    <a:pt x="733" y="3272"/>
                    <a:pt x="733" y="1038"/>
                  </a:cubicBezTo>
                  <a:cubicBezTo>
                    <a:pt x="733" y="1038"/>
                    <a:pt x="733" y="889"/>
                    <a:pt x="733" y="740"/>
                  </a:cubicBezTo>
                  <a:cubicBezTo>
                    <a:pt x="733" y="740"/>
                    <a:pt x="550" y="889"/>
                    <a:pt x="550" y="889"/>
                  </a:cubicBezTo>
                  <a:cubicBezTo>
                    <a:pt x="-1464" y="4017"/>
                    <a:pt x="3112" y="9082"/>
                    <a:pt x="6041" y="11316"/>
                  </a:cubicBezTo>
                  <a:cubicBezTo>
                    <a:pt x="6041" y="11316"/>
                    <a:pt x="6041" y="11316"/>
                    <a:pt x="6041" y="11465"/>
                  </a:cubicBezTo>
                  <a:cubicBezTo>
                    <a:pt x="6041" y="16232"/>
                    <a:pt x="6041" y="16232"/>
                    <a:pt x="6041" y="16232"/>
                  </a:cubicBezTo>
                  <a:cubicBezTo>
                    <a:pt x="6041" y="16381"/>
                    <a:pt x="5858" y="16530"/>
                    <a:pt x="5858" y="16679"/>
                  </a:cubicBezTo>
                  <a:cubicBezTo>
                    <a:pt x="550" y="18020"/>
                    <a:pt x="550" y="18020"/>
                    <a:pt x="550" y="18020"/>
                  </a:cubicBezTo>
                  <a:cubicBezTo>
                    <a:pt x="183" y="18169"/>
                    <a:pt x="0" y="18467"/>
                    <a:pt x="0" y="18765"/>
                  </a:cubicBezTo>
                  <a:cubicBezTo>
                    <a:pt x="183" y="19063"/>
                    <a:pt x="550" y="19360"/>
                    <a:pt x="916" y="19212"/>
                  </a:cubicBezTo>
                  <a:cubicBezTo>
                    <a:pt x="6590" y="17722"/>
                    <a:pt x="6590" y="17722"/>
                    <a:pt x="6590" y="17722"/>
                  </a:cubicBezTo>
                  <a:cubicBezTo>
                    <a:pt x="6590" y="17722"/>
                    <a:pt x="6773" y="17871"/>
                    <a:pt x="6956" y="17871"/>
                  </a:cubicBezTo>
                  <a:cubicBezTo>
                    <a:pt x="8970" y="20999"/>
                    <a:pt x="8970" y="20999"/>
                    <a:pt x="8970" y="20999"/>
                  </a:cubicBezTo>
                  <a:cubicBezTo>
                    <a:pt x="9153" y="21297"/>
                    <a:pt x="9702" y="21446"/>
                    <a:pt x="10068" y="21297"/>
                  </a:cubicBezTo>
                  <a:cubicBezTo>
                    <a:pt x="10434" y="21148"/>
                    <a:pt x="10434" y="20701"/>
                    <a:pt x="10251" y="20403"/>
                  </a:cubicBezTo>
                  <a:cubicBezTo>
                    <a:pt x="8421" y="17722"/>
                    <a:pt x="8421" y="17722"/>
                    <a:pt x="8421" y="17722"/>
                  </a:cubicBezTo>
                  <a:cubicBezTo>
                    <a:pt x="12265" y="18467"/>
                    <a:pt x="12265" y="18467"/>
                    <a:pt x="12265" y="18467"/>
                  </a:cubicBezTo>
                  <a:cubicBezTo>
                    <a:pt x="12631" y="18616"/>
                    <a:pt x="12997" y="18467"/>
                    <a:pt x="13180" y="18020"/>
                  </a:cubicBezTo>
                  <a:cubicBezTo>
                    <a:pt x="13180" y="17722"/>
                    <a:pt x="12997" y="17424"/>
                    <a:pt x="12631" y="17275"/>
                  </a:cubicBezTo>
                  <a:cubicBezTo>
                    <a:pt x="8055" y="16381"/>
                    <a:pt x="8055" y="16381"/>
                    <a:pt x="8055" y="16381"/>
                  </a:cubicBezTo>
                  <a:cubicBezTo>
                    <a:pt x="8055" y="16381"/>
                    <a:pt x="8055" y="16381"/>
                    <a:pt x="8055" y="16381"/>
                  </a:cubicBezTo>
                  <a:cubicBezTo>
                    <a:pt x="8055" y="12657"/>
                    <a:pt x="8055" y="12657"/>
                    <a:pt x="8055" y="12657"/>
                  </a:cubicBezTo>
                  <a:cubicBezTo>
                    <a:pt x="11350" y="14743"/>
                    <a:pt x="16658" y="16679"/>
                    <a:pt x="18855" y="15785"/>
                  </a:cubicBezTo>
                  <a:cubicBezTo>
                    <a:pt x="18855" y="15785"/>
                    <a:pt x="19038" y="15636"/>
                    <a:pt x="19038" y="15636"/>
                  </a:cubicBezTo>
                  <a:cubicBezTo>
                    <a:pt x="18855" y="15636"/>
                    <a:pt x="18672" y="15636"/>
                    <a:pt x="18672" y="15636"/>
                  </a:cubicBezTo>
                  <a:cubicBezTo>
                    <a:pt x="15926" y="15636"/>
                    <a:pt x="11350" y="13402"/>
                    <a:pt x="7505" y="10125"/>
                  </a:cubicBezTo>
                  <a:close/>
                  <a:moveTo>
                    <a:pt x="17024" y="12806"/>
                  </a:moveTo>
                  <a:cubicBezTo>
                    <a:pt x="17024" y="12955"/>
                    <a:pt x="16841" y="13104"/>
                    <a:pt x="16658" y="13104"/>
                  </a:cubicBezTo>
                  <a:cubicBezTo>
                    <a:pt x="16658" y="13104"/>
                    <a:pt x="16475" y="12955"/>
                    <a:pt x="16475" y="12806"/>
                  </a:cubicBezTo>
                  <a:cubicBezTo>
                    <a:pt x="16475" y="8933"/>
                    <a:pt x="16475" y="8933"/>
                    <a:pt x="16475" y="8933"/>
                  </a:cubicBezTo>
                  <a:cubicBezTo>
                    <a:pt x="15560" y="7890"/>
                    <a:pt x="14461" y="6847"/>
                    <a:pt x="13180" y="5805"/>
                  </a:cubicBezTo>
                  <a:cubicBezTo>
                    <a:pt x="8787" y="9380"/>
                    <a:pt x="8787" y="9380"/>
                    <a:pt x="8787" y="9380"/>
                  </a:cubicBezTo>
                  <a:cubicBezTo>
                    <a:pt x="8787" y="9380"/>
                    <a:pt x="8604" y="9380"/>
                    <a:pt x="8421" y="9380"/>
                  </a:cubicBezTo>
                  <a:cubicBezTo>
                    <a:pt x="8421" y="9231"/>
                    <a:pt x="8421" y="9082"/>
                    <a:pt x="8421" y="8933"/>
                  </a:cubicBezTo>
                  <a:cubicBezTo>
                    <a:pt x="12814" y="5507"/>
                    <a:pt x="12814" y="5507"/>
                    <a:pt x="12814" y="5507"/>
                  </a:cubicBezTo>
                  <a:cubicBezTo>
                    <a:pt x="11533" y="4464"/>
                    <a:pt x="10251" y="3570"/>
                    <a:pt x="8970" y="2825"/>
                  </a:cubicBezTo>
                  <a:cubicBezTo>
                    <a:pt x="4211" y="2825"/>
                    <a:pt x="4211" y="2825"/>
                    <a:pt x="4211" y="2825"/>
                  </a:cubicBezTo>
                  <a:cubicBezTo>
                    <a:pt x="4028" y="2825"/>
                    <a:pt x="4028" y="2676"/>
                    <a:pt x="4028" y="2527"/>
                  </a:cubicBezTo>
                  <a:cubicBezTo>
                    <a:pt x="4028" y="2378"/>
                    <a:pt x="4028" y="2378"/>
                    <a:pt x="4211" y="2378"/>
                  </a:cubicBezTo>
                  <a:cubicBezTo>
                    <a:pt x="8055" y="2378"/>
                    <a:pt x="8055" y="2378"/>
                    <a:pt x="8055" y="2378"/>
                  </a:cubicBezTo>
                  <a:cubicBezTo>
                    <a:pt x="4943" y="591"/>
                    <a:pt x="2380" y="-5"/>
                    <a:pt x="1831" y="591"/>
                  </a:cubicBezTo>
                  <a:cubicBezTo>
                    <a:pt x="1831" y="591"/>
                    <a:pt x="1831" y="591"/>
                    <a:pt x="1831" y="591"/>
                  </a:cubicBezTo>
                  <a:cubicBezTo>
                    <a:pt x="1648" y="591"/>
                    <a:pt x="1648" y="889"/>
                    <a:pt x="1648" y="1038"/>
                  </a:cubicBezTo>
                  <a:cubicBezTo>
                    <a:pt x="1648" y="2974"/>
                    <a:pt x="4394" y="6549"/>
                    <a:pt x="8055" y="9678"/>
                  </a:cubicBezTo>
                  <a:cubicBezTo>
                    <a:pt x="11899" y="12657"/>
                    <a:pt x="16292" y="14891"/>
                    <a:pt x="18672" y="14891"/>
                  </a:cubicBezTo>
                  <a:cubicBezTo>
                    <a:pt x="18855" y="14891"/>
                    <a:pt x="19221" y="14891"/>
                    <a:pt x="19221" y="14743"/>
                  </a:cubicBezTo>
                  <a:cubicBezTo>
                    <a:pt x="19953" y="14296"/>
                    <a:pt x="19221" y="12210"/>
                    <a:pt x="17024" y="9678"/>
                  </a:cubicBezTo>
                  <a:lnTo>
                    <a:pt x="17024" y="12806"/>
                  </a:lnTo>
                  <a:close/>
                  <a:moveTo>
                    <a:pt x="15560" y="2825"/>
                  </a:moveTo>
                  <a:cubicBezTo>
                    <a:pt x="15743" y="2974"/>
                    <a:pt x="15743" y="2974"/>
                    <a:pt x="15743" y="2974"/>
                  </a:cubicBezTo>
                  <a:cubicBezTo>
                    <a:pt x="12814" y="5507"/>
                    <a:pt x="12814" y="5507"/>
                    <a:pt x="12814" y="5507"/>
                  </a:cubicBezTo>
                  <a:cubicBezTo>
                    <a:pt x="12814" y="5507"/>
                    <a:pt x="12997" y="5656"/>
                    <a:pt x="12997" y="5656"/>
                  </a:cubicBezTo>
                  <a:cubicBezTo>
                    <a:pt x="12997" y="5656"/>
                    <a:pt x="13180" y="5805"/>
                    <a:pt x="13180" y="5805"/>
                  </a:cubicBezTo>
                  <a:cubicBezTo>
                    <a:pt x="16109" y="3421"/>
                    <a:pt x="16109" y="3421"/>
                    <a:pt x="16109" y="3421"/>
                  </a:cubicBezTo>
                  <a:cubicBezTo>
                    <a:pt x="16475" y="3570"/>
                    <a:pt x="16475" y="3570"/>
                    <a:pt x="16475" y="3570"/>
                  </a:cubicBezTo>
                  <a:cubicBezTo>
                    <a:pt x="16475" y="3570"/>
                    <a:pt x="16475" y="3570"/>
                    <a:pt x="16475" y="3570"/>
                  </a:cubicBezTo>
                  <a:cubicBezTo>
                    <a:pt x="16475" y="8933"/>
                    <a:pt x="16475" y="8933"/>
                    <a:pt x="16475" y="8933"/>
                  </a:cubicBezTo>
                  <a:cubicBezTo>
                    <a:pt x="16658" y="9082"/>
                    <a:pt x="16841" y="9380"/>
                    <a:pt x="17024" y="9678"/>
                  </a:cubicBezTo>
                  <a:cubicBezTo>
                    <a:pt x="17024" y="2676"/>
                    <a:pt x="17024" y="2676"/>
                    <a:pt x="17024" y="2676"/>
                  </a:cubicBezTo>
                  <a:cubicBezTo>
                    <a:pt x="17024" y="2676"/>
                    <a:pt x="17024" y="2676"/>
                    <a:pt x="17024" y="2676"/>
                  </a:cubicBezTo>
                  <a:cubicBezTo>
                    <a:pt x="17573" y="2825"/>
                    <a:pt x="18305" y="2527"/>
                    <a:pt x="19038" y="1932"/>
                  </a:cubicBezTo>
                  <a:cubicBezTo>
                    <a:pt x="19953" y="1336"/>
                    <a:pt x="20136" y="442"/>
                    <a:pt x="19770" y="144"/>
                  </a:cubicBezTo>
                  <a:cubicBezTo>
                    <a:pt x="19404" y="-154"/>
                    <a:pt x="18305" y="-5"/>
                    <a:pt x="17573" y="740"/>
                  </a:cubicBezTo>
                  <a:cubicBezTo>
                    <a:pt x="16841" y="1187"/>
                    <a:pt x="16475" y="1932"/>
                    <a:pt x="16658" y="2378"/>
                  </a:cubicBezTo>
                  <a:cubicBezTo>
                    <a:pt x="16658" y="2378"/>
                    <a:pt x="16658" y="2378"/>
                    <a:pt x="16658" y="2378"/>
                  </a:cubicBezTo>
                  <a:cubicBezTo>
                    <a:pt x="8055" y="2378"/>
                    <a:pt x="8055" y="2378"/>
                    <a:pt x="8055" y="2378"/>
                  </a:cubicBezTo>
                  <a:cubicBezTo>
                    <a:pt x="8421" y="2527"/>
                    <a:pt x="8604" y="2676"/>
                    <a:pt x="8970" y="2825"/>
                  </a:cubicBezTo>
                  <a:lnTo>
                    <a:pt x="15560" y="2825"/>
                  </a:lnTo>
                  <a:close/>
                  <a:moveTo>
                    <a:pt x="15560" y="2825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3" name="Group 61"/>
          <p:cNvGrpSpPr/>
          <p:nvPr/>
        </p:nvGrpSpPr>
        <p:grpSpPr>
          <a:xfrm>
            <a:off x="8106040" y="3423526"/>
            <a:ext cx="423890" cy="423890"/>
            <a:chOff x="2095350" y="2324961"/>
            <a:chExt cx="462882" cy="462882"/>
          </a:xfrm>
        </p:grpSpPr>
        <p:sp>
          <p:nvSpPr>
            <p:cNvPr id="94" name="Rounded Rectangle 59"/>
            <p:cNvSpPr/>
            <p:nvPr/>
          </p:nvSpPr>
          <p:spPr>
            <a:xfrm>
              <a:off x="2095350" y="2324961"/>
              <a:ext cx="462882" cy="462882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5" name="Shape 579"/>
            <p:cNvSpPr/>
            <p:nvPr/>
          </p:nvSpPr>
          <p:spPr>
            <a:xfrm flipV="1">
              <a:off x="2204123" y="2428623"/>
              <a:ext cx="245336" cy="255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0" h="21387" extrusionOk="0">
                  <a:moveTo>
                    <a:pt x="15651" y="10439"/>
                  </a:moveTo>
                  <a:cubicBezTo>
                    <a:pt x="14876" y="10985"/>
                    <a:pt x="13809" y="10794"/>
                    <a:pt x="13267" y="10015"/>
                  </a:cubicBezTo>
                  <a:cubicBezTo>
                    <a:pt x="12724" y="9235"/>
                    <a:pt x="12913" y="8160"/>
                    <a:pt x="13688" y="7614"/>
                  </a:cubicBezTo>
                  <a:cubicBezTo>
                    <a:pt x="14302" y="7180"/>
                    <a:pt x="15100" y="7212"/>
                    <a:pt x="15674" y="7633"/>
                  </a:cubicBezTo>
                  <a:cubicBezTo>
                    <a:pt x="15386" y="7808"/>
                    <a:pt x="15187" y="7909"/>
                    <a:pt x="15149" y="7927"/>
                  </a:cubicBezTo>
                  <a:cubicBezTo>
                    <a:pt x="14829" y="8080"/>
                    <a:pt x="14692" y="8465"/>
                    <a:pt x="14842" y="8787"/>
                  </a:cubicBezTo>
                  <a:cubicBezTo>
                    <a:pt x="14952" y="9021"/>
                    <a:pt x="15183" y="9159"/>
                    <a:pt x="15425" y="9159"/>
                  </a:cubicBezTo>
                  <a:cubicBezTo>
                    <a:pt x="15515" y="9159"/>
                    <a:pt x="15608" y="9138"/>
                    <a:pt x="15698" y="9096"/>
                  </a:cubicBezTo>
                  <a:cubicBezTo>
                    <a:pt x="15903" y="8999"/>
                    <a:pt x="16125" y="8881"/>
                    <a:pt x="16356" y="8743"/>
                  </a:cubicBezTo>
                  <a:cubicBezTo>
                    <a:pt x="16460" y="9377"/>
                    <a:pt x="16209" y="10045"/>
                    <a:pt x="15651" y="10439"/>
                  </a:cubicBezTo>
                  <a:close/>
                  <a:moveTo>
                    <a:pt x="20298" y="434"/>
                  </a:moveTo>
                  <a:cubicBezTo>
                    <a:pt x="20181" y="97"/>
                    <a:pt x="19814" y="-81"/>
                    <a:pt x="19481" y="36"/>
                  </a:cubicBezTo>
                  <a:cubicBezTo>
                    <a:pt x="19146" y="153"/>
                    <a:pt x="18970" y="523"/>
                    <a:pt x="19086" y="859"/>
                  </a:cubicBezTo>
                  <a:cubicBezTo>
                    <a:pt x="20075" y="3715"/>
                    <a:pt x="18112" y="5846"/>
                    <a:pt x="16617" y="6988"/>
                  </a:cubicBezTo>
                  <a:lnTo>
                    <a:pt x="16012" y="6118"/>
                  </a:lnTo>
                  <a:cubicBezTo>
                    <a:pt x="15810" y="5827"/>
                    <a:pt x="15355" y="5583"/>
                    <a:pt x="15003" y="5578"/>
                  </a:cubicBezTo>
                  <a:lnTo>
                    <a:pt x="11612" y="5594"/>
                  </a:lnTo>
                  <a:cubicBezTo>
                    <a:pt x="11260" y="5588"/>
                    <a:pt x="10735" y="5751"/>
                    <a:pt x="10445" y="5955"/>
                  </a:cubicBezTo>
                  <a:lnTo>
                    <a:pt x="457" y="13000"/>
                  </a:lnTo>
                  <a:cubicBezTo>
                    <a:pt x="-27" y="13341"/>
                    <a:pt x="-145" y="14013"/>
                    <a:pt x="194" y="14500"/>
                  </a:cubicBezTo>
                  <a:lnTo>
                    <a:pt x="4734" y="21032"/>
                  </a:lnTo>
                  <a:cubicBezTo>
                    <a:pt x="5073" y="21519"/>
                    <a:pt x="5618" y="21461"/>
                    <a:pt x="6101" y="21120"/>
                  </a:cubicBezTo>
                  <a:lnTo>
                    <a:pt x="16090" y="14075"/>
                  </a:lnTo>
                  <a:cubicBezTo>
                    <a:pt x="16378" y="13870"/>
                    <a:pt x="16709" y="13429"/>
                    <a:pt x="16826" y="13093"/>
                  </a:cubicBezTo>
                  <a:lnTo>
                    <a:pt x="17888" y="9729"/>
                  </a:lnTo>
                  <a:cubicBezTo>
                    <a:pt x="18003" y="9393"/>
                    <a:pt x="17932" y="8880"/>
                    <a:pt x="17730" y="8589"/>
                  </a:cubicBezTo>
                  <a:lnTo>
                    <a:pt x="17361" y="8058"/>
                  </a:lnTo>
                  <a:cubicBezTo>
                    <a:pt x="19371" y="6513"/>
                    <a:pt x="21455" y="3778"/>
                    <a:pt x="20298" y="434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34891" tIns="34891" rIns="34891" bIns="34891" numCol="1" anchor="ctr">
              <a:noAutofit/>
            </a:bodyPr>
            <a:lstStyle/>
            <a:p>
              <a:pPr algn="just">
                <a:lnSpc>
                  <a:spcPct val="120000"/>
                </a:lnSpc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6" name="Group 66"/>
          <p:cNvGrpSpPr/>
          <p:nvPr/>
        </p:nvGrpSpPr>
        <p:grpSpPr>
          <a:xfrm>
            <a:off x="8106040" y="2302574"/>
            <a:ext cx="423890" cy="423890"/>
            <a:chOff x="2018242" y="3429000"/>
            <a:chExt cx="462882" cy="462882"/>
          </a:xfrm>
        </p:grpSpPr>
        <p:sp>
          <p:nvSpPr>
            <p:cNvPr id="97" name="Rounded Rectangle 63"/>
            <p:cNvSpPr/>
            <p:nvPr/>
          </p:nvSpPr>
          <p:spPr>
            <a:xfrm>
              <a:off x="2018242" y="3429000"/>
              <a:ext cx="462882" cy="462882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8" name="Shape 546"/>
            <p:cNvSpPr/>
            <p:nvPr/>
          </p:nvSpPr>
          <p:spPr>
            <a:xfrm>
              <a:off x="2102354" y="3560952"/>
              <a:ext cx="299452" cy="198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24" extrusionOk="0">
                  <a:moveTo>
                    <a:pt x="18596" y="5942"/>
                  </a:moveTo>
                  <a:cubicBezTo>
                    <a:pt x="18295" y="7132"/>
                    <a:pt x="17976" y="8348"/>
                    <a:pt x="17696" y="9399"/>
                  </a:cubicBezTo>
                  <a:cubicBezTo>
                    <a:pt x="18794" y="11734"/>
                    <a:pt x="19440" y="14666"/>
                    <a:pt x="19440" y="17887"/>
                  </a:cubicBezTo>
                  <a:cubicBezTo>
                    <a:pt x="19440" y="18391"/>
                    <a:pt x="19426" y="18896"/>
                    <a:pt x="19394" y="19390"/>
                  </a:cubicBezTo>
                  <a:cubicBezTo>
                    <a:pt x="19341" y="20265"/>
                    <a:pt x="19778" y="21038"/>
                    <a:pt x="20372" y="21116"/>
                  </a:cubicBezTo>
                  <a:cubicBezTo>
                    <a:pt x="20405" y="21122"/>
                    <a:pt x="20439" y="21124"/>
                    <a:pt x="20471" y="21124"/>
                  </a:cubicBezTo>
                  <a:cubicBezTo>
                    <a:pt x="21024" y="21124"/>
                    <a:pt x="21495" y="20502"/>
                    <a:pt x="21545" y="19677"/>
                  </a:cubicBezTo>
                  <a:cubicBezTo>
                    <a:pt x="21582" y="19089"/>
                    <a:pt x="21600" y="18486"/>
                    <a:pt x="21600" y="17887"/>
                  </a:cubicBezTo>
                  <a:cubicBezTo>
                    <a:pt x="21600" y="13196"/>
                    <a:pt x="20463" y="9004"/>
                    <a:pt x="18596" y="5942"/>
                  </a:cubicBezTo>
                  <a:close/>
                  <a:moveTo>
                    <a:pt x="10801" y="3957"/>
                  </a:moveTo>
                  <a:cubicBezTo>
                    <a:pt x="11273" y="3957"/>
                    <a:pt x="11734" y="4016"/>
                    <a:pt x="12183" y="4127"/>
                  </a:cubicBezTo>
                  <a:cubicBezTo>
                    <a:pt x="12656" y="3256"/>
                    <a:pt x="13186" y="2296"/>
                    <a:pt x="13702" y="1383"/>
                  </a:cubicBezTo>
                  <a:cubicBezTo>
                    <a:pt x="12781" y="990"/>
                    <a:pt x="11810" y="778"/>
                    <a:pt x="10801" y="778"/>
                  </a:cubicBezTo>
                  <a:cubicBezTo>
                    <a:pt x="4744" y="778"/>
                    <a:pt x="0" y="8292"/>
                    <a:pt x="0" y="17887"/>
                  </a:cubicBezTo>
                  <a:cubicBezTo>
                    <a:pt x="0" y="18477"/>
                    <a:pt x="18" y="19068"/>
                    <a:pt x="53" y="19643"/>
                  </a:cubicBezTo>
                  <a:cubicBezTo>
                    <a:pt x="105" y="20519"/>
                    <a:pt x="636" y="21162"/>
                    <a:pt x="1225" y="21086"/>
                  </a:cubicBezTo>
                  <a:cubicBezTo>
                    <a:pt x="1818" y="21007"/>
                    <a:pt x="2258" y="20236"/>
                    <a:pt x="2204" y="19361"/>
                  </a:cubicBezTo>
                  <a:cubicBezTo>
                    <a:pt x="2174" y="18879"/>
                    <a:pt x="2160" y="18383"/>
                    <a:pt x="2160" y="17887"/>
                  </a:cubicBezTo>
                  <a:cubicBezTo>
                    <a:pt x="2160" y="10076"/>
                    <a:pt x="5955" y="3957"/>
                    <a:pt x="10801" y="3957"/>
                  </a:cubicBezTo>
                  <a:close/>
                  <a:moveTo>
                    <a:pt x="8778" y="16036"/>
                  </a:moveTo>
                  <a:cubicBezTo>
                    <a:pt x="8032" y="17937"/>
                    <a:pt x="8535" y="19501"/>
                    <a:pt x="9569" y="20379"/>
                  </a:cubicBezTo>
                  <a:cubicBezTo>
                    <a:pt x="10602" y="21258"/>
                    <a:pt x="11773" y="21116"/>
                    <a:pt x="12519" y="19216"/>
                  </a:cubicBezTo>
                  <a:cubicBezTo>
                    <a:pt x="13265" y="17315"/>
                    <a:pt x="17970" y="355"/>
                    <a:pt x="17561" y="6"/>
                  </a:cubicBezTo>
                  <a:cubicBezTo>
                    <a:pt x="17151" y="-342"/>
                    <a:pt x="9524" y="14136"/>
                    <a:pt x="8778" y="16036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34891" tIns="34891" rIns="34891" bIns="34891" numCol="1" anchor="ctr">
              <a:noAutofit/>
            </a:bodyPr>
            <a:lstStyle/>
            <a:p>
              <a:pPr algn="just">
                <a:lnSpc>
                  <a:spcPct val="120000"/>
                </a:lnSpc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9" name="Group 68"/>
          <p:cNvGrpSpPr/>
          <p:nvPr/>
        </p:nvGrpSpPr>
        <p:grpSpPr>
          <a:xfrm>
            <a:off x="3686957" y="3423526"/>
            <a:ext cx="423890" cy="423890"/>
            <a:chOff x="2855493" y="3429000"/>
            <a:chExt cx="462882" cy="462882"/>
          </a:xfrm>
        </p:grpSpPr>
        <p:sp>
          <p:nvSpPr>
            <p:cNvPr id="100" name="Rounded Rectangle 50"/>
            <p:cNvSpPr/>
            <p:nvPr/>
          </p:nvSpPr>
          <p:spPr>
            <a:xfrm>
              <a:off x="2855493" y="3429000"/>
              <a:ext cx="462882" cy="462882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1" name="Shape 1849"/>
            <p:cNvSpPr/>
            <p:nvPr/>
          </p:nvSpPr>
          <p:spPr>
            <a:xfrm flipH="1">
              <a:off x="2967936" y="3562457"/>
              <a:ext cx="256862" cy="206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363" extrusionOk="0">
                  <a:moveTo>
                    <a:pt x="7274" y="21020"/>
                  </a:moveTo>
                  <a:cubicBezTo>
                    <a:pt x="7274" y="21376"/>
                    <a:pt x="7435" y="21475"/>
                    <a:pt x="7659" y="21222"/>
                  </a:cubicBezTo>
                  <a:cubicBezTo>
                    <a:pt x="7951" y="20894"/>
                    <a:pt x="10973" y="17529"/>
                    <a:pt x="10973" y="17529"/>
                  </a:cubicBezTo>
                  <a:lnTo>
                    <a:pt x="7274" y="15153"/>
                  </a:lnTo>
                  <a:cubicBezTo>
                    <a:pt x="7274" y="15153"/>
                    <a:pt x="7274" y="21020"/>
                    <a:pt x="7274" y="21020"/>
                  </a:cubicBezTo>
                  <a:close/>
                  <a:moveTo>
                    <a:pt x="20812" y="50"/>
                  </a:moveTo>
                  <a:cubicBezTo>
                    <a:pt x="20412" y="224"/>
                    <a:pt x="667" y="8860"/>
                    <a:pt x="277" y="9030"/>
                  </a:cubicBezTo>
                  <a:cubicBezTo>
                    <a:pt x="-53" y="9174"/>
                    <a:pt x="-126" y="9528"/>
                    <a:pt x="266" y="9723"/>
                  </a:cubicBezTo>
                  <a:cubicBezTo>
                    <a:pt x="733" y="9955"/>
                    <a:pt x="4681" y="11919"/>
                    <a:pt x="4681" y="11919"/>
                  </a:cubicBezTo>
                  <a:lnTo>
                    <a:pt x="4681" y="11919"/>
                  </a:lnTo>
                  <a:lnTo>
                    <a:pt x="7298" y="13221"/>
                  </a:lnTo>
                  <a:cubicBezTo>
                    <a:pt x="7298" y="13221"/>
                    <a:pt x="19903" y="1732"/>
                    <a:pt x="20073" y="1577"/>
                  </a:cubicBezTo>
                  <a:cubicBezTo>
                    <a:pt x="20246" y="1420"/>
                    <a:pt x="20443" y="1713"/>
                    <a:pt x="20319" y="1881"/>
                  </a:cubicBezTo>
                  <a:cubicBezTo>
                    <a:pt x="20194" y="2050"/>
                    <a:pt x="11163" y="14170"/>
                    <a:pt x="11163" y="14170"/>
                  </a:cubicBezTo>
                  <a:cubicBezTo>
                    <a:pt x="11163" y="14170"/>
                    <a:pt x="11163" y="14170"/>
                    <a:pt x="11163" y="14171"/>
                  </a:cubicBezTo>
                  <a:lnTo>
                    <a:pt x="10637" y="14898"/>
                  </a:lnTo>
                  <a:lnTo>
                    <a:pt x="11333" y="15363"/>
                  </a:lnTo>
                  <a:lnTo>
                    <a:pt x="11333" y="15363"/>
                  </a:lnTo>
                  <a:cubicBezTo>
                    <a:pt x="11333" y="15363"/>
                    <a:pt x="16742" y="18976"/>
                    <a:pt x="17127" y="19234"/>
                  </a:cubicBezTo>
                  <a:cubicBezTo>
                    <a:pt x="17464" y="19459"/>
                    <a:pt x="17904" y="19272"/>
                    <a:pt x="18001" y="18750"/>
                  </a:cubicBezTo>
                  <a:cubicBezTo>
                    <a:pt x="18117" y="18135"/>
                    <a:pt x="21310" y="1052"/>
                    <a:pt x="21382" y="671"/>
                  </a:cubicBezTo>
                  <a:cubicBezTo>
                    <a:pt x="21474" y="177"/>
                    <a:pt x="21211" y="-125"/>
                    <a:pt x="20812" y="5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34891" tIns="34891" rIns="34891" bIns="34891" numCol="1" anchor="ctr">
              <a:noAutofit/>
            </a:bodyPr>
            <a:lstStyle/>
            <a:p>
              <a:pPr algn="just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02" name="Text Placeholder 9"/>
          <p:cNvSpPr txBox="1"/>
          <p:nvPr/>
        </p:nvSpPr>
        <p:spPr>
          <a:xfrm>
            <a:off x="8712520" y="4811326"/>
            <a:ext cx="2108498" cy="3289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  <a:endParaRPr lang="en-AU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3" name="Text Placeholder 8"/>
          <p:cNvSpPr txBox="1"/>
          <p:nvPr/>
        </p:nvSpPr>
        <p:spPr>
          <a:xfrm>
            <a:off x="9452580" y="4503928"/>
            <a:ext cx="1368439" cy="2981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2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04" name="Group 66"/>
          <p:cNvGrpSpPr/>
          <p:nvPr/>
        </p:nvGrpSpPr>
        <p:grpSpPr>
          <a:xfrm>
            <a:off x="8151116" y="4500468"/>
            <a:ext cx="423890" cy="423890"/>
            <a:chOff x="2018242" y="3429000"/>
            <a:chExt cx="462882" cy="462882"/>
          </a:xfrm>
        </p:grpSpPr>
        <p:sp>
          <p:nvSpPr>
            <p:cNvPr id="105" name="Rounded Rectangle 63"/>
            <p:cNvSpPr/>
            <p:nvPr/>
          </p:nvSpPr>
          <p:spPr>
            <a:xfrm>
              <a:off x="2018242" y="3429000"/>
              <a:ext cx="462882" cy="462882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6" name="Shape 546"/>
            <p:cNvSpPr/>
            <p:nvPr/>
          </p:nvSpPr>
          <p:spPr>
            <a:xfrm>
              <a:off x="2102354" y="3560952"/>
              <a:ext cx="299452" cy="198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24" extrusionOk="0">
                  <a:moveTo>
                    <a:pt x="18596" y="5942"/>
                  </a:moveTo>
                  <a:cubicBezTo>
                    <a:pt x="18295" y="7132"/>
                    <a:pt x="17976" y="8348"/>
                    <a:pt x="17696" y="9399"/>
                  </a:cubicBezTo>
                  <a:cubicBezTo>
                    <a:pt x="18794" y="11734"/>
                    <a:pt x="19440" y="14666"/>
                    <a:pt x="19440" y="17887"/>
                  </a:cubicBezTo>
                  <a:cubicBezTo>
                    <a:pt x="19440" y="18391"/>
                    <a:pt x="19426" y="18896"/>
                    <a:pt x="19394" y="19390"/>
                  </a:cubicBezTo>
                  <a:cubicBezTo>
                    <a:pt x="19341" y="20265"/>
                    <a:pt x="19778" y="21038"/>
                    <a:pt x="20372" y="21116"/>
                  </a:cubicBezTo>
                  <a:cubicBezTo>
                    <a:pt x="20405" y="21122"/>
                    <a:pt x="20439" y="21124"/>
                    <a:pt x="20471" y="21124"/>
                  </a:cubicBezTo>
                  <a:cubicBezTo>
                    <a:pt x="21024" y="21124"/>
                    <a:pt x="21495" y="20502"/>
                    <a:pt x="21545" y="19677"/>
                  </a:cubicBezTo>
                  <a:cubicBezTo>
                    <a:pt x="21582" y="19089"/>
                    <a:pt x="21600" y="18486"/>
                    <a:pt x="21600" y="17887"/>
                  </a:cubicBezTo>
                  <a:cubicBezTo>
                    <a:pt x="21600" y="13196"/>
                    <a:pt x="20463" y="9004"/>
                    <a:pt x="18596" y="5942"/>
                  </a:cubicBezTo>
                  <a:close/>
                  <a:moveTo>
                    <a:pt x="10801" y="3957"/>
                  </a:moveTo>
                  <a:cubicBezTo>
                    <a:pt x="11273" y="3957"/>
                    <a:pt x="11734" y="4016"/>
                    <a:pt x="12183" y="4127"/>
                  </a:cubicBezTo>
                  <a:cubicBezTo>
                    <a:pt x="12656" y="3256"/>
                    <a:pt x="13186" y="2296"/>
                    <a:pt x="13702" y="1383"/>
                  </a:cubicBezTo>
                  <a:cubicBezTo>
                    <a:pt x="12781" y="990"/>
                    <a:pt x="11810" y="778"/>
                    <a:pt x="10801" y="778"/>
                  </a:cubicBezTo>
                  <a:cubicBezTo>
                    <a:pt x="4744" y="778"/>
                    <a:pt x="0" y="8292"/>
                    <a:pt x="0" y="17887"/>
                  </a:cubicBezTo>
                  <a:cubicBezTo>
                    <a:pt x="0" y="18477"/>
                    <a:pt x="18" y="19068"/>
                    <a:pt x="53" y="19643"/>
                  </a:cubicBezTo>
                  <a:cubicBezTo>
                    <a:pt x="105" y="20519"/>
                    <a:pt x="636" y="21162"/>
                    <a:pt x="1225" y="21086"/>
                  </a:cubicBezTo>
                  <a:cubicBezTo>
                    <a:pt x="1818" y="21007"/>
                    <a:pt x="2258" y="20236"/>
                    <a:pt x="2204" y="19361"/>
                  </a:cubicBezTo>
                  <a:cubicBezTo>
                    <a:pt x="2174" y="18879"/>
                    <a:pt x="2160" y="18383"/>
                    <a:pt x="2160" y="17887"/>
                  </a:cubicBezTo>
                  <a:cubicBezTo>
                    <a:pt x="2160" y="10076"/>
                    <a:pt x="5955" y="3957"/>
                    <a:pt x="10801" y="3957"/>
                  </a:cubicBezTo>
                  <a:close/>
                  <a:moveTo>
                    <a:pt x="8778" y="16036"/>
                  </a:moveTo>
                  <a:cubicBezTo>
                    <a:pt x="8032" y="17937"/>
                    <a:pt x="8535" y="19501"/>
                    <a:pt x="9569" y="20379"/>
                  </a:cubicBezTo>
                  <a:cubicBezTo>
                    <a:pt x="10602" y="21258"/>
                    <a:pt x="11773" y="21116"/>
                    <a:pt x="12519" y="19216"/>
                  </a:cubicBezTo>
                  <a:cubicBezTo>
                    <a:pt x="13265" y="17315"/>
                    <a:pt x="17970" y="355"/>
                    <a:pt x="17561" y="6"/>
                  </a:cubicBezTo>
                  <a:cubicBezTo>
                    <a:pt x="17151" y="-342"/>
                    <a:pt x="9524" y="14136"/>
                    <a:pt x="8778" y="16036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34891" tIns="34891" rIns="34891" bIns="34891" numCol="1" anchor="ctr">
              <a:noAutofit/>
            </a:bodyPr>
            <a:lstStyle/>
            <a:p>
              <a:pPr algn="just">
                <a:lnSpc>
                  <a:spcPct val="120000"/>
                </a:lnSpc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cut/>
      </p:transition>
    </mc:Choice>
    <mc:Fallback xmlns="">
      <p:transition spd="slow" advClick="0" advTm="3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5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5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10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build="p"/>
      <p:bldP spid="78" grpId="0" build="p"/>
      <p:bldP spid="79" grpId="0" build="p"/>
      <p:bldP spid="80" grpId="0" build="p"/>
      <p:bldP spid="81" grpId="0" build="p"/>
      <p:bldP spid="82" grpId="0" build="p"/>
      <p:bldP spid="83" grpId="0" build="p"/>
      <p:bldP spid="84" grpId="0" build="p"/>
      <p:bldP spid="85" grpId="0" build="p"/>
      <p:bldP spid="86" grpId="0" build="p"/>
      <p:bldP spid="102" grpId="0" build="p"/>
      <p:bldP spid="10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3728" y="-196310"/>
            <a:ext cx="12889104" cy="7241636"/>
          </a:xfrm>
          <a:prstGeom prst="rect">
            <a:avLst/>
          </a:prstGeom>
        </p:spPr>
      </p:pic>
      <p:grpSp>
        <p:nvGrpSpPr>
          <p:cNvPr id="22" name="组合 21"/>
          <p:cNvGrpSpPr/>
          <p:nvPr/>
        </p:nvGrpSpPr>
        <p:grpSpPr>
          <a:xfrm>
            <a:off x="-332671" y="2893475"/>
            <a:ext cx="12857339" cy="2551749"/>
            <a:chOff x="170694" y="177982"/>
            <a:chExt cx="3936003" cy="781165"/>
          </a:xfrm>
        </p:grpSpPr>
        <p:sp>
          <p:nvSpPr>
            <p:cNvPr id="23" name="等腰三角形 22"/>
            <p:cNvSpPr/>
            <p:nvPr/>
          </p:nvSpPr>
          <p:spPr>
            <a:xfrm>
              <a:off x="1233863" y="177982"/>
              <a:ext cx="355284" cy="356514"/>
            </a:xfrm>
            <a:prstGeom prst="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0" tIns="48215" rIns="96430" bIns="48215" rtlCol="0" anchor="ctr"/>
            <a:lstStyle/>
            <a:p>
              <a:pPr algn="ctr"/>
              <a:endParaRPr lang="zh-CN" altLang="en-US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等腰三角形 23"/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0" tIns="48215" rIns="96430" bIns="48215" rtlCol="0" anchor="ctr"/>
            <a:lstStyle/>
            <a:p>
              <a:pPr algn="ctr"/>
              <a:endParaRPr lang="zh-CN" altLang="en-US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70694" y="261768"/>
              <a:ext cx="3936003" cy="6119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0" tIns="48215" rIns="96430" bIns="48215" rtlCol="0" anchor="ctr"/>
            <a:lstStyle/>
            <a:p>
              <a:pPr algn="ctr"/>
              <a:endParaRPr lang="zh-CN" altLang="en-US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平行四边形 25"/>
            <p:cNvSpPr/>
            <p:nvPr/>
          </p:nvSpPr>
          <p:spPr>
            <a:xfrm>
              <a:off x="376965" y="178257"/>
              <a:ext cx="1036076" cy="779005"/>
            </a:xfrm>
            <a:prstGeom prst="parallelogram">
              <a:avLst>
                <a:gd name="adj" fmla="val 48207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0" tIns="48215" rIns="96430" bIns="48215" rtlCol="0" anchor="ctr"/>
            <a:lstStyle/>
            <a:p>
              <a:pPr algn="ctr"/>
              <a:endParaRPr lang="zh-CN" altLang="en-US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文本框 6"/>
            <p:cNvSpPr txBox="1"/>
            <p:nvPr/>
          </p:nvSpPr>
          <p:spPr>
            <a:xfrm>
              <a:off x="627581" y="284178"/>
              <a:ext cx="569115" cy="52991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zh-CN" sz="1125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02</a:t>
              </a:r>
              <a:endParaRPr lang="zh-CN" altLang="en-US" sz="1125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8" name="TextBox 48"/>
          <p:cNvSpPr txBox="1"/>
          <p:nvPr/>
        </p:nvSpPr>
        <p:spPr>
          <a:xfrm>
            <a:off x="4107211" y="3563092"/>
            <a:ext cx="7101357" cy="7778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506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在此添加您的标题</a:t>
            </a:r>
            <a:endParaRPr lang="en-GB" altLang="zh-CN" sz="506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TextBox 49"/>
          <p:cNvSpPr txBox="1"/>
          <p:nvPr/>
        </p:nvSpPr>
        <p:spPr>
          <a:xfrm>
            <a:off x="4107211" y="4479037"/>
            <a:ext cx="4324739" cy="3460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/>
            <a:r>
              <a:rPr lang="zh-CN" altLang="en-US" sz="225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点击此处添加副标题文本内容</a:t>
            </a: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062" y="-2689589"/>
            <a:ext cx="9502965" cy="95029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cut/>
      </p:transition>
    </mc:Choice>
    <mc:Fallback xmlns="">
      <p:transition spd="slow" advClick="0" advTm="3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19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0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1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2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37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28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9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0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1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8" grpId="1"/>
      <p:bldP spid="29" grpId="0"/>
      <p:bldP spid="2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3728" y="-196310"/>
            <a:ext cx="12889104" cy="7241636"/>
          </a:xfrm>
          <a:prstGeom prst="rect">
            <a:avLst/>
          </a:prstGeom>
        </p:spPr>
      </p:pic>
      <p:sp>
        <p:nvSpPr>
          <p:cNvPr id="69" name="文本框 68"/>
          <p:cNvSpPr txBox="1"/>
          <p:nvPr/>
        </p:nvSpPr>
        <p:spPr>
          <a:xfrm>
            <a:off x="496580" y="118215"/>
            <a:ext cx="2477770" cy="372110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zh-CN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70" name="文本框 69"/>
          <p:cNvSpPr txBox="1"/>
          <p:nvPr/>
        </p:nvSpPr>
        <p:spPr>
          <a:xfrm>
            <a:off x="496580" y="410947"/>
            <a:ext cx="1917065" cy="279400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RELATED TITLE WORDS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52571">
            <a:off x="-1476" y="97180"/>
            <a:ext cx="674018" cy="627534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791744" y="1916832"/>
            <a:ext cx="5064342" cy="3573719"/>
            <a:chOff x="6199748" y="2294758"/>
            <a:chExt cx="4802010" cy="3388601"/>
          </a:xfrm>
        </p:grpSpPr>
        <p:sp>
          <p:nvSpPr>
            <p:cNvPr id="7" name="Freeform 6"/>
            <p:cNvSpPr/>
            <p:nvPr/>
          </p:nvSpPr>
          <p:spPr>
            <a:xfrm>
              <a:off x="7045861" y="2643177"/>
              <a:ext cx="2708066" cy="2708008"/>
            </a:xfrm>
            <a:custGeom>
              <a:avLst/>
              <a:gdLst>
                <a:gd name="connsiteX0" fmla="*/ 0 w 2708066"/>
                <a:gd name="connsiteY0" fmla="*/ 1354004 h 2708008"/>
                <a:gd name="connsiteX1" fmla="*/ 1354033 w 2708066"/>
                <a:gd name="connsiteY1" fmla="*/ 0 h 2708008"/>
                <a:gd name="connsiteX2" fmla="*/ 2708066 w 2708066"/>
                <a:gd name="connsiteY2" fmla="*/ 1354004 h 2708008"/>
                <a:gd name="connsiteX3" fmla="*/ 1354033 w 2708066"/>
                <a:gd name="connsiteY3" fmla="*/ 2708008 h 2708008"/>
                <a:gd name="connsiteX4" fmla="*/ 0 w 2708066"/>
                <a:gd name="connsiteY4" fmla="*/ 1354004 h 2708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8066" h="2708008">
                  <a:moveTo>
                    <a:pt x="0" y="1354004"/>
                  </a:moveTo>
                  <a:cubicBezTo>
                    <a:pt x="0" y="606208"/>
                    <a:pt x="606221" y="0"/>
                    <a:pt x="1354033" y="0"/>
                  </a:cubicBezTo>
                  <a:cubicBezTo>
                    <a:pt x="2101845" y="0"/>
                    <a:pt x="2708066" y="606208"/>
                    <a:pt x="2708066" y="1354004"/>
                  </a:cubicBezTo>
                  <a:cubicBezTo>
                    <a:pt x="2708066" y="2101800"/>
                    <a:pt x="2101845" y="2708008"/>
                    <a:pt x="1354033" y="2708008"/>
                  </a:cubicBezTo>
                  <a:cubicBezTo>
                    <a:pt x="606221" y="2708008"/>
                    <a:pt x="0" y="2101800"/>
                    <a:pt x="0" y="13540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27196" tIns="627187" rIns="627196" bIns="627187" numCol="1" spcCol="1270" anchor="ctr" anchorCtr="0">
              <a:noAutofit/>
            </a:bodyPr>
            <a:lstStyle/>
            <a:p>
              <a:pPr algn="ctr" defTabSz="2437765">
                <a:lnSpc>
                  <a:spcPct val="120000"/>
                </a:lnSpc>
                <a:spcAft>
                  <a:spcPct val="35000"/>
                </a:spcAft>
              </a:pPr>
              <a:endParaRPr lang="id-ID" sz="5485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8591026" y="2519799"/>
              <a:ext cx="301176" cy="301171"/>
            </a:xfrm>
            <a:prstGeom prst="ellipse">
              <a:avLst/>
            </a:prstGeom>
            <a:solidFill>
              <a:schemeClr val="accent6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7877873" y="5149983"/>
              <a:ext cx="218075" cy="218285"/>
            </a:xfrm>
            <a:prstGeom prst="ellipse">
              <a:avLst/>
            </a:prstGeom>
            <a:solidFill>
              <a:schemeClr val="accent6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56240"/>
                <a:satOff val="2879"/>
                <a:lumOff val="1209"/>
                <a:alphaOff val="0"/>
              </a:schemeClr>
            </a:fillRef>
            <a:effectRef idx="0">
              <a:schemeClr val="accent3">
                <a:hueOff val="56240"/>
                <a:satOff val="2879"/>
                <a:lumOff val="1209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928187" y="3742198"/>
              <a:ext cx="218075" cy="218285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12479"/>
                <a:satOff val="5757"/>
                <a:lumOff val="2418"/>
                <a:alphaOff val="0"/>
              </a:schemeClr>
            </a:fillRef>
            <a:effectRef idx="0">
              <a:schemeClr val="accent3">
                <a:hueOff val="112479"/>
                <a:satOff val="5757"/>
                <a:lumOff val="2418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8884647" y="5382188"/>
              <a:ext cx="301176" cy="30117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68719"/>
                <a:satOff val="8636"/>
                <a:lumOff val="3628"/>
                <a:alphaOff val="0"/>
              </a:schemeClr>
            </a:fillRef>
            <a:effectRef idx="0">
              <a:schemeClr val="accent3">
                <a:hueOff val="168719"/>
                <a:satOff val="8636"/>
                <a:lumOff val="3628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7578045" y="3164374"/>
              <a:ext cx="218075" cy="218285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224959"/>
                <a:satOff val="11515"/>
                <a:lumOff val="4837"/>
                <a:alphaOff val="0"/>
              </a:schemeClr>
            </a:fillRef>
            <a:effectRef idx="0">
              <a:schemeClr val="accent3">
                <a:hueOff val="224959"/>
                <a:satOff val="11515"/>
                <a:lumOff val="4837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6199748" y="3131948"/>
              <a:ext cx="1100954" cy="1100602"/>
            </a:xfrm>
            <a:custGeom>
              <a:avLst/>
              <a:gdLst>
                <a:gd name="connsiteX0" fmla="*/ 0 w 1100954"/>
                <a:gd name="connsiteY0" fmla="*/ 550301 h 1100602"/>
                <a:gd name="connsiteX1" fmla="*/ 550477 w 1100954"/>
                <a:gd name="connsiteY1" fmla="*/ 0 h 1100602"/>
                <a:gd name="connsiteX2" fmla="*/ 1100954 w 1100954"/>
                <a:gd name="connsiteY2" fmla="*/ 550301 h 1100602"/>
                <a:gd name="connsiteX3" fmla="*/ 550477 w 1100954"/>
                <a:gd name="connsiteY3" fmla="*/ 1100602 h 1100602"/>
                <a:gd name="connsiteX4" fmla="*/ 0 w 1100954"/>
                <a:gd name="connsiteY4" fmla="*/ 550301 h 110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0954" h="1100602">
                  <a:moveTo>
                    <a:pt x="0" y="550301"/>
                  </a:moveTo>
                  <a:cubicBezTo>
                    <a:pt x="0" y="246378"/>
                    <a:pt x="246457" y="0"/>
                    <a:pt x="550477" y="0"/>
                  </a:cubicBezTo>
                  <a:cubicBezTo>
                    <a:pt x="854497" y="0"/>
                    <a:pt x="1100954" y="246378"/>
                    <a:pt x="1100954" y="550301"/>
                  </a:cubicBezTo>
                  <a:cubicBezTo>
                    <a:pt x="1100954" y="854224"/>
                    <a:pt x="854497" y="1100602"/>
                    <a:pt x="550477" y="1100602"/>
                  </a:cubicBezTo>
                  <a:cubicBezTo>
                    <a:pt x="246457" y="1100602"/>
                    <a:pt x="0" y="854224"/>
                    <a:pt x="0" y="550301"/>
                  </a:cubicBezTo>
                  <a:close/>
                </a:path>
              </a:pathLst>
            </a:custGeom>
            <a:solidFill>
              <a:schemeClr val="accent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337438"/>
                <a:satOff val="17272"/>
                <a:lumOff val="7255"/>
                <a:alphaOff val="0"/>
              </a:schemeClr>
            </a:fillRef>
            <a:effectRef idx="0">
              <a:schemeClr val="accent3">
                <a:hueOff val="337438"/>
                <a:satOff val="17272"/>
                <a:lumOff val="725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4420" tIns="254365" rIns="254420" bIns="254365" numCol="1" spcCol="1270" anchor="ctr" anchorCtr="0">
              <a:noAutofit/>
            </a:bodyPr>
            <a:lstStyle/>
            <a:p>
              <a:pPr algn="ctr" defTabSz="984250">
                <a:lnSpc>
                  <a:spcPct val="120000"/>
                </a:lnSpc>
                <a:spcAft>
                  <a:spcPct val="35000"/>
                </a:spcAft>
              </a:pPr>
              <a:endParaRPr lang="id-ID" sz="2215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Oval 13"/>
            <p:cNvSpPr/>
            <p:nvPr/>
          </p:nvSpPr>
          <p:spPr>
            <a:xfrm>
              <a:off x="9288092" y="4197527"/>
              <a:ext cx="301176" cy="301171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393678"/>
                <a:satOff val="20151"/>
                <a:lumOff val="8464"/>
                <a:alphaOff val="0"/>
              </a:schemeClr>
            </a:fillRef>
            <a:effectRef idx="0">
              <a:schemeClr val="accent3">
                <a:hueOff val="393678"/>
                <a:satOff val="20151"/>
                <a:lumOff val="8464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Oval 14"/>
            <p:cNvSpPr/>
            <p:nvPr/>
          </p:nvSpPr>
          <p:spPr>
            <a:xfrm>
              <a:off x="6461137" y="4435079"/>
              <a:ext cx="544433" cy="54444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449917"/>
                <a:satOff val="23029"/>
                <a:lumOff val="9673"/>
                <a:alphaOff val="0"/>
              </a:schemeClr>
            </a:fillRef>
            <a:effectRef idx="0">
              <a:schemeClr val="accent3">
                <a:hueOff val="449917"/>
                <a:satOff val="23029"/>
                <a:lumOff val="9673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Freeform 15"/>
            <p:cNvSpPr/>
            <p:nvPr/>
          </p:nvSpPr>
          <p:spPr>
            <a:xfrm>
              <a:off x="9900804" y="2294758"/>
              <a:ext cx="1100954" cy="1100602"/>
            </a:xfrm>
            <a:custGeom>
              <a:avLst/>
              <a:gdLst>
                <a:gd name="connsiteX0" fmla="*/ 0 w 1100954"/>
                <a:gd name="connsiteY0" fmla="*/ 550301 h 1100602"/>
                <a:gd name="connsiteX1" fmla="*/ 550477 w 1100954"/>
                <a:gd name="connsiteY1" fmla="*/ 0 h 1100602"/>
                <a:gd name="connsiteX2" fmla="*/ 1100954 w 1100954"/>
                <a:gd name="connsiteY2" fmla="*/ 550301 h 1100602"/>
                <a:gd name="connsiteX3" fmla="*/ 550477 w 1100954"/>
                <a:gd name="connsiteY3" fmla="*/ 1100602 h 1100602"/>
                <a:gd name="connsiteX4" fmla="*/ 0 w 1100954"/>
                <a:gd name="connsiteY4" fmla="*/ 550301 h 110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0954" h="1100602">
                  <a:moveTo>
                    <a:pt x="0" y="550301"/>
                  </a:moveTo>
                  <a:cubicBezTo>
                    <a:pt x="0" y="246378"/>
                    <a:pt x="246457" y="0"/>
                    <a:pt x="550477" y="0"/>
                  </a:cubicBezTo>
                  <a:cubicBezTo>
                    <a:pt x="854497" y="0"/>
                    <a:pt x="1100954" y="246378"/>
                    <a:pt x="1100954" y="550301"/>
                  </a:cubicBezTo>
                  <a:cubicBezTo>
                    <a:pt x="1100954" y="854224"/>
                    <a:pt x="854497" y="1100602"/>
                    <a:pt x="550477" y="1100602"/>
                  </a:cubicBezTo>
                  <a:cubicBezTo>
                    <a:pt x="246457" y="1100602"/>
                    <a:pt x="0" y="854224"/>
                    <a:pt x="0" y="5503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506157"/>
                <a:satOff val="25908"/>
                <a:lumOff val="10883"/>
                <a:alphaOff val="0"/>
              </a:schemeClr>
            </a:fillRef>
            <a:effectRef idx="0">
              <a:schemeClr val="accent3">
                <a:hueOff val="506157"/>
                <a:satOff val="25908"/>
                <a:lumOff val="1088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4420" tIns="254365" rIns="254420" bIns="254365" numCol="1" spcCol="1270" anchor="ctr" anchorCtr="0">
              <a:noAutofit/>
            </a:bodyPr>
            <a:lstStyle/>
            <a:p>
              <a:pPr algn="ctr" defTabSz="984250">
                <a:lnSpc>
                  <a:spcPct val="120000"/>
                </a:lnSpc>
                <a:spcAft>
                  <a:spcPct val="35000"/>
                </a:spcAft>
              </a:pPr>
              <a:endParaRPr lang="id-ID" sz="2215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Oval 16"/>
            <p:cNvSpPr/>
            <p:nvPr/>
          </p:nvSpPr>
          <p:spPr>
            <a:xfrm>
              <a:off x="9540385" y="3373960"/>
              <a:ext cx="301176" cy="301171"/>
            </a:xfrm>
            <a:prstGeom prst="ellipse">
              <a:avLst/>
            </a:prstGeom>
            <a:solidFill>
              <a:schemeClr val="accent5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562397"/>
                <a:satOff val="28787"/>
                <a:lumOff val="12092"/>
                <a:alphaOff val="0"/>
              </a:schemeClr>
            </a:fillRef>
            <a:effectRef idx="0">
              <a:schemeClr val="accent3">
                <a:hueOff val="562397"/>
                <a:satOff val="28787"/>
                <a:lumOff val="12092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Oval 17"/>
            <p:cNvSpPr/>
            <p:nvPr/>
          </p:nvSpPr>
          <p:spPr>
            <a:xfrm>
              <a:off x="6243062" y="5047837"/>
              <a:ext cx="218075" cy="218285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618636"/>
                <a:satOff val="31665"/>
                <a:lumOff val="13301"/>
                <a:alphaOff val="0"/>
              </a:schemeClr>
            </a:fillRef>
            <a:effectRef idx="0">
              <a:schemeClr val="accent3">
                <a:hueOff val="618636"/>
                <a:satOff val="31665"/>
                <a:lumOff val="13301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Oval 18"/>
            <p:cNvSpPr/>
            <p:nvPr/>
          </p:nvSpPr>
          <p:spPr>
            <a:xfrm>
              <a:off x="7733702" y="4763552"/>
              <a:ext cx="218075" cy="218285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674876"/>
                <a:satOff val="34544"/>
                <a:lumOff val="14510"/>
                <a:alphaOff val="0"/>
              </a:schemeClr>
            </a:fillRef>
            <a:effectRef idx="0">
              <a:schemeClr val="accent3">
                <a:hueOff val="674876"/>
                <a:satOff val="34544"/>
                <a:lumOff val="1451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1" name="Title 13"/>
          <p:cNvSpPr txBox="1"/>
          <p:nvPr/>
        </p:nvSpPr>
        <p:spPr>
          <a:xfrm>
            <a:off x="5594983" y="3757496"/>
            <a:ext cx="1016097" cy="332105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zh-CN" altLang="en-US" sz="1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n-US" altLang="zh-CN" sz="2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itle 13"/>
          <p:cNvSpPr txBox="1"/>
          <p:nvPr/>
        </p:nvSpPr>
        <p:spPr>
          <a:xfrm>
            <a:off x="3864251" y="3472115"/>
            <a:ext cx="1016097" cy="213995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zh-CN" altLang="en-US" sz="116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n-US" sz="126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itle 13"/>
          <p:cNvSpPr txBox="1"/>
          <p:nvPr/>
        </p:nvSpPr>
        <p:spPr>
          <a:xfrm>
            <a:off x="7768127" y="2572287"/>
            <a:ext cx="1016097" cy="213995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zh-CN" altLang="en-US" sz="116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n-US" altLang="zh-CN" sz="126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51"/>
          <p:cNvSpPr txBox="1"/>
          <p:nvPr/>
        </p:nvSpPr>
        <p:spPr>
          <a:xfrm>
            <a:off x="5803282" y="3252955"/>
            <a:ext cx="599498" cy="5162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id-ID" sz="2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52"/>
          <p:cNvSpPr txBox="1"/>
          <p:nvPr/>
        </p:nvSpPr>
        <p:spPr>
          <a:xfrm>
            <a:off x="7993936" y="2156381"/>
            <a:ext cx="599498" cy="5162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id-ID" sz="2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Box 53"/>
          <p:cNvSpPr txBox="1"/>
          <p:nvPr/>
        </p:nvSpPr>
        <p:spPr>
          <a:xfrm>
            <a:off x="4091837" y="3042125"/>
            <a:ext cx="599498" cy="5162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id-ID" sz="2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Oval 55"/>
          <p:cNvSpPr/>
          <p:nvPr/>
        </p:nvSpPr>
        <p:spPr>
          <a:xfrm>
            <a:off x="7394439" y="4362100"/>
            <a:ext cx="574175" cy="57419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449917"/>
              <a:satOff val="23029"/>
              <a:lumOff val="9673"/>
              <a:alphaOff val="0"/>
            </a:schemeClr>
          </a:fillRef>
          <a:effectRef idx="0">
            <a:schemeClr val="accent3">
              <a:hueOff val="449917"/>
              <a:satOff val="23029"/>
              <a:lumOff val="9673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Content Placeholder 2"/>
          <p:cNvSpPr txBox="1"/>
          <p:nvPr/>
        </p:nvSpPr>
        <p:spPr>
          <a:xfrm>
            <a:off x="1574215" y="3442669"/>
            <a:ext cx="2073024" cy="31877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8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您的内容打在这里，或者通过复制您的文本后，在此框中选择粘贴。</a:t>
            </a:r>
            <a:endParaRPr lang="en-US" altLang="zh-CN" sz="800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Box 78"/>
          <p:cNvSpPr txBox="1"/>
          <p:nvPr/>
        </p:nvSpPr>
        <p:spPr>
          <a:xfrm>
            <a:off x="1574214" y="3162757"/>
            <a:ext cx="1569124" cy="2578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Content Placeholder 2"/>
          <p:cNvSpPr txBox="1"/>
          <p:nvPr/>
        </p:nvSpPr>
        <p:spPr>
          <a:xfrm>
            <a:off x="5059488" y="5881069"/>
            <a:ext cx="2073024" cy="31877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8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您的内容打在这里，或者通过复制您的文本后，在此框中选择粘贴。</a:t>
            </a:r>
            <a:endParaRPr lang="en-US" altLang="zh-CN" sz="800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TextBox 78"/>
          <p:cNvSpPr txBox="1"/>
          <p:nvPr/>
        </p:nvSpPr>
        <p:spPr>
          <a:xfrm>
            <a:off x="5311438" y="5601157"/>
            <a:ext cx="1569124" cy="2578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Content Placeholder 2"/>
          <p:cNvSpPr txBox="1"/>
          <p:nvPr/>
        </p:nvSpPr>
        <p:spPr>
          <a:xfrm>
            <a:off x="8952915" y="2540969"/>
            <a:ext cx="2073024" cy="31877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8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您的内容打在这里，或者通过复制您的文本后，在此框中选择粘贴。</a:t>
            </a:r>
            <a:endParaRPr lang="en-US" altLang="zh-CN" sz="800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TextBox 78"/>
          <p:cNvSpPr txBox="1"/>
          <p:nvPr/>
        </p:nvSpPr>
        <p:spPr>
          <a:xfrm>
            <a:off x="8952914" y="2261057"/>
            <a:ext cx="1569124" cy="2578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cut/>
      </p:transition>
    </mc:Choice>
    <mc:Fallback xmlns="">
      <p:transition spd="slow" advClick="0" advTm="3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0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theme/theme1.xml><?xml version="1.0" encoding="utf-8"?>
<a:theme xmlns:a="http://schemas.openxmlformats.org/drawingml/2006/main" name="1_自定义设计方案">
  <a:themeElements>
    <a:clrScheme name="自定义 20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71A75"/>
      </a:accent1>
      <a:accent2>
        <a:srgbClr val="531B90"/>
      </a:accent2>
      <a:accent3>
        <a:srgbClr val="E95338"/>
      </a:accent3>
      <a:accent4>
        <a:srgbClr val="8BC348"/>
      </a:accent4>
      <a:accent5>
        <a:srgbClr val="4787D7"/>
      </a:accent5>
      <a:accent6>
        <a:srgbClr val="1235A5"/>
      </a:accent6>
      <a:hlink>
        <a:srgbClr val="C00000"/>
      </a:hlink>
      <a:folHlink>
        <a:srgbClr val="D9D9D9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204">
    <a:dk1>
      <a:srgbClr val="000000"/>
    </a:dk1>
    <a:lt1>
      <a:srgbClr val="FFFFFF"/>
    </a:lt1>
    <a:dk2>
      <a:srgbClr val="44546A"/>
    </a:dk2>
    <a:lt2>
      <a:srgbClr val="E7E6E6"/>
    </a:lt2>
    <a:accent1>
      <a:srgbClr val="F71A75"/>
    </a:accent1>
    <a:accent2>
      <a:srgbClr val="531B90"/>
    </a:accent2>
    <a:accent3>
      <a:srgbClr val="E95338"/>
    </a:accent3>
    <a:accent4>
      <a:srgbClr val="8BC348"/>
    </a:accent4>
    <a:accent5>
      <a:srgbClr val="4787D7"/>
    </a:accent5>
    <a:accent6>
      <a:srgbClr val="1235A5"/>
    </a:accent6>
    <a:hlink>
      <a:srgbClr val="C00000"/>
    </a:hlink>
    <a:folHlink>
      <a:srgbClr val="D9D9D9"/>
    </a:folHlink>
  </a:clrScheme>
</a:themeOverride>
</file>

<file path=ppt/theme/themeOverride2.xml><?xml version="1.0" encoding="utf-8"?>
<a:themeOverride xmlns:a="http://schemas.openxmlformats.org/drawingml/2006/main">
  <a:clrScheme name="自定义 204">
    <a:dk1>
      <a:srgbClr val="000000"/>
    </a:dk1>
    <a:lt1>
      <a:srgbClr val="FFFFFF"/>
    </a:lt1>
    <a:dk2>
      <a:srgbClr val="44546A"/>
    </a:dk2>
    <a:lt2>
      <a:srgbClr val="E7E6E6"/>
    </a:lt2>
    <a:accent1>
      <a:srgbClr val="F71A75"/>
    </a:accent1>
    <a:accent2>
      <a:srgbClr val="531B90"/>
    </a:accent2>
    <a:accent3>
      <a:srgbClr val="E95338"/>
    </a:accent3>
    <a:accent4>
      <a:srgbClr val="8BC348"/>
    </a:accent4>
    <a:accent5>
      <a:srgbClr val="4787D7"/>
    </a:accent5>
    <a:accent6>
      <a:srgbClr val="1235A5"/>
    </a:accent6>
    <a:hlink>
      <a:srgbClr val="C00000"/>
    </a:hlink>
    <a:folHlink>
      <a:srgbClr val="D9D9D9"/>
    </a:folHlink>
  </a:clrScheme>
</a:themeOverride>
</file>

<file path=ppt/theme/themeOverride3.xml><?xml version="1.0" encoding="utf-8"?>
<a:themeOverride xmlns:a="http://schemas.openxmlformats.org/drawingml/2006/main">
  <a:clrScheme name="自定义 204">
    <a:dk1>
      <a:srgbClr val="000000"/>
    </a:dk1>
    <a:lt1>
      <a:srgbClr val="FFFFFF"/>
    </a:lt1>
    <a:dk2>
      <a:srgbClr val="44546A"/>
    </a:dk2>
    <a:lt2>
      <a:srgbClr val="E7E6E6"/>
    </a:lt2>
    <a:accent1>
      <a:srgbClr val="F71A75"/>
    </a:accent1>
    <a:accent2>
      <a:srgbClr val="531B90"/>
    </a:accent2>
    <a:accent3>
      <a:srgbClr val="E95338"/>
    </a:accent3>
    <a:accent4>
      <a:srgbClr val="8BC348"/>
    </a:accent4>
    <a:accent5>
      <a:srgbClr val="4787D7"/>
    </a:accent5>
    <a:accent6>
      <a:srgbClr val="1235A5"/>
    </a:accent6>
    <a:hlink>
      <a:srgbClr val="C00000"/>
    </a:hlink>
    <a:folHlink>
      <a:srgbClr val="D9D9D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3016</Words>
  <Application>Microsoft Office PowerPoint</Application>
  <PresentationFormat>宽屏</PresentationFormat>
  <Paragraphs>289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1" baseType="lpstr">
      <vt:lpstr>方正少儿简体</vt:lpstr>
      <vt:lpstr>微软雅黑</vt:lpstr>
      <vt:lpstr>Arial</vt:lpstr>
      <vt:lpstr>Calibri</vt:lpstr>
      <vt:lpstr>Calibri Light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亲子活动</dc:title>
  <dc:creator/>
  <cp:lastModifiedBy/>
  <cp:revision>4</cp:revision>
  <dcterms:created xsi:type="dcterms:W3CDTF">2016-10-17T14:00:00Z</dcterms:created>
  <dcterms:modified xsi:type="dcterms:W3CDTF">2021-01-04T15:45:13Z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