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6"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8E"/>
    <a:srgbClr val="56A981"/>
    <a:srgbClr val="76B693"/>
    <a:srgbClr val="3296A8"/>
    <a:srgbClr val="6D8AAB"/>
    <a:srgbClr val="31709C"/>
    <a:srgbClr val="7697B3"/>
    <a:srgbClr val="6FA094"/>
    <a:srgbClr val="94BCB4"/>
    <a:srgbClr val="595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110" d="100"/>
          <a:sy n="110" d="100"/>
        </p:scale>
        <p:origin x="552"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6CB28E"/>
            </a:solidFill>
          </c:spPr>
          <c:invertIfNegative val="0"/>
          <c:dPt>
            <c:idx val="0"/>
            <c:invertIfNegative val="0"/>
            <c:bubble3D val="0"/>
            <c:extLst>
              <c:ext xmlns:c16="http://schemas.microsoft.com/office/drawing/2014/chart" uri="{C3380CC4-5D6E-409C-BE32-E72D297353CC}">
                <c16:uniqueId val="{00000000-6004-49D8-8A86-B8A5A5623AC5}"/>
              </c:ext>
            </c:extLst>
          </c:dPt>
          <c:dPt>
            <c:idx val="1"/>
            <c:invertIfNegative val="0"/>
            <c:bubble3D val="0"/>
            <c:extLst>
              <c:ext xmlns:c16="http://schemas.microsoft.com/office/drawing/2014/chart" uri="{C3380CC4-5D6E-409C-BE32-E72D297353CC}">
                <c16:uniqueId val="{00000001-6004-49D8-8A86-B8A5A5623AC5}"/>
              </c:ext>
            </c:extLst>
          </c:dPt>
          <c:dPt>
            <c:idx val="2"/>
            <c:invertIfNegative val="0"/>
            <c:bubble3D val="0"/>
            <c:extLst>
              <c:ext xmlns:c16="http://schemas.microsoft.com/office/drawing/2014/chart" uri="{C3380CC4-5D6E-409C-BE32-E72D297353CC}">
                <c16:uniqueId val="{00000002-6004-49D8-8A86-B8A5A5623AC5}"/>
              </c:ext>
            </c:extLst>
          </c:dPt>
          <c:dPt>
            <c:idx val="3"/>
            <c:invertIfNegative val="0"/>
            <c:bubble3D val="0"/>
            <c:extLst>
              <c:ext xmlns:c16="http://schemas.microsoft.com/office/drawing/2014/chart" uri="{C3380CC4-5D6E-409C-BE32-E72D297353CC}">
                <c16:uniqueId val="{00000003-6004-49D8-8A86-B8A5A5623AC5}"/>
              </c:ext>
            </c:extLst>
          </c:dPt>
          <c:dPt>
            <c:idx val="4"/>
            <c:invertIfNegative val="0"/>
            <c:bubble3D val="0"/>
            <c:extLst>
              <c:ext xmlns:c16="http://schemas.microsoft.com/office/drawing/2014/chart" uri="{C3380CC4-5D6E-409C-BE32-E72D297353CC}">
                <c16:uniqueId val="{00000004-6004-49D8-8A86-B8A5A5623AC5}"/>
              </c:ext>
            </c:extLst>
          </c:dPt>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extLst>
            <c:ext xmlns:c16="http://schemas.microsoft.com/office/drawing/2014/chart" uri="{C3380CC4-5D6E-409C-BE32-E72D297353CC}">
              <c16:uniqueId val="{00000005-6004-49D8-8A86-B8A5A5623AC5}"/>
            </c:ext>
          </c:extLst>
        </c:ser>
        <c:dLbls>
          <c:showLegendKey val="0"/>
          <c:showVal val="0"/>
          <c:showCatName val="0"/>
          <c:showSerName val="0"/>
          <c:showPercent val="0"/>
          <c:showBubbleSize val="0"/>
        </c:dLbls>
        <c:gapWidth val="150"/>
        <c:axId val="627432448"/>
        <c:axId val="601928448"/>
      </c:barChart>
      <c:catAx>
        <c:axId val="627432448"/>
        <c:scaling>
          <c:orientation val="minMax"/>
        </c:scaling>
        <c:delete val="0"/>
        <c:axPos val="b"/>
        <c:numFmt formatCode="General" sourceLinked="1"/>
        <c:majorTickMark val="out"/>
        <c:minorTickMark val="none"/>
        <c:tickLblPos val="nextTo"/>
        <c:spPr>
          <a:ln w="9525" cap="flat" cmpd="sng" algn="ctr">
            <a:solidFill>
              <a:schemeClr val="bg1">
                <a:lumMod val="50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zh-CN"/>
          </a:p>
        </c:txPr>
        <c:crossAx val="601928448"/>
        <c:crosses val="autoZero"/>
        <c:auto val="1"/>
        <c:lblAlgn val="ctr"/>
        <c:lblOffset val="100"/>
        <c:noMultiLvlLbl val="0"/>
      </c:catAx>
      <c:valAx>
        <c:axId val="601928448"/>
        <c:scaling>
          <c:orientation val="minMax"/>
        </c:scaling>
        <c:delete val="1"/>
        <c:axPos val="l"/>
        <c:numFmt formatCode="General" sourceLinked="1"/>
        <c:majorTickMark val="out"/>
        <c:minorTickMark val="none"/>
        <c:tickLblPos val="nextTo"/>
        <c:crossAx val="627432448"/>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74418253628839E-2"/>
          <c:y val="3.3208001604326701E-2"/>
          <c:w val="0.93191683214846899"/>
          <c:h val="0.75679706349847498"/>
        </c:manualLayout>
      </c:layout>
      <c:barChart>
        <c:barDir val="col"/>
        <c:grouping val="clustered"/>
        <c:varyColors val="0"/>
        <c:ser>
          <c:idx val="0"/>
          <c:order val="0"/>
          <c:tx>
            <c:strRef>
              <c:f>Sheet1!$B$1</c:f>
              <c:strCache>
                <c:ptCount val="1"/>
                <c:pt idx="0">
                  <c:v>销量</c:v>
                </c:pt>
              </c:strCache>
            </c:strRef>
          </c:tx>
          <c:spPr>
            <a:solidFill>
              <a:srgbClr val="6CB28E"/>
            </a:solidFill>
          </c:spPr>
          <c:invertIfNegative val="0"/>
          <c:dPt>
            <c:idx val="0"/>
            <c:invertIfNegative val="0"/>
            <c:bubble3D val="0"/>
            <c:extLst>
              <c:ext xmlns:c16="http://schemas.microsoft.com/office/drawing/2014/chart" uri="{C3380CC4-5D6E-409C-BE32-E72D297353CC}">
                <c16:uniqueId val="{00000000-1D29-42CE-9666-ADBB2239246C}"/>
              </c:ext>
            </c:extLst>
          </c:dPt>
          <c:dPt>
            <c:idx val="1"/>
            <c:invertIfNegative val="0"/>
            <c:bubble3D val="0"/>
            <c:extLst>
              <c:ext xmlns:c16="http://schemas.microsoft.com/office/drawing/2014/chart" uri="{C3380CC4-5D6E-409C-BE32-E72D297353CC}">
                <c16:uniqueId val="{00000001-1D29-42CE-9666-ADBB2239246C}"/>
              </c:ext>
            </c:extLst>
          </c:dPt>
          <c:dPt>
            <c:idx val="2"/>
            <c:invertIfNegative val="0"/>
            <c:bubble3D val="0"/>
            <c:extLst>
              <c:ext xmlns:c16="http://schemas.microsoft.com/office/drawing/2014/chart" uri="{C3380CC4-5D6E-409C-BE32-E72D297353CC}">
                <c16:uniqueId val="{00000002-1D29-42CE-9666-ADBB2239246C}"/>
              </c:ext>
            </c:extLst>
          </c:dPt>
          <c:dPt>
            <c:idx val="3"/>
            <c:invertIfNegative val="0"/>
            <c:bubble3D val="0"/>
            <c:extLst>
              <c:ext xmlns:c16="http://schemas.microsoft.com/office/drawing/2014/chart" uri="{C3380CC4-5D6E-409C-BE32-E72D297353CC}">
                <c16:uniqueId val="{00000003-1D29-42CE-9666-ADBB2239246C}"/>
              </c:ext>
            </c:extLst>
          </c:dPt>
          <c:cat>
            <c:strRef>
              <c:f>Sheet1!$A$2:$A$5</c:f>
              <c:strCache>
                <c:ptCount val="4"/>
                <c:pt idx="0">
                  <c:v>Text1</c:v>
                </c:pt>
                <c:pt idx="1">
                  <c:v>Text2</c:v>
                </c:pt>
                <c:pt idx="2">
                  <c:v>Text3</c:v>
                </c:pt>
                <c:pt idx="3">
                  <c:v>Text4</c:v>
                </c:pt>
              </c:strCache>
            </c:strRef>
          </c:cat>
          <c:val>
            <c:numRef>
              <c:f>Sheet1!$B$2:$B$5</c:f>
              <c:numCache>
                <c:formatCode>General</c:formatCode>
                <c:ptCount val="4"/>
                <c:pt idx="0">
                  <c:v>6.5</c:v>
                </c:pt>
                <c:pt idx="1">
                  <c:v>7.8</c:v>
                </c:pt>
                <c:pt idx="2">
                  <c:v>9.1999999999999993</c:v>
                </c:pt>
                <c:pt idx="3">
                  <c:v>8.9</c:v>
                </c:pt>
              </c:numCache>
            </c:numRef>
          </c:val>
          <c:extLst>
            <c:ext xmlns:c16="http://schemas.microsoft.com/office/drawing/2014/chart" uri="{C3380CC4-5D6E-409C-BE32-E72D297353CC}">
              <c16:uniqueId val="{00000004-1D29-42CE-9666-ADBB2239246C}"/>
            </c:ext>
          </c:extLst>
        </c:ser>
        <c:dLbls>
          <c:showLegendKey val="0"/>
          <c:showVal val="0"/>
          <c:showCatName val="0"/>
          <c:showSerName val="0"/>
          <c:showPercent val="0"/>
          <c:showBubbleSize val="0"/>
        </c:dLbls>
        <c:gapWidth val="22"/>
        <c:overlap val="-3"/>
        <c:axId val="380894592"/>
        <c:axId val="546381824"/>
      </c:barChart>
      <c:catAx>
        <c:axId val="380894592"/>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lumMod val="50000"/>
                  </a:schemeClr>
                </a:solidFill>
                <a:latin typeface="+mn-lt"/>
                <a:ea typeface="+mn-ea"/>
                <a:cs typeface="+mn-cs"/>
              </a:defRPr>
            </a:pPr>
            <a:endParaRPr lang="zh-CN"/>
          </a:p>
        </c:txPr>
        <c:crossAx val="546381824"/>
        <c:crosses val="autoZero"/>
        <c:auto val="1"/>
        <c:lblAlgn val="ctr"/>
        <c:lblOffset val="100"/>
        <c:noMultiLvlLbl val="0"/>
      </c:catAx>
      <c:valAx>
        <c:axId val="546381824"/>
        <c:scaling>
          <c:orientation val="minMax"/>
        </c:scaling>
        <c:delete val="0"/>
        <c:axPos val="l"/>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lumMod val="50000"/>
                  </a:schemeClr>
                </a:solidFill>
                <a:latin typeface="+mn-lt"/>
                <a:ea typeface="+mn-ea"/>
                <a:cs typeface="+mn-cs"/>
              </a:defRPr>
            </a:pPr>
            <a:endParaRPr lang="zh-CN"/>
          </a:p>
        </c:txPr>
        <c:crossAx val="380894592"/>
        <c:crosses val="autoZero"/>
        <c:crossBetween val="between"/>
        <c:majorUnit val="2"/>
        <c:minorUnit val="1"/>
      </c:valAx>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6CB28E"/>
            </a:solidFill>
          </c:spPr>
          <c:explosion val="6"/>
          <c:dPt>
            <c:idx val="0"/>
            <c:bubble3D val="0"/>
            <c:extLst>
              <c:ext xmlns:c16="http://schemas.microsoft.com/office/drawing/2014/chart" uri="{C3380CC4-5D6E-409C-BE32-E72D297353CC}">
                <c16:uniqueId val="{00000001-8EC4-458C-B841-526A8E13C93A}"/>
              </c:ext>
            </c:extLst>
          </c:dPt>
          <c:dPt>
            <c:idx val="1"/>
            <c:bubble3D val="0"/>
            <c:extLst>
              <c:ext xmlns:c16="http://schemas.microsoft.com/office/drawing/2014/chart" uri="{C3380CC4-5D6E-409C-BE32-E72D297353CC}">
                <c16:uniqueId val="{00000003-8EC4-458C-B841-526A8E13C93A}"/>
              </c:ext>
            </c:extLst>
          </c:dPt>
          <c:dPt>
            <c:idx val="2"/>
            <c:bubble3D val="0"/>
            <c:extLst>
              <c:ext xmlns:c16="http://schemas.microsoft.com/office/drawing/2014/chart" uri="{C3380CC4-5D6E-409C-BE32-E72D297353CC}">
                <c16:uniqueId val="{00000005-8EC4-458C-B841-526A8E13C93A}"/>
              </c:ext>
            </c:extLst>
          </c:dPt>
          <c:dPt>
            <c:idx val="3"/>
            <c:bubble3D val="0"/>
            <c:extLst>
              <c:ext xmlns:c16="http://schemas.microsoft.com/office/drawing/2014/chart" uri="{C3380CC4-5D6E-409C-BE32-E72D297353CC}">
                <c16:uniqueId val="{00000007-8EC4-458C-B841-526A8E13C93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8-8EC4-458C-B841-526A8E13C93A}"/>
            </c:ext>
          </c:extLst>
        </c:ser>
        <c:dLbls>
          <c:showLegendKey val="0"/>
          <c:showVal val="0"/>
          <c:showCatName val="0"/>
          <c:showSerName val="0"/>
          <c:showPercent val="0"/>
          <c:showBubbleSize val="0"/>
          <c:showLeaderLines val="1"/>
        </c:dLbls>
        <c:firstSliceAng val="0"/>
        <c:holeSize val="54"/>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43.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chart" Target="../charts/chart3.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43.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notesSlide" Target="../notesSlides/notesSlide7.xml"/><Relationship Id="rId4" Type="http://schemas.openxmlformats.org/officeDocument/2006/relationships/tags" Target="../tags/tag8.xml"/><Relationship Id="rId9"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文字&#10;&#10;已生成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6" name="组合 5"/>
          <p:cNvGrpSpPr/>
          <p:nvPr/>
        </p:nvGrpSpPr>
        <p:grpSpPr>
          <a:xfrm rot="5400000" flipH="1">
            <a:off x="4326304" y="1803585"/>
            <a:ext cx="1762784" cy="692497"/>
            <a:chOff x="5010947" y="2756028"/>
            <a:chExt cx="2029607" cy="797317"/>
          </a:xfrm>
        </p:grpSpPr>
        <p:sp>
          <p:nvSpPr>
            <p:cNvPr id="7" name="TextBox 13"/>
            <p:cNvSpPr txBox="1"/>
            <p:nvPr/>
          </p:nvSpPr>
          <p:spPr>
            <a:xfrm rot="5400000">
              <a:off x="5587340" y="2179635"/>
              <a:ext cx="797317" cy="1950104"/>
            </a:xfrm>
            <a:prstGeom prst="rect">
              <a:avLst/>
            </a:prstGeom>
            <a:noFill/>
          </p:spPr>
          <p:txBody>
            <a:bodyPr vert="eaVert" wrap="none" rtlCol="0">
              <a:spAutoFit/>
            </a:bodyPr>
            <a:lstStyle/>
            <a:p>
              <a:r>
                <a:rPr lang="en-US" sz="3300" dirty="0" err="1">
                  <a:solidFill>
                    <a:srgbClr val="6CB28E"/>
                  </a:solidFill>
                  <a:latin typeface="Roboto Black" charset="0"/>
                  <a:ea typeface="Roboto Black" charset="0"/>
                  <a:cs typeface="Roboto Black" charset="0"/>
                </a:rPr>
                <a:t>ducation</a:t>
              </a:r>
              <a:endParaRPr lang="en-US" sz="3300" dirty="0">
                <a:solidFill>
                  <a:srgbClr val="6CB28E"/>
                </a:solidFill>
                <a:latin typeface="Roboto Thin" charset="0"/>
                <a:ea typeface="Roboto Thin" charset="0"/>
                <a:cs typeface="Roboto Thin" charset="0"/>
              </a:endParaRPr>
            </a:p>
          </p:txBody>
        </p:sp>
        <p:cxnSp>
          <p:nvCxnSpPr>
            <p:cNvPr id="8" name="Straight Connector 24"/>
            <p:cNvCxnSpPr/>
            <p:nvPr/>
          </p:nvCxnSpPr>
          <p:spPr>
            <a:xfrm>
              <a:off x="5062862" y="3482313"/>
              <a:ext cx="1895431" cy="0"/>
            </a:xfrm>
            <a:prstGeom prst="line">
              <a:avLst/>
            </a:prstGeom>
            <a:ln>
              <a:solidFill>
                <a:srgbClr val="6CB28E"/>
              </a:solidFill>
            </a:ln>
          </p:spPr>
          <p:style>
            <a:lnRef idx="1">
              <a:schemeClr val="accent1"/>
            </a:lnRef>
            <a:fillRef idx="0">
              <a:schemeClr val="accent1"/>
            </a:fillRef>
            <a:effectRef idx="0">
              <a:schemeClr val="accent1"/>
            </a:effectRef>
            <a:fontRef idx="minor">
              <a:schemeClr val="tx1"/>
            </a:fontRef>
          </p:style>
        </p:cxnSp>
        <p:sp>
          <p:nvSpPr>
            <p:cNvPr id="10" name="Right Triangle 25"/>
            <p:cNvSpPr/>
            <p:nvPr/>
          </p:nvSpPr>
          <p:spPr>
            <a:xfrm flipH="1">
              <a:off x="6848474" y="3298459"/>
              <a:ext cx="192080" cy="192080"/>
            </a:xfrm>
            <a:prstGeom prst="r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6CB28E"/>
                </a:solidFill>
              </a:endParaRPr>
            </a:p>
          </p:txBody>
        </p:sp>
      </p:grpSp>
      <p:sp>
        <p:nvSpPr>
          <p:cNvPr id="11" name="TextBox 13"/>
          <p:cNvSpPr txBox="1"/>
          <p:nvPr/>
        </p:nvSpPr>
        <p:spPr>
          <a:xfrm>
            <a:off x="5445899" y="944064"/>
            <a:ext cx="3848493" cy="1323439"/>
          </a:xfrm>
          <a:prstGeom prst="rect">
            <a:avLst/>
          </a:prstGeom>
          <a:noFill/>
        </p:spPr>
        <p:txBody>
          <a:bodyPr wrap="square" rtlCol="0">
            <a:spAutoFit/>
          </a:bodyPr>
          <a:lstStyle/>
          <a:p>
            <a:r>
              <a:rPr lang="zh-CN" altLang="en-US" sz="8000" spc="600" dirty="0">
                <a:solidFill>
                  <a:srgbClr val="6CB28E"/>
                </a:solidFill>
                <a:latin typeface="华文新魏" panose="02010800040101010101" pitchFamily="2" charset="-122"/>
                <a:ea typeface="华文新魏" panose="02010800040101010101" pitchFamily="2" charset="-122"/>
                <a:cs typeface="Roboto Thin" charset="0"/>
              </a:rPr>
              <a:t>小学生</a:t>
            </a:r>
            <a:endParaRPr lang="en-US" sz="8000" spc="600" dirty="0">
              <a:solidFill>
                <a:srgbClr val="6CB28E"/>
              </a:solidFill>
              <a:latin typeface="华文新魏" panose="02010800040101010101" pitchFamily="2" charset="-122"/>
              <a:ea typeface="华文新魏" panose="02010800040101010101" pitchFamily="2" charset="-122"/>
              <a:cs typeface="Roboto Thin" charset="0"/>
            </a:endParaRPr>
          </a:p>
        </p:txBody>
      </p:sp>
      <p:sp>
        <p:nvSpPr>
          <p:cNvPr id="12" name="矩形 259"/>
          <p:cNvSpPr>
            <a:spLocks noChangeArrowheads="1"/>
          </p:cNvSpPr>
          <p:nvPr/>
        </p:nvSpPr>
        <p:spPr bwMode="auto">
          <a:xfrm>
            <a:off x="3534469" y="900069"/>
            <a:ext cx="12507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6600" dirty="0">
                <a:solidFill>
                  <a:srgbClr val="6CB28E"/>
                </a:solidFill>
                <a:latin typeface="Don't Forget" panose="02000000000000000000" pitchFamily="2" charset="0"/>
                <a:ea typeface="Roboto Black" charset="0"/>
                <a:cs typeface="Roboto Black" charset="0"/>
              </a:rPr>
              <a:t>E</a:t>
            </a:r>
            <a:endParaRPr lang="en-US" altLang="zh-CN" sz="16600" dirty="0">
              <a:solidFill>
                <a:srgbClr val="6CB28E"/>
              </a:solidFill>
              <a:latin typeface="Don't Forget" panose="02000000000000000000" pitchFamily="2" charset="0"/>
              <a:ea typeface="Roboto Thin" charset="0"/>
              <a:cs typeface="Roboto Thin" charset="0"/>
            </a:endParaRPr>
          </a:p>
        </p:txBody>
      </p:sp>
      <p:sp>
        <p:nvSpPr>
          <p:cNvPr id="13" name="TextBox 13"/>
          <p:cNvSpPr txBox="1"/>
          <p:nvPr/>
        </p:nvSpPr>
        <p:spPr>
          <a:xfrm>
            <a:off x="5411914" y="1877026"/>
            <a:ext cx="3880855" cy="1323439"/>
          </a:xfrm>
          <a:prstGeom prst="rect">
            <a:avLst/>
          </a:prstGeom>
          <a:noFill/>
        </p:spPr>
        <p:txBody>
          <a:bodyPr wrap="square" rtlCol="0">
            <a:spAutoFit/>
          </a:bodyPr>
          <a:lstStyle/>
          <a:p>
            <a:r>
              <a:rPr lang="zh-CN" altLang="en-US" sz="8000" spc="600" dirty="0">
                <a:solidFill>
                  <a:srgbClr val="6CB28E"/>
                </a:solidFill>
                <a:latin typeface="华文新魏" panose="02010800040101010101" pitchFamily="2" charset="-122"/>
                <a:ea typeface="华文新魏" panose="02010800040101010101" pitchFamily="2" charset="-122"/>
                <a:cs typeface="Roboto Thin" charset="0"/>
              </a:rPr>
              <a:t>家长会</a:t>
            </a:r>
            <a:endParaRPr lang="en-US" sz="8000" spc="600" dirty="0">
              <a:solidFill>
                <a:srgbClr val="6CB28E"/>
              </a:solidFill>
              <a:latin typeface="华文新魏" panose="02010800040101010101" pitchFamily="2" charset="-122"/>
              <a:ea typeface="华文新魏" panose="02010800040101010101" pitchFamily="2" charset="-122"/>
              <a:cs typeface="Roboto Thin" charset="0"/>
            </a:endParaRPr>
          </a:p>
        </p:txBody>
      </p:sp>
      <p:sp>
        <p:nvSpPr>
          <p:cNvPr id="14" name="矩形 13"/>
          <p:cNvSpPr/>
          <p:nvPr/>
        </p:nvSpPr>
        <p:spPr>
          <a:xfrm>
            <a:off x="3348995" y="3110840"/>
            <a:ext cx="5683426" cy="928844"/>
          </a:xfrm>
          <a:prstGeom prst="rect">
            <a:avLst/>
          </a:prstGeom>
        </p:spPr>
        <p:txBody>
          <a:bodyPr wrap="square">
            <a:spAutoFit/>
          </a:bodyPr>
          <a:lstStyle/>
          <a:p>
            <a:pPr algn="ctr">
              <a:lnSpc>
                <a:spcPct val="150000"/>
              </a:lnSpc>
            </a:pPr>
            <a:r>
              <a:rPr lang="en-US" altLang="zh-CN" sz="930" dirty="0">
                <a:solidFill>
                  <a:schemeClr val="bg1">
                    <a:lumMod val="65000"/>
                  </a:schemeClr>
                </a:solidFill>
              </a:rPr>
              <a:t>REQUIREMENTS, AND PROPOSAL INFORMATION, THIS PAPER DISCUSSES THE SPECIFIC REQUIREMENTS</a:t>
            </a:r>
          </a:p>
          <a:p>
            <a:pPr algn="ctr">
              <a:lnSpc>
                <a:spcPct val="150000"/>
              </a:lnSpc>
            </a:pPr>
            <a:r>
              <a:rPr lang="en-US" altLang="zh-CN" sz="930" dirty="0">
                <a:solidFill>
                  <a:schemeClr val="bg1">
                    <a:lumMod val="65000"/>
                  </a:schemeClr>
                </a:solidFill>
              </a:rPr>
              <a:t>REQUIREMENTS, AND PROPOSAL INFORMATION, THIS PAPER DISCUSSES THE SPECIFIC REQUIREMENTS</a:t>
            </a:r>
          </a:p>
          <a:p>
            <a:pPr algn="ctr">
              <a:lnSpc>
                <a:spcPct val="150000"/>
              </a:lnSpc>
            </a:pPr>
            <a:r>
              <a:rPr lang="en-US" altLang="zh-CN" sz="930" dirty="0">
                <a:solidFill>
                  <a:schemeClr val="bg1">
                    <a:lumMod val="65000"/>
                  </a:schemeClr>
                </a:solidFill>
              </a:rPr>
              <a:t>REQUIREMENTS, AND PROPOSAL INFORMATION, THIS PAPER DISCUSSES THE SPECIFIC REQUIREMENTS</a:t>
            </a:r>
          </a:p>
          <a:p>
            <a:pPr algn="ctr">
              <a:lnSpc>
                <a:spcPct val="150000"/>
              </a:lnSpc>
            </a:pPr>
            <a:r>
              <a:rPr lang="en-US" altLang="zh-CN" sz="930" dirty="0">
                <a:solidFill>
                  <a:schemeClr val="bg1">
                    <a:lumMod val="65000"/>
                  </a:schemeClr>
                </a:solidFill>
              </a:rPr>
              <a:t>REQUIREMENTS, AND PROPOSAL INFORMATION, THIS PAPER DISCUSSES THE SPECIFIC REQUIREMENTS</a:t>
            </a:r>
          </a:p>
        </p:txBody>
      </p:sp>
      <p:pic>
        <p:nvPicPr>
          <p:cNvPr id="15"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84313" y="-13906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12"/>
                                        </p:tgtEl>
                                        <p:attrNameLst>
                                          <p:attrName>ppt_y</p:attrName>
                                        </p:attrNameLst>
                                      </p:cBhvr>
                                      <p:tavLst>
                                        <p:tav tm="0">
                                          <p:val>
                                            <p:strVal val="#ppt_y"/>
                                          </p:val>
                                        </p:tav>
                                        <p:tav tm="100000">
                                          <p:val>
                                            <p:strVal val="#ppt_y"/>
                                          </p:val>
                                        </p:tav>
                                      </p:tavLst>
                                    </p:anim>
                                    <p:anim calcmode="lin" valueType="num">
                                      <p:cBhvr>
                                        <p:cTn id="15" dur="7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12"/>
                                        </p:tgtEl>
                                      </p:cBhvr>
                                    </p:animEffect>
                                  </p:childTnLst>
                                </p:cTn>
                              </p:par>
                            </p:childTnLst>
                          </p:cTn>
                        </p:par>
                        <p:par>
                          <p:cTn id="18" fill="hold">
                            <p:stCondLst>
                              <p:cond delay="750"/>
                            </p:stCondLst>
                            <p:childTnLst>
                              <p:par>
                                <p:cTn id="19" presetID="26" presetClass="emph" presetSubtype="0" fill="hold" grpId="1" nodeType="afterEffect">
                                  <p:stCondLst>
                                    <p:cond delay="0"/>
                                  </p:stCondLst>
                                  <p:iterate type="lt">
                                    <p:tmAbs val="0"/>
                                  </p:iterate>
                                  <p:childTnLst>
                                    <p:animEffect transition="out" filter="fade">
                                      <p:cBhvr>
                                        <p:cTn id="20" dur="750" tmFilter="0, 0; .2, .5; .8, .5; 1, 0"/>
                                        <p:tgtEl>
                                          <p:spTgt spid="12"/>
                                        </p:tgtEl>
                                      </p:cBhvr>
                                    </p:animEffect>
                                    <p:animScale>
                                      <p:cBhvr>
                                        <p:cTn id="21" dur="375" autoRev="1" fill="hold"/>
                                        <p:tgtEl>
                                          <p:spTgt spid="12"/>
                                        </p:tgtEl>
                                      </p:cBhvr>
                                      <p:by x="105000" y="105000"/>
                                    </p:animScale>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0"/>
                                  </p:stCondLst>
                                  <p:iterate type="wd">
                                    <p:tmPct val="10000"/>
                                  </p:iterate>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9" fill="remove" display="0">
                  <p:stCondLst>
                    <p:cond delay="indefinite"/>
                  </p:stCondLst>
                  <p:endCondLst>
                    <p:cond evt="onStopAudio" delay="0">
                      <p:tgtEl>
                        <p:sldTgt/>
                      </p:tgtEl>
                    </p:cond>
                  </p:endCondLst>
                </p:cTn>
                <p:tgtEl>
                  <p:spTgt spid="15"/>
                </p:tgtEl>
              </p:cMediaNode>
            </p:audio>
          </p:childTnLst>
        </p:cTn>
      </p:par>
    </p:tnLst>
    <p:bldLst>
      <p:bldP spid="11" grpId="0"/>
      <p:bldP spid="12" grpId="0"/>
      <p:bldP spid="12" grpId="1"/>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教学完成情况</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6017078" y="1744583"/>
            <a:ext cx="4656466" cy="4093808"/>
            <a:chOff x="5664899" y="-1734216"/>
            <a:chExt cx="5898606" cy="5075040"/>
          </a:xfrm>
        </p:grpSpPr>
        <p:sp>
          <p:nvSpPr>
            <p:cNvPr id="7" name="Rectangle 12"/>
            <p:cNvSpPr>
              <a:spLocks noChangeArrowheads="1"/>
            </p:cNvSpPr>
            <p:nvPr/>
          </p:nvSpPr>
          <p:spPr bwMode="auto">
            <a:xfrm>
              <a:off x="5664899" y="1655861"/>
              <a:ext cx="5898606" cy="1684963"/>
            </a:xfrm>
            <a:prstGeom prst="rect">
              <a:avLst/>
            </a:prstGeom>
            <a:solidFill>
              <a:srgbClr val="6CB28E"/>
            </a:solidFill>
            <a:ln>
              <a:noFill/>
            </a:ln>
          </p:spPr>
          <p:txBody>
            <a:bodyPr lIns="45720" rIns="45720" anchor="b"/>
            <a:lstStyle/>
            <a:p>
              <a:pPr algn="ct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5"/>
            <p:cNvSpPr>
              <a:spLocks noChangeArrowheads="1"/>
            </p:cNvSpPr>
            <p:nvPr/>
          </p:nvSpPr>
          <p:spPr bwMode="auto">
            <a:xfrm>
              <a:off x="5664899" y="-1734216"/>
              <a:ext cx="5898606" cy="3253028"/>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lt1"/>
                  </a:solidFill>
                  <a:sym typeface="Arial" panose="020B0604020202020204" pitchFamily="34" charset="0"/>
                </a:rPr>
                <a:t> </a:t>
              </a:r>
              <a:endParaRPr lang="zh-CN" altLang="zh-CN" dirty="0">
                <a:solidFill>
                  <a:schemeClr val="lt1"/>
                </a:solidFill>
                <a:sym typeface="Arial" panose="020B0604020202020204" pitchFamily="34" charset="0"/>
              </a:endParaRPr>
            </a:p>
          </p:txBody>
        </p:sp>
        <p:sp>
          <p:nvSpPr>
            <p:cNvPr id="10" name="TextBox 6"/>
            <p:cNvSpPr txBox="1"/>
            <p:nvPr/>
          </p:nvSpPr>
          <p:spPr>
            <a:xfrm>
              <a:off x="5898346" y="1863876"/>
              <a:ext cx="5425019" cy="980496"/>
            </a:xfrm>
            <a:prstGeom prst="rect">
              <a:avLst/>
            </a:prstGeom>
            <a:noFill/>
          </p:spPr>
          <p:txBody>
            <a:bodyPr wrap="square" rtlCol="0">
              <a:spAutoFit/>
            </a:bodyPr>
            <a:lstStyle/>
            <a:p>
              <a:pPr>
                <a:lnSpc>
                  <a:spcPct val="150000"/>
                </a:lnSpc>
              </a:pPr>
              <a:r>
                <a:rPr lang="en-US" altLang="zh-CN" sz="1050" dirty="0">
                  <a:solidFill>
                    <a:schemeClr val="bg1"/>
                  </a:solidFill>
                  <a:latin typeface="微软雅黑" panose="020B0503020204020204" pitchFamily="34" charset="-122"/>
                  <a:ea typeface="微软雅黑" panose="020B0503020204020204" pitchFamily="34" charset="-122"/>
                </a:rPr>
                <a:t>       </a:t>
              </a:r>
              <a:r>
                <a:rPr lang="zh-CN" altLang="zh-CN" sz="1050" dirty="0">
                  <a:solidFill>
                    <a:schemeClr val="bg1"/>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a:t>
              </a:r>
              <a:r>
                <a:rPr lang="en-US" altLang="zh-CN" sz="1050" dirty="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
        <p:nvSpPr>
          <p:cNvPr id="14" name="文本框 30"/>
          <p:cNvSpPr txBox="1"/>
          <p:nvPr/>
        </p:nvSpPr>
        <p:spPr>
          <a:xfrm>
            <a:off x="1532294" y="1715555"/>
            <a:ext cx="4175913" cy="1014730"/>
          </a:xfrm>
          <a:prstGeom prst="rect">
            <a:avLst/>
          </a:prstGeom>
          <a:noFill/>
          <a:effectLst/>
        </p:spPr>
        <p:txBody>
          <a:bodyPr wrap="square" rtlCol="0">
            <a:spAutoFit/>
          </a:bodyPr>
          <a:lstStyle/>
          <a:p>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anim calcmode="lin" valueType="num">
                                      <p:cBhvr>
                                        <p:cTn id="18" dur="250" fill="hold"/>
                                        <p:tgtEl>
                                          <p:spTgt spid="14"/>
                                        </p:tgtEl>
                                        <p:attrNameLst>
                                          <p:attrName>ppt_x</p:attrName>
                                        </p:attrNameLst>
                                      </p:cBhvr>
                                      <p:tavLst>
                                        <p:tav tm="0">
                                          <p:val>
                                            <p:strVal val="#ppt_x"/>
                                          </p:val>
                                        </p:tav>
                                        <p:tav tm="100000">
                                          <p:val>
                                            <p:strVal val="#ppt_x"/>
                                          </p:val>
                                        </p:tav>
                                      </p:tavLst>
                                    </p:anim>
                                    <p:anim calcmode="lin" valueType="num">
                                      <p:cBhvr>
                                        <p:cTn id="19"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429078" y="4138119"/>
            <a:ext cx="3297865" cy="1380697"/>
            <a:chOff x="429078" y="4749533"/>
            <a:chExt cx="3297865" cy="1380697"/>
          </a:xfrm>
          <a:solidFill>
            <a:srgbClr val="6CB28E"/>
          </a:solidFill>
        </p:grpSpPr>
        <p:sp>
          <p:nvSpPr>
            <p:cNvPr id="7" name="Rectangle 29"/>
            <p:cNvSpPr/>
            <p:nvPr/>
          </p:nvSpPr>
          <p:spPr>
            <a:xfrm>
              <a:off x="429078" y="4749533"/>
              <a:ext cx="3297865" cy="700576"/>
            </a:xfrm>
            <a:prstGeom prst="rect">
              <a:avLst/>
            </a:prstGeom>
            <a:noFill/>
          </p:spPr>
          <p:txBody>
            <a:bodyPr wrap="square">
              <a:spAutoFit/>
            </a:bodyPr>
            <a:lstStyle/>
            <a:p>
              <a:pPr algn="r">
                <a:lnSpc>
                  <a:spcPct val="150000"/>
                </a:lnSpc>
              </a:pPr>
              <a:r>
                <a:rPr sz="14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9" name="Oval 30"/>
            <p:cNvSpPr/>
            <p:nvPr/>
          </p:nvSpPr>
          <p:spPr>
            <a:xfrm>
              <a:off x="199515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0" name="Oval 31"/>
            <p:cNvSpPr/>
            <p:nvPr/>
          </p:nvSpPr>
          <p:spPr>
            <a:xfrm>
              <a:off x="221227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4" name="Oval 32"/>
            <p:cNvSpPr/>
            <p:nvPr/>
          </p:nvSpPr>
          <p:spPr>
            <a:xfrm>
              <a:off x="2429383"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5" name="Oval 33"/>
            <p:cNvSpPr/>
            <p:nvPr/>
          </p:nvSpPr>
          <p:spPr>
            <a:xfrm>
              <a:off x="264649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6" name="Oval 34"/>
            <p:cNvSpPr/>
            <p:nvPr/>
          </p:nvSpPr>
          <p:spPr>
            <a:xfrm>
              <a:off x="2863607"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7" name="Oval 35"/>
            <p:cNvSpPr/>
            <p:nvPr/>
          </p:nvSpPr>
          <p:spPr>
            <a:xfrm>
              <a:off x="3080719"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8" name="Oval 36"/>
            <p:cNvSpPr/>
            <p:nvPr/>
          </p:nvSpPr>
          <p:spPr>
            <a:xfrm>
              <a:off x="3297831"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19" name="Oval 37"/>
            <p:cNvSpPr/>
            <p:nvPr/>
          </p:nvSpPr>
          <p:spPr>
            <a:xfrm>
              <a:off x="3514945" y="5909211"/>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20" name="TextBox 39"/>
            <p:cNvSpPr txBox="1"/>
            <p:nvPr/>
          </p:nvSpPr>
          <p:spPr>
            <a:xfrm>
              <a:off x="1390857" y="5822453"/>
              <a:ext cx="543739" cy="307777"/>
            </a:xfrm>
            <a:prstGeom prst="rect">
              <a:avLst/>
            </a:prstGeom>
            <a:noFill/>
          </p:spPr>
          <p:txBody>
            <a:bodyPr wrap="none" rtlCol="0">
              <a:spAutoFit/>
            </a:bodyPr>
            <a:lstStyle/>
            <a:p>
              <a:pPr algn="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70%</a:t>
              </a:r>
            </a:p>
          </p:txBody>
        </p:sp>
      </p:grpSp>
      <p:grpSp>
        <p:nvGrpSpPr>
          <p:cNvPr id="21" name="组合 20"/>
          <p:cNvGrpSpPr/>
          <p:nvPr/>
        </p:nvGrpSpPr>
        <p:grpSpPr>
          <a:xfrm>
            <a:off x="8655257" y="2036918"/>
            <a:ext cx="3297865" cy="1379684"/>
            <a:chOff x="8655257" y="2648332"/>
            <a:chExt cx="3297865" cy="1379684"/>
          </a:xfrm>
          <a:solidFill>
            <a:srgbClr val="6CB28E"/>
          </a:solidFill>
        </p:grpSpPr>
        <p:sp>
          <p:nvSpPr>
            <p:cNvPr id="22" name="Rectangle 39"/>
            <p:cNvSpPr/>
            <p:nvPr/>
          </p:nvSpPr>
          <p:spPr>
            <a:xfrm>
              <a:off x="8655257" y="2648332"/>
              <a:ext cx="3297865" cy="700576"/>
            </a:xfrm>
            <a:prstGeom prst="rect">
              <a:avLst/>
            </a:prstGeom>
            <a:noFill/>
          </p:spPr>
          <p:txBody>
            <a:bodyPr wrap="square">
              <a:spAutoFit/>
            </a:bodyPr>
            <a:lstStyle/>
            <a:p>
              <a:pPr>
                <a:lnSpc>
                  <a:spcPct val="150000"/>
                </a:lnSpc>
              </a:pPr>
              <a:r>
                <a:rPr sz="14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3" name="Oval 40"/>
            <p:cNvSpPr/>
            <p:nvPr/>
          </p:nvSpPr>
          <p:spPr>
            <a:xfrm>
              <a:off x="925955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4" name="Oval 41"/>
            <p:cNvSpPr/>
            <p:nvPr/>
          </p:nvSpPr>
          <p:spPr>
            <a:xfrm>
              <a:off x="947667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5" name="Oval 42"/>
            <p:cNvSpPr/>
            <p:nvPr/>
          </p:nvSpPr>
          <p:spPr>
            <a:xfrm>
              <a:off x="9693783"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6" name="Oval 43"/>
            <p:cNvSpPr/>
            <p:nvPr/>
          </p:nvSpPr>
          <p:spPr>
            <a:xfrm>
              <a:off x="991089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7" name="Oval 44"/>
            <p:cNvSpPr/>
            <p:nvPr/>
          </p:nvSpPr>
          <p:spPr>
            <a:xfrm>
              <a:off x="10128007"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8" name="Oval 45"/>
            <p:cNvSpPr/>
            <p:nvPr/>
          </p:nvSpPr>
          <p:spPr>
            <a:xfrm>
              <a:off x="10345119"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29" name="Oval 46"/>
            <p:cNvSpPr/>
            <p:nvPr/>
          </p:nvSpPr>
          <p:spPr>
            <a:xfrm>
              <a:off x="10562231"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30" name="Oval 47"/>
            <p:cNvSpPr/>
            <p:nvPr/>
          </p:nvSpPr>
          <p:spPr>
            <a:xfrm>
              <a:off x="10779345" y="3806997"/>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31" name="TextBox 49"/>
            <p:cNvSpPr txBox="1"/>
            <p:nvPr/>
          </p:nvSpPr>
          <p:spPr>
            <a:xfrm>
              <a:off x="8655257" y="3720239"/>
              <a:ext cx="543739" cy="307777"/>
            </a:xfrm>
            <a:prstGeom prst="rect">
              <a:avLst/>
            </a:prstGeom>
            <a:noFill/>
          </p:spPr>
          <p:txBody>
            <a:bodyPr wrap="none" rtlCol="0">
              <a:spAutoFit/>
            </a:bodyPr>
            <a:lstStyle/>
            <a:p>
              <a:r>
                <a:rPr lang="en-US" sz="14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32" name="组合 31"/>
          <p:cNvGrpSpPr/>
          <p:nvPr/>
        </p:nvGrpSpPr>
        <p:grpSpPr>
          <a:xfrm>
            <a:off x="429078" y="2127401"/>
            <a:ext cx="3297865" cy="1380697"/>
            <a:chOff x="429078" y="2738815"/>
            <a:chExt cx="3297865" cy="1380697"/>
          </a:xfrm>
          <a:solidFill>
            <a:srgbClr val="6CB28E"/>
          </a:solidFill>
        </p:grpSpPr>
        <p:sp>
          <p:nvSpPr>
            <p:cNvPr id="33" name="Rectangle 39"/>
            <p:cNvSpPr/>
            <p:nvPr/>
          </p:nvSpPr>
          <p:spPr>
            <a:xfrm>
              <a:off x="429078" y="2738815"/>
              <a:ext cx="3297865" cy="700576"/>
            </a:xfrm>
            <a:prstGeom prst="rect">
              <a:avLst/>
            </a:prstGeom>
            <a:noFill/>
          </p:spPr>
          <p:txBody>
            <a:bodyPr wrap="square">
              <a:spAutoFit/>
            </a:bodyPr>
            <a:lstStyle/>
            <a:p>
              <a:pPr algn="r">
                <a:lnSpc>
                  <a:spcPct val="150000"/>
                </a:lnSpc>
              </a:pPr>
              <a:r>
                <a:rPr sz="14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4" name="Oval 40"/>
            <p:cNvSpPr/>
            <p:nvPr/>
          </p:nvSpPr>
          <p:spPr>
            <a:xfrm>
              <a:off x="1995159"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5" name="Oval 41"/>
            <p:cNvSpPr/>
            <p:nvPr/>
          </p:nvSpPr>
          <p:spPr>
            <a:xfrm>
              <a:off x="2212271"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6" name="Oval 42"/>
            <p:cNvSpPr/>
            <p:nvPr/>
          </p:nvSpPr>
          <p:spPr>
            <a:xfrm>
              <a:off x="2429383"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7" name="Oval 43"/>
            <p:cNvSpPr/>
            <p:nvPr/>
          </p:nvSpPr>
          <p:spPr>
            <a:xfrm>
              <a:off x="2646495"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8" name="Oval 44"/>
            <p:cNvSpPr/>
            <p:nvPr/>
          </p:nvSpPr>
          <p:spPr>
            <a:xfrm>
              <a:off x="2863607"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39" name="Oval 45"/>
            <p:cNvSpPr/>
            <p:nvPr/>
          </p:nvSpPr>
          <p:spPr>
            <a:xfrm>
              <a:off x="3080719"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0" name="Oval 46"/>
            <p:cNvSpPr/>
            <p:nvPr/>
          </p:nvSpPr>
          <p:spPr>
            <a:xfrm>
              <a:off x="3297831"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1" name="Oval 47"/>
            <p:cNvSpPr/>
            <p:nvPr/>
          </p:nvSpPr>
          <p:spPr>
            <a:xfrm>
              <a:off x="3514945" y="3898493"/>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000">
                <a:solidFill>
                  <a:schemeClr val="bg1">
                    <a:lumMod val="50000"/>
                  </a:schemeClr>
                </a:solidFill>
              </a:endParaRPr>
            </a:p>
          </p:txBody>
        </p:sp>
        <p:sp>
          <p:nvSpPr>
            <p:cNvPr id="42" name="TextBox 49"/>
            <p:cNvSpPr txBox="1"/>
            <p:nvPr/>
          </p:nvSpPr>
          <p:spPr>
            <a:xfrm>
              <a:off x="1390857" y="3811735"/>
              <a:ext cx="543739" cy="307777"/>
            </a:xfrm>
            <a:prstGeom prst="rect">
              <a:avLst/>
            </a:prstGeom>
            <a:noFill/>
          </p:spPr>
          <p:txBody>
            <a:bodyPr wrap="none" rtlCol="0">
              <a:spAutoFit/>
            </a:bodyPr>
            <a:lstStyle/>
            <a:p>
              <a:pPr algn="r"/>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43" name="组合 42"/>
          <p:cNvGrpSpPr/>
          <p:nvPr/>
        </p:nvGrpSpPr>
        <p:grpSpPr>
          <a:xfrm>
            <a:off x="8655257" y="4138119"/>
            <a:ext cx="3297865" cy="1379684"/>
            <a:chOff x="8655257" y="4749533"/>
            <a:chExt cx="3297865" cy="1379684"/>
          </a:xfrm>
          <a:solidFill>
            <a:srgbClr val="6CB28E"/>
          </a:solidFill>
        </p:grpSpPr>
        <p:sp>
          <p:nvSpPr>
            <p:cNvPr id="44" name="Rectangle 39"/>
            <p:cNvSpPr/>
            <p:nvPr/>
          </p:nvSpPr>
          <p:spPr>
            <a:xfrm>
              <a:off x="8655257" y="4749533"/>
              <a:ext cx="3297865" cy="700576"/>
            </a:xfrm>
            <a:prstGeom prst="rect">
              <a:avLst/>
            </a:prstGeom>
            <a:noFill/>
          </p:spPr>
          <p:txBody>
            <a:bodyPr wrap="square">
              <a:spAutoFit/>
            </a:bodyPr>
            <a:lstStyle/>
            <a:p>
              <a:pPr>
                <a:lnSpc>
                  <a:spcPct val="150000"/>
                </a:lnSpc>
              </a:pPr>
              <a:r>
                <a:rPr sz="14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45" name="Oval 40"/>
            <p:cNvSpPr/>
            <p:nvPr/>
          </p:nvSpPr>
          <p:spPr>
            <a:xfrm>
              <a:off x="9259559"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6" name="Oval 41"/>
            <p:cNvSpPr/>
            <p:nvPr/>
          </p:nvSpPr>
          <p:spPr>
            <a:xfrm>
              <a:off x="9476671"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7" name="Oval 42"/>
            <p:cNvSpPr/>
            <p:nvPr/>
          </p:nvSpPr>
          <p:spPr>
            <a:xfrm>
              <a:off x="9693783"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8" name="Oval 43"/>
            <p:cNvSpPr/>
            <p:nvPr/>
          </p:nvSpPr>
          <p:spPr>
            <a:xfrm>
              <a:off x="9910895"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49" name="Oval 44"/>
            <p:cNvSpPr/>
            <p:nvPr/>
          </p:nvSpPr>
          <p:spPr>
            <a:xfrm>
              <a:off x="10128007"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0" name="Oval 45"/>
            <p:cNvSpPr/>
            <p:nvPr/>
          </p:nvSpPr>
          <p:spPr>
            <a:xfrm>
              <a:off x="10345119"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1" name="Oval 46"/>
            <p:cNvSpPr/>
            <p:nvPr/>
          </p:nvSpPr>
          <p:spPr>
            <a:xfrm>
              <a:off x="10562231"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2" name="Oval 47"/>
            <p:cNvSpPr/>
            <p:nvPr/>
          </p:nvSpPr>
          <p:spPr>
            <a:xfrm>
              <a:off x="10779345" y="5908198"/>
              <a:ext cx="118872" cy="118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bg1">
                    <a:lumMod val="50000"/>
                  </a:schemeClr>
                </a:solidFill>
              </a:endParaRPr>
            </a:p>
          </p:txBody>
        </p:sp>
        <p:sp>
          <p:nvSpPr>
            <p:cNvPr id="53" name="TextBox 49"/>
            <p:cNvSpPr txBox="1"/>
            <p:nvPr/>
          </p:nvSpPr>
          <p:spPr>
            <a:xfrm>
              <a:off x="8655257" y="5821440"/>
              <a:ext cx="543739" cy="307777"/>
            </a:xfrm>
            <a:prstGeom prst="rect">
              <a:avLst/>
            </a:prstGeom>
            <a:noFill/>
          </p:spPr>
          <p:txBody>
            <a:bodyPr wrap="none" rtlCol="0">
              <a:spAutoFit/>
            </a:bodyPr>
            <a:lstStyle/>
            <a:p>
              <a:r>
                <a:rPr lang="en-US" sz="14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54" name="组合 53"/>
          <p:cNvGrpSpPr/>
          <p:nvPr/>
        </p:nvGrpSpPr>
        <p:grpSpPr>
          <a:xfrm>
            <a:off x="4418808" y="1852404"/>
            <a:ext cx="3969794" cy="3863356"/>
            <a:chOff x="6617650" y="2172833"/>
            <a:chExt cx="3789362" cy="3687762"/>
          </a:xfrm>
          <a:solidFill>
            <a:srgbClr val="6CB28E"/>
          </a:solidFill>
        </p:grpSpPr>
        <p:sp>
          <p:nvSpPr>
            <p:cNvPr id="55" name="任意多边形 31"/>
            <p:cNvSpPr/>
            <p:nvPr/>
          </p:nvSpPr>
          <p:spPr bwMode="auto">
            <a:xfrm rot="19588634">
              <a:off x="7074850" y="2172833"/>
              <a:ext cx="2446337" cy="2012950"/>
            </a:xfrm>
            <a:custGeom>
              <a:avLst/>
              <a:gdLst>
                <a:gd name="T0" fmla="*/ 1900733 w 1856155"/>
                <a:gd name="T1" fmla="*/ 203791 h 1526889"/>
                <a:gd name="T2" fmla="*/ 2424452 w 1856155"/>
                <a:gd name="T3" fmla="*/ 980904 h 1526889"/>
                <a:gd name="T4" fmla="*/ 2447195 w 1856155"/>
                <a:gd name="T5" fmla="*/ 1197186 h 1526889"/>
                <a:gd name="T6" fmla="*/ 2438181 w 1856155"/>
                <a:gd name="T7" fmla="*/ 1185518 h 1526889"/>
                <a:gd name="T8" fmla="*/ 1834538 w 1856155"/>
                <a:gd name="T9" fmla="*/ 800829 h 1526889"/>
                <a:gd name="T10" fmla="*/ 1590122 w 1856155"/>
                <a:gd name="T11" fmla="*/ 758759 h 1526889"/>
                <a:gd name="T12" fmla="*/ 1531931 w 1856155"/>
                <a:gd name="T13" fmla="*/ 760509 h 1526889"/>
                <a:gd name="T14" fmla="*/ 1349580 w 1856155"/>
                <a:gd name="T15" fmla="*/ 765992 h 1526889"/>
                <a:gd name="T16" fmla="*/ 904359 w 1856155"/>
                <a:gd name="T17" fmla="*/ 914665 h 1526889"/>
                <a:gd name="T18" fmla="*/ 809813 w 1856155"/>
                <a:gd name="T19" fmla="*/ 974230 h 1526889"/>
                <a:gd name="T20" fmla="*/ 804949 w 1856155"/>
                <a:gd name="T21" fmla="*/ 977294 h 1526889"/>
                <a:gd name="T22" fmla="*/ 477600 w 1856155"/>
                <a:gd name="T23" fmla="*/ 1316808 h 1526889"/>
                <a:gd name="T24" fmla="*/ 471833 w 1856155"/>
                <a:gd name="T25" fmla="*/ 1326821 h 1526889"/>
                <a:gd name="T26" fmla="*/ 417128 w 1856155"/>
                <a:gd name="T27" fmla="*/ 1421793 h 1526889"/>
                <a:gd name="T28" fmla="*/ 327120 w 1856155"/>
                <a:gd name="T29" fmla="*/ 1652894 h 1526889"/>
                <a:gd name="T30" fmla="*/ 285049 w 1856155"/>
                <a:gd name="T31" fmla="*/ 1897310 h 1526889"/>
                <a:gd name="T32" fmla="*/ 288531 w 1856155"/>
                <a:gd name="T33" fmla="*/ 2013083 h 1526889"/>
                <a:gd name="T34" fmla="*/ 275199 w 1856155"/>
                <a:gd name="T35" fmla="*/ 1998306 h 1526889"/>
                <a:gd name="T36" fmla="*/ 93114 w 1856155"/>
                <a:gd name="T37" fmla="*/ 1692882 h 1526889"/>
                <a:gd name="T38" fmla="*/ 56348 w 1856155"/>
                <a:gd name="T39" fmla="*/ 1572266 h 1526889"/>
                <a:gd name="T40" fmla="*/ 24616 w 1856155"/>
                <a:gd name="T41" fmla="*/ 1468164 h 1526889"/>
                <a:gd name="T42" fmla="*/ 48601 w 1856155"/>
                <a:gd name="T43" fmla="*/ 882273 h 1526889"/>
                <a:gd name="T44" fmla="*/ 69820 w 1856155"/>
                <a:gd name="T45" fmla="*/ 821010 h 1526889"/>
                <a:gd name="T46" fmla="*/ 88253 w 1856155"/>
                <a:gd name="T47" fmla="*/ 767789 h 1526889"/>
                <a:gd name="T48" fmla="*/ 203791 w 1856155"/>
                <a:gd name="T49" fmla="*/ 548335 h 1526889"/>
                <a:gd name="T50" fmla="*/ 756187 w 1856155"/>
                <a:gd name="T51" fmla="*/ 93112 h 1526889"/>
                <a:gd name="T52" fmla="*/ 772884 w 1856155"/>
                <a:gd name="T53" fmla="*/ 88023 h 1526889"/>
                <a:gd name="T54" fmla="*/ 980906 w 1856155"/>
                <a:gd name="T55" fmla="*/ 24616 h 1526889"/>
                <a:gd name="T56" fmla="*/ 1900733 w 1856155"/>
                <a:gd name="T57" fmla="*/ 203791 h 15268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56155"/>
                <a:gd name="T88" fmla="*/ 0 h 1526889"/>
                <a:gd name="T89" fmla="*/ 1856155 w 1856155"/>
                <a:gd name="T90" fmla="*/ 1526889 h 15268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56155" h="1526889">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grpFill/>
            <a:ln w="12700" cmpd="sng">
              <a:solidFill>
                <a:srgbClr val="FFFFFF"/>
              </a:solidFill>
              <a:prstDash val="sysDash"/>
              <a:miter lim="800000"/>
              <a:tailEnd type="triangle" w="med" len="med"/>
            </a:ln>
          </p:spPr>
          <p:txBody>
            <a:bodyPr lIns="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grpSp>
          <p:nvGrpSpPr>
            <p:cNvPr id="56" name="组合 55"/>
            <p:cNvGrpSpPr/>
            <p:nvPr/>
          </p:nvGrpSpPr>
          <p:grpSpPr>
            <a:xfrm>
              <a:off x="6617650" y="2625270"/>
              <a:ext cx="3789362" cy="3235325"/>
              <a:chOff x="6617650" y="2625270"/>
              <a:chExt cx="3789362" cy="3235325"/>
            </a:xfrm>
            <a:grpFill/>
          </p:grpSpPr>
          <p:sp>
            <p:nvSpPr>
              <p:cNvPr id="57" name="任意多边形 30"/>
              <p:cNvSpPr/>
              <p:nvPr/>
            </p:nvSpPr>
            <p:spPr bwMode="auto">
              <a:xfrm rot="3292421">
                <a:off x="6210457" y="3249951"/>
                <a:ext cx="2449512" cy="1635125"/>
              </a:xfrm>
              <a:custGeom>
                <a:avLst/>
                <a:gdLst>
                  <a:gd name="T0" fmla="*/ 63465 w 1857486"/>
                  <a:gd name="T1" fmla="*/ 26016 h 1241208"/>
                  <a:gd name="T2" fmla="*/ 68086 w 1857486"/>
                  <a:gd name="T3" fmla="*/ 42850 h 1241208"/>
                  <a:gd name="T4" fmla="*/ 507673 w 1857486"/>
                  <a:gd name="T5" fmla="*/ 607768 h 1241208"/>
                  <a:gd name="T6" fmla="*/ 723807 w 1857486"/>
                  <a:gd name="T7" fmla="*/ 729402 h 1241208"/>
                  <a:gd name="T8" fmla="*/ 776491 w 1857486"/>
                  <a:gd name="T9" fmla="*/ 749317 h 1241208"/>
                  <a:gd name="T10" fmla="*/ 837138 w 1857486"/>
                  <a:gd name="T11" fmla="*/ 772242 h 1241208"/>
                  <a:gd name="T12" fmla="*/ 1422127 w 1857486"/>
                  <a:gd name="T13" fmla="*/ 812612 h 1241208"/>
                  <a:gd name="T14" fmla="*/ 1527077 w 1857486"/>
                  <a:gd name="T15" fmla="*/ 783806 h 1241208"/>
                  <a:gd name="T16" fmla="*/ 1648674 w 1857486"/>
                  <a:gd name="T17" fmla="*/ 750431 h 1241208"/>
                  <a:gd name="T18" fmla="*/ 1959074 w 1857486"/>
                  <a:gd name="T19" fmla="*/ 576963 h 1241208"/>
                  <a:gd name="T20" fmla="*/ 1974219 w 1857486"/>
                  <a:gd name="T21" fmla="*/ 564050 h 1241208"/>
                  <a:gd name="T22" fmla="*/ 2051266 w 1857486"/>
                  <a:gd name="T23" fmla="*/ 498353 h 1241208"/>
                  <a:gd name="T24" fmla="*/ 2213592 w 1857486"/>
                  <a:gd name="T25" fmla="*/ 310844 h 1241208"/>
                  <a:gd name="T26" fmla="*/ 2335228 w 1857486"/>
                  <a:gd name="T27" fmla="*/ 94710 h 1241208"/>
                  <a:gd name="T28" fmla="*/ 2371028 w 1857486"/>
                  <a:gd name="T29" fmla="*/ 0 h 1241208"/>
                  <a:gd name="T30" fmla="*/ 2412958 w 1857486"/>
                  <a:gd name="T31" fmla="*/ 117570 h 1241208"/>
                  <a:gd name="T32" fmla="*/ 2447627 w 1857486"/>
                  <a:gd name="T33" fmla="*/ 469386 h 1241208"/>
                  <a:gd name="T34" fmla="*/ 2447087 w 1857486"/>
                  <a:gd name="T35" fmla="*/ 475109 h 1241208"/>
                  <a:gd name="T36" fmla="*/ 2436584 w 1857486"/>
                  <a:gd name="T37" fmla="*/ 586360 h 1241208"/>
                  <a:gd name="T38" fmla="*/ 2217416 w 1857486"/>
                  <a:gd name="T39" fmla="*/ 1130244 h 1241208"/>
                  <a:gd name="T40" fmla="*/ 2176873 w 1857486"/>
                  <a:gd name="T41" fmla="*/ 1180838 h 1241208"/>
                  <a:gd name="T42" fmla="*/ 2141653 w 1857486"/>
                  <a:gd name="T43" fmla="*/ 1224789 h 1241208"/>
                  <a:gd name="T44" fmla="*/ 1959182 w 1857486"/>
                  <a:gd name="T45" fmla="*/ 1392759 h 1241208"/>
                  <a:gd name="T46" fmla="*/ 1286072 w 1857486"/>
                  <a:gd name="T47" fmla="*/ 1636261 h 1241208"/>
                  <a:gd name="T48" fmla="*/ 1269854 w 1857486"/>
                  <a:gd name="T49" fmla="*/ 1636286 h 1241208"/>
                  <a:gd name="T50" fmla="*/ 1168374 w 1857486"/>
                  <a:gd name="T51" fmla="*/ 1636436 h 1241208"/>
                  <a:gd name="T52" fmla="*/ 245001 w 1857486"/>
                  <a:gd name="T53" fmla="*/ 1147992 h 1241208"/>
                  <a:gd name="T54" fmla="*/ 34504 w 1857486"/>
                  <a:gd name="T55" fmla="*/ 124818 h 12412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486"/>
                  <a:gd name="T85" fmla="*/ 0 h 1241208"/>
                  <a:gd name="T86" fmla="*/ 1857486 w 1857486"/>
                  <a:gd name="T87" fmla="*/ 1241208 h 12412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486" h="1241208">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grpFill/>
              <a:ln w="12700" cmpd="sng">
                <a:solidFill>
                  <a:srgbClr val="FFFFFF"/>
                </a:solidFill>
                <a:prstDash val="sysDash"/>
                <a:miter lim="800000"/>
                <a:tailEnd type="triangle" w="med" len="med"/>
              </a:ln>
            </p:spPr>
            <p:txBody>
              <a:bodyPr lIns="0" tIns="46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58" name="任意多边形 34"/>
              <p:cNvSpPr/>
              <p:nvPr/>
            </p:nvSpPr>
            <p:spPr bwMode="auto">
              <a:xfrm rot="974914">
                <a:off x="7957500" y="2625270"/>
                <a:ext cx="2449512" cy="1663700"/>
              </a:xfrm>
              <a:custGeom>
                <a:avLst/>
                <a:gdLst>
                  <a:gd name="T0" fmla="*/ 867391 w 1857556"/>
                  <a:gd name="T1" fmla="*/ 53010 h 1261477"/>
                  <a:gd name="T2" fmla="*/ 1219002 w 1857556"/>
                  <a:gd name="T3" fmla="*/ 0 h 1261477"/>
                  <a:gd name="T4" fmla="*/ 1233731 w 1857556"/>
                  <a:gd name="T5" fmla="*/ 654 h 1261477"/>
                  <a:gd name="T6" fmla="*/ 1336584 w 1857556"/>
                  <a:gd name="T7" fmla="*/ 5216 h 1261477"/>
                  <a:gd name="T8" fmla="*/ 2236615 w 1857556"/>
                  <a:gd name="T9" fmla="*/ 535439 h 1261477"/>
                  <a:gd name="T10" fmla="*/ 2400031 w 1857556"/>
                  <a:gd name="T11" fmla="*/ 1567181 h 1261477"/>
                  <a:gd name="T12" fmla="*/ 2367053 w 1857556"/>
                  <a:gd name="T13" fmla="*/ 1663159 h 1261477"/>
                  <a:gd name="T14" fmla="*/ 2362729 w 1857556"/>
                  <a:gd name="T15" fmla="*/ 1647525 h 1261477"/>
                  <a:gd name="T16" fmla="*/ 1949476 w 1857556"/>
                  <a:gd name="T17" fmla="*/ 1063065 h 1261477"/>
                  <a:gd name="T18" fmla="*/ 1739141 w 1857556"/>
                  <a:gd name="T19" fmla="*/ 931658 h 1261477"/>
                  <a:gd name="T20" fmla="*/ 1687424 w 1857556"/>
                  <a:gd name="T21" fmla="*/ 909353 h 1261477"/>
                  <a:gd name="T22" fmla="*/ 1627891 w 1857556"/>
                  <a:gd name="T23" fmla="*/ 883675 h 1261477"/>
                  <a:gd name="T24" fmla="*/ 1045365 w 1857556"/>
                  <a:gd name="T25" fmla="*/ 816551 h 1261477"/>
                  <a:gd name="T26" fmla="*/ 935311 w 1857556"/>
                  <a:gd name="T27" fmla="*/ 835922 h 1261477"/>
                  <a:gd name="T28" fmla="*/ 929648 w 1857556"/>
                  <a:gd name="T29" fmla="*/ 836918 h 1261477"/>
                  <a:gd name="T30" fmla="*/ 498189 w 1857556"/>
                  <a:gd name="T31" fmla="*/ 1027361 h 1261477"/>
                  <a:gd name="T32" fmla="*/ 489059 w 1857556"/>
                  <a:gd name="T33" fmla="*/ 1034450 h 1261477"/>
                  <a:gd name="T34" fmla="*/ 402493 w 1857556"/>
                  <a:gd name="T35" fmla="*/ 1101668 h 1261477"/>
                  <a:gd name="T36" fmla="*/ 231750 w 1857556"/>
                  <a:gd name="T37" fmla="*/ 1281544 h 1261477"/>
                  <a:gd name="T38" fmla="*/ 100342 w 1857556"/>
                  <a:gd name="T39" fmla="*/ 1491880 h 1261477"/>
                  <a:gd name="T40" fmla="*/ 56937 w 1857556"/>
                  <a:gd name="T41" fmla="*/ 1592514 h 1261477"/>
                  <a:gd name="T42" fmla="*/ 53016 w 1857556"/>
                  <a:gd name="T43" fmla="*/ 1581644 h 1261477"/>
                  <a:gd name="T44" fmla="*/ 5224 w 1857556"/>
                  <a:gd name="T45" fmla="*/ 1112450 h 1261477"/>
                  <a:gd name="T46" fmla="*/ 6025 w 1857556"/>
                  <a:gd name="T47" fmla="*/ 1106757 h 1261477"/>
                  <a:gd name="T48" fmla="*/ 21610 w 1857556"/>
                  <a:gd name="T49" fmla="*/ 996103 h 1261477"/>
                  <a:gd name="T50" fmla="*/ 195643 w 1857556"/>
                  <a:gd name="T51" fmla="*/ 560172 h 1261477"/>
                  <a:gd name="T52" fmla="*/ 309227 w 1857556"/>
                  <a:gd name="T53" fmla="*/ 417410 h 1261477"/>
                  <a:gd name="T54" fmla="*/ 345473 w 1857556"/>
                  <a:gd name="T55" fmla="*/ 371852 h 1261477"/>
                  <a:gd name="T56" fmla="*/ 535445 w 1857556"/>
                  <a:gd name="T57" fmla="*/ 212418 h 1261477"/>
                  <a:gd name="T58" fmla="*/ 867391 w 1857556"/>
                  <a:gd name="T59" fmla="*/ 53010 h 12614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7556"/>
                  <a:gd name="T91" fmla="*/ 0 h 1261477"/>
                  <a:gd name="T92" fmla="*/ 1857556 w 1857556"/>
                  <a:gd name="T93" fmla="*/ 1261477 h 12614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7556" h="1261477">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grpFill/>
              <a:ln w="12700" cmpd="sng">
                <a:solidFill>
                  <a:srgbClr val="FFFFFF"/>
                </a:solidFill>
                <a:prstDash val="sysDash"/>
                <a:miter lim="800000"/>
                <a:tailEnd type="triangle" w="med" len="med"/>
              </a:ln>
            </p:spPr>
            <p:txBody>
              <a:bodyPr lIns="72000" tIns="108000" rIns="0" bIns="0"/>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59" name="任意多边形 37"/>
              <p:cNvSpPr/>
              <p:nvPr/>
            </p:nvSpPr>
            <p:spPr bwMode="auto">
              <a:xfrm rot="16521308">
                <a:off x="7953531" y="3769064"/>
                <a:ext cx="2449512" cy="1733550"/>
              </a:xfrm>
              <a:custGeom>
                <a:avLst/>
                <a:gdLst>
                  <a:gd name="T0" fmla="*/ 2438842 w 1856926"/>
                  <a:gd name="T1" fmla="*/ 352654 h 1315239"/>
                  <a:gd name="T2" fmla="*/ 2448212 w 1856926"/>
                  <a:gd name="T3" fmla="*/ 469979 h 1315239"/>
                  <a:gd name="T4" fmla="*/ 2448121 w 1856926"/>
                  <a:gd name="T5" fmla="*/ 475729 h 1315239"/>
                  <a:gd name="T6" fmla="*/ 2446344 w 1856926"/>
                  <a:gd name="T7" fmla="*/ 587460 h 1315239"/>
                  <a:gd name="T8" fmla="*/ 2270344 w 1856926"/>
                  <a:gd name="T9" fmla="*/ 1146804 h 1315239"/>
                  <a:gd name="T10" fmla="*/ 2233877 w 1856926"/>
                  <a:gd name="T11" fmla="*/ 1200413 h 1315239"/>
                  <a:gd name="T12" fmla="*/ 2202200 w 1856926"/>
                  <a:gd name="T13" fmla="*/ 1246981 h 1315239"/>
                  <a:gd name="T14" fmla="*/ 2033411 w 1856926"/>
                  <a:gd name="T15" fmla="*/ 1428693 h 1315239"/>
                  <a:gd name="T16" fmla="*/ 1381386 w 1856926"/>
                  <a:gd name="T17" fmla="*/ 1724045 h 1315239"/>
                  <a:gd name="T18" fmla="*/ 1365217 w 1856926"/>
                  <a:gd name="T19" fmla="*/ 1725337 h 1315239"/>
                  <a:gd name="T20" fmla="*/ 1264062 w 1856926"/>
                  <a:gd name="T21" fmla="*/ 1733418 h 1315239"/>
                  <a:gd name="T22" fmla="*/ 305347 w 1856926"/>
                  <a:gd name="T23" fmla="*/ 1318614 h 1315239"/>
                  <a:gd name="T24" fmla="*/ 15544 w 1856926"/>
                  <a:gd name="T25" fmla="*/ 315016 h 1315239"/>
                  <a:gd name="T26" fmla="*/ 36395 w 1856926"/>
                  <a:gd name="T27" fmla="*/ 215698 h 1315239"/>
                  <a:gd name="T28" fmla="*/ 42619 w 1856926"/>
                  <a:gd name="T29" fmla="*/ 230676 h 1315239"/>
                  <a:gd name="T30" fmla="*/ 525004 w 1856926"/>
                  <a:gd name="T31" fmla="*/ 759520 h 1315239"/>
                  <a:gd name="T32" fmla="*/ 749980 w 1856926"/>
                  <a:gd name="T33" fmla="*/ 863896 h 1315239"/>
                  <a:gd name="T34" fmla="*/ 804061 w 1856926"/>
                  <a:gd name="T35" fmla="*/ 879634 h 1315239"/>
                  <a:gd name="T36" fmla="*/ 866313 w 1856926"/>
                  <a:gd name="T37" fmla="*/ 897749 h 1315239"/>
                  <a:gd name="T38" fmla="*/ 1564976 w 1856926"/>
                  <a:gd name="T39" fmla="*/ 857761 h 1315239"/>
                  <a:gd name="T40" fmla="*/ 1565234 w 1856926"/>
                  <a:gd name="T41" fmla="*/ 857655 h 1315239"/>
                  <a:gd name="T42" fmla="*/ 1673662 w 1856926"/>
                  <a:gd name="T43" fmla="*/ 812594 h 1315239"/>
                  <a:gd name="T44" fmla="*/ 1969559 w 1856926"/>
                  <a:gd name="T45" fmla="*/ 615402 h 1315239"/>
                  <a:gd name="T46" fmla="*/ 1977741 w 1856926"/>
                  <a:gd name="T47" fmla="*/ 607240 h 1315239"/>
                  <a:gd name="T48" fmla="*/ 2055326 w 1856926"/>
                  <a:gd name="T49" fmla="*/ 529830 h 1315239"/>
                  <a:gd name="T50" fmla="*/ 2202506 w 1856926"/>
                  <a:gd name="T51" fmla="*/ 330211 h 1315239"/>
                  <a:gd name="T52" fmla="*/ 2306882 w 1856926"/>
                  <a:gd name="T53" fmla="*/ 105234 h 1315239"/>
                  <a:gd name="T54" fmla="*/ 2337505 w 1856926"/>
                  <a:gd name="T55" fmla="*/ 0 h 1315239"/>
                  <a:gd name="T56" fmla="*/ 2342741 w 1856926"/>
                  <a:gd name="T57" fmla="*/ 10303 h 1315239"/>
                  <a:gd name="T58" fmla="*/ 2438842 w 1856926"/>
                  <a:gd name="T59" fmla="*/ 352654 h 1315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56926"/>
                  <a:gd name="T91" fmla="*/ 0 h 1315239"/>
                  <a:gd name="T92" fmla="*/ 1856926 w 1856926"/>
                  <a:gd name="T93" fmla="*/ 1315239 h 1315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56926" h="1315239">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grpFill/>
              <a:ln w="12700" cmpd="sng">
                <a:solidFill>
                  <a:srgbClr val="FFFFFF"/>
                </a:solidFill>
                <a:prstDash val="sysDash"/>
                <a:miter lim="800000"/>
                <a:tailEnd type="triangle" w="med" len="med"/>
              </a:ln>
            </p:spPr>
            <p:txBody>
              <a:bodyPr lIns="0" tIns="576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sp>
            <p:nvSpPr>
              <p:cNvPr id="60" name="任意多边形 43"/>
              <p:cNvSpPr/>
              <p:nvPr/>
            </p:nvSpPr>
            <p:spPr bwMode="auto">
              <a:xfrm rot="21115618">
                <a:off x="6835137" y="4001633"/>
                <a:ext cx="2449513" cy="1822450"/>
              </a:xfrm>
              <a:custGeom>
                <a:avLst/>
                <a:gdLst>
                  <a:gd name="T0" fmla="*/ 2293327 w 1857377"/>
                  <a:gd name="T1" fmla="*/ 0 h 1381292"/>
                  <a:gd name="T2" fmla="*/ 2299366 w 1857377"/>
                  <a:gd name="T3" fmla="*/ 9855 h 1381292"/>
                  <a:gd name="T4" fmla="*/ 2422450 w 1857377"/>
                  <a:gd name="T5" fmla="*/ 343455 h 1381292"/>
                  <a:gd name="T6" fmla="*/ 2441100 w 1857377"/>
                  <a:gd name="T7" fmla="*/ 459383 h 1381292"/>
                  <a:gd name="T8" fmla="*/ 2441144 w 1857377"/>
                  <a:gd name="T9" fmla="*/ 459660 h 1381292"/>
                  <a:gd name="T10" fmla="*/ 2317790 w 1857377"/>
                  <a:gd name="T11" fmla="*/ 1148509 h 1381292"/>
                  <a:gd name="T12" fmla="*/ 2285714 w 1857377"/>
                  <a:gd name="T13" fmla="*/ 1204851 h 1381292"/>
                  <a:gd name="T14" fmla="*/ 2257847 w 1857377"/>
                  <a:gd name="T15" fmla="*/ 1253799 h 1381292"/>
                  <a:gd name="T16" fmla="*/ 2104080 w 1857377"/>
                  <a:gd name="T17" fmla="*/ 1448386 h 1381292"/>
                  <a:gd name="T18" fmla="*/ 1477672 w 1857377"/>
                  <a:gd name="T19" fmla="*/ 1794771 h 1381292"/>
                  <a:gd name="T20" fmla="*/ 1461657 w 1857377"/>
                  <a:gd name="T21" fmla="*/ 1797347 h 1381292"/>
                  <a:gd name="T22" fmla="*/ 1361466 w 1857377"/>
                  <a:gd name="T23" fmla="*/ 1813464 h 1381292"/>
                  <a:gd name="T24" fmla="*/ 372739 w 1857377"/>
                  <a:gd name="T25" fmla="*/ 1476399 h 1381292"/>
                  <a:gd name="T26" fmla="*/ 3864 w 1857377"/>
                  <a:gd name="T27" fmla="*/ 499095 h 1381292"/>
                  <a:gd name="T28" fmla="*/ 16731 w 1857377"/>
                  <a:gd name="T29" fmla="*/ 398432 h 1381292"/>
                  <a:gd name="T30" fmla="*/ 24130 w 1857377"/>
                  <a:gd name="T31" fmla="*/ 412864 h 1381292"/>
                  <a:gd name="T32" fmla="*/ 547132 w 1857377"/>
                  <a:gd name="T33" fmla="*/ 901574 h 1381292"/>
                  <a:gd name="T34" fmla="*/ 779714 w 1857377"/>
                  <a:gd name="T35" fmla="*/ 987685 h 1381292"/>
                  <a:gd name="T36" fmla="*/ 834874 w 1857377"/>
                  <a:gd name="T37" fmla="*/ 999062 h 1381292"/>
                  <a:gd name="T38" fmla="*/ 898373 w 1857377"/>
                  <a:gd name="T39" fmla="*/ 1012157 h 1381292"/>
                  <a:gd name="T40" fmla="*/ 1482427 w 1857377"/>
                  <a:gd name="T41" fmla="*/ 959976 h 1381292"/>
                  <a:gd name="T42" fmla="*/ 1586283 w 1857377"/>
                  <a:gd name="T43" fmla="*/ 918730 h 1381292"/>
                  <a:gd name="T44" fmla="*/ 1591626 w 1857377"/>
                  <a:gd name="T45" fmla="*/ 916609 h 1381292"/>
                  <a:gd name="T46" fmla="*/ 1889179 w 1857377"/>
                  <a:gd name="T47" fmla="*/ 725720 h 1381292"/>
                  <a:gd name="T48" fmla="*/ 1974814 w 1857377"/>
                  <a:gd name="T49" fmla="*/ 634904 h 1381292"/>
                  <a:gd name="T50" fmla="*/ 2054278 w 1857377"/>
                  <a:gd name="T51" fmla="*/ 550633 h 1381292"/>
                  <a:gd name="T52" fmla="*/ 2185078 w 1857377"/>
                  <a:gd name="T53" fmla="*/ 339919 h 1381292"/>
                  <a:gd name="T54" fmla="*/ 2271188 w 1857377"/>
                  <a:gd name="T55" fmla="*/ 107338 h 13812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57377"/>
                  <a:gd name="T85" fmla="*/ 0 h 1381292"/>
                  <a:gd name="T86" fmla="*/ 1857377 w 1857377"/>
                  <a:gd name="T87" fmla="*/ 1381292 h 13812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57377" h="1381292">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grpFill/>
              <a:ln w="12700" cmpd="sng">
                <a:solidFill>
                  <a:srgbClr val="FFFFFF"/>
                </a:solidFill>
                <a:prstDash val="sysDash"/>
                <a:miter lim="800000"/>
                <a:tailEnd type="triangle" w="med" len="med"/>
              </a:ln>
            </p:spPr>
            <p:txBody>
              <a:bodyPr lIns="0" tIns="648000" rIns="0" bIns="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标题</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fill="hold"/>
                                        <p:tgtEl>
                                          <p:spTgt spid="32"/>
                                        </p:tgtEl>
                                        <p:attrNameLst>
                                          <p:attrName>ppt_x</p:attrName>
                                        </p:attrNameLst>
                                      </p:cBhvr>
                                      <p:tavLst>
                                        <p:tav tm="0">
                                          <p:val>
                                            <p:strVal val="0-#ppt_w/2"/>
                                          </p:val>
                                        </p:tav>
                                        <p:tav tm="100000">
                                          <p:val>
                                            <p:strVal val="#ppt_x"/>
                                          </p:val>
                                        </p:tav>
                                      </p:tavLst>
                                    </p:anim>
                                    <p:anim calcmode="lin" valueType="num">
                                      <p:cBhvr additive="base">
                                        <p:cTn id="12" dur="25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0-#ppt_w/2"/>
                                          </p:val>
                                        </p:tav>
                                        <p:tav tm="100000">
                                          <p:val>
                                            <p:strVal val="#ppt_x"/>
                                          </p:val>
                                        </p:tav>
                                      </p:tavLst>
                                    </p:anim>
                                    <p:anim calcmode="lin" valueType="num">
                                      <p:cBhvr additive="base">
                                        <p:cTn id="17" dur="2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250" fill="hold"/>
                                        <p:tgtEl>
                                          <p:spTgt spid="43"/>
                                        </p:tgtEl>
                                        <p:attrNameLst>
                                          <p:attrName>ppt_x</p:attrName>
                                        </p:attrNameLst>
                                      </p:cBhvr>
                                      <p:tavLst>
                                        <p:tav tm="0">
                                          <p:val>
                                            <p:strVal val="1+#ppt_w/2"/>
                                          </p:val>
                                        </p:tav>
                                        <p:tav tm="100000">
                                          <p:val>
                                            <p:strVal val="#ppt_x"/>
                                          </p:val>
                                        </p:tav>
                                      </p:tavLst>
                                    </p:anim>
                                    <p:anim calcmode="lin" valueType="num">
                                      <p:cBhvr additive="base">
                                        <p:cTn id="22" dur="250" fill="hold"/>
                                        <p:tgtEl>
                                          <p:spTgt spid="4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1+#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anim calcmode="lin" valueType="num">
                                      <p:cBhvr>
                                        <p:cTn id="32" dur="500" fill="hold"/>
                                        <p:tgtEl>
                                          <p:spTgt spid="54"/>
                                        </p:tgtEl>
                                        <p:attrNameLst>
                                          <p:attrName>ppt_x</p:attrName>
                                        </p:attrNameLst>
                                      </p:cBhvr>
                                      <p:tavLst>
                                        <p:tav tm="0">
                                          <p:val>
                                            <p:strVal val="#ppt_x"/>
                                          </p:val>
                                        </p:tav>
                                        <p:tav tm="100000">
                                          <p:val>
                                            <p:strVal val="#ppt_x"/>
                                          </p:val>
                                        </p:tav>
                                      </p:tavLst>
                                    </p:anim>
                                    <p:anim calcmode="lin" valueType="num">
                                      <p:cBhvr>
                                        <p:cTn id="33"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矩形 4"/>
          <p:cNvSpPr/>
          <p:nvPr/>
        </p:nvSpPr>
        <p:spPr>
          <a:xfrm>
            <a:off x="1166234" y="3195309"/>
            <a:ext cx="4731132" cy="1205622"/>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6CB28E"/>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7" name="矩形 4"/>
          <p:cNvSpPr/>
          <p:nvPr/>
        </p:nvSpPr>
        <p:spPr>
          <a:xfrm>
            <a:off x="1351215" y="1826377"/>
            <a:ext cx="4361172" cy="1205622"/>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6CB28E"/>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9" name="矩形 4"/>
          <p:cNvSpPr/>
          <p:nvPr/>
        </p:nvSpPr>
        <p:spPr>
          <a:xfrm>
            <a:off x="1302742" y="4556125"/>
            <a:ext cx="4458116" cy="1205622"/>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6CB28E"/>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0" name="Rectangle 33"/>
          <p:cNvSpPr/>
          <p:nvPr/>
        </p:nvSpPr>
        <p:spPr>
          <a:xfrm>
            <a:off x="2127041" y="4803619"/>
            <a:ext cx="2809518" cy="738664"/>
          </a:xfrm>
          <a:prstGeom prst="rect">
            <a:avLst/>
          </a:prstGeom>
        </p:spPr>
        <p:txBody>
          <a:bodyPr wrap="square">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点击输入简要文本内容，文字内容需概况精炼的说明该分项内容锐旗设计</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4" name="Rectangle 34"/>
          <p:cNvSpPr/>
          <p:nvPr/>
        </p:nvSpPr>
        <p:spPr>
          <a:xfrm>
            <a:off x="2137618" y="2177432"/>
            <a:ext cx="2809518" cy="738664"/>
          </a:xfrm>
          <a:prstGeom prst="rect">
            <a:avLst/>
          </a:prstGeom>
        </p:spPr>
        <p:txBody>
          <a:bodyPr wrap="square">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点击输入简要文本内容，文字内容需概况精炼的说明该分项内容锐旗设计</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a:t>
            </a:r>
          </a:p>
        </p:txBody>
      </p:sp>
      <p:sp>
        <p:nvSpPr>
          <p:cNvPr id="15" name="Rectangle 35"/>
          <p:cNvSpPr/>
          <p:nvPr/>
        </p:nvSpPr>
        <p:spPr>
          <a:xfrm>
            <a:off x="1598964" y="3531551"/>
            <a:ext cx="3865672" cy="523220"/>
          </a:xfrm>
          <a:prstGeom prst="rect">
            <a:avLst/>
          </a:prstGeom>
        </p:spPr>
        <p:txBody>
          <a:bodyPr wrap="square">
            <a:spAutoFit/>
          </a:bodyPr>
          <a:lstStyle/>
          <a:p>
            <a:r>
              <a:rPr lang="zh-CN" altLang="en-US" sz="1400" dirty="0">
                <a:solidFill>
                  <a:schemeClr val="bg1">
                    <a:lumMod val="95000"/>
                  </a:schemeClr>
                </a:solidFill>
                <a:latin typeface="微软雅黑" panose="020B0503020204020204" pitchFamily="34" charset="-122"/>
                <a:ea typeface="微软雅黑" panose="020B0503020204020204" pitchFamily="34" charset="-122"/>
              </a:rPr>
              <a:t>点击输入简要文本内容，文字内容需概况精炼的说明该分项内容锐旗设计</a:t>
            </a:r>
            <a:r>
              <a:rPr lang="en-US" altLang="zh-CN" sz="1400" dirty="0">
                <a:solidFill>
                  <a:schemeClr val="bg1">
                    <a:lumMod val="95000"/>
                  </a:schemeClr>
                </a:solidFill>
                <a:latin typeface="微软雅黑" panose="020B0503020204020204" pitchFamily="34" charset="-122"/>
                <a:ea typeface="微软雅黑" panose="020B0503020204020204" pitchFamily="34" charset="-122"/>
              </a:rPr>
              <a:t>……</a:t>
            </a:r>
          </a:p>
        </p:txBody>
      </p:sp>
      <p:grpSp>
        <p:nvGrpSpPr>
          <p:cNvPr id="16" name="组合 15"/>
          <p:cNvGrpSpPr/>
          <p:nvPr/>
        </p:nvGrpSpPr>
        <p:grpSpPr>
          <a:xfrm>
            <a:off x="6498790" y="2253100"/>
            <a:ext cx="4597610" cy="174940"/>
            <a:chOff x="4906190" y="1416527"/>
            <a:chExt cx="3933010" cy="166280"/>
          </a:xfrm>
          <a:solidFill>
            <a:srgbClr val="6CB28E"/>
          </a:solidFill>
        </p:grpSpPr>
        <p:sp>
          <p:nvSpPr>
            <p:cNvPr id="17" name="矩形 16"/>
            <p:cNvSpPr/>
            <p:nvPr/>
          </p:nvSpPr>
          <p:spPr>
            <a:xfrm>
              <a:off x="4906190" y="1416527"/>
              <a:ext cx="166280" cy="166280"/>
            </a:xfrm>
            <a:prstGeom prst="rect">
              <a:avLst/>
            </a:prstGeom>
            <a:grpFill/>
            <a:ln>
              <a:solidFill>
                <a:srgbClr val="6CB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solidFill>
                  <a:srgbClr val="FFB850"/>
                </a:solidFill>
              </a:endParaRPr>
            </a:p>
          </p:txBody>
        </p:sp>
        <p:cxnSp>
          <p:nvCxnSpPr>
            <p:cNvPr id="18" name="直接连接符 17"/>
            <p:cNvCxnSpPr>
              <a:stCxn id="17" idx="3"/>
            </p:cNvCxnSpPr>
            <p:nvPr/>
          </p:nvCxnSpPr>
          <p:spPr>
            <a:xfrm>
              <a:off x="5072470" y="1499667"/>
              <a:ext cx="3766730" cy="0"/>
            </a:xfrm>
            <a:prstGeom prst="line">
              <a:avLst/>
            </a:prstGeom>
            <a:grpFill/>
            <a:ln>
              <a:solidFill>
                <a:srgbClr val="6CB28E"/>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19" name="组合 18"/>
          <p:cNvGrpSpPr/>
          <p:nvPr/>
        </p:nvGrpSpPr>
        <p:grpSpPr>
          <a:xfrm>
            <a:off x="6498790" y="3432348"/>
            <a:ext cx="4597610" cy="174940"/>
            <a:chOff x="4906190" y="2727732"/>
            <a:chExt cx="3933010" cy="166280"/>
          </a:xfrm>
          <a:solidFill>
            <a:srgbClr val="6CB28E"/>
          </a:solidFill>
        </p:grpSpPr>
        <p:sp>
          <p:nvSpPr>
            <p:cNvPr id="20" name="矩形 19"/>
            <p:cNvSpPr/>
            <p:nvPr/>
          </p:nvSpPr>
          <p:spPr>
            <a:xfrm>
              <a:off x="4906190" y="2727732"/>
              <a:ext cx="166280" cy="166280"/>
            </a:xfrm>
            <a:prstGeom prst="rect">
              <a:avLst/>
            </a:prstGeom>
            <a:grpFill/>
            <a:ln>
              <a:solidFill>
                <a:srgbClr val="6CB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1" name="直接连接符 20"/>
            <p:cNvCxnSpPr>
              <a:stCxn id="20" idx="3"/>
            </p:cNvCxnSpPr>
            <p:nvPr/>
          </p:nvCxnSpPr>
          <p:spPr>
            <a:xfrm>
              <a:off x="5072470" y="2810872"/>
              <a:ext cx="3766730" cy="0"/>
            </a:xfrm>
            <a:prstGeom prst="line">
              <a:avLst/>
            </a:prstGeom>
            <a:grpFill/>
            <a:ln>
              <a:solidFill>
                <a:srgbClr val="6CB28E"/>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22" name="组合 21"/>
          <p:cNvGrpSpPr/>
          <p:nvPr/>
        </p:nvGrpSpPr>
        <p:grpSpPr>
          <a:xfrm>
            <a:off x="6498790" y="4672918"/>
            <a:ext cx="4597610" cy="174940"/>
            <a:chOff x="4906190" y="3870732"/>
            <a:chExt cx="3933010" cy="166280"/>
          </a:xfrm>
          <a:solidFill>
            <a:srgbClr val="6CB28E"/>
          </a:solidFill>
        </p:grpSpPr>
        <p:sp>
          <p:nvSpPr>
            <p:cNvPr id="23" name="矩形 22"/>
            <p:cNvSpPr/>
            <p:nvPr/>
          </p:nvSpPr>
          <p:spPr>
            <a:xfrm>
              <a:off x="4906190" y="3870732"/>
              <a:ext cx="166280" cy="166280"/>
            </a:xfrm>
            <a:prstGeom prst="rect">
              <a:avLst/>
            </a:prstGeom>
            <a:grpFill/>
            <a:ln>
              <a:solidFill>
                <a:srgbClr val="6CB2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600" b="0"/>
            </a:p>
          </p:txBody>
        </p:sp>
        <p:cxnSp>
          <p:nvCxnSpPr>
            <p:cNvPr id="24" name="直接连接符 23"/>
            <p:cNvCxnSpPr/>
            <p:nvPr/>
          </p:nvCxnSpPr>
          <p:spPr>
            <a:xfrm>
              <a:off x="5072470" y="3941172"/>
              <a:ext cx="3766730" cy="0"/>
            </a:xfrm>
            <a:prstGeom prst="line">
              <a:avLst/>
            </a:prstGeom>
            <a:grpFill/>
            <a:ln>
              <a:solidFill>
                <a:srgbClr val="6CB28E"/>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25" name="TextBox 35"/>
          <p:cNvSpPr txBox="1"/>
          <p:nvPr/>
        </p:nvSpPr>
        <p:spPr>
          <a:xfrm>
            <a:off x="6498791" y="2441931"/>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36"/>
          <p:cNvSpPr txBox="1"/>
          <p:nvPr/>
        </p:nvSpPr>
        <p:spPr>
          <a:xfrm>
            <a:off x="6498791" y="3615545"/>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7"/>
          <p:cNvSpPr txBox="1"/>
          <p:nvPr/>
        </p:nvSpPr>
        <p:spPr>
          <a:xfrm>
            <a:off x="6498791" y="4889797"/>
            <a:ext cx="4597610" cy="652486"/>
          </a:xfrm>
          <a:prstGeom prst="rect">
            <a:avLst/>
          </a:prstGeom>
          <a:noFill/>
        </p:spPr>
        <p:txBody>
          <a:bodyPr wrap="square" rtlCol="0">
            <a:spAutoFit/>
          </a:bodyPr>
          <a:lstStyle/>
          <a:p>
            <a:pPr algn="just">
              <a:lnSpc>
                <a:spcPct val="130000"/>
              </a:lnSpc>
            </a:pPr>
            <a:r>
              <a:rPr lang="zh-CN" altLang="en-US" sz="1400" b="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2" fill="hold" grpId="0"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par>
                                <p:cTn id="15" presetID="22" presetClass="entr" presetSubtype="4" fill="hold" grpId="0" nodeType="withEffect">
                                  <p:stCondLst>
                                    <p:cond delay="200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1500"/>
                            </p:stCondLst>
                            <p:childTnLst>
                              <p:par>
                                <p:cTn id="32" presetID="16" presetClass="entr" presetSubtype="2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2500"/>
                            </p:stCondLst>
                            <p:childTnLst>
                              <p:par>
                                <p:cTn id="40" presetID="16" presetClass="entr" presetSubtype="21"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arn(inVertical)">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4" grpId="0"/>
      <p:bldP spid="15"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506386" y="1531257"/>
            <a:ext cx="9233884" cy="4189447"/>
            <a:chOff x="381000" y="971550"/>
            <a:chExt cx="8229600" cy="3733799"/>
          </a:xfrm>
        </p:grpSpPr>
        <p:graphicFrame>
          <p:nvGraphicFramePr>
            <p:cNvPr id="7" name="Chart 2"/>
            <p:cNvGraphicFramePr/>
            <p:nvPr/>
          </p:nvGraphicFramePr>
          <p:xfrm>
            <a:off x="381000" y="1675056"/>
            <a:ext cx="8229600" cy="2268294"/>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5"/>
            <p:cNvGrpSpPr/>
            <p:nvPr/>
          </p:nvGrpSpPr>
          <p:grpSpPr>
            <a:xfrm>
              <a:off x="914400" y="1000125"/>
              <a:ext cx="838200" cy="962025"/>
              <a:chOff x="914400" y="1257300"/>
              <a:chExt cx="838200" cy="962025"/>
            </a:xfrm>
            <a:solidFill>
              <a:srgbClr val="45C1A4"/>
            </a:solidFill>
          </p:grpSpPr>
          <p:sp>
            <p:nvSpPr>
              <p:cNvPr id="60" name="Oval 3"/>
              <p:cNvSpPr/>
              <p:nvPr/>
            </p:nvSpPr>
            <p:spPr>
              <a:xfrm>
                <a:off x="914400" y="1257300"/>
                <a:ext cx="838200" cy="8382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1" name="Isosceles Triangle 4"/>
              <p:cNvSpPr/>
              <p:nvPr/>
            </p:nvSpPr>
            <p:spPr>
              <a:xfrm flipV="1">
                <a:off x="1166885" y="1971675"/>
                <a:ext cx="287274" cy="247650"/>
              </a:xfrm>
              <a:prstGeom prs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0" name="Text Box 10"/>
            <p:cNvSpPr txBox="1">
              <a:spLocks noChangeArrowheads="1"/>
            </p:cNvSpPr>
            <p:nvPr/>
          </p:nvSpPr>
          <p:spPr bwMode="auto">
            <a:xfrm>
              <a:off x="990600" y="1476375"/>
              <a:ext cx="678180" cy="192686"/>
            </a:xfrm>
            <a:prstGeom prst="rect">
              <a:avLst/>
            </a:prstGeom>
            <a:noFill/>
            <a:ln w="9525">
              <a:noFill/>
              <a:miter lim="800000"/>
            </a:ln>
          </p:spPr>
          <p:txBody>
            <a:bodyPr wrap="square" lIns="45720" tIns="22860" rIns="45720" bIns="22860">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45%</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0"/>
            <p:cNvGrpSpPr/>
            <p:nvPr/>
          </p:nvGrpSpPr>
          <p:grpSpPr>
            <a:xfrm>
              <a:off x="2514600" y="1657350"/>
              <a:ext cx="838200" cy="962025"/>
              <a:chOff x="914400" y="1257300"/>
              <a:chExt cx="838200" cy="962025"/>
            </a:xfrm>
            <a:solidFill>
              <a:srgbClr val="45C1A4"/>
            </a:solidFill>
          </p:grpSpPr>
          <p:sp>
            <p:nvSpPr>
              <p:cNvPr id="58" name="Oval 11"/>
              <p:cNvSpPr/>
              <p:nvPr/>
            </p:nvSpPr>
            <p:spPr>
              <a:xfrm>
                <a:off x="914400" y="1257300"/>
                <a:ext cx="838200" cy="8382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Isosceles Triangle 12"/>
              <p:cNvSpPr/>
              <p:nvPr/>
            </p:nvSpPr>
            <p:spPr>
              <a:xfrm flipV="1">
                <a:off x="1166885" y="1971675"/>
                <a:ext cx="287274" cy="247650"/>
              </a:xfrm>
              <a:prstGeom prs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5" name="Text Box 10"/>
            <p:cNvSpPr txBox="1">
              <a:spLocks noChangeArrowheads="1"/>
            </p:cNvSpPr>
            <p:nvPr/>
          </p:nvSpPr>
          <p:spPr bwMode="auto">
            <a:xfrm>
              <a:off x="2590800" y="2157740"/>
              <a:ext cx="678180" cy="192686"/>
            </a:xfrm>
            <a:prstGeom prst="rect">
              <a:avLst/>
            </a:prstGeom>
            <a:noFill/>
            <a:ln w="9525">
              <a:noFill/>
              <a:miter lim="800000"/>
            </a:ln>
          </p:spPr>
          <p:txBody>
            <a:bodyPr wrap="square" lIns="45720" tIns="22860" rIns="45720" bIns="22860">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30%</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4"/>
            <p:cNvGrpSpPr/>
            <p:nvPr/>
          </p:nvGrpSpPr>
          <p:grpSpPr>
            <a:xfrm>
              <a:off x="4114800" y="1304925"/>
              <a:ext cx="838200" cy="962025"/>
              <a:chOff x="914400" y="1257300"/>
              <a:chExt cx="838200" cy="962025"/>
            </a:xfrm>
            <a:solidFill>
              <a:srgbClr val="45C1A4"/>
            </a:solidFill>
          </p:grpSpPr>
          <p:sp>
            <p:nvSpPr>
              <p:cNvPr id="56" name="Oval 15"/>
              <p:cNvSpPr/>
              <p:nvPr/>
            </p:nvSpPr>
            <p:spPr>
              <a:xfrm>
                <a:off x="914400" y="1257300"/>
                <a:ext cx="838200" cy="8382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Isosceles Triangle 16"/>
              <p:cNvSpPr/>
              <p:nvPr/>
            </p:nvSpPr>
            <p:spPr>
              <a:xfrm flipV="1">
                <a:off x="1166885" y="1971675"/>
                <a:ext cx="287274" cy="247650"/>
              </a:xfrm>
              <a:prstGeom prs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7" name="Text Box 10"/>
            <p:cNvSpPr txBox="1">
              <a:spLocks noChangeArrowheads="1"/>
            </p:cNvSpPr>
            <p:nvPr/>
          </p:nvSpPr>
          <p:spPr bwMode="auto">
            <a:xfrm>
              <a:off x="4191000" y="1809750"/>
              <a:ext cx="678180" cy="192686"/>
            </a:xfrm>
            <a:prstGeom prst="rect">
              <a:avLst/>
            </a:prstGeom>
            <a:noFill/>
            <a:ln w="9525">
              <a:noFill/>
              <a:miter lim="800000"/>
            </a:ln>
          </p:spPr>
          <p:txBody>
            <a:bodyPr wrap="square" lIns="45720" tIns="22860" rIns="45720" bIns="22860">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35%</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Group 18"/>
            <p:cNvGrpSpPr/>
            <p:nvPr/>
          </p:nvGrpSpPr>
          <p:grpSpPr>
            <a:xfrm>
              <a:off x="5638800" y="971550"/>
              <a:ext cx="838200" cy="962025"/>
              <a:chOff x="914400" y="1257300"/>
              <a:chExt cx="838200" cy="962025"/>
            </a:xfrm>
            <a:solidFill>
              <a:srgbClr val="45C1A4"/>
            </a:solidFill>
          </p:grpSpPr>
          <p:sp>
            <p:nvSpPr>
              <p:cNvPr id="54" name="Oval 19"/>
              <p:cNvSpPr/>
              <p:nvPr/>
            </p:nvSpPr>
            <p:spPr>
              <a:xfrm>
                <a:off x="914400" y="1257300"/>
                <a:ext cx="838200" cy="8382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Isosceles Triangle 20"/>
              <p:cNvSpPr/>
              <p:nvPr/>
            </p:nvSpPr>
            <p:spPr>
              <a:xfrm flipV="1">
                <a:off x="1189863" y="1971675"/>
                <a:ext cx="287274" cy="247650"/>
              </a:xfrm>
              <a:prstGeom prs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9" name="Text Box 10"/>
            <p:cNvSpPr txBox="1">
              <a:spLocks noChangeArrowheads="1"/>
            </p:cNvSpPr>
            <p:nvPr/>
          </p:nvSpPr>
          <p:spPr bwMode="auto">
            <a:xfrm>
              <a:off x="5715000" y="1447800"/>
              <a:ext cx="678180" cy="192686"/>
            </a:xfrm>
            <a:prstGeom prst="rect">
              <a:avLst/>
            </a:prstGeom>
            <a:noFill/>
            <a:ln w="9525">
              <a:noFill/>
              <a:miter lim="800000"/>
            </a:ln>
          </p:spPr>
          <p:txBody>
            <a:bodyPr wrap="square" lIns="45720" tIns="22860" rIns="45720" bIns="22860">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50%</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0" name="Group 22"/>
            <p:cNvGrpSpPr/>
            <p:nvPr/>
          </p:nvGrpSpPr>
          <p:grpSpPr>
            <a:xfrm>
              <a:off x="7239000" y="1047750"/>
              <a:ext cx="838200" cy="962025"/>
              <a:chOff x="914400" y="1257300"/>
              <a:chExt cx="838200" cy="962025"/>
            </a:xfrm>
            <a:solidFill>
              <a:srgbClr val="45C1A4"/>
            </a:solidFill>
          </p:grpSpPr>
          <p:sp>
            <p:nvSpPr>
              <p:cNvPr id="52" name="Oval 23"/>
              <p:cNvSpPr/>
              <p:nvPr/>
            </p:nvSpPr>
            <p:spPr>
              <a:xfrm>
                <a:off x="914400" y="1257300"/>
                <a:ext cx="838200" cy="8382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Isosceles Triangle 24"/>
              <p:cNvSpPr/>
              <p:nvPr/>
            </p:nvSpPr>
            <p:spPr>
              <a:xfrm flipV="1">
                <a:off x="1189863" y="1971675"/>
                <a:ext cx="287274" cy="247650"/>
              </a:xfrm>
              <a:prstGeom prs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 name="Text Box 10"/>
            <p:cNvSpPr txBox="1">
              <a:spLocks noChangeArrowheads="1"/>
            </p:cNvSpPr>
            <p:nvPr/>
          </p:nvSpPr>
          <p:spPr bwMode="auto">
            <a:xfrm>
              <a:off x="7315200" y="1548140"/>
              <a:ext cx="678180" cy="192686"/>
            </a:xfrm>
            <a:prstGeom prst="rect">
              <a:avLst/>
            </a:prstGeom>
            <a:noFill/>
            <a:ln w="9525">
              <a:noFill/>
              <a:miter lim="800000"/>
            </a:ln>
          </p:spPr>
          <p:txBody>
            <a:bodyPr wrap="square" lIns="45720" tIns="22860" rIns="45720" bIns="22860">
              <a:spAutoFit/>
            </a:bodyPr>
            <a:lstStyle/>
            <a:p>
              <a:pPr algn="ctr" defTabSz="1087755"/>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48%</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6"/>
            <p:cNvSpPr/>
            <p:nvPr/>
          </p:nvSpPr>
          <p:spPr>
            <a:xfrm>
              <a:off x="533400" y="3959482"/>
              <a:ext cx="8001000" cy="745867"/>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 Box 7"/>
            <p:cNvSpPr txBox="1">
              <a:spLocks noChangeArrowheads="1"/>
            </p:cNvSpPr>
            <p:nvPr/>
          </p:nvSpPr>
          <p:spPr bwMode="auto">
            <a:xfrm>
              <a:off x="630017" y="4079514"/>
              <a:ext cx="7821339" cy="505803"/>
            </a:xfrm>
            <a:prstGeom prst="rect">
              <a:avLst/>
            </a:prstGeom>
            <a:noFill/>
            <a:ln w="9525">
              <a:noFill/>
              <a:miter lim="800000"/>
            </a:ln>
          </p:spPr>
          <p:txBody>
            <a:bodyPr wrap="square" lIns="45720" tIns="22860" rIns="45720" bIns="22860" anchor="ctr">
              <a:spAutoFit/>
            </a:bodyPr>
            <a:lstStyle/>
            <a:p>
              <a:pPr algn="ctr">
                <a:lnSpc>
                  <a:spcPct val="150000"/>
                </a:lnSpc>
              </a:pPr>
              <a:r>
                <a:rPr sz="12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r>
                <a:rPr sz="12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sz="12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24" name="Group 28"/>
            <p:cNvGrpSpPr/>
            <p:nvPr/>
          </p:nvGrpSpPr>
          <p:grpSpPr>
            <a:xfrm>
              <a:off x="2709081" y="1785611"/>
              <a:ext cx="427650" cy="347990"/>
              <a:chOff x="1550139" y="1314466"/>
              <a:chExt cx="509139" cy="414300"/>
            </a:xfrm>
            <a:solidFill>
              <a:schemeClr val="bg1"/>
            </a:solidFill>
          </p:grpSpPr>
          <p:sp>
            <p:nvSpPr>
              <p:cNvPr id="4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5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nvGrpSpPr>
            <p:cNvPr id="25" name="Group 32"/>
            <p:cNvGrpSpPr/>
            <p:nvPr/>
          </p:nvGrpSpPr>
          <p:grpSpPr>
            <a:xfrm>
              <a:off x="7495409" y="1215609"/>
              <a:ext cx="325383" cy="314291"/>
              <a:chOff x="5099140" y="1309474"/>
              <a:chExt cx="439257" cy="424283"/>
            </a:xfrm>
            <a:solidFill>
              <a:schemeClr val="bg1"/>
            </a:solidFill>
          </p:grpSpPr>
          <p:sp>
            <p:nvSpPr>
              <p:cNvPr id="35"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6"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7"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8"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9"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0"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1"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2"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3"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4"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5"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6"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47"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48"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grpSp>
        <p:sp>
          <p:nvSpPr>
            <p:cNvPr id="26" name="Freeform 34"/>
            <p:cNvSpPr/>
            <p:nvPr/>
          </p:nvSpPr>
          <p:spPr bwMode="auto">
            <a:xfrm>
              <a:off x="4343400" y="1479282"/>
              <a:ext cx="373842" cy="330468"/>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1600"/>
            </a:p>
          </p:txBody>
        </p:sp>
        <p:grpSp>
          <p:nvGrpSpPr>
            <p:cNvPr id="27" name="Group 53"/>
            <p:cNvGrpSpPr/>
            <p:nvPr/>
          </p:nvGrpSpPr>
          <p:grpSpPr>
            <a:xfrm>
              <a:off x="1125102" y="1193117"/>
              <a:ext cx="416796" cy="259561"/>
              <a:chOff x="2942785" y="3296116"/>
              <a:chExt cx="416796" cy="259561"/>
            </a:xfrm>
            <a:solidFill>
              <a:schemeClr val="bg1"/>
            </a:solidFill>
          </p:grpSpPr>
          <p:sp>
            <p:nvSpPr>
              <p:cNvPr id="32"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3"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sp>
            <p:nvSpPr>
              <p:cNvPr id="34"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600"/>
              </a:p>
            </p:txBody>
          </p:sp>
        </p:grpSp>
        <p:grpSp>
          <p:nvGrpSpPr>
            <p:cNvPr id="28" name="Group 57"/>
            <p:cNvGrpSpPr/>
            <p:nvPr/>
          </p:nvGrpSpPr>
          <p:grpSpPr>
            <a:xfrm>
              <a:off x="5888728" y="1075929"/>
              <a:ext cx="312809" cy="352821"/>
              <a:chOff x="5513440" y="1766202"/>
              <a:chExt cx="429274" cy="484183"/>
            </a:xfrm>
            <a:solidFill>
              <a:schemeClr val="bg1"/>
            </a:solidFill>
          </p:grpSpPr>
          <p:sp>
            <p:nvSpPr>
              <p:cNvPr id="29"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0"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sp>
            <p:nvSpPr>
              <p:cNvPr id="31"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5048018" y="1982093"/>
            <a:ext cx="3865562" cy="738664"/>
          </a:xfrm>
          <a:prstGeom prst="rect">
            <a:avLst/>
          </a:prstGeom>
        </p:spPr>
        <p:txBody>
          <a:bodyPr lIns="0" tIns="0" rIns="0" bIns="0">
            <a:spAutoFit/>
          </a:bodyPr>
          <a:lstStyle/>
          <a:p>
            <a:pPr algn="ctr" eaLnBrk="1" hangingPunct="1">
              <a:defRPr/>
            </a:pPr>
            <a:r>
              <a:rPr lang="zh-CN" altLang="en-US" sz="4800" noProof="1">
                <a:solidFill>
                  <a:srgbClr val="6CB28E"/>
                </a:solidFill>
                <a:latin typeface="华文新魏" panose="02010800040101010101" pitchFamily="2" charset="-122"/>
                <a:ea typeface="华文新魏" panose="02010800040101010101" pitchFamily="2" charset="-122"/>
                <a:cs typeface="+mn-ea"/>
                <a:sym typeface="Arial" panose="020B0604020202020204" pitchFamily="34" charset="0"/>
              </a:rPr>
              <a:t>教学成果展示</a:t>
            </a:r>
          </a:p>
        </p:txBody>
      </p:sp>
      <p:sp>
        <p:nvSpPr>
          <p:cNvPr id="13" name="TextBox 11"/>
          <p:cNvSpPr txBox="1"/>
          <p:nvPr/>
        </p:nvSpPr>
        <p:spPr>
          <a:xfrm>
            <a:off x="5094282" y="2662904"/>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华文新魏" panose="02010800040101010101" pitchFamily="2" charset="-122"/>
                <a:ea typeface="华文新魏" panose="02010800040101010101" pitchFamily="2"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6" name="矩形 15"/>
          <p:cNvSpPr/>
          <p:nvPr/>
        </p:nvSpPr>
        <p:spPr>
          <a:xfrm>
            <a:off x="3821461" y="1920633"/>
            <a:ext cx="1160566" cy="1160560"/>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华文新魏" panose="02010800040101010101" pitchFamily="2" charset="-122"/>
                <a:ea typeface="华文新魏" panose="02010800040101010101" pitchFamily="2" charset="-122"/>
              </a:rPr>
              <a:t>03</a:t>
            </a:r>
            <a:endParaRPr lang="zh-CN" altLang="en-US" sz="4400" b="1" dirty="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4*#ppt_w"/>
                                          </p:val>
                                        </p:tav>
                                        <p:tav tm="100000">
                                          <p:val>
                                            <p:strVal val="#ppt_w"/>
                                          </p:val>
                                        </p:tav>
                                      </p:tavLst>
                                    </p:anim>
                                    <p:anim calcmode="lin" valueType="num">
                                      <p:cBhvr>
                                        <p:cTn id="18" dur="500" fill="hold"/>
                                        <p:tgtEl>
                                          <p:spTgt spid="12"/>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教学成果展示</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矩形 10"/>
          <p:cNvSpPr>
            <a:spLocks noChangeArrowheads="1"/>
          </p:cNvSpPr>
          <p:nvPr/>
        </p:nvSpPr>
        <p:spPr bwMode="auto">
          <a:xfrm>
            <a:off x="6332641" y="1849197"/>
            <a:ext cx="4575546" cy="4231832"/>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7" name="组合 25"/>
          <p:cNvGrpSpPr/>
          <p:nvPr/>
        </p:nvGrpSpPr>
        <p:grpSpPr>
          <a:xfrm>
            <a:off x="1511315" y="1849197"/>
            <a:ext cx="4049206" cy="916131"/>
            <a:chOff x="-5761048" y="2866539"/>
            <a:chExt cx="3204356" cy="644228"/>
          </a:xfrm>
        </p:grpSpPr>
        <p:sp>
          <p:nvSpPr>
            <p:cNvPr id="9" name="矩形 26"/>
            <p:cNvSpPr/>
            <p:nvPr/>
          </p:nvSpPr>
          <p:spPr>
            <a:xfrm>
              <a:off x="-5761048" y="3149779"/>
              <a:ext cx="3204356" cy="360988"/>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0" name="矩形 27"/>
            <p:cNvSpPr/>
            <p:nvPr/>
          </p:nvSpPr>
          <p:spPr>
            <a:xfrm>
              <a:off x="-5761048" y="2866539"/>
              <a:ext cx="986961" cy="281359"/>
            </a:xfrm>
            <a:prstGeom prst="rect">
              <a:avLst/>
            </a:prstGeom>
          </p:spPr>
          <p:txBody>
            <a:bodyPr wrap="none">
              <a:spAutoFit/>
            </a:body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组合 37"/>
          <p:cNvGrpSpPr/>
          <p:nvPr/>
        </p:nvGrpSpPr>
        <p:grpSpPr>
          <a:xfrm>
            <a:off x="1511315" y="2954428"/>
            <a:ext cx="4049206" cy="916134"/>
            <a:chOff x="-5761048" y="2866537"/>
            <a:chExt cx="3204356" cy="644230"/>
          </a:xfrm>
        </p:grpSpPr>
        <p:sp>
          <p:nvSpPr>
            <p:cNvPr id="15" name="矩形 38"/>
            <p:cNvSpPr/>
            <p:nvPr/>
          </p:nvSpPr>
          <p:spPr>
            <a:xfrm>
              <a:off x="-5761048" y="3149779"/>
              <a:ext cx="3204356" cy="360988"/>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6" name="矩形 39"/>
            <p:cNvSpPr/>
            <p:nvPr/>
          </p:nvSpPr>
          <p:spPr>
            <a:xfrm>
              <a:off x="-5761048" y="2866537"/>
              <a:ext cx="986961" cy="281359"/>
            </a:xfrm>
            <a:prstGeom prst="rect">
              <a:avLst/>
            </a:prstGeom>
          </p:spPr>
          <p:txBody>
            <a:bodyPr wrap="none">
              <a:spAutoFit/>
            </a:body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40"/>
          <p:cNvGrpSpPr/>
          <p:nvPr/>
        </p:nvGrpSpPr>
        <p:grpSpPr>
          <a:xfrm>
            <a:off x="1511315" y="4059663"/>
            <a:ext cx="4049206" cy="916132"/>
            <a:chOff x="-5761048" y="2866538"/>
            <a:chExt cx="3204356" cy="644229"/>
          </a:xfrm>
        </p:grpSpPr>
        <p:sp>
          <p:nvSpPr>
            <p:cNvPr id="18" name="矩形 41"/>
            <p:cNvSpPr/>
            <p:nvPr/>
          </p:nvSpPr>
          <p:spPr>
            <a:xfrm>
              <a:off x="-5761048" y="3149779"/>
              <a:ext cx="3204356" cy="360988"/>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矩形 42"/>
            <p:cNvSpPr/>
            <p:nvPr/>
          </p:nvSpPr>
          <p:spPr>
            <a:xfrm>
              <a:off x="-5761048" y="2866538"/>
              <a:ext cx="986961" cy="281359"/>
            </a:xfrm>
            <a:prstGeom prst="rect">
              <a:avLst/>
            </a:prstGeom>
          </p:spPr>
          <p:txBody>
            <a:bodyPr wrap="none">
              <a:spAutoFit/>
            </a:body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0" name="组合 43"/>
          <p:cNvGrpSpPr/>
          <p:nvPr/>
        </p:nvGrpSpPr>
        <p:grpSpPr>
          <a:xfrm>
            <a:off x="1511315" y="5164894"/>
            <a:ext cx="4049206" cy="916135"/>
            <a:chOff x="-5761048" y="2866536"/>
            <a:chExt cx="3204356" cy="644231"/>
          </a:xfrm>
        </p:grpSpPr>
        <p:sp>
          <p:nvSpPr>
            <p:cNvPr id="21" name="矩形 44"/>
            <p:cNvSpPr/>
            <p:nvPr/>
          </p:nvSpPr>
          <p:spPr>
            <a:xfrm>
              <a:off x="-5761048" y="3149779"/>
              <a:ext cx="3204356" cy="360988"/>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45"/>
            <p:cNvSpPr/>
            <p:nvPr/>
          </p:nvSpPr>
          <p:spPr>
            <a:xfrm>
              <a:off x="-5761048" y="2866536"/>
              <a:ext cx="986961" cy="281359"/>
            </a:xfrm>
            <a:prstGeom prst="rect">
              <a:avLst/>
            </a:prstGeom>
          </p:spPr>
          <p:txBody>
            <a:bodyPr wrap="none">
              <a:spAutoFit/>
            </a:bodyPr>
            <a:lstStyle/>
            <a:p>
              <a:pPr>
                <a:defRPr/>
              </a:pPr>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50"/>
                                        <p:tgtEl>
                                          <p:spTgt spid="6"/>
                                        </p:tgtEl>
                                      </p:cBhvr>
                                    </p:animEffect>
                                    <p:anim calcmode="lin" valueType="num">
                                      <p:cBhvr>
                                        <p:cTn id="33" dur="250" fill="hold"/>
                                        <p:tgtEl>
                                          <p:spTgt spid="6"/>
                                        </p:tgtEl>
                                        <p:attrNameLst>
                                          <p:attrName>ppt_x</p:attrName>
                                        </p:attrNameLst>
                                      </p:cBhvr>
                                      <p:tavLst>
                                        <p:tav tm="0">
                                          <p:val>
                                            <p:strVal val="#ppt_x"/>
                                          </p:val>
                                        </p:tav>
                                        <p:tav tm="100000">
                                          <p:val>
                                            <p:strVal val="#ppt_x"/>
                                          </p:val>
                                        </p:tav>
                                      </p:tavLst>
                                    </p:anim>
                                    <p:anim calcmode="lin" valueType="num">
                                      <p:cBhvr>
                                        <p:cTn id="34"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教学成果展示</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aphicFrame>
        <p:nvGraphicFramePr>
          <p:cNvPr id="6" name="图表 37"/>
          <p:cNvGraphicFramePr/>
          <p:nvPr/>
        </p:nvGraphicFramePr>
        <p:xfrm>
          <a:off x="6214907" y="2406669"/>
          <a:ext cx="5294016" cy="3143323"/>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组合 6"/>
          <p:cNvGrpSpPr/>
          <p:nvPr/>
        </p:nvGrpSpPr>
        <p:grpSpPr>
          <a:xfrm>
            <a:off x="971550" y="2413038"/>
            <a:ext cx="4957608" cy="2872916"/>
            <a:chOff x="1567491" y="2848860"/>
            <a:chExt cx="5311411" cy="2750806"/>
          </a:xfrm>
          <a:solidFill>
            <a:srgbClr val="6CB28E"/>
          </a:solidFill>
        </p:grpSpPr>
        <p:sp>
          <p:nvSpPr>
            <p:cNvPr id="9" name="圆角矩形 25"/>
            <p:cNvSpPr/>
            <p:nvPr/>
          </p:nvSpPr>
          <p:spPr>
            <a:xfrm>
              <a:off x="1567491" y="2848860"/>
              <a:ext cx="4507508" cy="492758"/>
            </a:xfrm>
            <a:prstGeom prst="roundRect">
              <a:avLst>
                <a:gd name="adj" fmla="val 206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0" name="Freeform 5"/>
            <p:cNvSpPr/>
            <p:nvPr/>
          </p:nvSpPr>
          <p:spPr bwMode="auto">
            <a:xfrm flipH="1">
              <a:off x="6277505" y="2900572"/>
              <a:ext cx="601397" cy="265110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grpFill/>
            <a:ln>
              <a:noFill/>
            </a:ln>
          </p:spPr>
          <p:txBody>
            <a:bodyPr vert="horz" wrap="square" lIns="182459" tIns="91230" rIns="182459" bIns="91230" numCol="1" anchor="t" anchorCtr="0" compatLnSpc="1"/>
            <a:lstStyle/>
            <a:p>
              <a:endParaRPr lang="zh-CN" altLang="en-US" sz="1600"/>
            </a:p>
          </p:txBody>
        </p:sp>
        <p:sp>
          <p:nvSpPr>
            <p:cNvPr id="14" name="圆角矩形 27"/>
            <p:cNvSpPr/>
            <p:nvPr/>
          </p:nvSpPr>
          <p:spPr>
            <a:xfrm>
              <a:off x="1567491" y="3594266"/>
              <a:ext cx="4507508" cy="492758"/>
            </a:xfrm>
            <a:prstGeom prst="roundRect">
              <a:avLst>
                <a:gd name="adj" fmla="val 25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5" name="圆角矩形 28"/>
            <p:cNvSpPr/>
            <p:nvPr/>
          </p:nvSpPr>
          <p:spPr>
            <a:xfrm>
              <a:off x="1567491" y="4343302"/>
              <a:ext cx="4507508" cy="492758"/>
            </a:xfrm>
            <a:prstGeom prst="roundRect">
              <a:avLst>
                <a:gd name="adj" fmla="val 252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6" name="圆角矩形 29"/>
            <p:cNvSpPr/>
            <p:nvPr/>
          </p:nvSpPr>
          <p:spPr>
            <a:xfrm>
              <a:off x="1567491" y="5106908"/>
              <a:ext cx="4507508" cy="492758"/>
            </a:xfrm>
            <a:prstGeom prst="roundRect">
              <a:avLst>
                <a:gd name="adj" fmla="val 268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459" tIns="91230" rIns="182459" bIns="91230" rtlCol="0" anchor="ctr"/>
            <a:lstStyle/>
            <a:p>
              <a:pPr algn="ctr"/>
              <a:endParaRPr lang="zh-CN" altLang="en-US" sz="1600">
                <a:solidFill>
                  <a:schemeClr val="tx1">
                    <a:lumMod val="75000"/>
                    <a:lumOff val="25000"/>
                  </a:schemeClr>
                </a:solidFill>
              </a:endParaRPr>
            </a:p>
          </p:txBody>
        </p:sp>
        <p:sp>
          <p:nvSpPr>
            <p:cNvPr id="17" name="TextBox 30"/>
            <p:cNvSpPr txBox="1"/>
            <p:nvPr/>
          </p:nvSpPr>
          <p:spPr>
            <a:xfrm>
              <a:off x="1946626" y="2926311"/>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8" name="TextBox 31"/>
            <p:cNvSpPr txBox="1"/>
            <p:nvPr/>
          </p:nvSpPr>
          <p:spPr>
            <a:xfrm>
              <a:off x="1946626" y="3660636"/>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19" name="TextBox 32"/>
            <p:cNvSpPr txBox="1"/>
            <p:nvPr/>
          </p:nvSpPr>
          <p:spPr>
            <a:xfrm>
              <a:off x="1946626" y="4467727"/>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sp>
          <p:nvSpPr>
            <p:cNvPr id="20" name="TextBox 33"/>
            <p:cNvSpPr txBox="1"/>
            <p:nvPr/>
          </p:nvSpPr>
          <p:spPr>
            <a:xfrm>
              <a:off x="1946626" y="5173277"/>
              <a:ext cx="4128373" cy="282908"/>
            </a:xfrm>
            <a:prstGeom prst="rect">
              <a:avLst/>
            </a:prstGeom>
            <a:grp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rPr>
                <a:t>点击输入本栏的具体的说明分项内容。</a:t>
              </a:r>
              <a:endParaRPr lang="en-US" altLang="zh-CN" sz="16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edge">
                                      <p:cBhvr>
                                        <p:cTn id="11" dur="2000"/>
                                        <p:tgtEl>
                                          <p:spTgt spid="6"/>
                                        </p:tgtEl>
                                      </p:cBhvr>
                                    </p:animEffect>
                                  </p:childTnLst>
                                </p:cTn>
                              </p:par>
                            </p:childTnLst>
                          </p:cTn>
                        </p:par>
                        <p:par>
                          <p:cTn id="12" fill="hold">
                            <p:stCondLst>
                              <p:cond delay="25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教学成果展示</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PA_KSO_Shape"/>
          <p:cNvSpPr/>
          <p:nvPr>
            <p:custDataLst>
              <p:tags r:id="rId1"/>
            </p:custDataLst>
          </p:nvPr>
        </p:nvSpPr>
        <p:spPr>
          <a:xfrm>
            <a:off x="6040856" y="222275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PA_KSO_Shape_15"/>
          <p:cNvSpPr/>
          <p:nvPr>
            <p:custDataLst>
              <p:tags r:id="rId2"/>
            </p:custDataLst>
          </p:nvPr>
        </p:nvSpPr>
        <p:spPr>
          <a:xfrm>
            <a:off x="6040856" y="342488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PA_KSO_Shape_16"/>
          <p:cNvSpPr/>
          <p:nvPr>
            <p:custDataLst>
              <p:tags r:id="rId3"/>
            </p:custDataLst>
          </p:nvPr>
        </p:nvSpPr>
        <p:spPr>
          <a:xfrm>
            <a:off x="6040856" y="450001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PA_KSO_Shape_17"/>
          <p:cNvSpPr/>
          <p:nvPr>
            <p:custDataLst>
              <p:tags r:id="rId4"/>
            </p:custDataLst>
          </p:nvPr>
        </p:nvSpPr>
        <p:spPr>
          <a:xfrm>
            <a:off x="6040856" y="5486243"/>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出品 26"/>
          <p:cNvSpPr txBox="1"/>
          <p:nvPr>
            <p:custDataLst>
              <p:tags r:id="rId5"/>
            </p:custDataLst>
          </p:nvPr>
        </p:nvSpPr>
        <p:spPr>
          <a:xfrm>
            <a:off x="6621677" y="2188285"/>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5" name="品 15"/>
          <p:cNvSpPr txBox="1"/>
          <p:nvPr>
            <p:custDataLst>
              <p:tags r:id="rId6"/>
            </p:custDataLst>
          </p:nvPr>
        </p:nvSpPr>
        <p:spPr>
          <a:xfrm>
            <a:off x="6621677" y="2459662"/>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6" name="品 28"/>
          <p:cNvSpPr txBox="1"/>
          <p:nvPr>
            <p:custDataLst>
              <p:tags r:id="rId7"/>
            </p:custDataLst>
          </p:nvPr>
        </p:nvSpPr>
        <p:spPr>
          <a:xfrm>
            <a:off x="6621677" y="3149827"/>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7" name="PA15"/>
          <p:cNvSpPr txBox="1"/>
          <p:nvPr>
            <p:custDataLst>
              <p:tags r:id="rId8"/>
            </p:custDataLst>
          </p:nvPr>
        </p:nvSpPr>
        <p:spPr>
          <a:xfrm>
            <a:off x="6621677" y="3421204"/>
            <a:ext cx="4305340"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18" name="30"/>
          <p:cNvSpPr txBox="1"/>
          <p:nvPr>
            <p:custDataLst>
              <p:tags r:id="rId9"/>
            </p:custDataLst>
          </p:nvPr>
        </p:nvSpPr>
        <p:spPr>
          <a:xfrm>
            <a:off x="6621677" y="4130681"/>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19" name="15"/>
          <p:cNvSpPr txBox="1"/>
          <p:nvPr>
            <p:custDataLst>
              <p:tags r:id="rId10"/>
            </p:custDataLst>
          </p:nvPr>
        </p:nvSpPr>
        <p:spPr>
          <a:xfrm>
            <a:off x="6621677" y="4402058"/>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0" name="品 32"/>
          <p:cNvSpPr txBox="1"/>
          <p:nvPr>
            <p:custDataLst>
              <p:tags r:id="rId11"/>
            </p:custDataLst>
          </p:nvPr>
        </p:nvSpPr>
        <p:spPr>
          <a:xfrm>
            <a:off x="6621677" y="5097242"/>
            <a:ext cx="1107996" cy="369332"/>
          </a:xfrm>
          <a:prstGeom prst="rect">
            <a:avLst/>
          </a:prstGeom>
          <a:noFill/>
        </p:spPr>
        <p:txBody>
          <a:bodyPr wrap="non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加入标题</a:t>
            </a:r>
          </a:p>
        </p:txBody>
      </p:sp>
      <p:sp>
        <p:nvSpPr>
          <p:cNvPr id="21" name="15"/>
          <p:cNvSpPr txBox="1"/>
          <p:nvPr>
            <p:custDataLst>
              <p:tags r:id="rId12"/>
            </p:custDataLst>
          </p:nvPr>
        </p:nvSpPr>
        <p:spPr>
          <a:xfrm>
            <a:off x="6621677" y="5368619"/>
            <a:ext cx="4305340"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grpSp>
        <p:nvGrpSpPr>
          <p:cNvPr id="22" name="组合 21"/>
          <p:cNvGrpSpPr/>
          <p:nvPr/>
        </p:nvGrpSpPr>
        <p:grpSpPr>
          <a:xfrm>
            <a:off x="901993" y="1933581"/>
            <a:ext cx="5127046" cy="4394200"/>
            <a:chOff x="2867593" y="1606550"/>
            <a:chExt cx="3615605" cy="3098800"/>
          </a:xfrm>
        </p:grpSpPr>
        <p:graphicFrame>
          <p:nvGraphicFramePr>
            <p:cNvPr id="23" name="Chart 2"/>
            <p:cNvGraphicFramePr/>
            <p:nvPr/>
          </p:nvGraphicFramePr>
          <p:xfrm>
            <a:off x="2867593" y="1606550"/>
            <a:ext cx="3615605" cy="3098800"/>
          </p:xfrm>
          <a:graphic>
            <a:graphicData uri="http://schemas.openxmlformats.org/drawingml/2006/chart">
              <c:chart xmlns:c="http://schemas.openxmlformats.org/drawingml/2006/chart" xmlns:r="http://schemas.openxmlformats.org/officeDocument/2006/relationships" r:id="rId15"/>
            </a:graphicData>
          </a:graphic>
        </p:graphicFrame>
        <p:sp>
          <p:nvSpPr>
            <p:cNvPr id="24" name="Freeform 35"/>
            <p:cNvSpPr>
              <a:spLocks noEditPoints="1"/>
            </p:cNvSpPr>
            <p:nvPr/>
          </p:nvSpPr>
          <p:spPr bwMode="auto">
            <a:xfrm>
              <a:off x="4419600" y="2800350"/>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427C80"/>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5" name="Text Box 10"/>
            <p:cNvSpPr txBox="1">
              <a:spLocks noChangeArrowheads="1"/>
            </p:cNvSpPr>
            <p:nvPr/>
          </p:nvSpPr>
          <p:spPr bwMode="auto">
            <a:xfrm>
              <a:off x="4092302" y="3254234"/>
              <a:ext cx="1176214" cy="151932"/>
            </a:xfrm>
            <a:prstGeom prst="rect">
              <a:avLst/>
            </a:prstGeom>
            <a:noFill/>
            <a:ln w="9525">
              <a:noFill/>
              <a:miter lim="800000"/>
            </a:ln>
          </p:spPr>
          <p:txBody>
            <a:bodyPr wrap="square" lIns="45720" tIns="22860" rIns="45720" bIns="22860">
              <a:spAutoFit/>
            </a:bodyPr>
            <a:lstStyle/>
            <a:p>
              <a:pPr algn="ctr" defTabSz="1087755"/>
              <a:r>
                <a:rPr lang="zh-CN" alt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a:t>
              </a:r>
              <a:endParaRPr lang="en-US"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34"/>
            <p:cNvSpPr/>
            <p:nvPr/>
          </p:nvSpPr>
          <p:spPr bwMode="auto">
            <a:xfrm>
              <a:off x="3646596" y="2265110"/>
              <a:ext cx="451737" cy="399325"/>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7" name="Freeform 64"/>
            <p:cNvSpPr>
              <a:spLocks noEditPoints="1"/>
            </p:cNvSpPr>
            <p:nvPr/>
          </p:nvSpPr>
          <p:spPr bwMode="auto">
            <a:xfrm>
              <a:off x="3707645" y="3767641"/>
              <a:ext cx="407155" cy="388753"/>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nvGrpSpPr>
            <p:cNvPr id="28" name="Group 12"/>
            <p:cNvGrpSpPr/>
            <p:nvPr/>
          </p:nvGrpSpPr>
          <p:grpSpPr>
            <a:xfrm>
              <a:off x="5334000" y="3762110"/>
              <a:ext cx="389342" cy="339426"/>
              <a:chOff x="7540014" y="4306907"/>
              <a:chExt cx="389342" cy="339426"/>
            </a:xfrm>
            <a:solidFill>
              <a:schemeClr val="bg1"/>
            </a:solidFill>
          </p:grpSpPr>
          <p:sp>
            <p:nvSpPr>
              <p:cNvPr id="3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0"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1"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2"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3"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29" name="Group 24"/>
            <p:cNvGrpSpPr/>
            <p:nvPr/>
          </p:nvGrpSpPr>
          <p:grpSpPr>
            <a:xfrm>
              <a:off x="5257800" y="2235161"/>
              <a:ext cx="431769" cy="429274"/>
              <a:chOff x="6559551" y="1588"/>
              <a:chExt cx="274637" cy="273050"/>
            </a:xfrm>
            <a:solidFill>
              <a:schemeClr val="bg1"/>
            </a:solidFill>
          </p:grpSpPr>
          <p:sp>
            <p:nvSpPr>
              <p:cNvPr id="30"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1"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2"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5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5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5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par>
                          <p:cTn id="56" fill="hold">
                            <p:stCondLst>
                              <p:cond delay="6500"/>
                            </p:stCondLst>
                            <p:childTnLst>
                              <p:par>
                                <p:cTn id="57" presetID="42"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9" grpId="0" animBg="1"/>
      <p:bldP spid="10" grpId="0" animBg="1" autoUpdateAnimBg="0"/>
      <p:bldP spid="14" grpId="0"/>
      <p:bldP spid="15"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教学成果展示</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椭圆 5"/>
          <p:cNvSpPr/>
          <p:nvPr/>
        </p:nvSpPr>
        <p:spPr>
          <a:xfrm>
            <a:off x="2026735" y="4508287"/>
            <a:ext cx="1174226" cy="1174226"/>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4388438" y="4508287"/>
            <a:ext cx="1174226" cy="1174226"/>
          </a:xfrm>
          <a:prstGeom prst="ellipse">
            <a:avLst/>
          </a:prstGeom>
          <a:solidFill>
            <a:srgbClr val="6CB28E">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椭圆 8"/>
          <p:cNvSpPr/>
          <p:nvPr/>
        </p:nvSpPr>
        <p:spPr>
          <a:xfrm>
            <a:off x="6750141" y="4508287"/>
            <a:ext cx="1174226" cy="1174226"/>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椭圆 9"/>
          <p:cNvSpPr/>
          <p:nvPr/>
        </p:nvSpPr>
        <p:spPr>
          <a:xfrm>
            <a:off x="9111844" y="4508287"/>
            <a:ext cx="1174226" cy="1174226"/>
          </a:xfrm>
          <a:prstGeom prst="ellipse">
            <a:avLst/>
          </a:prstGeom>
          <a:solidFill>
            <a:srgbClr val="6CB28E">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9"/>
          <p:cNvSpPr/>
          <p:nvPr/>
        </p:nvSpPr>
        <p:spPr>
          <a:xfrm rot="5400000">
            <a:off x="1601546" y="17353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0"/>
          <p:cNvSpPr/>
          <p:nvPr/>
        </p:nvSpPr>
        <p:spPr>
          <a:xfrm rot="5400000">
            <a:off x="3963249" y="17353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6CB28E">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11"/>
          <p:cNvSpPr/>
          <p:nvPr/>
        </p:nvSpPr>
        <p:spPr>
          <a:xfrm rot="5400000">
            <a:off x="6324952" y="17353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12"/>
          <p:cNvSpPr/>
          <p:nvPr/>
        </p:nvSpPr>
        <p:spPr>
          <a:xfrm rot="5400000">
            <a:off x="8686655" y="1735352"/>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6CB28E">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8" name="Group 4"/>
          <p:cNvGrpSpPr>
            <a:grpSpLocks noChangeAspect="1"/>
          </p:cNvGrpSpPr>
          <p:nvPr/>
        </p:nvGrpSpPr>
        <p:grpSpPr bwMode="auto">
          <a:xfrm>
            <a:off x="4628831" y="4752014"/>
            <a:ext cx="693440" cy="686772"/>
            <a:chOff x="3684" y="2007"/>
            <a:chExt cx="312" cy="309"/>
          </a:xfrm>
          <a:solidFill>
            <a:schemeClr val="bg1"/>
          </a:solidFill>
        </p:grpSpPr>
        <p:sp>
          <p:nvSpPr>
            <p:cNvPr id="19"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Freeform 5"/>
          <p:cNvSpPr>
            <a:spLocks noChangeAspect="1" noEditPoints="1"/>
          </p:cNvSpPr>
          <p:nvPr/>
        </p:nvSpPr>
        <p:spPr bwMode="auto">
          <a:xfrm>
            <a:off x="2347707" y="4771795"/>
            <a:ext cx="532282" cy="647210"/>
          </a:xfrm>
          <a:custGeom>
            <a:avLst/>
            <a:gdLst>
              <a:gd name="T0" fmla="*/ 1403 w 1518"/>
              <a:gd name="T1" fmla="*/ 1602 h 1847"/>
              <a:gd name="T2" fmla="*/ 1384 w 1518"/>
              <a:gd name="T3" fmla="*/ 1190 h 1847"/>
              <a:gd name="T4" fmla="*/ 1297 w 1518"/>
              <a:gd name="T5" fmla="*/ 890 h 1847"/>
              <a:gd name="T6" fmla="*/ 1320 w 1518"/>
              <a:gd name="T7" fmla="*/ 897 h 1847"/>
              <a:gd name="T8" fmla="*/ 1408 w 1518"/>
              <a:gd name="T9" fmla="*/ 745 h 1847"/>
              <a:gd name="T10" fmla="*/ 1388 w 1518"/>
              <a:gd name="T11" fmla="*/ 696 h 1847"/>
              <a:gd name="T12" fmla="*/ 657 w 1518"/>
              <a:gd name="T13" fmla="*/ 189 h 1847"/>
              <a:gd name="T14" fmla="*/ 317 w 1518"/>
              <a:gd name="T15" fmla="*/ 8 h 1847"/>
              <a:gd name="T16" fmla="*/ 107 w 1518"/>
              <a:gd name="T17" fmla="*/ 679 h 1847"/>
              <a:gd name="T18" fmla="*/ 267 w 1518"/>
              <a:gd name="T19" fmla="*/ 775 h 1847"/>
              <a:gd name="T20" fmla="*/ 468 w 1518"/>
              <a:gd name="T21" fmla="*/ 547 h 1847"/>
              <a:gd name="T22" fmla="*/ 622 w 1518"/>
              <a:gd name="T23" fmla="*/ 669 h 1847"/>
              <a:gd name="T24" fmla="*/ 487 w 1518"/>
              <a:gd name="T25" fmla="*/ 1602 h 1847"/>
              <a:gd name="T26" fmla="*/ 38 w 1518"/>
              <a:gd name="T27" fmla="*/ 1602 h 1847"/>
              <a:gd name="T28" fmla="*/ 0 w 1518"/>
              <a:gd name="T29" fmla="*/ 1809 h 1847"/>
              <a:gd name="T30" fmla="*/ 1480 w 1518"/>
              <a:gd name="T31" fmla="*/ 1847 h 1847"/>
              <a:gd name="T32" fmla="*/ 1518 w 1518"/>
              <a:gd name="T33" fmla="*/ 1639 h 1847"/>
              <a:gd name="T34" fmla="*/ 1222 w 1518"/>
              <a:gd name="T35" fmla="*/ 1190 h 1847"/>
              <a:gd name="T36" fmla="*/ 1116 w 1518"/>
              <a:gd name="T37" fmla="*/ 1209 h 1847"/>
              <a:gd name="T38" fmla="*/ 1031 w 1518"/>
              <a:gd name="T39" fmla="*/ 1602 h 1847"/>
              <a:gd name="T40" fmla="*/ 905 w 1518"/>
              <a:gd name="T41" fmla="*/ 727 h 1847"/>
              <a:gd name="T42" fmla="*/ 1222 w 1518"/>
              <a:gd name="T43" fmla="*/ 1190 h 1847"/>
              <a:gd name="T44" fmla="*/ 720 w 1518"/>
              <a:gd name="T45" fmla="*/ 838 h 1847"/>
              <a:gd name="T46" fmla="*/ 852 w 1518"/>
              <a:gd name="T47" fmla="*/ 936 h 1847"/>
              <a:gd name="T48" fmla="*/ 641 w 1518"/>
              <a:gd name="T49" fmla="*/ 1112 h 1847"/>
              <a:gd name="T50" fmla="*/ 808 w 1518"/>
              <a:gd name="T51" fmla="*/ 1006 h 1847"/>
              <a:gd name="T52" fmla="*/ 910 w 1518"/>
              <a:gd name="T53" fmla="*/ 1342 h 1847"/>
              <a:gd name="T54" fmla="*/ 870 w 1518"/>
              <a:gd name="T55" fmla="*/ 1064 h 1847"/>
              <a:gd name="T56" fmla="*/ 925 w 1518"/>
              <a:gd name="T57" fmla="*/ 1445 h 1847"/>
              <a:gd name="T58" fmla="*/ 709 w 1518"/>
              <a:gd name="T59" fmla="*/ 1602 h 1847"/>
              <a:gd name="T60" fmla="*/ 693 w 1518"/>
              <a:gd name="T61" fmla="*/ 754 h 1847"/>
              <a:gd name="T62" fmla="*/ 783 w 1518"/>
              <a:gd name="T63" fmla="*/ 677 h 1847"/>
              <a:gd name="T64" fmla="*/ 849 w 1518"/>
              <a:gd name="T65" fmla="*/ 1399 h 1847"/>
              <a:gd name="T66" fmla="*/ 624 w 1518"/>
              <a:gd name="T67" fmla="*/ 1226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6" name="Group 5"/>
          <p:cNvGrpSpPr>
            <a:grpSpLocks noChangeAspect="1"/>
          </p:cNvGrpSpPr>
          <p:nvPr/>
        </p:nvGrpSpPr>
        <p:grpSpPr bwMode="auto">
          <a:xfrm>
            <a:off x="6990534" y="4731085"/>
            <a:ext cx="693440" cy="645554"/>
            <a:chOff x="1577" y="314"/>
            <a:chExt cx="782" cy="728"/>
          </a:xfrm>
          <a:solidFill>
            <a:schemeClr val="bg1"/>
          </a:solidFill>
        </p:grpSpPr>
        <p:sp>
          <p:nvSpPr>
            <p:cNvPr id="27"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Freeform 5"/>
          <p:cNvSpPr>
            <a:spLocks noChangeAspect="1" noEditPoints="1"/>
          </p:cNvSpPr>
          <p:nvPr/>
        </p:nvSpPr>
        <p:spPr bwMode="auto">
          <a:xfrm>
            <a:off x="9352237" y="4846487"/>
            <a:ext cx="693440" cy="513738"/>
          </a:xfrm>
          <a:custGeom>
            <a:avLst/>
            <a:gdLst>
              <a:gd name="T0" fmla="*/ 243 w 263"/>
              <a:gd name="T1" fmla="*/ 34 h 194"/>
              <a:gd name="T2" fmla="*/ 250 w 263"/>
              <a:gd name="T3" fmla="*/ 26 h 194"/>
              <a:gd name="T4" fmla="*/ 29 w 263"/>
              <a:gd name="T5" fmla="*/ 19 h 194"/>
              <a:gd name="T6" fmla="*/ 23 w 263"/>
              <a:gd name="T7" fmla="*/ 69 h 194"/>
              <a:gd name="T8" fmla="*/ 19 w 263"/>
              <a:gd name="T9" fmla="*/ 80 h 194"/>
              <a:gd name="T10" fmla="*/ 25 w 263"/>
              <a:gd name="T11" fmla="*/ 105 h 194"/>
              <a:gd name="T12" fmla="*/ 14 w 263"/>
              <a:gd name="T13" fmla="*/ 116 h 194"/>
              <a:gd name="T14" fmla="*/ 21 w 263"/>
              <a:gd name="T15" fmla="*/ 165 h 194"/>
              <a:gd name="T16" fmla="*/ 246 w 263"/>
              <a:gd name="T17" fmla="*/ 161 h 194"/>
              <a:gd name="T18" fmla="*/ 236 w 263"/>
              <a:gd name="T19" fmla="*/ 127 h 194"/>
              <a:gd name="T20" fmla="*/ 243 w 263"/>
              <a:gd name="T21" fmla="*/ 119 h 194"/>
              <a:gd name="T22" fmla="*/ 248 w 263"/>
              <a:gd name="T23" fmla="*/ 92 h 194"/>
              <a:gd name="T24" fmla="*/ 254 w 263"/>
              <a:gd name="T25" fmla="*/ 68 h 194"/>
              <a:gd name="T26" fmla="*/ 124 w 263"/>
              <a:gd name="T27" fmla="*/ 58 h 194"/>
              <a:gd name="T28" fmla="*/ 224 w 263"/>
              <a:gd name="T29" fmla="*/ 38 h 194"/>
              <a:gd name="T30" fmla="*/ 233 w 263"/>
              <a:gd name="T31" fmla="*/ 57 h 194"/>
              <a:gd name="T32" fmla="*/ 220 w 263"/>
              <a:gd name="T33" fmla="*/ 64 h 194"/>
              <a:gd name="T34" fmla="*/ 124 w 263"/>
              <a:gd name="T35" fmla="*/ 58 h 194"/>
              <a:gd name="T36" fmla="*/ 38 w 263"/>
              <a:gd name="T37" fmla="*/ 84 h 194"/>
              <a:gd name="T38" fmla="*/ 118 w 263"/>
              <a:gd name="T39" fmla="*/ 101 h 194"/>
              <a:gd name="T40" fmla="*/ 118 w 263"/>
              <a:gd name="T41" fmla="*/ 101 h 194"/>
              <a:gd name="T42" fmla="*/ 139 w 263"/>
              <a:gd name="T43" fmla="*/ 134 h 194"/>
              <a:gd name="T44" fmla="*/ 29 w 263"/>
              <a:gd name="T45" fmla="*/ 107 h 194"/>
              <a:gd name="T46" fmla="*/ 27 w 263"/>
              <a:gd name="T47" fmla="*/ 82 h 194"/>
              <a:gd name="T48" fmla="*/ 26 w 263"/>
              <a:gd name="T49" fmla="*/ 31 h 194"/>
              <a:gd name="T50" fmla="*/ 31 w 263"/>
              <a:gd name="T51" fmla="*/ 29 h 194"/>
              <a:gd name="T52" fmla="*/ 120 w 263"/>
              <a:gd name="T53" fmla="*/ 58 h 194"/>
              <a:gd name="T54" fmla="*/ 36 w 263"/>
              <a:gd name="T55" fmla="*/ 65 h 194"/>
              <a:gd name="T56" fmla="*/ 31 w 263"/>
              <a:gd name="T57" fmla="*/ 63 h 194"/>
              <a:gd name="T58" fmla="*/ 111 w 263"/>
              <a:gd name="T59" fmla="*/ 181 h 194"/>
              <a:gd name="T60" fmla="*/ 24 w 263"/>
              <a:gd name="T61" fmla="*/ 156 h 194"/>
              <a:gd name="T62" fmla="*/ 18 w 263"/>
              <a:gd name="T63" fmla="*/ 124 h 194"/>
              <a:gd name="T64" fmla="*/ 24 w 263"/>
              <a:gd name="T65" fmla="*/ 122 h 194"/>
              <a:gd name="T66" fmla="*/ 112 w 263"/>
              <a:gd name="T67" fmla="*/ 151 h 194"/>
              <a:gd name="T68" fmla="*/ 225 w 263"/>
              <a:gd name="T69" fmla="*/ 150 h 194"/>
              <a:gd name="T70" fmla="*/ 116 w 263"/>
              <a:gd name="T71" fmla="*/ 181 h 194"/>
              <a:gd name="T72" fmla="*/ 140 w 263"/>
              <a:gd name="T73" fmla="*/ 147 h 194"/>
              <a:gd name="T74" fmla="*/ 157 w 263"/>
              <a:gd name="T75" fmla="*/ 143 h 194"/>
              <a:gd name="T76" fmla="*/ 228 w 263"/>
              <a:gd name="T77" fmla="*/ 129 h 194"/>
              <a:gd name="T78" fmla="*/ 231 w 263"/>
              <a:gd name="T79" fmla="*/ 110 h 194"/>
              <a:gd name="T80" fmla="*/ 222 w 263"/>
              <a:gd name="T81" fmla="*/ 112 h 194"/>
              <a:gd name="T82" fmla="*/ 143 w 263"/>
              <a:gd name="T83" fmla="*/ 105 h 194"/>
              <a:gd name="T84" fmla="*/ 231 w 263"/>
              <a:gd name="T85" fmla="*/ 76 h 194"/>
              <a:gd name="T86" fmla="*/ 240 w 263"/>
              <a:gd name="T87"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1601547" y="2410394"/>
            <a:ext cx="1980000" cy="737235"/>
          </a:xfrm>
          <a:prstGeom prst="rect">
            <a:avLst/>
          </a:prstGeom>
          <a:noFill/>
        </p:spPr>
        <p:txBody>
          <a:bodyPr wrap="square" rtlCol="0">
            <a:spAutoFit/>
          </a:bodyPr>
          <a:lstStyle/>
          <a:p>
            <a:r>
              <a:rPr sz="14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7" name="文本框 36"/>
          <p:cNvSpPr txBox="1"/>
          <p:nvPr/>
        </p:nvSpPr>
        <p:spPr>
          <a:xfrm>
            <a:off x="3963248" y="2410394"/>
            <a:ext cx="1980000" cy="737235"/>
          </a:xfrm>
          <a:prstGeom prst="rect">
            <a:avLst/>
          </a:prstGeom>
          <a:noFill/>
        </p:spPr>
        <p:txBody>
          <a:bodyPr wrap="square" rtlCol="0">
            <a:spAutoFit/>
          </a:bodyPr>
          <a:lstStyle/>
          <a:p>
            <a:r>
              <a:rPr sz="14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8" name="文本框 37"/>
          <p:cNvSpPr txBox="1"/>
          <p:nvPr/>
        </p:nvSpPr>
        <p:spPr>
          <a:xfrm>
            <a:off x="6323571" y="2410394"/>
            <a:ext cx="1980000" cy="737235"/>
          </a:xfrm>
          <a:prstGeom prst="rect">
            <a:avLst/>
          </a:prstGeom>
          <a:noFill/>
        </p:spPr>
        <p:txBody>
          <a:bodyPr wrap="square" rtlCol="0">
            <a:spAutoFit/>
          </a:bodyPr>
          <a:lstStyle/>
          <a:p>
            <a:r>
              <a:rPr sz="14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39" name="文本框 38"/>
          <p:cNvSpPr txBox="1"/>
          <p:nvPr/>
        </p:nvSpPr>
        <p:spPr>
          <a:xfrm>
            <a:off x="8683893" y="2410394"/>
            <a:ext cx="1980000" cy="737235"/>
          </a:xfrm>
          <a:prstGeom prst="rect">
            <a:avLst/>
          </a:prstGeom>
          <a:noFill/>
        </p:spPr>
        <p:txBody>
          <a:bodyPr wrap="square" rtlCol="0">
            <a:spAutoFit/>
          </a:bodyPr>
          <a:lstStyle/>
          <a:p>
            <a:r>
              <a:rPr sz="1400" dirty="0" err="1">
                <a:solidFill>
                  <a:schemeClr val="bg1"/>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anim calcmode="lin" valueType="num">
                                      <p:cBhvr>
                                        <p:cTn id="12" dur="250" fill="hold"/>
                                        <p:tgtEl>
                                          <p:spTgt spid="6"/>
                                        </p:tgtEl>
                                        <p:attrNameLst>
                                          <p:attrName>ppt_x</p:attrName>
                                        </p:attrNameLst>
                                      </p:cBhvr>
                                      <p:tavLst>
                                        <p:tav tm="0">
                                          <p:val>
                                            <p:strVal val="#ppt_x"/>
                                          </p:val>
                                        </p:tav>
                                        <p:tav tm="100000">
                                          <p:val>
                                            <p:strVal val="#ppt_x"/>
                                          </p:val>
                                        </p:tav>
                                      </p:tavLst>
                                    </p:anim>
                                    <p:anim calcmode="lin" valueType="num">
                                      <p:cBhvr>
                                        <p:cTn id="13" dur="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anim calcmode="lin" valueType="num">
                                      <p:cBhvr>
                                        <p:cTn id="36" dur="250" fill="hold"/>
                                        <p:tgtEl>
                                          <p:spTgt spid="14"/>
                                        </p:tgtEl>
                                        <p:attrNameLst>
                                          <p:attrName>ppt_x</p:attrName>
                                        </p:attrNameLst>
                                      </p:cBhvr>
                                      <p:tavLst>
                                        <p:tav tm="0">
                                          <p:val>
                                            <p:strVal val="#ppt_x"/>
                                          </p:val>
                                        </p:tav>
                                        <p:tav tm="100000">
                                          <p:val>
                                            <p:strVal val="#ppt_x"/>
                                          </p:val>
                                        </p:tav>
                                      </p:tavLst>
                                    </p:anim>
                                    <p:anim calcmode="lin" valueType="num">
                                      <p:cBhvr>
                                        <p:cTn id="37" dur="25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250"/>
                                        <p:tgtEl>
                                          <p:spTgt spid="25"/>
                                        </p:tgtEl>
                                      </p:cBhvr>
                                    </p:animEffect>
                                    <p:anim calcmode="lin" valueType="num">
                                      <p:cBhvr>
                                        <p:cTn id="66" dur="250" fill="hold"/>
                                        <p:tgtEl>
                                          <p:spTgt spid="25"/>
                                        </p:tgtEl>
                                        <p:attrNameLst>
                                          <p:attrName>ppt_x</p:attrName>
                                        </p:attrNameLst>
                                      </p:cBhvr>
                                      <p:tavLst>
                                        <p:tav tm="0">
                                          <p:val>
                                            <p:strVal val="#ppt_x"/>
                                          </p:val>
                                        </p:tav>
                                        <p:tav tm="100000">
                                          <p:val>
                                            <p:strVal val="#ppt_x"/>
                                          </p:val>
                                        </p:tav>
                                      </p:tavLst>
                                    </p:anim>
                                    <p:anim calcmode="lin" valueType="num">
                                      <p:cBhvr>
                                        <p:cTn id="67" dur="25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250"/>
                                        <p:tgtEl>
                                          <p:spTgt spid="26"/>
                                        </p:tgtEl>
                                      </p:cBhvr>
                                    </p:animEffect>
                                    <p:anim calcmode="lin" valueType="num">
                                      <p:cBhvr>
                                        <p:cTn id="72" dur="250" fill="hold"/>
                                        <p:tgtEl>
                                          <p:spTgt spid="26"/>
                                        </p:tgtEl>
                                        <p:attrNameLst>
                                          <p:attrName>ppt_x</p:attrName>
                                        </p:attrNameLst>
                                      </p:cBhvr>
                                      <p:tavLst>
                                        <p:tav tm="0">
                                          <p:val>
                                            <p:strVal val="#ppt_x"/>
                                          </p:val>
                                        </p:tav>
                                        <p:tav tm="100000">
                                          <p:val>
                                            <p:strVal val="#ppt_x"/>
                                          </p:val>
                                        </p:tav>
                                      </p:tavLst>
                                    </p:anim>
                                    <p:anim calcmode="lin" valueType="num">
                                      <p:cBhvr>
                                        <p:cTn id="73" dur="25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250"/>
                                        <p:tgtEl>
                                          <p:spTgt spid="35"/>
                                        </p:tgtEl>
                                      </p:cBhvr>
                                    </p:animEffect>
                                    <p:anim calcmode="lin" valueType="num">
                                      <p:cBhvr>
                                        <p:cTn id="78" dur="250" fill="hold"/>
                                        <p:tgtEl>
                                          <p:spTgt spid="35"/>
                                        </p:tgtEl>
                                        <p:attrNameLst>
                                          <p:attrName>ppt_x</p:attrName>
                                        </p:attrNameLst>
                                      </p:cBhvr>
                                      <p:tavLst>
                                        <p:tav tm="0">
                                          <p:val>
                                            <p:strVal val="#ppt_x"/>
                                          </p:val>
                                        </p:tav>
                                        <p:tav tm="100000">
                                          <p:val>
                                            <p:strVal val="#ppt_x"/>
                                          </p:val>
                                        </p:tav>
                                      </p:tavLst>
                                    </p:anim>
                                    <p:anim calcmode="lin" valueType="num">
                                      <p:cBhvr>
                                        <p:cTn id="79" dur="250" fill="hold"/>
                                        <p:tgtEl>
                                          <p:spTgt spid="35"/>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50"/>
                                        <p:tgtEl>
                                          <p:spTgt spid="36"/>
                                        </p:tgtEl>
                                      </p:cBhvr>
                                    </p:animEffect>
                                    <p:anim calcmode="lin" valueType="num">
                                      <p:cBhvr>
                                        <p:cTn id="84" dur="250" fill="hold"/>
                                        <p:tgtEl>
                                          <p:spTgt spid="36"/>
                                        </p:tgtEl>
                                        <p:attrNameLst>
                                          <p:attrName>ppt_x</p:attrName>
                                        </p:attrNameLst>
                                      </p:cBhvr>
                                      <p:tavLst>
                                        <p:tav tm="0">
                                          <p:val>
                                            <p:strVal val="#ppt_x"/>
                                          </p:val>
                                        </p:tav>
                                        <p:tav tm="100000">
                                          <p:val>
                                            <p:strVal val="#ppt_x"/>
                                          </p:val>
                                        </p:tav>
                                      </p:tavLst>
                                    </p:anim>
                                    <p:anim calcmode="lin" valueType="num">
                                      <p:cBhvr>
                                        <p:cTn id="85" dur="250" fill="hold"/>
                                        <p:tgtEl>
                                          <p:spTgt spid="36"/>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250"/>
                                        <p:tgtEl>
                                          <p:spTgt spid="37"/>
                                        </p:tgtEl>
                                      </p:cBhvr>
                                    </p:animEffect>
                                    <p:anim calcmode="lin" valueType="num">
                                      <p:cBhvr>
                                        <p:cTn id="90" dur="250" fill="hold"/>
                                        <p:tgtEl>
                                          <p:spTgt spid="37"/>
                                        </p:tgtEl>
                                        <p:attrNameLst>
                                          <p:attrName>ppt_x</p:attrName>
                                        </p:attrNameLst>
                                      </p:cBhvr>
                                      <p:tavLst>
                                        <p:tav tm="0">
                                          <p:val>
                                            <p:strVal val="#ppt_x"/>
                                          </p:val>
                                        </p:tav>
                                        <p:tav tm="100000">
                                          <p:val>
                                            <p:strVal val="#ppt_x"/>
                                          </p:val>
                                        </p:tav>
                                      </p:tavLst>
                                    </p:anim>
                                    <p:anim calcmode="lin" valueType="num">
                                      <p:cBhvr>
                                        <p:cTn id="91" dur="25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250"/>
                                        <p:tgtEl>
                                          <p:spTgt spid="38"/>
                                        </p:tgtEl>
                                      </p:cBhvr>
                                    </p:animEffect>
                                    <p:anim calcmode="lin" valueType="num">
                                      <p:cBhvr>
                                        <p:cTn id="96" dur="250" fill="hold"/>
                                        <p:tgtEl>
                                          <p:spTgt spid="38"/>
                                        </p:tgtEl>
                                        <p:attrNameLst>
                                          <p:attrName>ppt_x</p:attrName>
                                        </p:attrNameLst>
                                      </p:cBhvr>
                                      <p:tavLst>
                                        <p:tav tm="0">
                                          <p:val>
                                            <p:strVal val="#ppt_x"/>
                                          </p:val>
                                        </p:tav>
                                        <p:tav tm="100000">
                                          <p:val>
                                            <p:strVal val="#ppt_x"/>
                                          </p:val>
                                        </p:tav>
                                      </p:tavLst>
                                    </p:anim>
                                    <p:anim calcmode="lin" valueType="num">
                                      <p:cBhvr>
                                        <p:cTn id="97" dur="25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250"/>
                                        <p:tgtEl>
                                          <p:spTgt spid="39"/>
                                        </p:tgtEl>
                                      </p:cBhvr>
                                    </p:animEffect>
                                    <p:anim calcmode="lin" valueType="num">
                                      <p:cBhvr>
                                        <p:cTn id="102" dur="250" fill="hold"/>
                                        <p:tgtEl>
                                          <p:spTgt spid="39"/>
                                        </p:tgtEl>
                                        <p:attrNameLst>
                                          <p:attrName>ppt_x</p:attrName>
                                        </p:attrNameLst>
                                      </p:cBhvr>
                                      <p:tavLst>
                                        <p:tav tm="0">
                                          <p:val>
                                            <p:strVal val="#ppt_x"/>
                                          </p:val>
                                        </p:tav>
                                        <p:tav tm="100000">
                                          <p:val>
                                            <p:strVal val="#ppt_x"/>
                                          </p:val>
                                        </p:tav>
                                      </p:tavLst>
                                    </p:anim>
                                    <p:anim calcmode="lin" valueType="num">
                                      <p:cBhvr>
                                        <p:cTn id="103"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animBg="1"/>
      <p:bldP spid="15" grpId="0" animBg="1"/>
      <p:bldP spid="16" grpId="0" animBg="1"/>
      <p:bldP spid="17" grpId="0" animBg="1"/>
      <p:bldP spid="25" grpId="0" animBg="1"/>
      <p:bldP spid="35" grpId="0" animBg="1"/>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5048018" y="1982093"/>
            <a:ext cx="3865562" cy="738664"/>
          </a:xfrm>
          <a:prstGeom prst="rect">
            <a:avLst/>
          </a:prstGeom>
        </p:spPr>
        <p:txBody>
          <a:bodyPr lIns="0" tIns="0" rIns="0" bIns="0">
            <a:spAutoFit/>
          </a:bodyPr>
          <a:lstStyle/>
          <a:p>
            <a:pPr algn="ctr" eaLnBrk="1" hangingPunct="1">
              <a:defRPr/>
            </a:pPr>
            <a:r>
              <a:rPr lang="zh-CN" altLang="en-US" sz="4800" noProof="1">
                <a:solidFill>
                  <a:srgbClr val="6CB28E"/>
                </a:solidFill>
                <a:latin typeface="华文新魏" panose="02010800040101010101" pitchFamily="2" charset="-122"/>
                <a:ea typeface="华文新魏" panose="02010800040101010101" pitchFamily="2" charset="-122"/>
                <a:cs typeface="+mn-ea"/>
                <a:sym typeface="Arial" panose="020B0604020202020204" pitchFamily="34" charset="0"/>
              </a:rPr>
              <a:t>教学工作总结</a:t>
            </a:r>
          </a:p>
        </p:txBody>
      </p:sp>
      <p:sp>
        <p:nvSpPr>
          <p:cNvPr id="13" name="TextBox 11"/>
          <p:cNvSpPr txBox="1"/>
          <p:nvPr/>
        </p:nvSpPr>
        <p:spPr>
          <a:xfrm>
            <a:off x="5094282" y="2662904"/>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华文新魏" panose="02010800040101010101" pitchFamily="2" charset="-122"/>
                <a:ea typeface="华文新魏" panose="02010800040101010101" pitchFamily="2"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6" name="矩形 15"/>
          <p:cNvSpPr/>
          <p:nvPr/>
        </p:nvSpPr>
        <p:spPr>
          <a:xfrm>
            <a:off x="3821461" y="1920633"/>
            <a:ext cx="1160566" cy="1160560"/>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华文新魏" panose="02010800040101010101" pitchFamily="2" charset="-122"/>
                <a:ea typeface="华文新魏" panose="02010800040101010101" pitchFamily="2" charset="-122"/>
              </a:rPr>
              <a:t>04</a:t>
            </a:r>
            <a:endParaRPr lang="zh-CN" altLang="en-US" sz="4400" b="1" dirty="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4*#ppt_w"/>
                                          </p:val>
                                        </p:tav>
                                        <p:tav tm="100000">
                                          <p:val>
                                            <p:strVal val="#ppt_w"/>
                                          </p:val>
                                        </p:tav>
                                      </p:tavLst>
                                    </p:anim>
                                    <p:anim calcmode="lin" valueType="num">
                                      <p:cBhvr>
                                        <p:cTn id="18" dur="500" fill="hold"/>
                                        <p:tgtEl>
                                          <p:spTgt spid="12"/>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文字&#10;&#10;已生成高可信度的说明"/>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p:cNvGrpSpPr/>
          <p:nvPr/>
        </p:nvGrpSpPr>
        <p:grpSpPr>
          <a:xfrm>
            <a:off x="5392527" y="773506"/>
            <a:ext cx="3086939" cy="3183395"/>
            <a:chOff x="5759920" y="1789040"/>
            <a:chExt cx="3086939" cy="3183395"/>
          </a:xfrm>
        </p:grpSpPr>
        <p:sp>
          <p:nvSpPr>
            <p:cNvPr id="36" name="MH_Entry_1"/>
            <p:cNvSpPr/>
            <p:nvPr>
              <p:custDataLst>
                <p:tags r:id="rId1"/>
              </p:custDataLst>
            </p:nvPr>
          </p:nvSpPr>
          <p:spPr>
            <a:xfrm>
              <a:off x="6379884" y="1789040"/>
              <a:ext cx="2466975" cy="5746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教学工作回顾</a:t>
              </a:r>
              <a:endParaRPr lang="en-US" altLang="zh-CN"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a:p>
              <a:pPr eaLnBrk="1" hangingPunct="1">
                <a:defRPr/>
              </a:pPr>
              <a:r>
                <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rPr>
                <a:t>ANNUAL WORK SUMMARY</a:t>
              </a:r>
              <a:endParaRPr lang="zh-CN" altLang="en-US"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37" name="MH_Entry_2"/>
            <p:cNvSpPr/>
            <p:nvPr>
              <p:custDataLst>
                <p:tags r:id="rId2"/>
              </p:custDataLst>
            </p:nvPr>
          </p:nvSpPr>
          <p:spPr>
            <a:xfrm>
              <a:off x="6379884" y="2658990"/>
              <a:ext cx="2466975" cy="57467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en-US" altLang="zh-CN"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a:p>
              <a:pPr eaLnBrk="1" hangingPunct="1">
                <a:defRPr/>
              </a:pPr>
              <a:r>
                <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rPr>
                <a:t>COMPLETION OF WORK</a:t>
              </a:r>
              <a:endParaRPr lang="zh-CN" altLang="en-US"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38" name="MH_Entry_3"/>
            <p:cNvSpPr/>
            <p:nvPr>
              <p:custDataLst>
                <p:tags r:id="rId3"/>
              </p:custDataLst>
            </p:nvPr>
          </p:nvSpPr>
          <p:spPr>
            <a:xfrm>
              <a:off x="6379884" y="3528940"/>
              <a:ext cx="2466975" cy="57308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rPr>
                <a:t>教学成果展示</a:t>
              </a:r>
              <a:endParaRPr lang="en-US" altLang="zh-CN"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a:p>
              <a:pPr eaLnBrk="1" hangingPunct="1">
                <a:defRPr/>
              </a:pPr>
              <a:r>
                <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rPr>
                <a:t>SUCCESSFUL PROJECT </a:t>
              </a:r>
              <a:endParaRPr lang="zh-CN" altLang="en-US"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39" name="MH_Entry_4"/>
            <p:cNvSpPr/>
            <p:nvPr>
              <p:custDataLst>
                <p:tags r:id="rId4"/>
              </p:custDataLst>
            </p:nvPr>
          </p:nvSpPr>
          <p:spPr>
            <a:xfrm>
              <a:off x="6379884" y="4398432"/>
              <a:ext cx="2466975" cy="5740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zh-CN" altLang="en-US"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教学工作总结</a:t>
              </a:r>
              <a:endParaRPr lang="en-US" altLang="zh-CN" sz="2530" noProof="1">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a:p>
              <a:pPr eaLnBrk="1" hangingPunct="1">
                <a:defRPr/>
              </a:pPr>
              <a:r>
                <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rPr>
                <a:t>NEXT YEAR WORK PLAN</a:t>
              </a:r>
              <a:endParaRPr lang="zh-CN" altLang="en-US"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40" name="矩形 39"/>
            <p:cNvSpPr/>
            <p:nvPr/>
          </p:nvSpPr>
          <p:spPr>
            <a:xfrm>
              <a:off x="5759920" y="1812691"/>
              <a:ext cx="527374" cy="527372"/>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新魏" panose="02010800040101010101" pitchFamily="2" charset="-122"/>
                  <a:ea typeface="华文新魏" panose="02010800040101010101" pitchFamily="2" charset="-122"/>
                </a:rPr>
                <a:t>01</a:t>
              </a:r>
              <a:endParaRPr lang="zh-CN" altLang="en-US" sz="2000" b="1" dirty="0">
                <a:latin typeface="华文新魏" panose="02010800040101010101" pitchFamily="2" charset="-122"/>
                <a:ea typeface="华文新魏" panose="02010800040101010101" pitchFamily="2" charset="-122"/>
              </a:endParaRPr>
            </a:p>
          </p:txBody>
        </p:sp>
        <p:sp>
          <p:nvSpPr>
            <p:cNvPr id="41" name="矩形 40"/>
            <p:cNvSpPr/>
            <p:nvPr/>
          </p:nvSpPr>
          <p:spPr>
            <a:xfrm>
              <a:off x="5759920" y="2674511"/>
              <a:ext cx="527374" cy="527372"/>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新魏" panose="02010800040101010101" pitchFamily="2" charset="-122"/>
                  <a:ea typeface="华文新魏" panose="02010800040101010101" pitchFamily="2" charset="-122"/>
                </a:rPr>
                <a:t>02</a:t>
              </a:r>
              <a:endParaRPr lang="zh-CN" altLang="en-US" sz="2000" b="1" dirty="0">
                <a:latin typeface="华文新魏" panose="02010800040101010101" pitchFamily="2" charset="-122"/>
                <a:ea typeface="华文新魏" panose="02010800040101010101" pitchFamily="2" charset="-122"/>
              </a:endParaRPr>
            </a:p>
          </p:txBody>
        </p:sp>
        <p:sp>
          <p:nvSpPr>
            <p:cNvPr id="42" name="矩形 41"/>
            <p:cNvSpPr/>
            <p:nvPr/>
          </p:nvSpPr>
          <p:spPr>
            <a:xfrm>
              <a:off x="5759920" y="3536331"/>
              <a:ext cx="527374" cy="527372"/>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新魏" panose="02010800040101010101" pitchFamily="2" charset="-122"/>
                  <a:ea typeface="华文新魏" panose="02010800040101010101" pitchFamily="2" charset="-122"/>
                </a:rPr>
                <a:t>03</a:t>
              </a:r>
              <a:endParaRPr lang="zh-CN" altLang="en-US" sz="2000" b="1" dirty="0">
                <a:latin typeface="华文新魏" panose="02010800040101010101" pitchFamily="2" charset="-122"/>
                <a:ea typeface="华文新魏" panose="02010800040101010101" pitchFamily="2" charset="-122"/>
              </a:endParaRPr>
            </a:p>
          </p:txBody>
        </p:sp>
        <p:sp>
          <p:nvSpPr>
            <p:cNvPr id="43" name="矩形 42"/>
            <p:cNvSpPr/>
            <p:nvPr/>
          </p:nvSpPr>
          <p:spPr>
            <a:xfrm>
              <a:off x="5759920" y="4398152"/>
              <a:ext cx="527374" cy="527372"/>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华文新魏" panose="02010800040101010101" pitchFamily="2" charset="-122"/>
                  <a:ea typeface="华文新魏" panose="02010800040101010101" pitchFamily="2" charset="-122"/>
                </a:rPr>
                <a:t>04</a:t>
              </a:r>
              <a:endParaRPr lang="zh-CN" altLang="en-US" sz="2000" b="1" dirty="0">
                <a:latin typeface="华文新魏" panose="02010800040101010101" pitchFamily="2" charset="-122"/>
                <a:ea typeface="华文新魏" panose="02010800040101010101" pitchFamily="2" charset="-122"/>
              </a:endParaRPr>
            </a:p>
          </p:txBody>
        </p:sp>
      </p:grpSp>
      <p:sp>
        <p:nvSpPr>
          <p:cNvPr id="44" name="Rectangle 18"/>
          <p:cNvSpPr>
            <a:spLocks noChangeArrowheads="1"/>
          </p:cNvSpPr>
          <p:nvPr/>
        </p:nvSpPr>
        <p:spPr bwMode="auto">
          <a:xfrm>
            <a:off x="4006214" y="552450"/>
            <a:ext cx="923330" cy="343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6000" dirty="0">
                <a:solidFill>
                  <a:srgbClr val="6CB28E"/>
                </a:solidFill>
                <a:latin typeface="华文新魏" panose="02010800040101010101" pitchFamily="2" charset="-122"/>
                <a:ea typeface="华文新魏" panose="02010800040101010101" pitchFamily="2" charset="-122"/>
                <a:cs typeface="宋体" panose="02010600030101010101" pitchFamily="2" charset="-122"/>
              </a:rPr>
              <a:t>主目录</a:t>
            </a:r>
            <a:endParaRPr lang="en-US" altLang="zh-CN" sz="6000" dirty="0">
              <a:solidFill>
                <a:srgbClr val="6CB28E"/>
              </a:solidFill>
              <a:latin typeface="华文新魏" panose="02010800040101010101" pitchFamily="2" charset="-122"/>
              <a:ea typeface="华文新魏" panose="0201080004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750"/>
                                        <p:tgtEl>
                                          <p:spTgt spid="44"/>
                                        </p:tgtEl>
                                      </p:cBhvr>
                                    </p:animEffect>
                                    <p:anim calcmode="lin" valueType="num">
                                      <p:cBhvr>
                                        <p:cTn id="12" dur="750" fill="hold"/>
                                        <p:tgtEl>
                                          <p:spTgt spid="44"/>
                                        </p:tgtEl>
                                        <p:attrNameLst>
                                          <p:attrName>ppt_x</p:attrName>
                                        </p:attrNameLst>
                                      </p:cBhvr>
                                      <p:tavLst>
                                        <p:tav tm="0">
                                          <p:val>
                                            <p:strVal val="#ppt_x"/>
                                          </p:val>
                                        </p:tav>
                                        <p:tav tm="100000">
                                          <p:val>
                                            <p:strVal val="#ppt_x"/>
                                          </p:val>
                                        </p:tav>
                                      </p:tavLst>
                                    </p:anim>
                                    <p:anim calcmode="lin" valueType="num">
                                      <p:cBhvr>
                                        <p:cTn id="13" dur="750" fill="hold"/>
                                        <p:tgtEl>
                                          <p:spTgt spid="4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教学工作总结</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360577" y="2167955"/>
            <a:ext cx="1594497" cy="741951"/>
            <a:chOff x="2948535" y="3672185"/>
            <a:chExt cx="2811555" cy="1281388"/>
          </a:xfrm>
        </p:grpSpPr>
        <p:sp>
          <p:nvSpPr>
            <p:cNvPr id="7" name="Rounded Rectangle 43"/>
            <p:cNvSpPr/>
            <p:nvPr/>
          </p:nvSpPr>
          <p:spPr>
            <a:xfrm>
              <a:off x="2964135" y="3673227"/>
              <a:ext cx="2230265" cy="557566"/>
            </a:xfrm>
            <a:prstGeom prst="roundRect">
              <a:avLst>
                <a:gd name="adj" fmla="val 46832"/>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9" name="TextBox 44"/>
            <p:cNvSpPr txBox="1"/>
            <p:nvPr/>
          </p:nvSpPr>
          <p:spPr>
            <a:xfrm>
              <a:off x="3188964" y="3672185"/>
              <a:ext cx="2104105" cy="558123"/>
            </a:xfrm>
            <a:prstGeom prst="rect">
              <a:avLst/>
            </a:prstGeom>
            <a:noFill/>
          </p:spPr>
          <p:txBody>
            <a:bodyPr wrap="square" rtlCol="0">
              <a:spAutoFit/>
            </a:bodyPr>
            <a:lstStyle/>
            <a:p>
              <a:r>
                <a:rPr lang="zh-CN" altLang="en-US" sz="1500" dirty="0">
                  <a:solidFill>
                    <a:schemeClr val="bg1"/>
                  </a:solidFill>
                  <a:latin typeface="思源黑体 CN Medium" pitchFamily="34" charset="-122"/>
                  <a:ea typeface="思源黑体 CN Medium" pitchFamily="34" charset="-122"/>
                </a:rPr>
                <a:t>加入标题</a:t>
              </a:r>
              <a:endParaRPr lang="id-ID" sz="1500" dirty="0">
                <a:solidFill>
                  <a:schemeClr val="bg1"/>
                </a:solidFill>
                <a:latin typeface="思源黑体 CN Medium" pitchFamily="34" charset="-122"/>
                <a:ea typeface="思源黑体 CN Medium" pitchFamily="34" charset="-122"/>
              </a:endParaRPr>
            </a:p>
          </p:txBody>
        </p:sp>
        <p:sp>
          <p:nvSpPr>
            <p:cNvPr id="10" name="TextBox 45"/>
            <p:cNvSpPr txBox="1"/>
            <p:nvPr/>
          </p:nvSpPr>
          <p:spPr>
            <a:xfrm>
              <a:off x="2948535" y="4342295"/>
              <a:ext cx="2811555" cy="611278"/>
            </a:xfrm>
            <a:prstGeom prst="rect">
              <a:avLst/>
            </a:prstGeom>
            <a:noFill/>
          </p:spPr>
          <p:txBody>
            <a:bodyPr wrap="square" rtlCol="0">
              <a:spAutoFit/>
            </a:bodyPr>
            <a:lstStyle/>
            <a:p>
              <a:r>
                <a:rPr lang="en-US" altLang="zh-CN" sz="1700" dirty="0">
                  <a:solidFill>
                    <a:schemeClr val="bg1">
                      <a:lumMod val="50000"/>
                    </a:schemeClr>
                  </a:solidFill>
                  <a:latin typeface="方正兰亭纤黑_GBK" panose="02000000000000000000" pitchFamily="2" charset="-122"/>
                  <a:ea typeface="方正兰亭纤黑_GBK" panose="02000000000000000000" pitchFamily="2" charset="-122"/>
                </a:rPr>
                <a:t>Add Content</a:t>
              </a:r>
              <a:endParaRPr lang="zh-CN" altLang="en-US" sz="1700" dirty="0">
                <a:solidFill>
                  <a:schemeClr val="bg1">
                    <a:lumMod val="50000"/>
                  </a:schemeClr>
                </a:solidFill>
                <a:latin typeface="方正兰亭纤黑_GBK" panose="02000000000000000000" pitchFamily="2" charset="-122"/>
                <a:ea typeface="方正兰亭纤黑_GBK" panose="02000000000000000000" pitchFamily="2" charset="-122"/>
              </a:endParaRPr>
            </a:p>
          </p:txBody>
        </p:sp>
      </p:grpSp>
      <p:sp>
        <p:nvSpPr>
          <p:cNvPr id="14" name="TextBox 46"/>
          <p:cNvSpPr txBox="1"/>
          <p:nvPr/>
        </p:nvSpPr>
        <p:spPr>
          <a:xfrm>
            <a:off x="1365612" y="3037924"/>
            <a:ext cx="4489989" cy="2958607"/>
          </a:xfrm>
          <a:prstGeom prst="rect">
            <a:avLst/>
          </a:prstGeom>
          <a:noFill/>
        </p:spPr>
        <p:txBody>
          <a:bodyPr wrap="square" lIns="49634" tIns="24817" rIns="49634" bIns="24817" rtlCol="0">
            <a:spAutoFit/>
          </a:bodyPr>
          <a:lstStyle/>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您的内容打在这里，或者通过复制您的文本后，在此框中选择粘贴，您的内容打在这里，或者通过复制您的文本后，在此框中选择粘贴，并选择只保留文字。您的内容打在这里，或者通过复制您的文本后，</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中选择粘贴，在此框中选择粘贴，并选择只保留文字您的内容打在这里，或者通过复制您的文本后，在此框中选择粘贴，</a:t>
            </a: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0"/>
          <p:cNvSpPr>
            <a:spLocks noChangeArrowheads="1"/>
          </p:cNvSpPr>
          <p:nvPr/>
        </p:nvSpPr>
        <p:spPr bwMode="auto">
          <a:xfrm>
            <a:off x="6336731" y="1819950"/>
            <a:ext cx="4575546" cy="3992136"/>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教学工作总结</a:t>
              </a:r>
              <a:endPar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387653" y="1998055"/>
            <a:ext cx="4891800" cy="3859038"/>
            <a:chOff x="5960216" y="1764308"/>
            <a:chExt cx="6240464" cy="4922972"/>
          </a:xfrm>
          <a:solidFill>
            <a:srgbClr val="6CB28E"/>
          </a:solidFill>
        </p:grpSpPr>
        <p:sp>
          <p:nvSpPr>
            <p:cNvPr id="7" name="任意多边形 6"/>
            <p:cNvSpPr/>
            <p:nvPr/>
          </p:nvSpPr>
          <p:spPr>
            <a:xfrm>
              <a:off x="8170533" y="2397720"/>
              <a:ext cx="2079662" cy="1634332"/>
            </a:xfrm>
            <a:custGeom>
              <a:avLst/>
              <a:gdLst>
                <a:gd name="connsiteX0" fmla="*/ 1027391 w 2079662"/>
                <a:gd name="connsiteY0" fmla="*/ 0 h 1634332"/>
                <a:gd name="connsiteX1" fmla="*/ 1143691 w 2079662"/>
                <a:gd name="connsiteY1" fmla="*/ 200018 h 1634332"/>
                <a:gd name="connsiteX2" fmla="*/ 1191522 w 2079662"/>
                <a:gd name="connsiteY2" fmla="*/ 203050 h 1634332"/>
                <a:gd name="connsiteX3" fmla="*/ 2079662 w 2079662"/>
                <a:gd name="connsiteY3" fmla="*/ 650350 h 1634332"/>
                <a:gd name="connsiteX4" fmla="*/ 1027391 w 2079662"/>
                <a:gd name="connsiteY4" fmla="*/ 1634332 h 1634332"/>
                <a:gd name="connsiteX5" fmla="*/ 0 w 2079662"/>
                <a:gd name="connsiteY5" fmla="*/ 624401 h 1634332"/>
                <a:gd name="connsiteX6" fmla="*/ 899025 w 2079662"/>
                <a:gd name="connsiteY6" fmla="*/ 199400 h 1634332"/>
                <a:gd name="connsiteX7" fmla="*/ 911734 w 2079662"/>
                <a:gd name="connsiteY7" fmla="*/ 198913 h 163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662" h="1634332">
                  <a:moveTo>
                    <a:pt x="1027391" y="0"/>
                  </a:moveTo>
                  <a:lnTo>
                    <a:pt x="1143691" y="200018"/>
                  </a:lnTo>
                  <a:lnTo>
                    <a:pt x="1191522" y="203050"/>
                  </a:lnTo>
                  <a:cubicBezTo>
                    <a:pt x="1529686" y="241815"/>
                    <a:pt x="1845029" y="399433"/>
                    <a:pt x="2079662" y="650350"/>
                  </a:cubicBezTo>
                  <a:lnTo>
                    <a:pt x="1027391" y="1634332"/>
                  </a:lnTo>
                  <a:lnTo>
                    <a:pt x="0" y="624401"/>
                  </a:lnTo>
                  <a:cubicBezTo>
                    <a:pt x="240821" y="379417"/>
                    <a:pt x="559999" y="229716"/>
                    <a:pt x="899025" y="199400"/>
                  </a:cubicBezTo>
                  <a:lnTo>
                    <a:pt x="911734" y="1989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任意多边形 7"/>
            <p:cNvSpPr/>
            <p:nvPr/>
          </p:nvSpPr>
          <p:spPr>
            <a:xfrm>
              <a:off x="9343974" y="3211368"/>
              <a:ext cx="1615839" cy="1992245"/>
            </a:xfrm>
            <a:custGeom>
              <a:avLst/>
              <a:gdLst>
                <a:gd name="connsiteX0" fmla="*/ 1069334 w 1615839"/>
                <a:gd name="connsiteY0" fmla="*/ 0 h 1992245"/>
                <a:gd name="connsiteX1" fmla="*/ 1437702 w 1615839"/>
                <a:gd name="connsiteY1" fmla="*/ 873145 h 1992245"/>
                <a:gd name="connsiteX2" fmla="*/ 1438422 w 1615839"/>
                <a:gd name="connsiteY2" fmla="*/ 914376 h 1992245"/>
                <a:gd name="connsiteX3" fmla="*/ 1615839 w 1615839"/>
                <a:gd name="connsiteY3" fmla="*/ 1016945 h 1992245"/>
                <a:gd name="connsiteX4" fmla="*/ 1431306 w 1615839"/>
                <a:gd name="connsiteY4" fmla="*/ 1123485 h 1992245"/>
                <a:gd name="connsiteX5" fmla="*/ 1429914 w 1615839"/>
                <a:gd name="connsiteY5" fmla="*/ 1141920 h 1992245"/>
                <a:gd name="connsiteX6" fmla="*/ 1011607 w 1615839"/>
                <a:gd name="connsiteY6" fmla="*/ 1992245 h 1992245"/>
                <a:gd name="connsiteX7" fmla="*/ 0 w 1615839"/>
                <a:gd name="connsiteY7" fmla="*/ 965941 h 199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839" h="1992245">
                  <a:moveTo>
                    <a:pt x="1069334" y="0"/>
                  </a:moveTo>
                  <a:cubicBezTo>
                    <a:pt x="1295360" y="250496"/>
                    <a:pt x="1417630" y="559460"/>
                    <a:pt x="1437702" y="873145"/>
                  </a:cubicBezTo>
                  <a:lnTo>
                    <a:pt x="1438422" y="914376"/>
                  </a:lnTo>
                  <a:lnTo>
                    <a:pt x="1615839" y="1016945"/>
                  </a:lnTo>
                  <a:lnTo>
                    <a:pt x="1431306" y="1123485"/>
                  </a:lnTo>
                  <a:lnTo>
                    <a:pt x="1429914" y="1141920"/>
                  </a:lnTo>
                  <a:cubicBezTo>
                    <a:pt x="1391713" y="1453915"/>
                    <a:pt x="1251758" y="1755272"/>
                    <a:pt x="1011607" y="1992245"/>
                  </a:cubicBezTo>
                  <a:lnTo>
                    <a:pt x="0" y="96594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任意多边形 8"/>
            <p:cNvSpPr/>
            <p:nvPr/>
          </p:nvSpPr>
          <p:spPr>
            <a:xfrm>
              <a:off x="8151330" y="4322565"/>
              <a:ext cx="2061994" cy="1647031"/>
            </a:xfrm>
            <a:custGeom>
              <a:avLst/>
              <a:gdLst>
                <a:gd name="connsiteX0" fmla="*/ 1046594 w 2061994"/>
                <a:gd name="connsiteY0" fmla="*/ 0 h 1647031"/>
                <a:gd name="connsiteX1" fmla="*/ 2061994 w 2061994"/>
                <a:gd name="connsiteY1" fmla="*/ 1021985 h 1647031"/>
                <a:gd name="connsiteX2" fmla="*/ 1311438 w 2061994"/>
                <a:gd name="connsiteY2" fmla="*/ 1416110 h 1647031"/>
                <a:gd name="connsiteX3" fmla="*/ 1169669 w 2061994"/>
                <a:gd name="connsiteY3" fmla="*/ 1435361 h 1647031"/>
                <a:gd name="connsiteX4" fmla="*/ 1046594 w 2061994"/>
                <a:gd name="connsiteY4" fmla="*/ 1647031 h 1647031"/>
                <a:gd name="connsiteX5" fmla="*/ 922605 w 2061994"/>
                <a:gd name="connsiteY5" fmla="*/ 1433789 h 1647031"/>
                <a:gd name="connsiteX6" fmla="*/ 879745 w 2061994"/>
                <a:gd name="connsiteY6" fmla="*/ 1430967 h 1647031"/>
                <a:gd name="connsiteX7" fmla="*/ 0 w 2061994"/>
                <a:gd name="connsiteY7" fmla="*/ 990016 h 16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994" h="1647031">
                  <a:moveTo>
                    <a:pt x="1046594" y="0"/>
                  </a:moveTo>
                  <a:lnTo>
                    <a:pt x="2061994" y="1021985"/>
                  </a:lnTo>
                  <a:cubicBezTo>
                    <a:pt x="1855447" y="1227201"/>
                    <a:pt x="1593340" y="1363383"/>
                    <a:pt x="1311438" y="1416110"/>
                  </a:cubicBezTo>
                  <a:lnTo>
                    <a:pt x="1169669" y="1435361"/>
                  </a:lnTo>
                  <a:lnTo>
                    <a:pt x="1046594" y="1647031"/>
                  </a:lnTo>
                  <a:lnTo>
                    <a:pt x="922605" y="1433789"/>
                  </a:lnTo>
                  <a:lnTo>
                    <a:pt x="879745" y="1430967"/>
                  </a:lnTo>
                  <a:cubicBezTo>
                    <a:pt x="545366" y="1391991"/>
                    <a:pt x="233434" y="1236790"/>
                    <a:pt x="0" y="9900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任意多边形 9"/>
            <p:cNvSpPr/>
            <p:nvPr/>
          </p:nvSpPr>
          <p:spPr>
            <a:xfrm>
              <a:off x="7442385" y="3150722"/>
              <a:ext cx="1611077" cy="2036333"/>
            </a:xfrm>
            <a:custGeom>
              <a:avLst/>
              <a:gdLst>
                <a:gd name="connsiteX0" fmla="*/ 599756 w 1611077"/>
                <a:gd name="connsiteY0" fmla="*/ 0 h 2036333"/>
                <a:gd name="connsiteX1" fmla="*/ 1611077 w 1611077"/>
                <a:gd name="connsiteY1" fmla="*/ 1026587 h 2036333"/>
                <a:gd name="connsiteX2" fmla="*/ 582959 w 1611077"/>
                <a:gd name="connsiteY2" fmla="*/ 2036333 h 2036333"/>
                <a:gd name="connsiteX3" fmla="*/ 194508 w 1611077"/>
                <a:gd name="connsiteY3" fmla="*/ 1289862 h 2036333"/>
                <a:gd name="connsiteX4" fmla="*/ 179796 w 1611077"/>
                <a:gd name="connsiteY4" fmla="*/ 1181396 h 2036333"/>
                <a:gd name="connsiteX5" fmla="*/ 0 w 1611077"/>
                <a:gd name="connsiteY5" fmla="*/ 1077591 h 2036333"/>
                <a:gd name="connsiteX6" fmla="*/ 172531 w 1611077"/>
                <a:gd name="connsiteY6" fmla="*/ 977847 h 2036333"/>
                <a:gd name="connsiteX7" fmla="*/ 178185 w 1611077"/>
                <a:gd name="connsiteY7" fmla="*/ 876759 h 2036333"/>
                <a:gd name="connsiteX8" fmla="*/ 599756 w 1611077"/>
                <a:gd name="connsiteY8" fmla="*/ 0 h 203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77" h="2036333">
                  <a:moveTo>
                    <a:pt x="599756" y="0"/>
                  </a:moveTo>
                  <a:lnTo>
                    <a:pt x="1611077" y="1026587"/>
                  </a:lnTo>
                  <a:lnTo>
                    <a:pt x="582959" y="2036333"/>
                  </a:lnTo>
                  <a:cubicBezTo>
                    <a:pt x="374256" y="1823598"/>
                    <a:pt x="244873" y="1562528"/>
                    <a:pt x="194508" y="1289862"/>
                  </a:cubicBezTo>
                  <a:lnTo>
                    <a:pt x="179796" y="1181396"/>
                  </a:lnTo>
                  <a:lnTo>
                    <a:pt x="0" y="1077591"/>
                  </a:lnTo>
                  <a:lnTo>
                    <a:pt x="172531" y="977847"/>
                  </a:lnTo>
                  <a:lnTo>
                    <a:pt x="178185" y="876759"/>
                  </a:lnTo>
                  <a:cubicBezTo>
                    <a:pt x="211523" y="555837"/>
                    <a:pt x="352208" y="244137"/>
                    <a:pt x="5997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sp>
          <p:nvSpPr>
            <p:cNvPr id="15" name="心形 14"/>
            <p:cNvSpPr>
              <a:spLocks noChangeAspect="1"/>
            </p:cNvSpPr>
            <p:nvPr/>
          </p:nvSpPr>
          <p:spPr>
            <a:xfrm>
              <a:off x="8954242" y="1764308"/>
              <a:ext cx="479425" cy="479425"/>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Freeform 466"/>
            <p:cNvSpPr/>
            <p:nvPr/>
          </p:nvSpPr>
          <p:spPr bwMode="auto">
            <a:xfrm>
              <a:off x="11256117" y="3845520"/>
              <a:ext cx="274638" cy="762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1214555101 w 6132"/>
                <a:gd name="T37" fmla="*/ 2147483646 h 16980"/>
                <a:gd name="T38" fmla="*/ 496602320 w 6132"/>
                <a:gd name="T39" fmla="*/ 2147483646 h 16980"/>
                <a:gd name="T40" fmla="*/ 93427632 w 6132"/>
                <a:gd name="T41" fmla="*/ 2147483646 h 16980"/>
                <a:gd name="T42" fmla="*/ 4928186 w 6132"/>
                <a:gd name="T43" fmla="*/ 2147483646 h 16980"/>
                <a:gd name="T44" fmla="*/ 280282941 w 6132"/>
                <a:gd name="T45" fmla="*/ 2147483646 h 16980"/>
                <a:gd name="T46" fmla="*/ 102277160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082970721 h 16980"/>
                <a:gd name="T88" fmla="*/ 2147483646 w 6132"/>
                <a:gd name="T89" fmla="*/ 351057414 h 16980"/>
                <a:gd name="T90" fmla="*/ 2147483646 w 6132"/>
                <a:gd name="T91" fmla="*/ 19796122 h 16980"/>
                <a:gd name="T92" fmla="*/ 2147483646 w 6132"/>
                <a:gd name="T93" fmla="*/ 88976237 h 16980"/>
                <a:gd name="T94" fmla="*/ 2147483646 w 6132"/>
                <a:gd name="T95" fmla="*/ 548909187 h 16980"/>
                <a:gd name="T96" fmla="*/ 2147483646 w 6132"/>
                <a:gd name="T97" fmla="*/ 1419180528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nvGrpSpPr>
            <p:cNvPr id="17" name="Group 35"/>
            <p:cNvGrpSpPr/>
            <p:nvPr/>
          </p:nvGrpSpPr>
          <p:grpSpPr bwMode="auto">
            <a:xfrm>
              <a:off x="6557410" y="3882655"/>
              <a:ext cx="762379" cy="654980"/>
              <a:chOff x="380" y="1155"/>
              <a:chExt cx="504" cy="433"/>
            </a:xfrm>
            <a:grpFill/>
          </p:grpSpPr>
          <p:sp>
            <p:nvSpPr>
              <p:cNvPr id="27" name="Freeform 36"/>
              <p:cNvSpPr/>
              <p:nvPr/>
            </p:nvSpPr>
            <p:spPr bwMode="auto">
              <a:xfrm>
                <a:off x="380" y="1155"/>
                <a:ext cx="504" cy="433"/>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8" name="Rectangle 37"/>
              <p:cNvSpPr>
                <a:spLocks noChangeArrowheads="1"/>
              </p:cNvSpPr>
              <p:nvPr/>
            </p:nvSpPr>
            <p:spPr bwMode="auto">
              <a:xfrm>
                <a:off x="701" y="1193"/>
                <a:ext cx="56"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18" name="矩形 17"/>
            <p:cNvSpPr/>
            <p:nvPr/>
          </p:nvSpPr>
          <p:spPr>
            <a:xfrm>
              <a:off x="6852392" y="4323358"/>
              <a:ext cx="173038" cy="2143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19" name="文本框 20"/>
            <p:cNvSpPr txBox="1">
              <a:spLocks noChangeArrowheads="1"/>
            </p:cNvSpPr>
            <p:nvPr/>
          </p:nvSpPr>
          <p:spPr bwMode="auto">
            <a:xfrm>
              <a:off x="9278091" y="1835747"/>
              <a:ext cx="1784351"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20" name="文本框 21"/>
            <p:cNvSpPr txBox="1">
              <a:spLocks noChangeArrowheads="1"/>
            </p:cNvSpPr>
            <p:nvPr/>
          </p:nvSpPr>
          <p:spPr bwMode="auto">
            <a:xfrm>
              <a:off x="10416330" y="4645622"/>
              <a:ext cx="1784350"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sp>
          <p:nvSpPr>
            <p:cNvPr id="21" name="文本框 22"/>
            <p:cNvSpPr txBox="1">
              <a:spLocks noChangeArrowheads="1"/>
            </p:cNvSpPr>
            <p:nvPr/>
          </p:nvSpPr>
          <p:spPr bwMode="auto">
            <a:xfrm>
              <a:off x="5960216" y="4645622"/>
              <a:ext cx="1784351"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grpSp>
          <p:nvGrpSpPr>
            <p:cNvPr id="22" name="Group 331"/>
            <p:cNvGrpSpPr/>
            <p:nvPr/>
          </p:nvGrpSpPr>
          <p:grpSpPr bwMode="auto">
            <a:xfrm>
              <a:off x="8871072" y="6091325"/>
              <a:ext cx="646203" cy="595955"/>
              <a:chOff x="2100" y="1440"/>
              <a:chExt cx="1560" cy="1440"/>
            </a:xfrm>
            <a:grpFill/>
          </p:grpSpPr>
          <p:sp>
            <p:nvSpPr>
              <p:cNvPr id="24"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5"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lt1"/>
                  </a:solidFill>
                </a:endParaRPr>
              </a:p>
            </p:txBody>
          </p:sp>
          <p:sp>
            <p:nvSpPr>
              <p:cNvPr id="26"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23" name="文本框 28"/>
            <p:cNvSpPr txBox="1">
              <a:spLocks noChangeArrowheads="1"/>
            </p:cNvSpPr>
            <p:nvPr/>
          </p:nvSpPr>
          <p:spPr bwMode="auto">
            <a:xfrm>
              <a:off x="9346354" y="6229946"/>
              <a:ext cx="1784350" cy="39635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lumMod val="50000"/>
                    </a:schemeClr>
                  </a:solidFill>
                  <a:latin typeface="Impact" panose="020B0806030902050204" pitchFamily="34" charset="0"/>
                  <a:ea typeface="Hiragino Sans GB W3" pitchFamily="34" charset="-122"/>
                </a:rPr>
                <a:t>加入标题</a:t>
              </a:r>
            </a:p>
          </p:txBody>
        </p:sp>
      </p:grpSp>
      <p:grpSp>
        <p:nvGrpSpPr>
          <p:cNvPr id="29" name="组合 28"/>
          <p:cNvGrpSpPr/>
          <p:nvPr/>
        </p:nvGrpSpPr>
        <p:grpSpPr>
          <a:xfrm>
            <a:off x="6888702" y="2073739"/>
            <a:ext cx="3489015" cy="3958711"/>
            <a:chOff x="1206500" y="1963382"/>
            <a:chExt cx="4185416" cy="4748863"/>
          </a:xfrm>
        </p:grpSpPr>
        <p:grpSp>
          <p:nvGrpSpPr>
            <p:cNvPr id="30" name="Group 25"/>
            <p:cNvGrpSpPr/>
            <p:nvPr/>
          </p:nvGrpSpPr>
          <p:grpSpPr>
            <a:xfrm>
              <a:off x="2010041" y="1963382"/>
              <a:ext cx="3381874" cy="1193786"/>
              <a:chOff x="5486666" y="1176425"/>
              <a:chExt cx="2425434" cy="856167"/>
            </a:xfrm>
          </p:grpSpPr>
          <p:sp>
            <p:nvSpPr>
              <p:cNvPr id="44" name="Title 1"/>
              <p:cNvSpPr txBox="1"/>
              <p:nvPr/>
            </p:nvSpPr>
            <p:spPr>
              <a:xfrm>
                <a:off x="5699700" y="1176425"/>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sz="2400" dirty="0">
                  <a:solidFill>
                    <a:schemeClr val="bg1">
                      <a:lumMod val="50000"/>
                    </a:schemeClr>
                  </a:solidFill>
                  <a:latin typeface="Roboto condensed"/>
                  <a:cs typeface="Roboto condensed"/>
                </a:endParaRPr>
              </a:p>
            </p:txBody>
          </p:sp>
          <p:sp>
            <p:nvSpPr>
              <p:cNvPr id="45" name="TextBox 27"/>
              <p:cNvSpPr txBox="1"/>
              <p:nvPr/>
            </p:nvSpPr>
            <p:spPr>
              <a:xfrm>
                <a:off x="5486666" y="1429862"/>
                <a:ext cx="2425434" cy="602730"/>
              </a:xfrm>
              <a:prstGeom prst="rect">
                <a:avLst/>
              </a:prstGeom>
              <a:noFill/>
              <a:ln>
                <a:noFill/>
              </a:ln>
            </p:spPr>
            <p:txBody>
              <a:bodyPr wrap="square" rtlCol="0">
                <a:spAutoFit/>
              </a:bodyPr>
              <a:lstStyle/>
              <a:p>
                <a:pPr algn="ctr">
                  <a:lnSpc>
                    <a:spcPct val="150000"/>
                  </a:lnSpc>
                </a:pPr>
                <a:r>
                  <a:rPr sz="14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31" name="Group 28"/>
            <p:cNvGrpSpPr/>
            <p:nvPr/>
          </p:nvGrpSpPr>
          <p:grpSpPr>
            <a:xfrm>
              <a:off x="2010042" y="3130993"/>
              <a:ext cx="3381874" cy="1228609"/>
              <a:chOff x="5486667" y="1163938"/>
              <a:chExt cx="2425434" cy="881143"/>
            </a:xfrm>
          </p:grpSpPr>
          <p:sp>
            <p:nvSpPr>
              <p:cNvPr id="42" name="Title 1"/>
              <p:cNvSpPr txBox="1"/>
              <p:nvPr/>
            </p:nvSpPr>
            <p:spPr>
              <a:xfrm>
                <a:off x="5699699" y="1163938"/>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43" name="TextBox 30"/>
              <p:cNvSpPr txBox="1"/>
              <p:nvPr/>
            </p:nvSpPr>
            <p:spPr>
              <a:xfrm>
                <a:off x="5486667" y="1442350"/>
                <a:ext cx="2425434" cy="602731"/>
              </a:xfrm>
              <a:prstGeom prst="rect">
                <a:avLst/>
              </a:prstGeom>
              <a:noFill/>
              <a:ln>
                <a:noFill/>
              </a:ln>
            </p:spPr>
            <p:txBody>
              <a:bodyPr wrap="square" rtlCol="0">
                <a:spAutoFit/>
              </a:bodyPr>
              <a:lstStyle/>
              <a:p>
                <a:pPr lvl="0" algn="ctr">
                  <a:lnSpc>
                    <a:spcPct val="150000"/>
                  </a:lnSpc>
                </a:pPr>
                <a:r>
                  <a:rPr sz="1400" dirty="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2" name="Group 31"/>
            <p:cNvGrpSpPr/>
            <p:nvPr/>
          </p:nvGrpSpPr>
          <p:grpSpPr>
            <a:xfrm>
              <a:off x="2010041" y="4333429"/>
              <a:ext cx="3381874" cy="1193787"/>
              <a:chOff x="5486666" y="1176425"/>
              <a:chExt cx="2425434" cy="856169"/>
            </a:xfrm>
          </p:grpSpPr>
          <p:sp>
            <p:nvSpPr>
              <p:cNvPr id="40" name="Title 1"/>
              <p:cNvSpPr txBox="1"/>
              <p:nvPr/>
            </p:nvSpPr>
            <p:spPr>
              <a:xfrm>
                <a:off x="5699700" y="1176425"/>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41" name="TextBox 33"/>
              <p:cNvSpPr txBox="1"/>
              <p:nvPr/>
            </p:nvSpPr>
            <p:spPr>
              <a:xfrm>
                <a:off x="5486666" y="1429863"/>
                <a:ext cx="2425434" cy="602731"/>
              </a:xfrm>
              <a:prstGeom prst="rect">
                <a:avLst/>
              </a:prstGeom>
              <a:noFill/>
              <a:ln>
                <a:noFill/>
              </a:ln>
            </p:spPr>
            <p:txBody>
              <a:bodyPr wrap="square" rtlCol="0">
                <a:spAutoFit/>
              </a:bodyPr>
              <a:lstStyle/>
              <a:p>
                <a:pPr lvl="0" algn="ctr">
                  <a:lnSpc>
                    <a:spcPct val="150000"/>
                  </a:lnSpc>
                </a:pPr>
                <a:r>
                  <a:rPr sz="1400" dirty="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pSp>
          <p:nvGrpSpPr>
            <p:cNvPr id="33" name="Group 34"/>
            <p:cNvGrpSpPr/>
            <p:nvPr/>
          </p:nvGrpSpPr>
          <p:grpSpPr>
            <a:xfrm>
              <a:off x="2010041" y="5518457"/>
              <a:ext cx="3381874" cy="1193788"/>
              <a:chOff x="5486666" y="1176425"/>
              <a:chExt cx="2425434" cy="856169"/>
            </a:xfrm>
          </p:grpSpPr>
          <p:sp>
            <p:nvSpPr>
              <p:cNvPr id="38" name="Title 1"/>
              <p:cNvSpPr txBox="1"/>
              <p:nvPr/>
            </p:nvSpPr>
            <p:spPr>
              <a:xfrm>
                <a:off x="5699700" y="1176425"/>
                <a:ext cx="2183383" cy="304024"/>
              </a:xfrm>
              <a:prstGeom prst="rect">
                <a:avLst/>
              </a:prstGeom>
              <a:ln>
                <a:noFill/>
              </a:ln>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zh-CN" altLang="en-US" sz="2400" dirty="0">
                    <a:solidFill>
                      <a:schemeClr val="bg1">
                        <a:lumMod val="50000"/>
                      </a:schemeClr>
                    </a:solidFill>
                    <a:latin typeface="Roboto condensed"/>
                    <a:cs typeface="Roboto condensed"/>
                  </a:rPr>
                  <a:t>加入标题</a:t>
                </a:r>
                <a:endParaRPr lang="en-US" altLang="zh-CN" sz="2400" dirty="0">
                  <a:solidFill>
                    <a:schemeClr val="bg1">
                      <a:lumMod val="50000"/>
                    </a:schemeClr>
                  </a:solidFill>
                  <a:latin typeface="Roboto condensed"/>
                  <a:cs typeface="Roboto condensed"/>
                </a:endParaRPr>
              </a:p>
            </p:txBody>
          </p:sp>
          <p:sp>
            <p:nvSpPr>
              <p:cNvPr id="39" name="TextBox 36"/>
              <p:cNvSpPr txBox="1"/>
              <p:nvPr/>
            </p:nvSpPr>
            <p:spPr>
              <a:xfrm>
                <a:off x="5486666" y="1429863"/>
                <a:ext cx="2425434" cy="602731"/>
              </a:xfrm>
              <a:prstGeom prst="rect">
                <a:avLst/>
              </a:prstGeom>
              <a:noFill/>
              <a:ln>
                <a:noFill/>
              </a:ln>
            </p:spPr>
            <p:txBody>
              <a:bodyPr wrap="square" rtlCol="0">
                <a:spAutoFit/>
              </a:bodyPr>
              <a:lstStyle/>
              <a:p>
                <a:pPr lvl="0" algn="ctr">
                  <a:lnSpc>
                    <a:spcPct val="150000"/>
                  </a:lnSpc>
                </a:pPr>
                <a:r>
                  <a:rPr sz="1400" dirty="0" err="1">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a:t>
                </a:r>
                <a:endParaRPr sz="14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
          <p:nvSpPr>
            <p:cNvPr id="34" name="椭圆 33"/>
            <p:cNvSpPr/>
            <p:nvPr/>
          </p:nvSpPr>
          <p:spPr>
            <a:xfrm>
              <a:off x="1206500" y="2200140"/>
              <a:ext cx="533400" cy="5334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208890" y="3302694"/>
              <a:ext cx="533400" cy="5334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208890" y="4525828"/>
              <a:ext cx="533400" cy="5334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206500" y="5670960"/>
              <a:ext cx="533400" cy="533400"/>
            </a:xfrm>
            <a:prstGeom prst="ellips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教学工作总结</a:t>
              </a:r>
              <a:endPar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AutoShape 9"/>
          <p:cNvSpPr>
            <a:spLocks noChangeArrowheads="1"/>
          </p:cNvSpPr>
          <p:nvPr/>
        </p:nvSpPr>
        <p:spPr bwMode="auto">
          <a:xfrm rot="16200000" flipH="1">
            <a:off x="3338220" y="3348608"/>
            <a:ext cx="2068252" cy="1189532"/>
          </a:xfrm>
          <a:prstGeom prst="chevron">
            <a:avLst>
              <a:gd name="adj" fmla="val 0"/>
            </a:avLst>
          </a:prstGeom>
          <a:solidFill>
            <a:srgbClr val="6CB28E"/>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7" name="AutoShape 10"/>
          <p:cNvSpPr>
            <a:spLocks noChangeArrowheads="1"/>
          </p:cNvSpPr>
          <p:nvPr/>
        </p:nvSpPr>
        <p:spPr bwMode="auto">
          <a:xfrm rot="16200000">
            <a:off x="1389618" y="3348608"/>
            <a:ext cx="2068252" cy="1189532"/>
          </a:xfrm>
          <a:prstGeom prst="homePlate">
            <a:avLst>
              <a:gd name="adj" fmla="val 0"/>
            </a:avLst>
          </a:prstGeom>
          <a:solidFill>
            <a:srgbClr val="6CB28E"/>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9" name="AutoShape 11"/>
          <p:cNvSpPr>
            <a:spLocks noChangeArrowheads="1"/>
          </p:cNvSpPr>
          <p:nvPr/>
        </p:nvSpPr>
        <p:spPr bwMode="auto">
          <a:xfrm rot="16200000">
            <a:off x="5286821" y="3348608"/>
            <a:ext cx="2068252" cy="1189532"/>
          </a:xfrm>
          <a:prstGeom prst="chevron">
            <a:avLst>
              <a:gd name="adj" fmla="val 0"/>
            </a:avLst>
          </a:prstGeom>
          <a:solidFill>
            <a:srgbClr val="6CB28E"/>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10" name="AutoShape 12"/>
          <p:cNvSpPr>
            <a:spLocks noChangeArrowheads="1"/>
          </p:cNvSpPr>
          <p:nvPr/>
        </p:nvSpPr>
        <p:spPr bwMode="auto">
          <a:xfrm rot="16200000" flipH="1">
            <a:off x="7233523" y="3348608"/>
            <a:ext cx="2068254" cy="1189532"/>
          </a:xfrm>
          <a:prstGeom prst="chevron">
            <a:avLst>
              <a:gd name="adj" fmla="val 0"/>
            </a:avLst>
          </a:prstGeom>
          <a:solidFill>
            <a:srgbClr val="6CB28E"/>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14" name="AutoShape 13"/>
          <p:cNvSpPr>
            <a:spLocks noChangeArrowheads="1"/>
          </p:cNvSpPr>
          <p:nvPr/>
        </p:nvSpPr>
        <p:spPr bwMode="auto">
          <a:xfrm rot="16200000">
            <a:off x="9140342" y="3348608"/>
            <a:ext cx="2068254" cy="1189532"/>
          </a:xfrm>
          <a:prstGeom prst="chevron">
            <a:avLst>
              <a:gd name="adj" fmla="val 0"/>
            </a:avLst>
          </a:prstGeom>
          <a:solidFill>
            <a:srgbClr val="6CB28E"/>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15" name="TextBox 13"/>
          <p:cNvSpPr txBox="1"/>
          <p:nvPr/>
        </p:nvSpPr>
        <p:spPr>
          <a:xfrm>
            <a:off x="1348392" y="21261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1352473" y="24120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5245595" y="21261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5249676" y="24120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8914346" y="212611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8918427" y="2412020"/>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6963697" y="51535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6967778" y="54394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3068392" y="5153523"/>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3072473" y="5439428"/>
            <a:ext cx="2333999" cy="369332"/>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 fill="hold"/>
                                        <p:tgtEl>
                                          <p:spTgt spid="7"/>
                                        </p:tgtEl>
                                        <p:attrNameLst>
                                          <p:attrName>ppt_x</p:attrName>
                                        </p:attrNameLst>
                                      </p:cBhvr>
                                      <p:tavLst>
                                        <p:tav tm="0">
                                          <p:val>
                                            <p:strVal val="0-#ppt_w/2"/>
                                          </p:val>
                                        </p:tav>
                                        <p:tav tm="100000">
                                          <p:val>
                                            <p:strVal val="#ppt_x"/>
                                          </p:val>
                                        </p:tav>
                                      </p:tavLst>
                                    </p:anim>
                                    <p:anim calcmode="lin" valueType="num">
                                      <p:cBhvr additive="base">
                                        <p:cTn id="12" dur="3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 fill="hold"/>
                                        <p:tgtEl>
                                          <p:spTgt spid="6"/>
                                        </p:tgtEl>
                                        <p:attrNameLst>
                                          <p:attrName>ppt_x</p:attrName>
                                        </p:attrNameLst>
                                      </p:cBhvr>
                                      <p:tavLst>
                                        <p:tav tm="0">
                                          <p:val>
                                            <p:strVal val="0-#ppt_w/2"/>
                                          </p:val>
                                        </p:tav>
                                        <p:tav tm="100000">
                                          <p:val>
                                            <p:strVal val="#ppt_x"/>
                                          </p:val>
                                        </p:tav>
                                      </p:tavLst>
                                    </p:anim>
                                    <p:anim calcmode="lin" valueType="num">
                                      <p:cBhvr additive="base">
                                        <p:cTn id="17" dur="3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fill="hold"/>
                                        <p:tgtEl>
                                          <p:spTgt spid="9"/>
                                        </p:tgtEl>
                                        <p:attrNameLst>
                                          <p:attrName>ppt_x</p:attrName>
                                        </p:attrNameLst>
                                      </p:cBhvr>
                                      <p:tavLst>
                                        <p:tav tm="0">
                                          <p:val>
                                            <p:strVal val="0-#ppt_w/2"/>
                                          </p:val>
                                        </p:tav>
                                        <p:tav tm="100000">
                                          <p:val>
                                            <p:strVal val="#ppt_x"/>
                                          </p:val>
                                        </p:tav>
                                      </p:tavLst>
                                    </p:anim>
                                    <p:anim calcmode="lin" valueType="num">
                                      <p:cBhvr additive="base">
                                        <p:cTn id="22" dur="3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300" fill="hold"/>
                                        <p:tgtEl>
                                          <p:spTgt spid="10"/>
                                        </p:tgtEl>
                                        <p:attrNameLst>
                                          <p:attrName>ppt_x</p:attrName>
                                        </p:attrNameLst>
                                      </p:cBhvr>
                                      <p:tavLst>
                                        <p:tav tm="0">
                                          <p:val>
                                            <p:strVal val="0-#ppt_w/2"/>
                                          </p:val>
                                        </p:tav>
                                        <p:tav tm="100000">
                                          <p:val>
                                            <p:strVal val="#ppt_x"/>
                                          </p:val>
                                        </p:tav>
                                      </p:tavLst>
                                    </p:anim>
                                    <p:anim calcmode="lin" valueType="num">
                                      <p:cBhvr additive="base">
                                        <p:cTn id="27" dur="3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300" fill="hold"/>
                                        <p:tgtEl>
                                          <p:spTgt spid="14"/>
                                        </p:tgtEl>
                                        <p:attrNameLst>
                                          <p:attrName>ppt_x</p:attrName>
                                        </p:attrNameLst>
                                      </p:cBhvr>
                                      <p:tavLst>
                                        <p:tav tm="0">
                                          <p:val>
                                            <p:strVal val="0-#ppt_w/2"/>
                                          </p:val>
                                        </p:tav>
                                        <p:tav tm="100000">
                                          <p:val>
                                            <p:strVal val="#ppt_x"/>
                                          </p:val>
                                        </p:tav>
                                      </p:tavLst>
                                    </p:anim>
                                    <p:anim calcmode="lin" valueType="num">
                                      <p:cBhvr additive="base">
                                        <p:cTn id="32" dur="3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50" fill="hold"/>
                                        <p:tgtEl>
                                          <p:spTgt spid="17"/>
                                        </p:tgtEl>
                                        <p:attrNameLst>
                                          <p:attrName>ppt_x</p:attrName>
                                        </p:attrNameLst>
                                      </p:cBhvr>
                                      <p:tavLst>
                                        <p:tav tm="0">
                                          <p:val>
                                            <p:strVal val="#ppt_x"/>
                                          </p:val>
                                        </p:tav>
                                        <p:tav tm="100000">
                                          <p:val>
                                            <p:strVal val="#ppt_x"/>
                                          </p:val>
                                        </p:tav>
                                      </p:tavLst>
                                    </p:anim>
                                    <p:anim calcmode="lin" valueType="num">
                                      <p:cBhvr additive="base">
                                        <p:cTn id="47" dur="250" fill="hold"/>
                                        <p:tgtEl>
                                          <p:spTgt spid="17"/>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fill="hold"/>
                                        <p:tgtEl>
                                          <p:spTgt spid="18"/>
                                        </p:tgtEl>
                                        <p:attrNameLst>
                                          <p:attrName>ppt_x</p:attrName>
                                        </p:attrNameLst>
                                      </p:cBhvr>
                                      <p:tavLst>
                                        <p:tav tm="0">
                                          <p:val>
                                            <p:strVal val="#ppt_x"/>
                                          </p:val>
                                        </p:tav>
                                        <p:tav tm="100000">
                                          <p:val>
                                            <p:strVal val="#ppt_x"/>
                                          </p:val>
                                        </p:tav>
                                      </p:tavLst>
                                    </p:anim>
                                    <p:anim calcmode="lin" valueType="num">
                                      <p:cBhvr additive="base">
                                        <p:cTn id="52" dur="25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250" fill="hold"/>
                                        <p:tgtEl>
                                          <p:spTgt spid="19"/>
                                        </p:tgtEl>
                                        <p:attrNameLst>
                                          <p:attrName>ppt_x</p:attrName>
                                        </p:attrNameLst>
                                      </p:cBhvr>
                                      <p:tavLst>
                                        <p:tav tm="0">
                                          <p:val>
                                            <p:strVal val="#ppt_x"/>
                                          </p:val>
                                        </p:tav>
                                        <p:tav tm="100000">
                                          <p:val>
                                            <p:strVal val="#ppt_x"/>
                                          </p:val>
                                        </p:tav>
                                      </p:tavLst>
                                    </p:anim>
                                    <p:anim calcmode="lin" valueType="num">
                                      <p:cBhvr additive="base">
                                        <p:cTn id="57" dur="25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50" fill="hold"/>
                                        <p:tgtEl>
                                          <p:spTgt spid="20"/>
                                        </p:tgtEl>
                                        <p:attrNameLst>
                                          <p:attrName>ppt_x</p:attrName>
                                        </p:attrNameLst>
                                      </p:cBhvr>
                                      <p:tavLst>
                                        <p:tav tm="0">
                                          <p:val>
                                            <p:strVal val="#ppt_x"/>
                                          </p:val>
                                        </p:tav>
                                        <p:tav tm="100000">
                                          <p:val>
                                            <p:strVal val="#ppt_x"/>
                                          </p:val>
                                        </p:tav>
                                      </p:tavLst>
                                    </p:anim>
                                    <p:anim calcmode="lin" valueType="num">
                                      <p:cBhvr additive="base">
                                        <p:cTn id="62" dur="25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250" fill="hold"/>
                                        <p:tgtEl>
                                          <p:spTgt spid="22"/>
                                        </p:tgtEl>
                                        <p:attrNameLst>
                                          <p:attrName>ppt_x</p:attrName>
                                        </p:attrNameLst>
                                      </p:cBhvr>
                                      <p:tavLst>
                                        <p:tav tm="0">
                                          <p:val>
                                            <p:strVal val="#ppt_x"/>
                                          </p:val>
                                        </p:tav>
                                        <p:tav tm="100000">
                                          <p:val>
                                            <p:strVal val="#ppt_x"/>
                                          </p:val>
                                        </p:tav>
                                      </p:tavLst>
                                    </p:anim>
                                    <p:anim calcmode="lin" valueType="num">
                                      <p:cBhvr additive="base">
                                        <p:cTn id="72" dur="250" fill="hold"/>
                                        <p:tgtEl>
                                          <p:spTgt spid="22"/>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250" fill="hold"/>
                                        <p:tgtEl>
                                          <p:spTgt spid="23"/>
                                        </p:tgtEl>
                                        <p:attrNameLst>
                                          <p:attrName>ppt_x</p:attrName>
                                        </p:attrNameLst>
                                      </p:cBhvr>
                                      <p:tavLst>
                                        <p:tav tm="0">
                                          <p:val>
                                            <p:strVal val="#ppt_x"/>
                                          </p:val>
                                        </p:tav>
                                        <p:tav tm="100000">
                                          <p:val>
                                            <p:strVal val="#ppt_x"/>
                                          </p:val>
                                        </p:tav>
                                      </p:tavLst>
                                    </p:anim>
                                    <p:anim calcmode="lin" valueType="num">
                                      <p:cBhvr additive="base">
                                        <p:cTn id="77" dur="250" fill="hold"/>
                                        <p:tgtEl>
                                          <p:spTgt spid="23"/>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animBg="1"/>
      <p:bldP spid="15" grpId="0"/>
      <p:bldP spid="16" grpId="0"/>
      <p:bldP spid="17" grpId="0"/>
      <p:bldP spid="18" grpId="0"/>
      <p:bldP spid="19" grpId="0"/>
      <p:bldP spid="20" grpId="0"/>
      <p:bldP spid="21" grpId="0"/>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教学工作总结</a:t>
              </a:r>
              <a:endPar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890476" y="2012023"/>
            <a:ext cx="4204730" cy="3986020"/>
            <a:chOff x="7363157" y="2025954"/>
            <a:chExt cx="4543758" cy="4178650"/>
          </a:xfrm>
        </p:grpSpPr>
        <p:sp>
          <p:nvSpPr>
            <p:cNvPr id="7" name="六边形 6"/>
            <p:cNvSpPr/>
            <p:nvPr/>
          </p:nvSpPr>
          <p:spPr>
            <a:xfrm rot="16200000">
              <a:off x="7315049" y="3378925"/>
              <a:ext cx="1635646" cy="1539430"/>
            </a:xfrm>
            <a:prstGeom prst="hexagon">
              <a:avLst/>
            </a:prstGeom>
            <a:solidFill>
              <a:srgbClr val="6CB28E"/>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六边形 8"/>
            <p:cNvSpPr/>
            <p:nvPr/>
          </p:nvSpPr>
          <p:spPr>
            <a:xfrm rot="16200000">
              <a:off x="8987886" y="4617066"/>
              <a:ext cx="1635646" cy="1539430"/>
            </a:xfrm>
            <a:prstGeom prst="hexagon">
              <a:avLst/>
            </a:prstGeom>
            <a:solidFill>
              <a:srgbClr val="6CB28E"/>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六边形 9"/>
            <p:cNvSpPr/>
            <p:nvPr/>
          </p:nvSpPr>
          <p:spPr>
            <a:xfrm rot="16200000">
              <a:off x="8786172" y="2074062"/>
              <a:ext cx="1635646" cy="1539430"/>
            </a:xfrm>
            <a:prstGeom prst="hexagon">
              <a:avLst/>
            </a:prstGeom>
            <a:solidFill>
              <a:srgbClr val="6CB28E"/>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4" name="六边形 13"/>
            <p:cNvSpPr/>
            <p:nvPr/>
          </p:nvSpPr>
          <p:spPr>
            <a:xfrm rot="16200000">
              <a:off x="10319377" y="3367513"/>
              <a:ext cx="1635646" cy="1539430"/>
            </a:xfrm>
            <a:prstGeom prst="hexagon">
              <a:avLst/>
            </a:prstGeom>
            <a:solidFill>
              <a:srgbClr val="6CB28E"/>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5" name="图片 1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815634" y="3835945"/>
              <a:ext cx="647756" cy="602564"/>
            </a:xfrm>
            <a:prstGeom prst="rect">
              <a:avLst/>
            </a:prstGeom>
          </p:spPr>
        </p:pic>
        <p:pic>
          <p:nvPicPr>
            <p:cNvPr id="16" name="图片 15"/>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362968" y="4968340"/>
              <a:ext cx="859290" cy="896524"/>
            </a:xfrm>
            <a:prstGeom prst="rect">
              <a:avLst/>
            </a:prstGeom>
          </p:spPr>
        </p:pic>
        <p:pic>
          <p:nvPicPr>
            <p:cNvPr id="17" name="图片 16"/>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9185071" y="2458265"/>
              <a:ext cx="837846" cy="820686"/>
            </a:xfrm>
            <a:prstGeom prst="rect">
              <a:avLst/>
            </a:prstGeom>
          </p:spPr>
        </p:pic>
        <p:pic>
          <p:nvPicPr>
            <p:cNvPr id="18" name="图片 17"/>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733048" y="3738824"/>
              <a:ext cx="808304" cy="837842"/>
            </a:xfrm>
            <a:prstGeom prst="rect">
              <a:avLst/>
            </a:prstGeom>
          </p:spPr>
        </p:pic>
        <p:sp>
          <p:nvSpPr>
            <p:cNvPr id="19" name="圆角右箭头 12"/>
            <p:cNvSpPr/>
            <p:nvPr/>
          </p:nvSpPr>
          <p:spPr>
            <a:xfrm>
              <a:off x="7976194" y="2517253"/>
              <a:ext cx="1084088" cy="1049808"/>
            </a:xfrm>
            <a:prstGeom prst="bentArrow">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圆角右箭头 13"/>
            <p:cNvSpPr/>
            <p:nvPr/>
          </p:nvSpPr>
          <p:spPr>
            <a:xfrm rot="5400000">
              <a:off x="10352632" y="2529229"/>
              <a:ext cx="1084088" cy="1049808"/>
            </a:xfrm>
            <a:prstGeom prst="bentArrow">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1" name="圆角右箭头 14"/>
            <p:cNvSpPr/>
            <p:nvPr/>
          </p:nvSpPr>
          <p:spPr>
            <a:xfrm rot="10800000">
              <a:off x="10364608" y="4714838"/>
              <a:ext cx="1084088" cy="1049808"/>
            </a:xfrm>
            <a:prstGeom prst="bentArrow">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22" name="圆角右箭头 15"/>
            <p:cNvSpPr/>
            <p:nvPr/>
          </p:nvSpPr>
          <p:spPr>
            <a:xfrm rot="16200000">
              <a:off x="7988170" y="4669190"/>
              <a:ext cx="1084088" cy="1049808"/>
            </a:xfrm>
            <a:prstGeom prst="bentArrow">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TextBox 16"/>
            <p:cNvSpPr txBox="1"/>
            <p:nvPr/>
          </p:nvSpPr>
          <p:spPr>
            <a:xfrm>
              <a:off x="9159470" y="3861808"/>
              <a:ext cx="1585798" cy="461665"/>
            </a:xfrm>
            <a:prstGeom prst="rect">
              <a:avLst/>
            </a:prstGeom>
            <a:noFill/>
          </p:spPr>
          <p:txBody>
            <a:bodyPr wrap="square" rtlCol="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关键词</a:t>
              </a:r>
            </a:p>
          </p:txBody>
        </p:sp>
      </p:grpSp>
      <p:grpSp>
        <p:nvGrpSpPr>
          <p:cNvPr id="24" name="组合 23"/>
          <p:cNvGrpSpPr/>
          <p:nvPr/>
        </p:nvGrpSpPr>
        <p:grpSpPr>
          <a:xfrm>
            <a:off x="7014441" y="2413872"/>
            <a:ext cx="3601481" cy="3149658"/>
            <a:chOff x="5137585" y="2708889"/>
            <a:chExt cx="4327205" cy="3405200"/>
          </a:xfrm>
        </p:grpSpPr>
        <p:sp>
          <p:nvSpPr>
            <p:cNvPr id="25" name="Rectangle 8"/>
            <p:cNvSpPr/>
            <p:nvPr/>
          </p:nvSpPr>
          <p:spPr>
            <a:xfrm>
              <a:off x="5137585" y="2708889"/>
              <a:ext cx="3380663" cy="574106"/>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sz="1600" dirty="0">
                <a:solidFill>
                  <a:schemeClr val="bg1"/>
                </a:solidFill>
                <a:latin typeface="Open Sans Light" pitchFamily="34" charset="0"/>
                <a:ea typeface="Open Sans Light" pitchFamily="34" charset="0"/>
                <a:cs typeface="Open Sans Light" pitchFamily="34" charset="0"/>
              </a:endParaRPr>
            </a:p>
          </p:txBody>
        </p:sp>
        <p:sp>
          <p:nvSpPr>
            <p:cNvPr id="26" name="Rectangle 9"/>
            <p:cNvSpPr/>
            <p:nvPr/>
          </p:nvSpPr>
          <p:spPr>
            <a:xfrm>
              <a:off x="5137585" y="3282995"/>
              <a:ext cx="3166247" cy="574106"/>
            </a:xfrm>
            <a:prstGeom prst="rect">
              <a:avLst/>
            </a:prstGeom>
            <a:solidFill>
              <a:srgbClr val="6CB2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altLang="zh-CN" sz="1600" dirty="0">
                <a:solidFill>
                  <a:schemeClr val="bg1"/>
                </a:solidFill>
                <a:latin typeface="Open Sans Light" pitchFamily="34" charset="0"/>
                <a:ea typeface="Open Sans Light" pitchFamily="34" charset="0"/>
                <a:cs typeface="Open Sans Light" pitchFamily="34" charset="0"/>
              </a:endParaRPr>
            </a:p>
          </p:txBody>
        </p:sp>
        <p:sp>
          <p:nvSpPr>
            <p:cNvPr id="27" name="Rectangle 10"/>
            <p:cNvSpPr/>
            <p:nvPr/>
          </p:nvSpPr>
          <p:spPr>
            <a:xfrm>
              <a:off x="5140918" y="3855041"/>
              <a:ext cx="3377330" cy="574106"/>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altLang="zh-CN" sz="1600" dirty="0">
                <a:solidFill>
                  <a:schemeClr val="bg1"/>
                </a:solidFill>
                <a:latin typeface="Open Sans Light" pitchFamily="34" charset="0"/>
                <a:ea typeface="Open Sans Light" pitchFamily="34" charset="0"/>
                <a:cs typeface="Open Sans Light" pitchFamily="34" charset="0"/>
              </a:endParaRPr>
            </a:p>
          </p:txBody>
        </p:sp>
        <p:sp>
          <p:nvSpPr>
            <p:cNvPr id="28" name="Rectangle 11"/>
            <p:cNvSpPr/>
            <p:nvPr/>
          </p:nvSpPr>
          <p:spPr>
            <a:xfrm>
              <a:off x="5140918" y="4429147"/>
              <a:ext cx="4323872" cy="574106"/>
            </a:xfrm>
            <a:prstGeom prst="rect">
              <a:avLst/>
            </a:prstGeom>
            <a:solidFill>
              <a:srgbClr val="6CB28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Open Sans Light" pitchFamily="34" charset="0"/>
                  <a:ea typeface="Open Sans Light" pitchFamily="34" charset="0"/>
                  <a:cs typeface="Open Sans Light" pitchFamily="34" charset="0"/>
                </a:rPr>
                <a:t>加入标题</a:t>
              </a:r>
              <a:endParaRPr lang="en-US" altLang="zh-CN" sz="1600" dirty="0">
                <a:solidFill>
                  <a:schemeClr val="bg1"/>
                </a:solidFill>
                <a:latin typeface="Open Sans Light" pitchFamily="34" charset="0"/>
                <a:ea typeface="Open Sans Light" pitchFamily="34" charset="0"/>
                <a:cs typeface="Open Sans Light" pitchFamily="34" charset="0"/>
              </a:endParaRPr>
            </a:p>
          </p:txBody>
        </p:sp>
        <p:sp>
          <p:nvSpPr>
            <p:cNvPr id="29" name="Text Box 10"/>
            <p:cNvSpPr txBox="1">
              <a:spLocks noChangeArrowheads="1"/>
            </p:cNvSpPr>
            <p:nvPr/>
          </p:nvSpPr>
          <p:spPr bwMode="auto">
            <a:xfrm>
              <a:off x="5140918" y="5312583"/>
              <a:ext cx="3377330" cy="801506"/>
            </a:xfrm>
            <a:prstGeom prst="rect">
              <a:avLst/>
            </a:prstGeom>
            <a:noFill/>
            <a:ln w="9525">
              <a:noFill/>
              <a:miter lim="800000"/>
            </a:ln>
          </p:spPr>
          <p:txBody>
            <a:bodyPr wrap="square" lIns="45720" tIns="22860" rIns="45720" bIns="22860">
              <a:spAutoFit/>
            </a:bodyPr>
            <a:lstStyle/>
            <a:p>
              <a:pPr lvl="0" algn="ctr">
                <a:lnSpc>
                  <a:spcPct val="150000"/>
                </a:lnSpc>
              </a:pPr>
              <a:r>
                <a:rPr sz="16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3" name="组合 12"/>
          <p:cNvGrpSpPr/>
          <p:nvPr/>
        </p:nvGrpSpPr>
        <p:grpSpPr>
          <a:xfrm rot="5400000" flipH="1">
            <a:off x="4326304" y="1803585"/>
            <a:ext cx="1762784" cy="692497"/>
            <a:chOff x="5010947" y="2756028"/>
            <a:chExt cx="2029607" cy="797317"/>
          </a:xfrm>
        </p:grpSpPr>
        <p:sp>
          <p:nvSpPr>
            <p:cNvPr id="14" name="TextBox 13"/>
            <p:cNvSpPr txBox="1"/>
            <p:nvPr/>
          </p:nvSpPr>
          <p:spPr>
            <a:xfrm rot="5400000">
              <a:off x="5587340" y="2179635"/>
              <a:ext cx="797317" cy="1950104"/>
            </a:xfrm>
            <a:prstGeom prst="rect">
              <a:avLst/>
            </a:prstGeom>
            <a:noFill/>
          </p:spPr>
          <p:txBody>
            <a:bodyPr vert="eaVert" wrap="none" rtlCol="0">
              <a:spAutoFit/>
            </a:bodyPr>
            <a:lstStyle/>
            <a:p>
              <a:r>
                <a:rPr lang="en-US" sz="3300" dirty="0" err="1">
                  <a:solidFill>
                    <a:srgbClr val="6CB28E"/>
                  </a:solidFill>
                  <a:latin typeface="Roboto Black" charset="0"/>
                  <a:ea typeface="Roboto Black" charset="0"/>
                  <a:cs typeface="Roboto Black" charset="0"/>
                </a:rPr>
                <a:t>ducation</a:t>
              </a:r>
              <a:endParaRPr lang="en-US" sz="3300" dirty="0">
                <a:solidFill>
                  <a:srgbClr val="6CB28E"/>
                </a:solidFill>
                <a:latin typeface="Roboto Thin" charset="0"/>
                <a:ea typeface="Roboto Thin" charset="0"/>
                <a:cs typeface="Roboto Thin" charset="0"/>
              </a:endParaRPr>
            </a:p>
          </p:txBody>
        </p:sp>
        <p:cxnSp>
          <p:nvCxnSpPr>
            <p:cNvPr id="15" name="Straight Connector 24"/>
            <p:cNvCxnSpPr/>
            <p:nvPr/>
          </p:nvCxnSpPr>
          <p:spPr>
            <a:xfrm>
              <a:off x="5062862" y="3482313"/>
              <a:ext cx="1895431" cy="0"/>
            </a:xfrm>
            <a:prstGeom prst="line">
              <a:avLst/>
            </a:prstGeom>
            <a:ln>
              <a:solidFill>
                <a:srgbClr val="6CB28E"/>
              </a:solidFill>
            </a:ln>
          </p:spPr>
          <p:style>
            <a:lnRef idx="1">
              <a:schemeClr val="accent1"/>
            </a:lnRef>
            <a:fillRef idx="0">
              <a:schemeClr val="accent1"/>
            </a:fillRef>
            <a:effectRef idx="0">
              <a:schemeClr val="accent1"/>
            </a:effectRef>
            <a:fontRef idx="minor">
              <a:schemeClr val="tx1"/>
            </a:fontRef>
          </p:style>
        </p:cxnSp>
        <p:sp>
          <p:nvSpPr>
            <p:cNvPr id="16" name="Right Triangle 25"/>
            <p:cNvSpPr/>
            <p:nvPr/>
          </p:nvSpPr>
          <p:spPr>
            <a:xfrm flipH="1">
              <a:off x="6848474" y="3298459"/>
              <a:ext cx="192080" cy="192080"/>
            </a:xfrm>
            <a:prstGeom prst="rtTriangle">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6CB28E"/>
                </a:solidFill>
              </a:endParaRPr>
            </a:p>
          </p:txBody>
        </p:sp>
      </p:grpSp>
      <p:sp>
        <p:nvSpPr>
          <p:cNvPr id="17" name="TextBox 13"/>
          <p:cNvSpPr txBox="1"/>
          <p:nvPr/>
        </p:nvSpPr>
        <p:spPr>
          <a:xfrm>
            <a:off x="5445899" y="944064"/>
            <a:ext cx="3848493" cy="1323439"/>
          </a:xfrm>
          <a:prstGeom prst="rect">
            <a:avLst/>
          </a:prstGeom>
          <a:noFill/>
        </p:spPr>
        <p:txBody>
          <a:bodyPr wrap="square" rtlCol="0">
            <a:spAutoFit/>
          </a:bodyPr>
          <a:lstStyle/>
          <a:p>
            <a:r>
              <a:rPr lang="zh-CN" altLang="en-US" sz="8000" spc="600" dirty="0">
                <a:solidFill>
                  <a:srgbClr val="6CB28E"/>
                </a:solidFill>
                <a:latin typeface="华文新魏" panose="02010800040101010101" pitchFamily="2" charset="-122"/>
                <a:ea typeface="华文新魏" panose="02010800040101010101" pitchFamily="2" charset="-122"/>
                <a:cs typeface="Roboto Thin" charset="0"/>
              </a:rPr>
              <a:t>谢谢您</a:t>
            </a:r>
            <a:endParaRPr lang="en-US" sz="8000" spc="600" dirty="0">
              <a:solidFill>
                <a:srgbClr val="6CB28E"/>
              </a:solidFill>
              <a:latin typeface="华文新魏" panose="02010800040101010101" pitchFamily="2" charset="-122"/>
              <a:ea typeface="华文新魏" panose="02010800040101010101" pitchFamily="2" charset="-122"/>
              <a:cs typeface="Roboto Thin" charset="0"/>
            </a:endParaRPr>
          </a:p>
        </p:txBody>
      </p:sp>
      <p:sp>
        <p:nvSpPr>
          <p:cNvPr id="18" name="矩形 259"/>
          <p:cNvSpPr>
            <a:spLocks noChangeArrowheads="1"/>
          </p:cNvSpPr>
          <p:nvPr/>
        </p:nvSpPr>
        <p:spPr bwMode="auto">
          <a:xfrm>
            <a:off x="3534469" y="900069"/>
            <a:ext cx="12507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6600" dirty="0">
                <a:solidFill>
                  <a:srgbClr val="6CB28E"/>
                </a:solidFill>
                <a:latin typeface="Don't Forget" panose="02000000000000000000" pitchFamily="2" charset="0"/>
                <a:ea typeface="Roboto Black" charset="0"/>
                <a:cs typeface="Roboto Black" charset="0"/>
              </a:rPr>
              <a:t>E</a:t>
            </a:r>
            <a:endParaRPr lang="en-US" altLang="zh-CN" sz="16600" dirty="0">
              <a:solidFill>
                <a:srgbClr val="6CB28E"/>
              </a:solidFill>
              <a:latin typeface="Don't Forget" panose="02000000000000000000" pitchFamily="2" charset="0"/>
              <a:ea typeface="Roboto Thin" charset="0"/>
              <a:cs typeface="Roboto Thin" charset="0"/>
            </a:endParaRPr>
          </a:p>
        </p:txBody>
      </p:sp>
      <p:sp>
        <p:nvSpPr>
          <p:cNvPr id="19" name="TextBox 13"/>
          <p:cNvSpPr txBox="1"/>
          <p:nvPr/>
        </p:nvSpPr>
        <p:spPr>
          <a:xfrm>
            <a:off x="5411914" y="1877026"/>
            <a:ext cx="3880855" cy="1323439"/>
          </a:xfrm>
          <a:prstGeom prst="rect">
            <a:avLst/>
          </a:prstGeom>
          <a:noFill/>
        </p:spPr>
        <p:txBody>
          <a:bodyPr wrap="square" rtlCol="0">
            <a:spAutoFit/>
          </a:bodyPr>
          <a:lstStyle/>
          <a:p>
            <a:r>
              <a:rPr lang="zh-CN" altLang="en-US" sz="8000" spc="600" dirty="0">
                <a:solidFill>
                  <a:srgbClr val="6CB28E"/>
                </a:solidFill>
                <a:latin typeface="华文新魏" panose="02010800040101010101" pitchFamily="2" charset="-122"/>
                <a:ea typeface="华文新魏" panose="02010800040101010101" pitchFamily="2" charset="-122"/>
                <a:cs typeface="Roboto Thin" charset="0"/>
              </a:rPr>
              <a:t>的观看</a:t>
            </a:r>
            <a:endParaRPr lang="en-US" sz="8000" spc="600" dirty="0">
              <a:solidFill>
                <a:srgbClr val="6CB28E"/>
              </a:solidFill>
              <a:latin typeface="华文新魏" panose="02010800040101010101" pitchFamily="2" charset="-122"/>
              <a:ea typeface="华文新魏" panose="02010800040101010101" pitchFamily="2" charset="-122"/>
              <a:cs typeface="Roboto Thin" charset="0"/>
            </a:endParaRPr>
          </a:p>
        </p:txBody>
      </p:sp>
      <p:sp>
        <p:nvSpPr>
          <p:cNvPr id="20" name="矩形 19"/>
          <p:cNvSpPr/>
          <p:nvPr/>
        </p:nvSpPr>
        <p:spPr>
          <a:xfrm>
            <a:off x="3348995" y="3110840"/>
            <a:ext cx="5683426" cy="928844"/>
          </a:xfrm>
          <a:prstGeom prst="rect">
            <a:avLst/>
          </a:prstGeom>
        </p:spPr>
        <p:txBody>
          <a:bodyPr wrap="square">
            <a:spAutoFit/>
          </a:bodyPr>
          <a:lstStyle/>
          <a:p>
            <a:pPr algn="ctr">
              <a:lnSpc>
                <a:spcPct val="150000"/>
              </a:lnSpc>
            </a:pPr>
            <a:r>
              <a:rPr lang="en-US" altLang="zh-CN" sz="930" dirty="0">
                <a:solidFill>
                  <a:schemeClr val="bg1">
                    <a:lumMod val="65000"/>
                  </a:schemeClr>
                </a:solidFill>
              </a:rPr>
              <a:t>REQUIREMENTS, AND PROPOSAL INFORMATION, THIS PAPER DISCUSSES THE SPECIFIC REQUIREMENTS</a:t>
            </a:r>
          </a:p>
          <a:p>
            <a:pPr algn="ctr">
              <a:lnSpc>
                <a:spcPct val="150000"/>
              </a:lnSpc>
            </a:pPr>
            <a:r>
              <a:rPr lang="en-US" altLang="zh-CN" sz="930" dirty="0">
                <a:solidFill>
                  <a:schemeClr val="bg1">
                    <a:lumMod val="65000"/>
                  </a:schemeClr>
                </a:solidFill>
              </a:rPr>
              <a:t>REQUIREMENTS, AND PROPOSAL INFORMATION, THIS PAPER DISCUSSES THE SPECIFIC REQUIREMENTS</a:t>
            </a:r>
          </a:p>
          <a:p>
            <a:pPr algn="ctr">
              <a:lnSpc>
                <a:spcPct val="150000"/>
              </a:lnSpc>
            </a:pPr>
            <a:r>
              <a:rPr lang="en-US" altLang="zh-CN" sz="930" dirty="0">
                <a:solidFill>
                  <a:schemeClr val="bg1">
                    <a:lumMod val="65000"/>
                  </a:schemeClr>
                </a:solidFill>
              </a:rPr>
              <a:t>REQUIREMENTS, AND PROPOSAL INFORMATION, THIS PAPER DISCUSSES THE SPECIFIC REQUIREMENTS</a:t>
            </a:r>
          </a:p>
          <a:p>
            <a:pPr algn="ctr">
              <a:lnSpc>
                <a:spcPct val="150000"/>
              </a:lnSpc>
            </a:pPr>
            <a:r>
              <a:rPr lang="en-US" altLang="zh-CN" sz="930" dirty="0">
                <a:solidFill>
                  <a:schemeClr val="bg1">
                    <a:lumMod val="65000"/>
                  </a:schemeClr>
                </a:solidFill>
              </a:rPr>
              <a:t>REQUIREMENTS, AND PROPOSAL INFORMATION, THIS PAPER DISCUSSES THE SPECIFIC REQUIREMENTS</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
                                        </p:tgtEl>
                                        <p:attrNameLst>
                                          <p:attrName>style.visibility</p:attrName>
                                        </p:attrNameLst>
                                      </p:cBhvr>
                                      <p:to>
                                        <p:strVal val="visible"/>
                                      </p:to>
                                    </p:set>
                                    <p:anim calcmode="lin" valueType="num">
                                      <p:cBhvr>
                                        <p:cTn id="11"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18"/>
                                        </p:tgtEl>
                                        <p:attrNameLst>
                                          <p:attrName>ppt_y</p:attrName>
                                        </p:attrNameLst>
                                      </p:cBhvr>
                                      <p:tavLst>
                                        <p:tav tm="0">
                                          <p:val>
                                            <p:strVal val="#ppt_y"/>
                                          </p:val>
                                        </p:tav>
                                        <p:tav tm="100000">
                                          <p:val>
                                            <p:strVal val="#ppt_y"/>
                                          </p:val>
                                        </p:tav>
                                      </p:tavLst>
                                    </p:anim>
                                    <p:anim calcmode="lin" valueType="num">
                                      <p:cBhvr>
                                        <p:cTn id="13"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18"/>
                                        </p:tgtEl>
                                      </p:cBhvr>
                                    </p:animEffect>
                                  </p:childTnLst>
                                </p:cTn>
                              </p:par>
                            </p:childTnLst>
                          </p:cTn>
                        </p:par>
                        <p:par>
                          <p:cTn id="16" fill="hold">
                            <p:stCondLst>
                              <p:cond delay="750"/>
                            </p:stCondLst>
                            <p:childTnLst>
                              <p:par>
                                <p:cTn id="17" presetID="26" presetClass="emph" presetSubtype="0" fill="hold" grpId="1" nodeType="afterEffect">
                                  <p:stCondLst>
                                    <p:cond delay="0"/>
                                  </p:stCondLst>
                                  <p:iterate type="lt">
                                    <p:tmAbs val="0"/>
                                  </p:iterate>
                                  <p:childTnLst>
                                    <p:animEffect transition="out" filter="fade">
                                      <p:cBhvr>
                                        <p:cTn id="18" dur="750" tmFilter="0, 0; .2, .5; .8, .5; 1, 0"/>
                                        <p:tgtEl>
                                          <p:spTgt spid="18"/>
                                        </p:tgtEl>
                                      </p:cBhvr>
                                    </p:animEffect>
                                    <p:animScale>
                                      <p:cBhvr>
                                        <p:cTn id="19" dur="375" autoRev="1" fill="hold"/>
                                        <p:tgtEl>
                                          <p:spTgt spid="18"/>
                                        </p:tgtEl>
                                      </p:cBhvr>
                                      <p:by x="105000" y="105000"/>
                                    </p:animScale>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750"/>
                                        <p:tgtEl>
                                          <p:spTgt spid="13"/>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iterate type="wd">
                                    <p:tmPct val="10000"/>
                                  </p:iterate>
                                  <p:childTnLst>
                                    <p:set>
                                      <p:cBhvr>
                                        <p:cTn id="35" dur="1" fill="hold">
                                          <p:stCondLst>
                                            <p:cond delay="0"/>
                                          </p:stCondLst>
                                        </p:cTn>
                                        <p:tgtEl>
                                          <p:spTgt spid="20"/>
                                        </p:tgtEl>
                                        <p:attrNameLst>
                                          <p:attrName>style.visibility</p:attrName>
                                        </p:attrNameLst>
                                      </p:cBhvr>
                                      <p:to>
                                        <p:strVal val="visible"/>
                                      </p:to>
                                    </p:set>
                                    <p:animEffect transition="in" filter="fade">
                                      <p:cBhvr>
                                        <p:cTn id="36"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5048018" y="1982093"/>
            <a:ext cx="3865562" cy="738664"/>
          </a:xfrm>
          <a:prstGeom prst="rect">
            <a:avLst/>
          </a:prstGeom>
        </p:spPr>
        <p:txBody>
          <a:bodyPr lIns="0" tIns="0" rIns="0" bIns="0">
            <a:spAutoFit/>
          </a:bodyPr>
          <a:lstStyle/>
          <a:p>
            <a:pPr algn="ctr" eaLnBrk="1" hangingPunct="1">
              <a:defRPr/>
            </a:pPr>
            <a:r>
              <a:rPr lang="zh-CN" altLang="en-US" sz="4800" noProof="1">
                <a:solidFill>
                  <a:srgbClr val="6CB28E"/>
                </a:solidFill>
                <a:latin typeface="华文新魏" panose="02010800040101010101" pitchFamily="2" charset="-122"/>
                <a:ea typeface="华文新魏" panose="02010800040101010101" pitchFamily="2" charset="-122"/>
                <a:cs typeface="+mn-ea"/>
                <a:sym typeface="Arial" panose="020B0604020202020204" pitchFamily="34" charset="0"/>
              </a:rPr>
              <a:t>教学工作回顾</a:t>
            </a:r>
          </a:p>
        </p:txBody>
      </p:sp>
      <p:sp>
        <p:nvSpPr>
          <p:cNvPr id="13" name="TextBox 11"/>
          <p:cNvSpPr txBox="1"/>
          <p:nvPr/>
        </p:nvSpPr>
        <p:spPr>
          <a:xfrm>
            <a:off x="5094282" y="2662904"/>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华文新魏" panose="02010800040101010101" pitchFamily="2" charset="-122"/>
                <a:ea typeface="华文新魏" panose="02010800040101010101" pitchFamily="2"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6" name="矩形 15"/>
          <p:cNvSpPr/>
          <p:nvPr/>
        </p:nvSpPr>
        <p:spPr>
          <a:xfrm>
            <a:off x="3821461" y="1920633"/>
            <a:ext cx="1160566" cy="1160560"/>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华文新魏" panose="02010800040101010101" pitchFamily="2" charset="-122"/>
                <a:ea typeface="华文新魏" panose="02010800040101010101" pitchFamily="2" charset="-122"/>
              </a:rPr>
              <a:t>01</a:t>
            </a:r>
            <a:endParaRPr lang="zh-CN" altLang="en-US" sz="4400" b="1" dirty="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4*#ppt_w"/>
                                          </p:val>
                                        </p:tav>
                                        <p:tav tm="100000">
                                          <p:val>
                                            <p:strVal val="#ppt_w"/>
                                          </p:val>
                                        </p:tav>
                                      </p:tavLst>
                                    </p:anim>
                                    <p:anim calcmode="lin" valueType="num">
                                      <p:cBhvr>
                                        <p:cTn id="18" dur="500" fill="hold"/>
                                        <p:tgtEl>
                                          <p:spTgt spid="12"/>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flipH="1">
            <a:off x="1576229" y="1677869"/>
            <a:ext cx="5175058" cy="4399983"/>
            <a:chOff x="418296" y="132922"/>
            <a:chExt cx="4217204" cy="4385738"/>
          </a:xfrm>
        </p:grpSpPr>
        <p:sp>
          <p:nvSpPr>
            <p:cNvPr id="7" name="矩形 6"/>
            <p:cNvSpPr/>
            <p:nvPr/>
          </p:nvSpPr>
          <p:spPr>
            <a:xfrm>
              <a:off x="579570" y="3414352"/>
              <a:ext cx="4055930" cy="1104308"/>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9" name="矩形 8"/>
            <p:cNvSpPr/>
            <p:nvPr/>
          </p:nvSpPr>
          <p:spPr>
            <a:xfrm>
              <a:off x="579570" y="132922"/>
              <a:ext cx="4055930" cy="318861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0" name="TextBox 14"/>
            <p:cNvSpPr txBox="1"/>
            <p:nvPr/>
          </p:nvSpPr>
          <p:spPr>
            <a:xfrm>
              <a:off x="939390" y="3564242"/>
              <a:ext cx="3512357" cy="582882"/>
            </a:xfrm>
            <a:prstGeom prst="rect">
              <a:avLst/>
            </a:prstGeom>
            <a:noFill/>
          </p:spPr>
          <p:txBody>
            <a:bodyPr wrap="square" rtlCol="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此处添加详细文本描述，建议与标题相关并符合整体语言风格，描述尽量简洁生动。</a:t>
              </a:r>
              <a:endParaRPr lang="en-US" altLang="zh-CN"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4" name="TextBox 15"/>
            <p:cNvSpPr txBox="1"/>
            <p:nvPr/>
          </p:nvSpPr>
          <p:spPr>
            <a:xfrm>
              <a:off x="418296" y="3491277"/>
              <a:ext cx="633832" cy="766950"/>
            </a:xfrm>
            <a:prstGeom prst="rect">
              <a:avLst/>
            </a:prstGeom>
            <a:noFill/>
          </p:spPr>
          <p:txBody>
            <a:bodyPr wrap="square" rtlCol="0">
              <a:spAutoFit/>
            </a:bodyPr>
            <a:lstStyle/>
            <a:p>
              <a:r>
                <a:rPr lang="en-US" altLang="zh-CN" sz="4400" b="1" dirty="0">
                  <a:solidFill>
                    <a:schemeClr val="bg1"/>
                  </a:solidFill>
                </a:rPr>
                <a:t>”</a:t>
              </a:r>
              <a:endParaRPr lang="zh-CN" altLang="en-US" sz="4400" b="1" dirty="0">
                <a:solidFill>
                  <a:schemeClr val="bg1"/>
                </a:solidFill>
              </a:endParaRPr>
            </a:p>
          </p:txBody>
        </p:sp>
        <p:cxnSp>
          <p:nvCxnSpPr>
            <p:cNvPr id="15" name="直接连接符 14"/>
            <p:cNvCxnSpPr/>
            <p:nvPr/>
          </p:nvCxnSpPr>
          <p:spPr>
            <a:xfrm>
              <a:off x="867012" y="4221373"/>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flipH="1">
            <a:off x="7095708" y="1764949"/>
            <a:ext cx="3629450" cy="4312903"/>
            <a:chOff x="8747036" y="2319451"/>
            <a:chExt cx="2800778" cy="3811208"/>
          </a:xfrm>
        </p:grpSpPr>
        <p:grpSp>
          <p:nvGrpSpPr>
            <p:cNvPr id="17" name="组合 16"/>
            <p:cNvGrpSpPr/>
            <p:nvPr/>
          </p:nvGrpSpPr>
          <p:grpSpPr>
            <a:xfrm>
              <a:off x="8747036" y="2319451"/>
              <a:ext cx="2800778" cy="3811208"/>
              <a:chOff x="812800" y="1410749"/>
              <a:chExt cx="3384329" cy="4605287"/>
            </a:xfrm>
          </p:grpSpPr>
          <p:sp>
            <p:nvSpPr>
              <p:cNvPr id="19" name="矩形 18"/>
              <p:cNvSpPr/>
              <p:nvPr/>
            </p:nvSpPr>
            <p:spPr>
              <a:xfrm>
                <a:off x="812801" y="1410749"/>
                <a:ext cx="3384327" cy="498721"/>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Content Placeholder 2"/>
              <p:cNvSpPr txBox="1"/>
              <p:nvPr/>
            </p:nvSpPr>
            <p:spPr>
              <a:xfrm>
                <a:off x="812801" y="2016974"/>
                <a:ext cx="3384328" cy="1798655"/>
              </a:xfrm>
              <a:prstGeom prst="rect">
                <a:avLst/>
              </a:prstGeom>
              <a:ln>
                <a:noFill/>
              </a:ln>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a:t>
                </a:r>
                <a:endParaRPr lang="en-US" altLang="zh-CN" sz="10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Content Placeholder 2"/>
              <p:cNvSpPr txBox="1"/>
              <p:nvPr/>
            </p:nvSpPr>
            <p:spPr>
              <a:xfrm>
                <a:off x="812800" y="4852574"/>
                <a:ext cx="3384328" cy="1163462"/>
              </a:xfrm>
              <a:prstGeom prst="rect">
                <a:avLst/>
              </a:prstGeom>
              <a:ln>
                <a:noFill/>
              </a:ln>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0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修改文字内容，也可以直接复制你的内容到此。请替换文字修改文字内</a:t>
                </a:r>
                <a:endParaRPr lang="en-US" altLang="zh-CN" sz="1000" b="1"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8" name="矩形 17"/>
            <p:cNvSpPr/>
            <p:nvPr/>
          </p:nvSpPr>
          <p:spPr>
            <a:xfrm>
              <a:off x="8747036" y="4630348"/>
              <a:ext cx="2800777" cy="412728"/>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608340" y="1639345"/>
            <a:ext cx="4271826" cy="4116558"/>
            <a:chOff x="1151711" y="1655755"/>
            <a:chExt cx="4363213" cy="4204625"/>
          </a:xfrm>
          <a:solidFill>
            <a:srgbClr val="5FB4C5"/>
          </a:solidFill>
        </p:grpSpPr>
        <p:sp>
          <p:nvSpPr>
            <p:cNvPr id="7" name="Oval 4"/>
            <p:cNvSpPr/>
            <p:nvPr/>
          </p:nvSpPr>
          <p:spPr>
            <a:xfrm>
              <a:off x="1662429" y="2084100"/>
              <a:ext cx="3367437" cy="3368314"/>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latin typeface="Lato Light" charset="0"/>
              </a:endParaRPr>
            </a:p>
          </p:txBody>
        </p:sp>
        <p:sp>
          <p:nvSpPr>
            <p:cNvPr id="9" name="Freeform 5"/>
            <p:cNvSpPr/>
            <p:nvPr/>
          </p:nvSpPr>
          <p:spPr>
            <a:xfrm>
              <a:off x="2325910" y="2839466"/>
              <a:ext cx="2014816" cy="2014816"/>
            </a:xfrm>
            <a:custGeom>
              <a:avLst/>
              <a:gdLst>
                <a:gd name="connsiteX0" fmla="*/ 0 w 3208463"/>
                <a:gd name="connsiteY0" fmla="*/ 1604232 h 3208463"/>
                <a:gd name="connsiteX1" fmla="*/ 1604232 w 3208463"/>
                <a:gd name="connsiteY1" fmla="*/ 0 h 3208463"/>
                <a:gd name="connsiteX2" fmla="*/ 3208464 w 3208463"/>
                <a:gd name="connsiteY2" fmla="*/ 1604232 h 3208463"/>
                <a:gd name="connsiteX3" fmla="*/ 1604232 w 3208463"/>
                <a:gd name="connsiteY3" fmla="*/ 3208464 h 3208463"/>
                <a:gd name="connsiteX4" fmla="*/ 0 w 3208463"/>
                <a:gd name="connsiteY4" fmla="*/ 1604232 h 320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63" h="3208463">
                  <a:moveTo>
                    <a:pt x="0" y="1604232"/>
                  </a:moveTo>
                  <a:cubicBezTo>
                    <a:pt x="0" y="718239"/>
                    <a:pt x="718239" y="0"/>
                    <a:pt x="1604232" y="0"/>
                  </a:cubicBezTo>
                  <a:cubicBezTo>
                    <a:pt x="2490225" y="0"/>
                    <a:pt x="3208464" y="718239"/>
                    <a:pt x="3208464" y="1604232"/>
                  </a:cubicBezTo>
                  <a:cubicBezTo>
                    <a:pt x="3208464" y="2490225"/>
                    <a:pt x="2490225" y="3208464"/>
                    <a:pt x="1604232" y="3208464"/>
                  </a:cubicBezTo>
                  <a:cubicBezTo>
                    <a:pt x="718239" y="3208464"/>
                    <a:pt x="0" y="2490225"/>
                    <a:pt x="0" y="1604232"/>
                  </a:cubicBezTo>
                  <a:close/>
                </a:path>
              </a:pathLst>
            </a:custGeom>
            <a:solidFill>
              <a:srgbClr val="6CB28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5255" tIns="255255" rIns="255255" bIns="255255" numCol="1" spcCol="1270" anchor="ctr" anchorCtr="0">
              <a:noAutofit/>
            </a:bodyPr>
            <a:lstStyle/>
            <a:p>
              <a:pPr algn="ctr" defTabSz="711200">
                <a:lnSpc>
                  <a:spcPct val="90000"/>
                </a:lnSpc>
                <a:spcBef>
                  <a:spcPct val="0"/>
                </a:spcBef>
                <a:spcAft>
                  <a:spcPct val="35000"/>
                </a:spcAft>
              </a:pPr>
              <a:endParaRPr lang="en-US" sz="1000" b="1" dirty="0">
                <a:latin typeface="Lato" charset="0"/>
                <a:ea typeface="Lato" charset="0"/>
                <a:cs typeface="Lato" charset="0"/>
              </a:endParaRPr>
            </a:p>
          </p:txBody>
        </p:sp>
        <p:sp>
          <p:nvSpPr>
            <p:cNvPr id="10" name="Freeform 6"/>
            <p:cNvSpPr/>
            <p:nvPr/>
          </p:nvSpPr>
          <p:spPr>
            <a:xfrm>
              <a:off x="2771837" y="165575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CB28E"/>
            </a:solidFill>
            <a:ln w="57150">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charset="0"/>
                  <a:ea typeface="Lato" charset="0"/>
                  <a:cs typeface="Lato" charset="0"/>
                </a:rPr>
                <a:t>加入标题</a:t>
              </a:r>
              <a:endParaRPr lang="en-US" sz="1000" b="1" dirty="0">
                <a:latin typeface="Lato" charset="0"/>
                <a:ea typeface="Lato" charset="0"/>
                <a:cs typeface="Lato" charset="0"/>
              </a:endParaRPr>
            </a:p>
          </p:txBody>
        </p:sp>
        <p:sp>
          <p:nvSpPr>
            <p:cNvPr id="14" name="Freeform 7"/>
            <p:cNvSpPr/>
            <p:nvPr/>
          </p:nvSpPr>
          <p:spPr>
            <a:xfrm>
              <a:off x="4391962"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CB28E"/>
            </a:solidFill>
            <a:ln w="57150">
              <a:solidFill>
                <a:schemeClr val="bg1"/>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charset="0"/>
                  <a:ea typeface="Lato" charset="0"/>
                  <a:cs typeface="Lato" charset="0"/>
                </a:rPr>
                <a:t>加入标题</a:t>
              </a:r>
              <a:endParaRPr lang="en-US" altLang="zh-CN" sz="1000" b="1" dirty="0">
                <a:latin typeface="Lato" charset="0"/>
                <a:ea typeface="Lato" charset="0"/>
                <a:cs typeface="Lato" charset="0"/>
              </a:endParaRPr>
            </a:p>
          </p:txBody>
        </p:sp>
        <p:sp>
          <p:nvSpPr>
            <p:cNvPr id="15" name="Freeform 8"/>
            <p:cNvSpPr/>
            <p:nvPr/>
          </p:nvSpPr>
          <p:spPr>
            <a:xfrm>
              <a:off x="3773129"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CB28E"/>
            </a:solidFill>
            <a:ln w="57150">
              <a:solidFill>
                <a:schemeClr val="bg1"/>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charset="0"/>
                  <a:ea typeface="Lato" charset="0"/>
                  <a:cs typeface="Lato" charset="0"/>
                </a:rPr>
                <a:t>加入标题</a:t>
              </a:r>
              <a:endParaRPr lang="en-US" altLang="zh-CN" sz="1000" b="1" dirty="0">
                <a:latin typeface="Lato" charset="0"/>
                <a:ea typeface="Lato" charset="0"/>
                <a:cs typeface="Lato" charset="0"/>
              </a:endParaRPr>
            </a:p>
          </p:txBody>
        </p:sp>
        <p:sp>
          <p:nvSpPr>
            <p:cNvPr id="16" name="Freeform 9"/>
            <p:cNvSpPr/>
            <p:nvPr/>
          </p:nvSpPr>
          <p:spPr>
            <a:xfrm>
              <a:off x="1770544" y="4737418"/>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CB28E"/>
            </a:solidFill>
            <a:ln w="57150">
              <a:solidFill>
                <a:schemeClr val="bg1"/>
              </a:solid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charset="0"/>
                  <a:ea typeface="Lato" charset="0"/>
                  <a:cs typeface="Lato" charset="0"/>
                </a:rPr>
                <a:t>加入标题</a:t>
              </a:r>
              <a:endParaRPr lang="en-US" altLang="zh-CN" sz="1000" b="1" dirty="0">
                <a:latin typeface="Lato" charset="0"/>
                <a:ea typeface="Lato" charset="0"/>
                <a:cs typeface="Lato" charset="0"/>
              </a:endParaRPr>
            </a:p>
          </p:txBody>
        </p:sp>
        <p:sp>
          <p:nvSpPr>
            <p:cNvPr id="17" name="Freeform 10"/>
            <p:cNvSpPr/>
            <p:nvPr/>
          </p:nvSpPr>
          <p:spPr>
            <a:xfrm>
              <a:off x="1151711" y="2832845"/>
              <a:ext cx="1122962" cy="1122962"/>
            </a:xfrm>
            <a:custGeom>
              <a:avLst/>
              <a:gdLst>
                <a:gd name="connsiteX0" fmla="*/ 0 w 2245924"/>
                <a:gd name="connsiteY0" fmla="*/ 1122962 h 2245924"/>
                <a:gd name="connsiteX1" fmla="*/ 1122962 w 2245924"/>
                <a:gd name="connsiteY1" fmla="*/ 0 h 2245924"/>
                <a:gd name="connsiteX2" fmla="*/ 2245924 w 2245924"/>
                <a:gd name="connsiteY2" fmla="*/ 1122962 h 2245924"/>
                <a:gd name="connsiteX3" fmla="*/ 1122962 w 2245924"/>
                <a:gd name="connsiteY3" fmla="*/ 2245924 h 2245924"/>
                <a:gd name="connsiteX4" fmla="*/ 0 w 2245924"/>
                <a:gd name="connsiteY4" fmla="*/ 1122962 h 224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924" h="2245924">
                  <a:moveTo>
                    <a:pt x="0" y="1122962"/>
                  </a:moveTo>
                  <a:cubicBezTo>
                    <a:pt x="0" y="502767"/>
                    <a:pt x="502767" y="0"/>
                    <a:pt x="1122962" y="0"/>
                  </a:cubicBezTo>
                  <a:cubicBezTo>
                    <a:pt x="1743157" y="0"/>
                    <a:pt x="2245924" y="502767"/>
                    <a:pt x="2245924" y="1122962"/>
                  </a:cubicBezTo>
                  <a:cubicBezTo>
                    <a:pt x="2245924" y="1743157"/>
                    <a:pt x="1743157" y="2245924"/>
                    <a:pt x="1122962" y="2245924"/>
                  </a:cubicBezTo>
                  <a:cubicBezTo>
                    <a:pt x="502767" y="2245924"/>
                    <a:pt x="0" y="1743157"/>
                    <a:pt x="0" y="1122962"/>
                  </a:cubicBezTo>
                  <a:close/>
                </a:path>
              </a:pathLst>
            </a:custGeom>
            <a:solidFill>
              <a:srgbClr val="6CB28E"/>
            </a:solidFill>
            <a:ln w="57150">
              <a:solidFill>
                <a:schemeClr val="bg1"/>
              </a:solid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77154" tIns="177154" rIns="177154" bIns="177154" numCol="1" spcCol="1270" anchor="ctr" anchorCtr="0">
              <a:noAutofit/>
            </a:bodyPr>
            <a:lstStyle/>
            <a:p>
              <a:pPr algn="ctr" defTabSz="444500">
                <a:lnSpc>
                  <a:spcPct val="90000"/>
                </a:lnSpc>
                <a:spcBef>
                  <a:spcPct val="0"/>
                </a:spcBef>
                <a:spcAft>
                  <a:spcPct val="35000"/>
                </a:spcAft>
              </a:pPr>
              <a:r>
                <a:rPr lang="zh-CN" altLang="en-US" sz="1000" b="1" dirty="0">
                  <a:latin typeface="Lato" charset="0"/>
                  <a:ea typeface="Lato" charset="0"/>
                  <a:cs typeface="Lato" charset="0"/>
                </a:rPr>
                <a:t>加入标题</a:t>
              </a:r>
              <a:endParaRPr lang="en-US" altLang="zh-CN" sz="1000" b="1" dirty="0">
                <a:latin typeface="Lato" charset="0"/>
                <a:ea typeface="Lato" charset="0"/>
                <a:cs typeface="Lato" charset="0"/>
              </a:endParaRPr>
            </a:p>
          </p:txBody>
        </p:sp>
        <p:sp>
          <p:nvSpPr>
            <p:cNvPr id="18" name="TextBox 11"/>
            <p:cNvSpPr txBox="1"/>
            <p:nvPr/>
          </p:nvSpPr>
          <p:spPr>
            <a:xfrm>
              <a:off x="2621438" y="3375170"/>
              <a:ext cx="1446060" cy="811052"/>
            </a:xfrm>
            <a:prstGeom prst="rect">
              <a:avLst/>
            </a:prstGeom>
            <a:noFill/>
          </p:spPr>
          <p:txBody>
            <a:bodyPr wrap="none" lIns="91440" tIns="274320" rIns="91440" bIns="182880" rtlCol="0">
              <a:spAutoFit/>
            </a:bodyPr>
            <a:lstStyle/>
            <a:p>
              <a:pPr algn="ctr" defTabSz="444500">
                <a:lnSpc>
                  <a:spcPct val="90000"/>
                </a:lnSpc>
                <a:spcBef>
                  <a:spcPct val="0"/>
                </a:spcBef>
                <a:spcAft>
                  <a:spcPct val="35000"/>
                </a:spcAft>
              </a:pPr>
              <a:r>
                <a:rPr lang="zh-CN" altLang="en-US" sz="2400" b="1" dirty="0">
                  <a:solidFill>
                    <a:schemeClr val="bg1"/>
                  </a:solidFill>
                  <a:latin typeface="Lato" charset="0"/>
                  <a:ea typeface="Lato" charset="0"/>
                  <a:cs typeface="Lato" charset="0"/>
                </a:rPr>
                <a:t>加入标题</a:t>
              </a:r>
              <a:endParaRPr lang="en-US" altLang="zh-CN" sz="2400" b="1" dirty="0">
                <a:solidFill>
                  <a:schemeClr val="bg1"/>
                </a:solidFill>
                <a:latin typeface="Lato" charset="0"/>
                <a:ea typeface="Lato" charset="0"/>
                <a:cs typeface="Lato" charset="0"/>
              </a:endParaRPr>
            </a:p>
          </p:txBody>
        </p:sp>
      </p:grpSp>
      <p:sp>
        <p:nvSpPr>
          <p:cNvPr id="19" name="矩形 18"/>
          <p:cNvSpPr/>
          <p:nvPr/>
        </p:nvSpPr>
        <p:spPr>
          <a:xfrm flipH="1">
            <a:off x="6668091" y="1818600"/>
            <a:ext cx="3951343" cy="3949145"/>
          </a:xfrm>
          <a:prstGeom prst="rect">
            <a:avLst/>
          </a:prstGeom>
          <a:noFill/>
          <a:ln>
            <a:solidFill>
              <a:srgbClr val="6CB2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bg1"/>
              </a:solidFill>
            </a:endParaRPr>
          </a:p>
        </p:txBody>
      </p:sp>
      <p:sp>
        <p:nvSpPr>
          <p:cNvPr id="20" name="矩形 7"/>
          <p:cNvSpPr>
            <a:spLocks noChangeArrowheads="1"/>
          </p:cNvSpPr>
          <p:nvPr/>
        </p:nvSpPr>
        <p:spPr bwMode="auto">
          <a:xfrm flipH="1">
            <a:off x="6952031" y="3327506"/>
            <a:ext cx="34845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字以内此处添加详细文本描述，建议与标题相关并符合整体语言风格，语言描述尽量简洁生动。尽量将每页幻灯片的字数控制在  </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200</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字以内此处添加详细文本描述，建议与标题相关并符合整体语言风格，语言描述尽量简洁生动。</a:t>
            </a:r>
          </a:p>
        </p:txBody>
      </p:sp>
      <p:sp>
        <p:nvSpPr>
          <p:cNvPr id="21" name="矩形 8"/>
          <p:cNvSpPr>
            <a:spLocks noChangeArrowheads="1"/>
          </p:cNvSpPr>
          <p:nvPr/>
        </p:nvSpPr>
        <p:spPr bwMode="auto">
          <a:xfrm flipH="1">
            <a:off x="6800372" y="2272261"/>
            <a:ext cx="36867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p>
          <a:p>
            <a:pPr lvl="0"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anim calcmode="lin" valueType="num">
                                      <p:cBhvr>
                                        <p:cTn id="17" dur="250" fill="hold"/>
                                        <p:tgtEl>
                                          <p:spTgt spid="19"/>
                                        </p:tgtEl>
                                        <p:attrNameLst>
                                          <p:attrName>ppt_x</p:attrName>
                                        </p:attrNameLst>
                                      </p:cBhvr>
                                      <p:tavLst>
                                        <p:tav tm="0">
                                          <p:val>
                                            <p:strVal val="#ppt_x"/>
                                          </p:val>
                                        </p:tav>
                                        <p:tav tm="100000">
                                          <p:val>
                                            <p:strVal val="#ppt_x"/>
                                          </p:val>
                                        </p:tav>
                                      </p:tavLst>
                                    </p:anim>
                                    <p:anim calcmode="lin" valueType="num">
                                      <p:cBhvr>
                                        <p:cTn id="18" dur="25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anim calcmode="lin" valueType="num">
                                      <p:cBhvr>
                                        <p:cTn id="23" dur="250" fill="hold"/>
                                        <p:tgtEl>
                                          <p:spTgt spid="20"/>
                                        </p:tgtEl>
                                        <p:attrNameLst>
                                          <p:attrName>ppt_x</p:attrName>
                                        </p:attrNameLst>
                                      </p:cBhvr>
                                      <p:tavLst>
                                        <p:tav tm="0">
                                          <p:val>
                                            <p:strVal val="#ppt_x"/>
                                          </p:val>
                                        </p:tav>
                                        <p:tav tm="100000">
                                          <p:val>
                                            <p:strVal val="#ppt_x"/>
                                          </p:val>
                                        </p:tav>
                                      </p:tavLst>
                                    </p:anim>
                                    <p:anim calcmode="lin" valueType="num">
                                      <p:cBhvr>
                                        <p:cTn id="24" dur="25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anim calcmode="lin" valueType="num">
                                      <p:cBhvr>
                                        <p:cTn id="29" dur="250" fill="hold"/>
                                        <p:tgtEl>
                                          <p:spTgt spid="21"/>
                                        </p:tgtEl>
                                        <p:attrNameLst>
                                          <p:attrName>ppt_x</p:attrName>
                                        </p:attrNameLst>
                                      </p:cBhvr>
                                      <p:tavLst>
                                        <p:tav tm="0">
                                          <p:val>
                                            <p:strVal val="#ppt_x"/>
                                          </p:val>
                                        </p:tav>
                                        <p:tav tm="100000">
                                          <p:val>
                                            <p:strVal val="#ppt_x"/>
                                          </p:val>
                                        </p:tav>
                                      </p:tavLst>
                                    </p:anim>
                                    <p:anim calcmode="lin" valueType="num">
                                      <p:cBhvr>
                                        <p:cTn id="30"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6" name="任意多边形 9"/>
          <p:cNvSpPr/>
          <p:nvPr/>
        </p:nvSpPr>
        <p:spPr>
          <a:xfrm>
            <a:off x="4066539" y="2241367"/>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任意多边形 10"/>
          <p:cNvSpPr/>
          <p:nvPr/>
        </p:nvSpPr>
        <p:spPr>
          <a:xfrm flipH="1">
            <a:off x="5483859" y="2832334"/>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任意多边形 11"/>
          <p:cNvSpPr/>
          <p:nvPr/>
        </p:nvSpPr>
        <p:spPr>
          <a:xfrm flipV="1">
            <a:off x="4246386" y="3423301"/>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任意多边形 12"/>
          <p:cNvSpPr/>
          <p:nvPr/>
        </p:nvSpPr>
        <p:spPr>
          <a:xfrm flipH="1" flipV="1">
            <a:off x="5304012" y="4014268"/>
            <a:ext cx="2705982" cy="1190172"/>
          </a:xfrm>
          <a:custGeom>
            <a:avLst/>
            <a:gdLst>
              <a:gd name="connsiteX0" fmla="*/ 488411 w 2705982"/>
              <a:gd name="connsiteY0" fmla="*/ 0 h 1190172"/>
              <a:gd name="connsiteX1" fmla="*/ 488411 w 2705982"/>
              <a:gd name="connsiteY1" fmla="*/ 297543 h 1190172"/>
              <a:gd name="connsiteX2" fmla="*/ 2248921 w 2705982"/>
              <a:gd name="connsiteY2" fmla="*/ 297543 h 1190172"/>
              <a:gd name="connsiteX3" fmla="*/ 2705982 w 2705982"/>
              <a:gd name="connsiteY3" fmla="*/ 892629 h 1190172"/>
              <a:gd name="connsiteX4" fmla="*/ 488411 w 2705982"/>
              <a:gd name="connsiteY4" fmla="*/ 892629 h 1190172"/>
              <a:gd name="connsiteX5" fmla="*/ 488411 w 2705982"/>
              <a:gd name="connsiteY5" fmla="*/ 1190172 h 1190172"/>
              <a:gd name="connsiteX6" fmla="*/ 0 w 2705982"/>
              <a:gd name="connsiteY6" fmla="*/ 595086 h 119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982" h="1190172">
                <a:moveTo>
                  <a:pt x="488411" y="0"/>
                </a:moveTo>
                <a:lnTo>
                  <a:pt x="488411" y="297543"/>
                </a:lnTo>
                <a:lnTo>
                  <a:pt x="2248921" y="297543"/>
                </a:lnTo>
                <a:lnTo>
                  <a:pt x="2705982" y="892629"/>
                </a:lnTo>
                <a:lnTo>
                  <a:pt x="488411" y="892629"/>
                </a:lnTo>
                <a:lnTo>
                  <a:pt x="488411" y="1190172"/>
                </a:lnTo>
                <a:lnTo>
                  <a:pt x="0" y="595086"/>
                </a:lnTo>
                <a:close/>
              </a:path>
            </a:pathLst>
          </a:cu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4" name="文本框 13"/>
          <p:cNvSpPr txBox="1"/>
          <p:nvPr/>
        </p:nvSpPr>
        <p:spPr>
          <a:xfrm>
            <a:off x="901141" y="2103404"/>
            <a:ext cx="3165398" cy="129159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gn="r">
              <a:lnSpc>
                <a:spcPct val="150000"/>
              </a:lnSpc>
            </a:pP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r">
              <a:lnSpc>
                <a:spcPct val="150000"/>
              </a:lnSpc>
            </a:pPr>
            <a:r>
              <a:rPr lang="en-US" altLang="zh-CN" sz="1200" dirty="0">
                <a:solidFill>
                  <a:schemeClr val="bg1">
                    <a:lumMod val="50000"/>
                  </a:schemeClr>
                </a:solidFill>
              </a:rPr>
              <a:t>. </a:t>
            </a:r>
          </a:p>
        </p:txBody>
      </p:sp>
      <p:sp>
        <p:nvSpPr>
          <p:cNvPr id="15" name="文本框 14"/>
          <p:cNvSpPr txBox="1"/>
          <p:nvPr/>
        </p:nvSpPr>
        <p:spPr>
          <a:xfrm>
            <a:off x="8355220" y="2777504"/>
            <a:ext cx="3165398" cy="129159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nSpc>
                <a:spcPct val="150000"/>
              </a:lnSpc>
            </a:pP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nSpc>
                <a:spcPct val="150000"/>
              </a:lnSpc>
            </a:pPr>
            <a:r>
              <a:rPr lang="en-US" altLang="zh-CN" sz="1200" dirty="0">
                <a:solidFill>
                  <a:schemeClr val="bg1">
                    <a:lumMod val="50000"/>
                  </a:schemeClr>
                </a:solidFill>
              </a:rPr>
              <a:t>. </a:t>
            </a:r>
          </a:p>
        </p:txBody>
      </p:sp>
      <p:sp>
        <p:nvSpPr>
          <p:cNvPr id="16" name="文本框 15"/>
          <p:cNvSpPr txBox="1"/>
          <p:nvPr/>
        </p:nvSpPr>
        <p:spPr>
          <a:xfrm>
            <a:off x="991065" y="3376710"/>
            <a:ext cx="3165398" cy="129159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gn="r">
              <a:lnSpc>
                <a:spcPct val="150000"/>
              </a:lnSpc>
            </a:pP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gn="r">
              <a:lnSpc>
                <a:spcPct val="150000"/>
              </a:lnSpc>
            </a:pPr>
            <a:r>
              <a:rPr lang="en-US" altLang="zh-CN" sz="1200" dirty="0">
                <a:solidFill>
                  <a:schemeClr val="bg1">
                    <a:lumMod val="50000"/>
                  </a:schemeClr>
                </a:solidFill>
              </a:rPr>
              <a:t>. </a:t>
            </a:r>
          </a:p>
        </p:txBody>
      </p:sp>
      <p:sp>
        <p:nvSpPr>
          <p:cNvPr id="17" name="文本框 16"/>
          <p:cNvSpPr txBox="1"/>
          <p:nvPr/>
        </p:nvSpPr>
        <p:spPr>
          <a:xfrm>
            <a:off x="8189841" y="3959439"/>
            <a:ext cx="3165398" cy="129159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600" b="1" dirty="0">
                <a:solidFill>
                  <a:schemeClr val="bg1">
                    <a:lumMod val="50000"/>
                  </a:schemeClr>
                </a:solidFill>
              </a:rPr>
              <a:t>加入标题描述</a:t>
            </a:r>
            <a:endParaRPr lang="en-US" altLang="zh-CN" sz="1600" b="1" dirty="0">
              <a:solidFill>
                <a:schemeClr val="bg1">
                  <a:lumMod val="50000"/>
                </a:schemeClr>
              </a:solidFill>
            </a:endParaRPr>
          </a:p>
          <a:p>
            <a:pPr>
              <a:lnSpc>
                <a:spcPct val="150000"/>
              </a:lnSpc>
            </a:pPr>
            <a:r>
              <a:rPr sz="1200" dirty="0" err="1">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lvl="0">
              <a:lnSpc>
                <a:spcPct val="150000"/>
              </a:lnSpc>
            </a:pPr>
            <a:r>
              <a:rPr lang="en-US" altLang="zh-CN" sz="1200" dirty="0">
                <a:solidFill>
                  <a:schemeClr val="bg1">
                    <a:lumMod val="50000"/>
                  </a:schemeClr>
                </a:solidFill>
              </a:rPr>
              <a:t>. </a:t>
            </a:r>
          </a:p>
        </p:txBody>
      </p:sp>
      <p:sp>
        <p:nvSpPr>
          <p:cNvPr id="18" name="Freeform 341"/>
          <p:cNvSpPr>
            <a:spLocks noChangeAspect="1" noEditPoints="1"/>
          </p:cNvSpPr>
          <p:nvPr/>
        </p:nvSpPr>
        <p:spPr bwMode="auto">
          <a:xfrm>
            <a:off x="7173361" y="3215539"/>
            <a:ext cx="435792" cy="432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19" name="Freeform 343"/>
          <p:cNvSpPr>
            <a:spLocks noChangeAspect="1" noEditPoints="1"/>
          </p:cNvSpPr>
          <p:nvPr/>
        </p:nvSpPr>
        <p:spPr bwMode="auto">
          <a:xfrm>
            <a:off x="7107100" y="4389234"/>
            <a:ext cx="464004" cy="432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0" name="Freeform 344"/>
          <p:cNvSpPr>
            <a:spLocks noChangeAspect="1" noEditPoints="1"/>
          </p:cNvSpPr>
          <p:nvPr/>
        </p:nvSpPr>
        <p:spPr bwMode="auto">
          <a:xfrm>
            <a:off x="4658077" y="3798268"/>
            <a:ext cx="368688" cy="432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
        <p:nvSpPr>
          <p:cNvPr id="21" name="Freeform 345"/>
          <p:cNvSpPr>
            <a:spLocks noChangeAspect="1" noEditPoints="1"/>
          </p:cNvSpPr>
          <p:nvPr/>
        </p:nvSpPr>
        <p:spPr bwMode="auto">
          <a:xfrm>
            <a:off x="4418991" y="2597220"/>
            <a:ext cx="356208" cy="432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ppt_x"/>
                                          </p:val>
                                        </p:tav>
                                        <p:tav tm="100000">
                                          <p:val>
                                            <p:strVal val="#ppt_x"/>
                                          </p:val>
                                        </p:tav>
                                      </p:tavLst>
                                    </p:anim>
                                    <p:anim calcmode="lin" valueType="num">
                                      <p:cBhvr additive="base">
                                        <p:cTn id="12" dur="2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50" fill="hold"/>
                                        <p:tgtEl>
                                          <p:spTgt spid="7"/>
                                        </p:tgtEl>
                                        <p:attrNameLst>
                                          <p:attrName>ppt_x</p:attrName>
                                        </p:attrNameLst>
                                      </p:cBhvr>
                                      <p:tavLst>
                                        <p:tav tm="0">
                                          <p:val>
                                            <p:strVal val="#ppt_x"/>
                                          </p:val>
                                        </p:tav>
                                        <p:tav tm="100000">
                                          <p:val>
                                            <p:strVal val="#ppt_x"/>
                                          </p:val>
                                        </p:tav>
                                      </p:tavLst>
                                    </p:anim>
                                    <p:anim calcmode="lin" valueType="num">
                                      <p:cBhvr additive="base">
                                        <p:cTn id="17" dur="25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50" fill="hold"/>
                                        <p:tgtEl>
                                          <p:spTgt spid="9"/>
                                        </p:tgtEl>
                                        <p:attrNameLst>
                                          <p:attrName>ppt_x</p:attrName>
                                        </p:attrNameLst>
                                      </p:cBhvr>
                                      <p:tavLst>
                                        <p:tav tm="0">
                                          <p:val>
                                            <p:strVal val="#ppt_x"/>
                                          </p:val>
                                        </p:tav>
                                        <p:tav tm="100000">
                                          <p:val>
                                            <p:strVal val="#ppt_x"/>
                                          </p:val>
                                        </p:tav>
                                      </p:tavLst>
                                    </p:anim>
                                    <p:anim calcmode="lin" valueType="num">
                                      <p:cBhvr additive="base">
                                        <p:cTn id="22" dur="25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250" fill="hold"/>
                                        <p:tgtEl>
                                          <p:spTgt spid="10"/>
                                        </p:tgtEl>
                                        <p:attrNameLst>
                                          <p:attrName>ppt_x</p:attrName>
                                        </p:attrNameLst>
                                      </p:cBhvr>
                                      <p:tavLst>
                                        <p:tav tm="0">
                                          <p:val>
                                            <p:strVal val="#ppt_x"/>
                                          </p:val>
                                        </p:tav>
                                        <p:tav tm="100000">
                                          <p:val>
                                            <p:strVal val="#ppt_x"/>
                                          </p:val>
                                        </p:tav>
                                      </p:tavLst>
                                    </p:anim>
                                    <p:anim calcmode="lin" valueType="num">
                                      <p:cBhvr additive="base">
                                        <p:cTn id="27" dur="25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50" fill="hold"/>
                                        <p:tgtEl>
                                          <p:spTgt spid="17"/>
                                        </p:tgtEl>
                                        <p:attrNameLst>
                                          <p:attrName>ppt_x</p:attrName>
                                        </p:attrNameLst>
                                      </p:cBhvr>
                                      <p:tavLst>
                                        <p:tav tm="0">
                                          <p:val>
                                            <p:strVal val="#ppt_x"/>
                                          </p:val>
                                        </p:tav>
                                        <p:tav tm="100000">
                                          <p:val>
                                            <p:strVal val="#ppt_x"/>
                                          </p:val>
                                        </p:tav>
                                      </p:tavLst>
                                    </p:anim>
                                    <p:anim calcmode="lin" valueType="num">
                                      <p:cBhvr additive="base">
                                        <p:cTn id="47" dur="250" fill="hold"/>
                                        <p:tgtEl>
                                          <p:spTgt spid="17"/>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fill="hold"/>
                                        <p:tgtEl>
                                          <p:spTgt spid="18"/>
                                        </p:tgtEl>
                                        <p:attrNameLst>
                                          <p:attrName>ppt_x</p:attrName>
                                        </p:attrNameLst>
                                      </p:cBhvr>
                                      <p:tavLst>
                                        <p:tav tm="0">
                                          <p:val>
                                            <p:strVal val="#ppt_x"/>
                                          </p:val>
                                        </p:tav>
                                        <p:tav tm="100000">
                                          <p:val>
                                            <p:strVal val="#ppt_x"/>
                                          </p:val>
                                        </p:tav>
                                      </p:tavLst>
                                    </p:anim>
                                    <p:anim calcmode="lin" valueType="num">
                                      <p:cBhvr additive="base">
                                        <p:cTn id="52" dur="25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250" fill="hold"/>
                                        <p:tgtEl>
                                          <p:spTgt spid="19"/>
                                        </p:tgtEl>
                                        <p:attrNameLst>
                                          <p:attrName>ppt_x</p:attrName>
                                        </p:attrNameLst>
                                      </p:cBhvr>
                                      <p:tavLst>
                                        <p:tav tm="0">
                                          <p:val>
                                            <p:strVal val="#ppt_x"/>
                                          </p:val>
                                        </p:tav>
                                        <p:tav tm="100000">
                                          <p:val>
                                            <p:strVal val="#ppt_x"/>
                                          </p:val>
                                        </p:tav>
                                      </p:tavLst>
                                    </p:anim>
                                    <p:anim calcmode="lin" valueType="num">
                                      <p:cBhvr additive="base">
                                        <p:cTn id="57" dur="25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50" fill="hold"/>
                                        <p:tgtEl>
                                          <p:spTgt spid="20"/>
                                        </p:tgtEl>
                                        <p:attrNameLst>
                                          <p:attrName>ppt_x</p:attrName>
                                        </p:attrNameLst>
                                      </p:cBhvr>
                                      <p:tavLst>
                                        <p:tav tm="0">
                                          <p:val>
                                            <p:strVal val="#ppt_x"/>
                                          </p:val>
                                        </p:tav>
                                        <p:tav tm="100000">
                                          <p:val>
                                            <p:strVal val="#ppt_x"/>
                                          </p:val>
                                        </p:tav>
                                      </p:tavLst>
                                    </p:anim>
                                    <p:anim calcmode="lin" valueType="num">
                                      <p:cBhvr additive="base">
                                        <p:cTn id="62" dur="250" fill="hold"/>
                                        <p:tgtEl>
                                          <p:spTgt spid="20"/>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p:bldP spid="15" grpId="0"/>
      <p:bldP spid="16" grpId="0"/>
      <p:bldP spid="17" grpId="0"/>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Group 35"/>
          <p:cNvGrpSpPr/>
          <p:nvPr/>
        </p:nvGrpSpPr>
        <p:grpSpPr bwMode="auto">
          <a:xfrm>
            <a:off x="4321803" y="1992319"/>
            <a:ext cx="1981476" cy="1986802"/>
            <a:chOff x="6516746" y="1863304"/>
            <a:chExt cx="2001660" cy="2006869"/>
          </a:xfrm>
          <a:solidFill>
            <a:srgbClr val="6CB28E"/>
          </a:solidFill>
        </p:grpSpPr>
        <p:sp>
          <p:nvSpPr>
            <p:cNvPr id="7" name="Teardrop 3"/>
            <p:cNvSpPr/>
            <p:nvPr/>
          </p:nvSpPr>
          <p:spPr>
            <a:xfrm flipV="1">
              <a:off x="6516746" y="1868068"/>
              <a:ext cx="2001660" cy="200210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9" name="Oval 7"/>
            <p:cNvSpPr/>
            <p:nvPr/>
          </p:nvSpPr>
          <p:spPr>
            <a:xfrm>
              <a:off x="6516746" y="1863304"/>
              <a:ext cx="588910"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S</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10" name="Text Placeholder 33"/>
            <p:cNvSpPr txBox="1"/>
            <p:nvPr/>
          </p:nvSpPr>
          <p:spPr bwMode="auto">
            <a:xfrm>
              <a:off x="6516746" y="2869344"/>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buFont typeface="Arial" panose="020B0604020202020204" pitchFamily="34" charset="0"/>
                <a:buNone/>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4" name="Group 34"/>
          <p:cNvGrpSpPr/>
          <p:nvPr/>
        </p:nvGrpSpPr>
        <p:grpSpPr bwMode="auto">
          <a:xfrm>
            <a:off x="6068729" y="1992319"/>
            <a:ext cx="1981476" cy="1986802"/>
            <a:chOff x="8516644" y="1863304"/>
            <a:chExt cx="2001658" cy="2006870"/>
          </a:xfrm>
          <a:solidFill>
            <a:srgbClr val="6CB28E"/>
          </a:solidFill>
        </p:grpSpPr>
        <p:sp>
          <p:nvSpPr>
            <p:cNvPr id="15" name="Teardrop 4"/>
            <p:cNvSpPr/>
            <p:nvPr/>
          </p:nvSpPr>
          <p:spPr>
            <a:xfrm rot="16200000" flipH="1">
              <a:off x="8516420" y="1868292"/>
              <a:ext cx="2002106" cy="200165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US" sz="1600" dirty="0">
                <a:solidFill>
                  <a:schemeClr val="bg1"/>
                </a:solidFill>
                <a:latin typeface="Roboto Condensed" panose="02000000000000000000" pitchFamily="2" charset="0"/>
                <a:cs typeface="Arial" panose="020B0604020202020204"/>
              </a:endParaRPr>
            </a:p>
          </p:txBody>
        </p:sp>
        <p:sp>
          <p:nvSpPr>
            <p:cNvPr id="16" name="Oval 8"/>
            <p:cNvSpPr/>
            <p:nvPr/>
          </p:nvSpPr>
          <p:spPr>
            <a:xfrm>
              <a:off x="9929393" y="1863304"/>
              <a:ext cx="588909" cy="58904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W</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17" name="Text Placeholder 33"/>
            <p:cNvSpPr txBox="1"/>
            <p:nvPr/>
          </p:nvSpPr>
          <p:spPr bwMode="auto">
            <a:xfrm>
              <a:off x="8517523" y="2869343"/>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18" name="Group 36"/>
          <p:cNvGrpSpPr/>
          <p:nvPr/>
        </p:nvGrpSpPr>
        <p:grpSpPr bwMode="auto">
          <a:xfrm>
            <a:off x="4321803" y="3701500"/>
            <a:ext cx="1981476" cy="1982088"/>
            <a:chOff x="6516746" y="3870173"/>
            <a:chExt cx="2001660" cy="2001657"/>
          </a:xfrm>
          <a:solidFill>
            <a:srgbClr val="6CB28E"/>
          </a:solidFill>
        </p:grpSpPr>
        <p:sp>
          <p:nvSpPr>
            <p:cNvPr id="19" name="Teardrop 5"/>
            <p:cNvSpPr/>
            <p:nvPr/>
          </p:nvSpPr>
          <p:spPr>
            <a:xfrm>
              <a:off x="6516746" y="3870173"/>
              <a:ext cx="2001660"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20" name="Oval 10"/>
            <p:cNvSpPr/>
            <p:nvPr/>
          </p:nvSpPr>
          <p:spPr>
            <a:xfrm>
              <a:off x="6516746"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T</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21" name="Text Placeholder 33"/>
            <p:cNvSpPr txBox="1"/>
            <p:nvPr/>
          </p:nvSpPr>
          <p:spPr bwMode="auto">
            <a:xfrm>
              <a:off x="6516746" y="4661014"/>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grpSp>
        <p:nvGrpSpPr>
          <p:cNvPr id="22" name="Group 37"/>
          <p:cNvGrpSpPr/>
          <p:nvPr/>
        </p:nvGrpSpPr>
        <p:grpSpPr bwMode="auto">
          <a:xfrm>
            <a:off x="6068729" y="3701500"/>
            <a:ext cx="1981476" cy="1982088"/>
            <a:chOff x="8516643" y="3870173"/>
            <a:chExt cx="2001659" cy="2001657"/>
          </a:xfrm>
          <a:solidFill>
            <a:srgbClr val="6CB28E"/>
          </a:solidFill>
        </p:grpSpPr>
        <p:sp>
          <p:nvSpPr>
            <p:cNvPr id="23" name="Teardrop 6"/>
            <p:cNvSpPr/>
            <p:nvPr/>
          </p:nvSpPr>
          <p:spPr>
            <a:xfrm flipH="1">
              <a:off x="8516643" y="3870173"/>
              <a:ext cx="2001659" cy="2001657"/>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90000"/>
                </a:lnSpc>
                <a:spcBef>
                  <a:spcPct val="20000"/>
                </a:spcBef>
                <a:spcAft>
                  <a:spcPts val="0"/>
                </a:spcAft>
                <a:defRPr/>
              </a:pPr>
              <a:endParaRPr lang="en-AU" sz="1600" dirty="0">
                <a:solidFill>
                  <a:schemeClr val="bg1"/>
                </a:solidFill>
                <a:latin typeface="Roboto Condensed" panose="02000000000000000000" pitchFamily="2" charset="0"/>
                <a:cs typeface="Arial" panose="020B0604020202020204"/>
              </a:endParaRPr>
            </a:p>
          </p:txBody>
        </p:sp>
        <p:sp>
          <p:nvSpPr>
            <p:cNvPr id="24" name="Oval 9"/>
            <p:cNvSpPr/>
            <p:nvPr/>
          </p:nvSpPr>
          <p:spPr>
            <a:xfrm>
              <a:off x="9929392" y="5282920"/>
              <a:ext cx="588910" cy="588910"/>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en-AU" altLang="zh-CN" sz="1600">
                  <a:solidFill>
                    <a:schemeClr val="bg1"/>
                  </a:solidFill>
                  <a:latin typeface="Roboto Condensed" panose="02000000000000000000" pitchFamily="2" charset="0"/>
                  <a:cs typeface="Arial" panose="020B0604020202020204" pitchFamily="34" charset="0"/>
                </a:rPr>
                <a:t>O</a:t>
              </a:r>
              <a:endParaRPr lang="en-US" altLang="zh-CN" sz="1600">
                <a:solidFill>
                  <a:schemeClr val="bg1"/>
                </a:solidFill>
                <a:latin typeface="Roboto Condensed" panose="02000000000000000000" pitchFamily="2" charset="0"/>
                <a:cs typeface="Arial" panose="020B0604020202020204" pitchFamily="34" charset="0"/>
              </a:endParaRPr>
            </a:p>
          </p:txBody>
        </p:sp>
        <p:sp>
          <p:nvSpPr>
            <p:cNvPr id="25" name="Text Placeholder 33"/>
            <p:cNvSpPr txBox="1"/>
            <p:nvPr/>
          </p:nvSpPr>
          <p:spPr bwMode="auto">
            <a:xfrm>
              <a:off x="8517523" y="4661013"/>
              <a:ext cx="1999897" cy="2969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495">
                <a:defRPr>
                  <a:solidFill>
                    <a:schemeClr val="tx1"/>
                  </a:solidFill>
                  <a:latin typeface="Calibri" panose="020F0502020204030204" pitchFamily="34" charset="0"/>
                  <a:ea typeface="MS PGothic" panose="020B0600070205080204" pitchFamily="34" charset="-128"/>
                </a:defRPr>
              </a:lvl1pPr>
              <a:lvl2pPr marL="742950" indent="-285750" defTabSz="912495">
                <a:defRPr>
                  <a:solidFill>
                    <a:schemeClr val="tx1"/>
                  </a:solidFill>
                  <a:latin typeface="Calibri" panose="020F0502020204030204" pitchFamily="34" charset="0"/>
                  <a:ea typeface="MS PGothic" panose="020B0600070205080204" pitchFamily="34" charset="-128"/>
                </a:defRPr>
              </a:lvl2pPr>
              <a:lvl3pPr marL="1143000" indent="-228600" defTabSz="912495">
                <a:defRPr>
                  <a:solidFill>
                    <a:schemeClr val="tx1"/>
                  </a:solidFill>
                  <a:latin typeface="Calibri" panose="020F0502020204030204" pitchFamily="34" charset="0"/>
                  <a:ea typeface="MS PGothic" panose="020B0600070205080204" pitchFamily="34" charset="-128"/>
                </a:defRPr>
              </a:lvl3pPr>
              <a:lvl4pPr marL="1600200" indent="-228600" defTabSz="912495">
                <a:defRPr>
                  <a:solidFill>
                    <a:schemeClr val="tx1"/>
                  </a:solidFill>
                  <a:latin typeface="Calibri" panose="020F0502020204030204" pitchFamily="34" charset="0"/>
                  <a:ea typeface="MS PGothic" panose="020B0600070205080204" pitchFamily="34" charset="-128"/>
                </a:defRPr>
              </a:lvl4pPr>
              <a:lvl5pPr marL="2057400" indent="-228600" defTabSz="912495">
                <a:defRPr>
                  <a:solidFill>
                    <a:schemeClr val="tx1"/>
                  </a:solidFill>
                  <a:latin typeface="Calibri" panose="020F0502020204030204" pitchFamily="34" charset="0"/>
                  <a:ea typeface="MS PGothic" panose="020B0600070205080204" pitchFamily="34" charset="-128"/>
                </a:defRPr>
              </a:lvl5pPr>
              <a:lvl6pPr marL="25146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495"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90000"/>
                </a:lnSpc>
                <a:spcBef>
                  <a:spcPct val="20000"/>
                </a:spcBef>
              </a:pPr>
              <a:r>
                <a:rPr lang="zh-CN" altLang="en-US" sz="1600" dirty="0">
                  <a:solidFill>
                    <a:schemeClr val="bg1"/>
                  </a:solidFill>
                  <a:latin typeface="Roboto Condensed" panose="02000000000000000000" pitchFamily="2" charset="0"/>
                  <a:cs typeface="Arial" panose="020B0604020202020204" pitchFamily="34" charset="0"/>
                </a:rPr>
                <a:t>标题内容</a:t>
              </a:r>
              <a:endParaRPr lang="en-AU" altLang="zh-CN" sz="1600" dirty="0">
                <a:solidFill>
                  <a:schemeClr val="bg1"/>
                </a:solidFill>
                <a:latin typeface="Roboto Condensed" panose="02000000000000000000" pitchFamily="2" charset="0"/>
                <a:cs typeface="Arial" panose="020B0604020202020204" pitchFamily="34" charset="0"/>
              </a:endParaRPr>
            </a:p>
          </p:txBody>
        </p:sp>
      </p:grpSp>
      <p:sp>
        <p:nvSpPr>
          <p:cNvPr id="26" name="54"/>
          <p:cNvSpPr/>
          <p:nvPr>
            <p:custDataLst>
              <p:tags r:id="rId1"/>
            </p:custDataLst>
          </p:nvPr>
        </p:nvSpPr>
        <p:spPr>
          <a:xfrm>
            <a:off x="8304770" y="2862164"/>
            <a:ext cx="3655201"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55"/>
          <p:cNvSpPr/>
          <p:nvPr>
            <p:custDataLst>
              <p:tags r:id="rId2"/>
            </p:custDataLst>
          </p:nvPr>
        </p:nvSpPr>
        <p:spPr>
          <a:xfrm>
            <a:off x="8304770" y="2365877"/>
            <a:ext cx="2483686" cy="461665"/>
          </a:xfrm>
          <a:prstGeom prst="rect">
            <a:avLst/>
          </a:prstGeom>
        </p:spPr>
        <p:txBody>
          <a:bodyPr wrap="square">
            <a:spAutoFit/>
          </a:bodyPr>
          <a:lstStyle/>
          <a:p>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56"/>
          <p:cNvSpPr/>
          <p:nvPr>
            <p:custDataLst>
              <p:tags r:id="rId3"/>
            </p:custDataLst>
          </p:nvPr>
        </p:nvSpPr>
        <p:spPr>
          <a:xfrm>
            <a:off x="8304770" y="4906914"/>
            <a:ext cx="3655201" cy="523220"/>
          </a:xfrm>
          <a:prstGeom prst="rect">
            <a:avLst/>
          </a:prstGeom>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57"/>
          <p:cNvSpPr/>
          <p:nvPr>
            <p:custDataLst>
              <p:tags r:id="rId4"/>
            </p:custDataLst>
          </p:nvPr>
        </p:nvSpPr>
        <p:spPr>
          <a:xfrm>
            <a:off x="8304770" y="4454169"/>
            <a:ext cx="2483686" cy="461665"/>
          </a:xfrm>
          <a:prstGeom prst="rect">
            <a:avLst/>
          </a:prstGeom>
        </p:spPr>
        <p:txBody>
          <a:bodyPr wrap="square">
            <a:spAutoFit/>
          </a:bodyPr>
          <a:lstStyle/>
          <a:p>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58"/>
          <p:cNvSpPr/>
          <p:nvPr>
            <p:custDataLst>
              <p:tags r:id="rId5"/>
            </p:custDataLst>
          </p:nvPr>
        </p:nvSpPr>
        <p:spPr>
          <a:xfrm>
            <a:off x="454127" y="2833136"/>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59"/>
          <p:cNvSpPr/>
          <p:nvPr>
            <p:custDataLst>
              <p:tags r:id="rId6"/>
            </p:custDataLst>
          </p:nvPr>
        </p:nvSpPr>
        <p:spPr>
          <a:xfrm>
            <a:off x="1625642" y="2365877"/>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60"/>
          <p:cNvSpPr/>
          <p:nvPr>
            <p:custDataLst>
              <p:tags r:id="rId7"/>
            </p:custDataLst>
          </p:nvPr>
        </p:nvSpPr>
        <p:spPr>
          <a:xfrm>
            <a:off x="418164" y="4906914"/>
            <a:ext cx="3655201" cy="523220"/>
          </a:xfrm>
          <a:prstGeom prst="rect">
            <a:avLst/>
          </a:prstGeom>
        </p:spPr>
        <p:txBody>
          <a:bodyPr wrap="square">
            <a:spAutoFit/>
          </a:bodyPr>
          <a:lstStyle/>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61"/>
          <p:cNvSpPr/>
          <p:nvPr>
            <p:custDataLst>
              <p:tags r:id="rId8"/>
            </p:custDataLst>
          </p:nvPr>
        </p:nvSpPr>
        <p:spPr>
          <a:xfrm>
            <a:off x="1589679" y="4454169"/>
            <a:ext cx="2483686" cy="461665"/>
          </a:xfrm>
          <a:prstGeom prst="rect">
            <a:avLst/>
          </a:prstGeom>
        </p:spPr>
        <p:txBody>
          <a:bodyPr wrap="square">
            <a:spAutoFit/>
          </a:bodyPr>
          <a:lstStyle/>
          <a:p>
            <a:pPr algn="r"/>
            <a:r>
              <a:rPr lang="zh-CN" altLang="en-US"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i="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500" tmFilter="0, 0; .2, .5; .8, .5; 1, 0"/>
                                        <p:tgtEl>
                                          <p:spTgt spid="6"/>
                                        </p:tgtEl>
                                      </p:cBhvr>
                                    </p:animEffect>
                                    <p:animScale>
                                      <p:cBhvr>
                                        <p:cTn id="32" dur="250" autoRev="1" fill="hold"/>
                                        <p:tgtEl>
                                          <p:spTgt spid="6"/>
                                        </p:tgtEl>
                                      </p:cBhvr>
                                      <p:by x="105000" y="105000"/>
                                    </p:animScale>
                                  </p:childTnLst>
                                </p:cTn>
                              </p:par>
                              <p:par>
                                <p:cTn id="33" presetID="26" presetClass="emph" presetSubtype="0" fill="hold" nodeType="withEffect">
                                  <p:stCondLst>
                                    <p:cond delay="300"/>
                                  </p:stCondLst>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par>
                                <p:cTn id="36" presetID="26" presetClass="emph" presetSubtype="0" fill="hold" nodeType="withEffect">
                                  <p:stCondLst>
                                    <p:cond delay="600"/>
                                  </p:stCondLst>
                                  <p:childTnLst>
                                    <p:animEffect transition="out" filter="fade">
                                      <p:cBhvr>
                                        <p:cTn id="37" dur="500" tmFilter="0, 0; .2, .5; .8, .5; 1, 0"/>
                                        <p:tgtEl>
                                          <p:spTgt spid="18"/>
                                        </p:tgtEl>
                                      </p:cBhvr>
                                    </p:animEffect>
                                    <p:animScale>
                                      <p:cBhvr>
                                        <p:cTn id="38" dur="250" autoRev="1" fill="hold"/>
                                        <p:tgtEl>
                                          <p:spTgt spid="18"/>
                                        </p:tgtEl>
                                      </p:cBhvr>
                                      <p:by x="105000" y="105000"/>
                                    </p:animScale>
                                  </p:childTnLst>
                                </p:cTn>
                              </p:par>
                              <p:par>
                                <p:cTn id="39" presetID="26" presetClass="emph" presetSubtype="0" fill="hold" nodeType="withEffect">
                                  <p:stCondLst>
                                    <p:cond delay="900"/>
                                  </p:stCondLst>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27000"/>
            <a:ext cx="12190413" cy="896253"/>
            <a:chOff x="0" y="480060"/>
            <a:chExt cx="12190413" cy="896253"/>
          </a:xfrm>
        </p:grpSpPr>
        <p:sp>
          <p:nvSpPr>
            <p:cNvPr id="11" name="矩形 10"/>
            <p:cNvSpPr/>
            <p:nvPr/>
          </p:nvSpPr>
          <p:spPr>
            <a:xfrm flipV="1">
              <a:off x="0" y="1330594"/>
              <a:ext cx="12190413" cy="45719"/>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480060"/>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500" dirty="0">
                  <a:solidFill>
                    <a:srgbClr val="6CB28E"/>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sp>
          <p:nvSpPr>
            <p:cNvPr id="13" name="TextBox 8"/>
            <p:cNvSpPr txBox="1">
              <a:spLocks noChangeArrowheads="1"/>
            </p:cNvSpPr>
            <p:nvPr/>
          </p:nvSpPr>
          <p:spPr bwMode="auto">
            <a:xfrm>
              <a:off x="4453031" y="988459"/>
              <a:ext cx="3255323" cy="21544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rPr>
                <a:t>CLICK TO ADD CAPTION TEXT</a:t>
              </a:r>
              <a:endParaRPr lang="zh-CN" altLang="en-US" sz="1400" dirty="0">
                <a:solidFill>
                  <a:schemeClr val="bg1">
                    <a:lumMod val="65000"/>
                  </a:schemeClr>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6" name="组合 5"/>
          <p:cNvGrpSpPr/>
          <p:nvPr/>
        </p:nvGrpSpPr>
        <p:grpSpPr>
          <a:xfrm>
            <a:off x="1264420" y="1876207"/>
            <a:ext cx="4612916" cy="4154997"/>
            <a:chOff x="3750092" y="2210034"/>
            <a:chExt cx="4612916" cy="4154997"/>
          </a:xfrm>
          <a:solidFill>
            <a:srgbClr val="6CB28E"/>
          </a:solidFill>
        </p:grpSpPr>
        <p:sp>
          <p:nvSpPr>
            <p:cNvPr id="7" name="Freeform 104"/>
            <p:cNvSpPr>
              <a:spLocks noChangeArrowheads="1"/>
            </p:cNvSpPr>
            <p:nvPr/>
          </p:nvSpPr>
          <p:spPr bwMode="auto">
            <a:xfrm>
              <a:off x="6231062" y="4936077"/>
              <a:ext cx="1315144" cy="1428954"/>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grpFill/>
            <a:ln>
              <a:noFill/>
            </a:ln>
          </p:spPr>
          <p:txBody>
            <a:bodyPr lIns="121914" tIns="60957" rIns="121914" bIns="60957"/>
            <a:lstStyle/>
            <a:p>
              <a:endParaRPr lang="zh-CN" altLang="en-US"/>
            </a:p>
          </p:txBody>
        </p:sp>
        <p:sp>
          <p:nvSpPr>
            <p:cNvPr id="9" name="Freeform 106"/>
            <p:cNvSpPr>
              <a:spLocks noChangeArrowheads="1"/>
            </p:cNvSpPr>
            <p:nvPr/>
          </p:nvSpPr>
          <p:spPr bwMode="auto">
            <a:xfrm>
              <a:off x="4598598" y="4926257"/>
              <a:ext cx="1320564" cy="1428956"/>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grpFill/>
            <a:ln>
              <a:noFill/>
            </a:ln>
          </p:spPr>
          <p:txBody>
            <a:bodyPr lIns="121914" tIns="60957" rIns="121914" bIns="60957"/>
            <a:lstStyle/>
            <a:p>
              <a:endParaRPr lang="zh-CN" altLang="en-US"/>
            </a:p>
          </p:txBody>
        </p:sp>
        <p:sp>
          <p:nvSpPr>
            <p:cNvPr id="10" name="Freeform 108"/>
            <p:cNvSpPr>
              <a:spLocks noChangeArrowheads="1"/>
            </p:cNvSpPr>
            <p:nvPr/>
          </p:nvSpPr>
          <p:spPr bwMode="auto">
            <a:xfrm>
              <a:off x="6061504" y="2210034"/>
              <a:ext cx="2301504" cy="2709776"/>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grpFill/>
            <a:ln>
              <a:noFill/>
            </a:ln>
          </p:spPr>
          <p:txBody>
            <a:bodyPr lIns="121914" tIns="60957" rIns="121914" bIns="60957"/>
            <a:lstStyle/>
            <a:p>
              <a:endParaRPr lang="zh-CN" altLang="en-US">
                <a:solidFill>
                  <a:schemeClr val="bg1">
                    <a:lumMod val="50000"/>
                  </a:schemeClr>
                </a:solidFill>
              </a:endParaRPr>
            </a:p>
          </p:txBody>
        </p:sp>
        <p:sp>
          <p:nvSpPr>
            <p:cNvPr id="14" name="Freeform 109"/>
            <p:cNvSpPr>
              <a:spLocks noChangeArrowheads="1"/>
            </p:cNvSpPr>
            <p:nvPr/>
          </p:nvSpPr>
          <p:spPr bwMode="auto">
            <a:xfrm>
              <a:off x="3750092" y="2210034"/>
              <a:ext cx="2301504" cy="270796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grpFill/>
            <a:ln>
              <a:noFill/>
            </a:ln>
          </p:spPr>
          <p:txBody>
            <a:bodyPr lIns="121914" tIns="60957" rIns="121914" bIns="60957"/>
            <a:lstStyle/>
            <a:p>
              <a:endParaRPr lang="zh-CN" altLang="en-US">
                <a:solidFill>
                  <a:schemeClr val="bg1">
                    <a:lumMod val="50000"/>
                  </a:schemeClr>
                </a:solidFill>
              </a:endParaRPr>
            </a:p>
          </p:txBody>
        </p:sp>
        <p:sp>
          <p:nvSpPr>
            <p:cNvPr id="15" name="Freeform 121"/>
            <p:cNvSpPr>
              <a:spLocks noChangeArrowheads="1"/>
            </p:cNvSpPr>
            <p:nvPr/>
          </p:nvSpPr>
          <p:spPr bwMode="auto">
            <a:xfrm>
              <a:off x="5737757" y="4212899"/>
              <a:ext cx="290850" cy="28723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2"/>
                <a:gd name="T116" fmla="*/ 192 w 192"/>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w="9525">
              <a:noFill/>
              <a:bevel/>
            </a:ln>
          </p:spPr>
          <p:txBody>
            <a:bodyPr lIns="121914" tIns="60957" rIns="121914" bIns="60957"/>
            <a:lstStyle/>
            <a:p>
              <a:endParaRPr lang="zh-CN" altLang="en-US">
                <a:solidFill>
                  <a:schemeClr val="bg1">
                    <a:lumMod val="50000"/>
                  </a:schemeClr>
                </a:solidFill>
              </a:endParaRPr>
            </a:p>
          </p:txBody>
        </p:sp>
        <p:sp>
          <p:nvSpPr>
            <p:cNvPr id="16" name="Freeform 122"/>
            <p:cNvSpPr>
              <a:spLocks noChangeArrowheads="1"/>
            </p:cNvSpPr>
            <p:nvPr/>
          </p:nvSpPr>
          <p:spPr bwMode="auto">
            <a:xfrm>
              <a:off x="6015608" y="4157609"/>
              <a:ext cx="361304" cy="36130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40"/>
                <a:gd name="T140" fmla="*/ 240 w 240"/>
                <a:gd name="T141" fmla="*/ 240 h 2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grpFill/>
            <a:ln w="9525">
              <a:noFill/>
              <a:bevel/>
            </a:ln>
          </p:spPr>
          <p:txBody>
            <a:bodyPr lIns="121914" tIns="60957" rIns="121914" bIns="60957"/>
            <a:lstStyle/>
            <a:p>
              <a:endParaRPr lang="zh-CN" altLang="en-US">
                <a:solidFill>
                  <a:schemeClr val="bg1">
                    <a:lumMod val="50000"/>
                  </a:schemeClr>
                </a:solidFill>
              </a:endParaRPr>
            </a:p>
          </p:txBody>
        </p:sp>
        <p:sp>
          <p:nvSpPr>
            <p:cNvPr id="17" name="Freeform 123"/>
            <p:cNvSpPr>
              <a:spLocks noChangeArrowheads="1"/>
            </p:cNvSpPr>
            <p:nvPr/>
          </p:nvSpPr>
          <p:spPr bwMode="auto">
            <a:xfrm>
              <a:off x="5737757" y="4516330"/>
              <a:ext cx="290850" cy="283624"/>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190"/>
                <a:gd name="T116" fmla="*/ 192 w 192"/>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grpFill/>
            <a:ln w="9525">
              <a:noFill/>
              <a:bevel/>
            </a:ln>
          </p:spPr>
          <p:txBody>
            <a:bodyPr lIns="121914" tIns="60957" rIns="121914" bIns="60957"/>
            <a:lstStyle/>
            <a:p>
              <a:endParaRPr lang="zh-CN" altLang="en-US">
                <a:solidFill>
                  <a:schemeClr val="bg1">
                    <a:lumMod val="50000"/>
                  </a:schemeClr>
                </a:solidFill>
              </a:endParaRPr>
            </a:p>
          </p:txBody>
        </p:sp>
        <p:sp>
          <p:nvSpPr>
            <p:cNvPr id="18" name="Freeform 124"/>
            <p:cNvSpPr>
              <a:spLocks noChangeArrowheads="1"/>
            </p:cNvSpPr>
            <p:nvPr/>
          </p:nvSpPr>
          <p:spPr bwMode="auto">
            <a:xfrm>
              <a:off x="6025197" y="4516331"/>
              <a:ext cx="285430" cy="28362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0"/>
                <a:gd name="T115" fmla="*/ 0 h 190"/>
                <a:gd name="T116" fmla="*/ 190 w 190"/>
                <a:gd name="T117" fmla="*/ 190 h 1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grpFill/>
            <a:ln w="9525">
              <a:noFill/>
              <a:bevel/>
            </a:ln>
          </p:spPr>
          <p:txBody>
            <a:bodyPr lIns="121914" tIns="60957" rIns="121914" bIns="60957"/>
            <a:lstStyle/>
            <a:p>
              <a:endParaRPr lang="zh-CN" altLang="en-US">
                <a:solidFill>
                  <a:schemeClr val="bg1">
                    <a:lumMod val="50000"/>
                  </a:schemeClr>
                </a:solidFill>
              </a:endParaRPr>
            </a:p>
          </p:txBody>
        </p:sp>
      </p:grpSp>
      <p:grpSp>
        <p:nvGrpSpPr>
          <p:cNvPr id="19" name="组合 18"/>
          <p:cNvGrpSpPr/>
          <p:nvPr/>
        </p:nvGrpSpPr>
        <p:grpSpPr>
          <a:xfrm>
            <a:off x="6603409" y="2259955"/>
            <a:ext cx="4934122" cy="3703221"/>
            <a:chOff x="6742480" y="2495455"/>
            <a:chExt cx="4433230" cy="3327283"/>
          </a:xfrm>
        </p:grpSpPr>
        <p:grpSp>
          <p:nvGrpSpPr>
            <p:cNvPr id="20" name="Group 11"/>
            <p:cNvGrpSpPr/>
            <p:nvPr/>
          </p:nvGrpSpPr>
          <p:grpSpPr bwMode="auto">
            <a:xfrm>
              <a:off x="6742481" y="4918551"/>
              <a:ext cx="4432790" cy="904187"/>
              <a:chOff x="6328128" y="5013371"/>
              <a:chExt cx="4478684" cy="911905"/>
            </a:xfrm>
          </p:grpSpPr>
          <p:sp>
            <p:nvSpPr>
              <p:cNvPr id="33" name="Text Placeholder 32"/>
              <p:cNvSpPr txBox="1"/>
              <p:nvPr/>
            </p:nvSpPr>
            <p:spPr bwMode="auto">
              <a:xfrm>
                <a:off x="6515467" y="5408690"/>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 Placeholder 33"/>
              <p:cNvSpPr txBox="1"/>
              <p:nvPr/>
            </p:nvSpPr>
            <p:spPr>
              <a:xfrm>
                <a:off x="6515467" y="5044369"/>
                <a:ext cx="4291345" cy="304368"/>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35" name="Straight Connector 14"/>
              <p:cNvCxnSpPr/>
              <p:nvPr/>
            </p:nvCxnSpPr>
            <p:spPr>
              <a:xfrm>
                <a:off x="6328128" y="5013371"/>
                <a:ext cx="0" cy="718118"/>
              </a:xfrm>
              <a:prstGeom prst="line">
                <a:avLst/>
              </a:prstGeom>
              <a:ln w="50800">
                <a:solidFill>
                  <a:srgbClr val="6CB28E"/>
                </a:solidFill>
              </a:ln>
            </p:spPr>
            <p:style>
              <a:lnRef idx="1">
                <a:schemeClr val="accent1"/>
              </a:lnRef>
              <a:fillRef idx="0">
                <a:schemeClr val="accent1"/>
              </a:fillRef>
              <a:effectRef idx="0">
                <a:schemeClr val="accent1"/>
              </a:effectRef>
              <a:fontRef idx="minor">
                <a:schemeClr val="tx1"/>
              </a:fontRef>
            </p:style>
          </p:cxnSp>
        </p:grpSp>
        <p:grpSp>
          <p:nvGrpSpPr>
            <p:cNvPr id="21" name="Group 15"/>
            <p:cNvGrpSpPr/>
            <p:nvPr/>
          </p:nvGrpSpPr>
          <p:grpSpPr bwMode="auto">
            <a:xfrm>
              <a:off x="6742480" y="4104294"/>
              <a:ext cx="4433228" cy="921482"/>
              <a:chOff x="6328128" y="3933278"/>
              <a:chExt cx="4479127" cy="931140"/>
            </a:xfrm>
          </p:grpSpPr>
          <p:sp>
            <p:nvSpPr>
              <p:cNvPr id="30" name="Text Placeholder 32"/>
              <p:cNvSpPr txBox="1"/>
              <p:nvPr/>
            </p:nvSpPr>
            <p:spPr bwMode="auto">
              <a:xfrm>
                <a:off x="6530130" y="4347832"/>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 Placeholder 33"/>
              <p:cNvSpPr txBox="1"/>
              <p:nvPr/>
            </p:nvSpPr>
            <p:spPr>
              <a:xfrm>
                <a:off x="6515467" y="3983400"/>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32" name="Straight Connector 18"/>
              <p:cNvCxnSpPr/>
              <p:nvPr/>
            </p:nvCxnSpPr>
            <p:spPr>
              <a:xfrm>
                <a:off x="6328128" y="3933278"/>
                <a:ext cx="0" cy="717916"/>
              </a:xfrm>
              <a:prstGeom prst="line">
                <a:avLst/>
              </a:prstGeom>
              <a:ln w="50800">
                <a:solidFill>
                  <a:srgbClr val="6CB28E"/>
                </a:solidFill>
              </a:ln>
            </p:spPr>
            <p:style>
              <a:lnRef idx="1">
                <a:schemeClr val="accent1"/>
              </a:lnRef>
              <a:fillRef idx="0">
                <a:schemeClr val="accent1"/>
              </a:fillRef>
              <a:effectRef idx="0">
                <a:schemeClr val="accent1"/>
              </a:effectRef>
              <a:fontRef idx="minor">
                <a:schemeClr val="tx1"/>
              </a:fontRef>
            </p:style>
          </p:cxnSp>
        </p:grpSp>
        <p:grpSp>
          <p:nvGrpSpPr>
            <p:cNvPr id="22" name="Group 19"/>
            <p:cNvGrpSpPr/>
            <p:nvPr/>
          </p:nvGrpSpPr>
          <p:grpSpPr bwMode="auto">
            <a:xfrm>
              <a:off x="6742480" y="3310288"/>
              <a:ext cx="4433230" cy="919908"/>
              <a:chOff x="6328128" y="2873896"/>
              <a:chExt cx="4479129" cy="929549"/>
            </a:xfrm>
          </p:grpSpPr>
          <p:sp>
            <p:nvSpPr>
              <p:cNvPr id="27" name="Text Placeholder 32"/>
              <p:cNvSpPr txBox="1"/>
              <p:nvPr/>
            </p:nvSpPr>
            <p:spPr bwMode="auto">
              <a:xfrm>
                <a:off x="6530132" y="3286859"/>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 Placeholder 33"/>
              <p:cNvSpPr txBox="1"/>
              <p:nvPr/>
            </p:nvSpPr>
            <p:spPr>
              <a:xfrm>
                <a:off x="6515467" y="2922427"/>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altLang="zh-CN"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29" name="Straight Connector 22"/>
              <p:cNvCxnSpPr/>
              <p:nvPr/>
            </p:nvCxnSpPr>
            <p:spPr>
              <a:xfrm>
                <a:off x="6328128" y="2873896"/>
                <a:ext cx="0" cy="717916"/>
              </a:xfrm>
              <a:prstGeom prst="line">
                <a:avLst/>
              </a:prstGeom>
              <a:ln w="50800">
                <a:solidFill>
                  <a:srgbClr val="6CB28E"/>
                </a:solidFill>
              </a:ln>
            </p:spPr>
            <p:style>
              <a:lnRef idx="1">
                <a:schemeClr val="accent1"/>
              </a:lnRef>
              <a:fillRef idx="0">
                <a:schemeClr val="accent1"/>
              </a:fillRef>
              <a:effectRef idx="0">
                <a:schemeClr val="accent1"/>
              </a:effectRef>
              <a:fontRef idx="minor">
                <a:schemeClr val="tx1"/>
              </a:fontRef>
            </p:style>
          </p:cxnSp>
        </p:grpSp>
        <p:grpSp>
          <p:nvGrpSpPr>
            <p:cNvPr id="23" name="Group 23"/>
            <p:cNvGrpSpPr/>
            <p:nvPr/>
          </p:nvGrpSpPr>
          <p:grpSpPr bwMode="auto">
            <a:xfrm>
              <a:off x="6742480" y="2495455"/>
              <a:ext cx="4433230" cy="940345"/>
              <a:chOff x="6328128" y="1794121"/>
              <a:chExt cx="4479129" cy="950201"/>
            </a:xfrm>
          </p:grpSpPr>
          <p:sp>
            <p:nvSpPr>
              <p:cNvPr id="24" name="Text Placeholder 32"/>
              <p:cNvSpPr txBox="1"/>
              <p:nvPr/>
            </p:nvSpPr>
            <p:spPr bwMode="auto">
              <a:xfrm>
                <a:off x="6530132" y="2227736"/>
                <a:ext cx="4277125" cy="5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fontAlgn="auto">
                  <a:spcAft>
                    <a:spcPts val="0"/>
                  </a:spcAft>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所有文字都可以随意更改成您的文字内容 鼠标点击</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 Placeholder 33"/>
              <p:cNvSpPr txBox="1"/>
              <p:nvPr/>
            </p:nvSpPr>
            <p:spPr>
              <a:xfrm>
                <a:off x="6515467" y="1863304"/>
                <a:ext cx="4291345" cy="304956"/>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165" fontAlgn="auto">
                  <a:spcBef>
                    <a:spcPct val="20000"/>
                  </a:spcBef>
                  <a:spcAft>
                    <a:spcPts val="0"/>
                  </a:spcAft>
                  <a:buNone/>
                  <a:defRPr/>
                </a:pPr>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rPr>
                  <a:t>加入标题</a:t>
                </a:r>
                <a:endParaRPr lang="en-AU" sz="24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a:endParaRPr>
              </a:p>
            </p:txBody>
          </p:sp>
          <p:cxnSp>
            <p:nvCxnSpPr>
              <p:cNvPr id="26" name="Straight Connector 26"/>
              <p:cNvCxnSpPr/>
              <p:nvPr/>
            </p:nvCxnSpPr>
            <p:spPr>
              <a:xfrm>
                <a:off x="6328128" y="1794121"/>
                <a:ext cx="0" cy="717916"/>
              </a:xfrm>
              <a:prstGeom prst="line">
                <a:avLst/>
              </a:prstGeom>
              <a:ln w="50800">
                <a:solidFill>
                  <a:srgbClr val="6CB28E"/>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750"/>
                                        <p:tgtEl>
                                          <p:spTgt spid="19"/>
                                        </p:tgtEl>
                                      </p:cBhvr>
                                    </p:animEffect>
                                    <p:anim calcmode="lin" valueType="num">
                                      <p:cBhvr>
                                        <p:cTn id="12" dur="750" fill="hold"/>
                                        <p:tgtEl>
                                          <p:spTgt spid="19"/>
                                        </p:tgtEl>
                                        <p:attrNameLst>
                                          <p:attrName>ppt_x</p:attrName>
                                        </p:attrNameLst>
                                      </p:cBhvr>
                                      <p:tavLst>
                                        <p:tav tm="0">
                                          <p:val>
                                            <p:strVal val="#ppt_x"/>
                                          </p:val>
                                        </p:tav>
                                        <p:tav tm="100000">
                                          <p:val>
                                            <p:strVal val="#ppt_x"/>
                                          </p:val>
                                        </p:tav>
                                      </p:tavLst>
                                    </p:anim>
                                    <p:anim calcmode="lin" valueType="num">
                                      <p:cBhvr>
                                        <p:cTn id="13" dur="75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2" name="矩形 11"/>
          <p:cNvSpPr/>
          <p:nvPr/>
        </p:nvSpPr>
        <p:spPr>
          <a:xfrm>
            <a:off x="5048018" y="1982093"/>
            <a:ext cx="3865562" cy="738664"/>
          </a:xfrm>
          <a:prstGeom prst="rect">
            <a:avLst/>
          </a:prstGeom>
        </p:spPr>
        <p:txBody>
          <a:bodyPr lIns="0" tIns="0" rIns="0" bIns="0">
            <a:spAutoFit/>
          </a:bodyPr>
          <a:lstStyle/>
          <a:p>
            <a:pPr algn="ctr" eaLnBrk="1" hangingPunct="1">
              <a:defRPr/>
            </a:pPr>
            <a:r>
              <a:rPr lang="zh-CN" altLang="en-US" sz="4800" noProof="1">
                <a:solidFill>
                  <a:srgbClr val="6CB28E"/>
                </a:solidFill>
                <a:latin typeface="华文新魏" panose="02010800040101010101" pitchFamily="2" charset="-122"/>
                <a:ea typeface="华文新魏" panose="02010800040101010101" pitchFamily="2" charset="-122"/>
                <a:cs typeface="+mn-ea"/>
                <a:sym typeface="Arial" panose="020B0604020202020204" pitchFamily="34" charset="0"/>
              </a:rPr>
              <a:t>教学完成情况</a:t>
            </a:r>
          </a:p>
        </p:txBody>
      </p:sp>
      <p:sp>
        <p:nvSpPr>
          <p:cNvPr id="13" name="TextBox 11"/>
          <p:cNvSpPr txBox="1"/>
          <p:nvPr/>
        </p:nvSpPr>
        <p:spPr>
          <a:xfrm>
            <a:off x="5094282" y="2662904"/>
            <a:ext cx="3743332" cy="276999"/>
          </a:xfrm>
          <a:prstGeom prst="rect">
            <a:avLst/>
          </a:prstGeom>
          <a:noFill/>
        </p:spPr>
        <p:txBody>
          <a:bodyPr wrap="none">
            <a:spAutoFit/>
          </a:bodyPr>
          <a:lstStyle/>
          <a:p>
            <a:pPr marL="171450" lvl="1" indent="-171450">
              <a:buFont typeface="Arial" panose="020B0604020202020204" pitchFamily="34" charset="0"/>
              <a:buChar char="•"/>
              <a:defRPr/>
            </a:pPr>
            <a:r>
              <a:rPr lang="zh-CN" altLang="en-US" sz="1200" noProof="1">
                <a:solidFill>
                  <a:schemeClr val="bg1">
                    <a:lumMod val="50000"/>
                  </a:schemeClr>
                </a:solidFill>
                <a:latin typeface="华文新魏" panose="02010800040101010101" pitchFamily="2" charset="-122"/>
                <a:ea typeface="华文新魏" panose="02010800040101010101" pitchFamily="2" charset="-122"/>
                <a:cs typeface="+mn-ea"/>
                <a:sym typeface="Arial" panose="020B0604020202020204" pitchFamily="34" charset="0"/>
              </a:rPr>
              <a:t>添加相关标题文字添加相关标题文字相关标题文字</a:t>
            </a:r>
            <a:endParaRPr lang="en-US" altLang="zh-CN" sz="1200" noProof="1">
              <a:solidFill>
                <a:schemeClr val="bg1">
                  <a:lumMod val="50000"/>
                </a:schemeClr>
              </a:solidFill>
              <a:latin typeface="华文新魏" panose="02010800040101010101" pitchFamily="2" charset="-122"/>
              <a:ea typeface="华文新魏" panose="02010800040101010101" pitchFamily="2" charset="-122"/>
              <a:sym typeface="Arial" panose="020B0604020202020204" pitchFamily="34" charset="0"/>
            </a:endParaRPr>
          </a:p>
        </p:txBody>
      </p:sp>
      <p:sp>
        <p:nvSpPr>
          <p:cNvPr id="16" name="矩形 15"/>
          <p:cNvSpPr/>
          <p:nvPr/>
        </p:nvSpPr>
        <p:spPr>
          <a:xfrm>
            <a:off x="3821461" y="1920633"/>
            <a:ext cx="1160566" cy="1160560"/>
          </a:xfrm>
          <a:prstGeom prst="rect">
            <a:avLst/>
          </a:prstGeom>
          <a:solidFill>
            <a:srgbClr val="6C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华文新魏" panose="02010800040101010101" pitchFamily="2" charset="-122"/>
                <a:ea typeface="华文新魏" panose="02010800040101010101" pitchFamily="2" charset="-122"/>
              </a:rPr>
              <a:t>02</a:t>
            </a:r>
            <a:endParaRPr lang="zh-CN" altLang="en-US" sz="4400" b="1" dirty="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4*#ppt_w"/>
                                          </p:val>
                                        </p:tav>
                                        <p:tav tm="100000">
                                          <p:val>
                                            <p:strVal val="#ppt_w"/>
                                          </p:val>
                                        </p:tav>
                                      </p:tavLst>
                                    </p:anim>
                                    <p:anim calcmode="lin" valueType="num">
                                      <p:cBhvr>
                                        <p:cTn id="18" dur="500" fill="hold"/>
                                        <p:tgtEl>
                                          <p:spTgt spid="12"/>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1863</Words>
  <Application>Microsoft Office PowerPoint</Application>
  <PresentationFormat>自定义</PresentationFormat>
  <Paragraphs>246</Paragraphs>
  <Slides>24</Slides>
  <Notes>24</Notes>
  <HiddenSlides>0</HiddenSlides>
  <MMClips>1</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24</vt:i4>
      </vt:variant>
    </vt:vector>
  </HeadingPairs>
  <TitlesOfParts>
    <vt:vector size="57" baseType="lpstr">
      <vt:lpstr>Don't Forget</vt:lpstr>
      <vt:lpstr>ITC Avant Garde Std Bk</vt:lpstr>
      <vt:lpstr>Lato</vt:lpstr>
      <vt:lpstr>Lato Light</vt:lpstr>
      <vt:lpstr>LiHei Pro</vt:lpstr>
      <vt:lpstr>Open Sans</vt:lpstr>
      <vt:lpstr>Roboto Black</vt:lpstr>
      <vt:lpstr>Roboto condensed</vt:lpstr>
      <vt:lpstr>Roboto condensed</vt:lpstr>
      <vt:lpstr>Roboto Thin</vt:lpstr>
      <vt:lpstr>Signika</vt:lpstr>
      <vt:lpstr>等线</vt:lpstr>
      <vt:lpstr>等线 Light</vt:lpstr>
      <vt:lpstr>方正兰亭纤黑_GBK</vt:lpstr>
      <vt:lpstr>华文新魏</vt:lpstr>
      <vt:lpstr>迷你简汉真广标</vt:lpstr>
      <vt:lpstr>思源黑体 CN Medium</vt:lpstr>
      <vt:lpstr>宋体</vt:lpstr>
      <vt:lpstr>微软雅黑</vt:lpstr>
      <vt:lpstr>Arial</vt:lpstr>
      <vt:lpstr>Calibri</vt:lpstr>
      <vt:lpstr>Impact</vt:lpstr>
      <vt:lpstr>Open Sans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3181</cp:revision>
  <dcterms:created xsi:type="dcterms:W3CDTF">2015-12-01T09:06:00Z</dcterms:created>
  <dcterms:modified xsi:type="dcterms:W3CDTF">2021-01-04T15:15:31Z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