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70" r:id="rId5"/>
    <p:sldId id="276" r:id="rId6"/>
    <p:sldId id="275" r:id="rId7"/>
    <p:sldId id="278" r:id="rId8"/>
    <p:sldId id="271" r:id="rId9"/>
    <p:sldId id="308" r:id="rId10"/>
    <p:sldId id="269" r:id="rId11"/>
    <p:sldId id="283" r:id="rId12"/>
    <p:sldId id="284" r:id="rId13"/>
    <p:sldId id="277" r:id="rId14"/>
    <p:sldId id="272" r:id="rId15"/>
    <p:sldId id="309" r:id="rId16"/>
    <p:sldId id="281" r:id="rId17"/>
    <p:sldId id="301" r:id="rId18"/>
    <p:sldId id="296" r:id="rId19"/>
    <p:sldId id="297" r:id="rId20"/>
    <p:sldId id="298" r:id="rId21"/>
    <p:sldId id="310" r:id="rId22"/>
    <p:sldId id="287" r:id="rId23"/>
    <p:sldId id="289" r:id="rId24"/>
    <p:sldId id="290" r:id="rId25"/>
    <p:sldId id="288" r:id="rId26"/>
    <p:sldId id="299" r:id="rId27"/>
    <p:sldId id="311" r:id="rId28"/>
    <p:sldId id="292" r:id="rId29"/>
    <p:sldId id="293" r:id="rId30"/>
    <p:sldId id="294" r:id="rId31"/>
    <p:sldId id="295" r:id="rId32"/>
    <p:sldId id="300" r:id="rId33"/>
    <p:sldId id="312" r:id="rId3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248"/>
    <a:srgbClr val="7F8EC0"/>
    <a:srgbClr val="E2A4C1"/>
    <a:srgbClr val="BBCF61"/>
    <a:srgbClr val="A4CE9C"/>
    <a:srgbClr val="E83F28"/>
    <a:srgbClr val="E03E3A"/>
    <a:srgbClr val="ED042C"/>
    <a:srgbClr val="E92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0" d="100"/>
          <a:sy n="150" d="100"/>
        </p:scale>
        <p:origin x="45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bg1"/>
        </a:solidFill>
        <a:effectLst/>
      </p:bgPr>
    </p:bg>
    <p:spTree>
      <p:nvGrpSpPr>
        <p:cNvPr id="1" name=""/>
        <p:cNvGrpSpPr/>
        <p:nvPr/>
      </p:nvGrpSpPr>
      <p:grpSpPr>
        <a:xfrm>
          <a:off x="0" y="0"/>
          <a:ext cx="0" cy="0"/>
          <a:chOff x="0" y="0"/>
          <a:chExt cx="0" cy="0"/>
        </a:xfrm>
      </p:grpSpPr>
      <p:cxnSp>
        <p:nvCxnSpPr>
          <p:cNvPr id="10" name="直接连接符 9"/>
          <p:cNvCxnSpPr/>
          <p:nvPr userDrawn="1"/>
        </p:nvCxnSpPr>
        <p:spPr>
          <a:xfrm>
            <a:off x="3129243" y="740292"/>
            <a:ext cx="3019425" cy="0"/>
          </a:xfrm>
          <a:prstGeom prst="line">
            <a:avLst/>
          </a:prstGeom>
          <a:ln>
            <a:gradFill>
              <a:gsLst>
                <a:gs pos="56200">
                  <a:srgbClr val="0D7248"/>
                </a:gs>
                <a:gs pos="0">
                  <a:srgbClr val="FFC0C4">
                    <a:alpha val="0"/>
                  </a:srgbClr>
                </a:gs>
                <a:gs pos="100000">
                  <a:srgbClr val="FE8D9F">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B0B6515-5704-42F0-AB9A-6A9F12F97DAE}"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A44484-C71C-4E9B-83D2-1D2E9368FF8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0B6515-5704-42F0-AB9A-6A9F12F97DAE}" type="datetimeFigureOut">
              <a:rPr lang="zh-CN" altLang="en-US" smtClean="0"/>
              <a:t>2021/1/4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A44484-C71C-4E9B-83D2-1D2E9368FF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0.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4.jpeg"/><Relationship Id="rId5" Type="http://schemas.openxmlformats.org/officeDocument/2006/relationships/tags" Target="../tags/tag5.xml"/><Relationship Id="rId10" Type="http://schemas.openxmlformats.org/officeDocument/2006/relationships/image" Target="../media/image18.jpeg"/><Relationship Id="rId4" Type="http://schemas.openxmlformats.org/officeDocument/2006/relationships/tags" Target="../tags/tag4.xml"/><Relationship Id="rId9"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648" y="855932"/>
            <a:ext cx="4586212" cy="175687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648" y="851798"/>
            <a:ext cx="4586212" cy="1756870"/>
          </a:xfrm>
          <a:prstGeom prst="rect">
            <a:avLst/>
          </a:prstGeom>
        </p:spPr>
      </p:pic>
      <p:sp>
        <p:nvSpPr>
          <p:cNvPr id="10" name="Rectangle 3"/>
          <p:cNvSpPr/>
          <p:nvPr/>
        </p:nvSpPr>
        <p:spPr bwMode="auto">
          <a:xfrm>
            <a:off x="2483193" y="2578897"/>
            <a:ext cx="4169800" cy="556653"/>
          </a:xfrm>
          <a:prstGeom prst="rect">
            <a:avLst/>
          </a:prstGeom>
          <a:noFill/>
          <a:ln>
            <a:noFill/>
          </a:ln>
          <a:extLst>
            <a:ext uri="{909E8E84-426E-40DD-AFC4-6F175D3DCCD1}">
              <a14:hiddenFill xmlns:a14="http://schemas.microsoft.com/office/drawing/2010/main">
                <a:solidFill>
                  <a:srgbClr val="F21863"/>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70000"/>
              </a:lnSpc>
              <a:spcBef>
                <a:spcPct val="0"/>
              </a:spcBef>
              <a:spcAft>
                <a:spcPct val="0"/>
              </a:spcAft>
            </a:pPr>
            <a:r>
              <a:rPr lang="zh-CN" altLang="en-US" sz="2000" b="1" spc="300" dirty="0">
                <a:solidFill>
                  <a:srgbClr val="0D7248"/>
                </a:solidFill>
                <a:latin typeface="微软雅黑" panose="020B0503020204020204" charset="-122"/>
                <a:ea typeface="微软雅黑" panose="020B0503020204020204" charset="-122"/>
                <a:cs typeface="Bebas Neue" charset="0"/>
                <a:sym typeface="Bebas Neue" charset="0"/>
              </a:rPr>
              <a:t>说走就走</a:t>
            </a:r>
            <a:r>
              <a:rPr lang="en-US" altLang="zh-CN" sz="2000" b="1" spc="300" dirty="0">
                <a:solidFill>
                  <a:srgbClr val="0D7248"/>
                </a:solidFill>
                <a:latin typeface="微软雅黑" panose="020B0503020204020204" charset="-122"/>
                <a:ea typeface="微软雅黑" panose="020B0503020204020204" charset="-122"/>
                <a:cs typeface="Bebas Neue" charset="0"/>
                <a:sym typeface="Bebas Neue" charset="0"/>
              </a:rPr>
              <a:t>.</a:t>
            </a:r>
            <a:r>
              <a:rPr lang="zh-CN" altLang="en-US" sz="2000" b="1" spc="300" dirty="0">
                <a:solidFill>
                  <a:srgbClr val="0D7248"/>
                </a:solidFill>
                <a:latin typeface="微软雅黑" panose="020B0503020204020204" charset="-122"/>
                <a:ea typeface="微软雅黑" panose="020B0503020204020204" charset="-122"/>
                <a:cs typeface="Bebas Neue" charset="0"/>
                <a:sym typeface="Bebas Neue" charset="0"/>
              </a:rPr>
              <a:t>带上你的心情去旅游</a:t>
            </a:r>
            <a:endParaRPr lang="en-US" sz="2000" b="1" spc="300" dirty="0">
              <a:solidFill>
                <a:srgbClr val="0D7248"/>
              </a:solidFill>
              <a:latin typeface="微软雅黑" panose="020B0503020204020204" charset="-122"/>
              <a:ea typeface="微软雅黑" panose="020B0503020204020204" charset="-122"/>
              <a:cs typeface="Bebas Neue" charset="0"/>
              <a:sym typeface="Bebas Neue" charset="0"/>
            </a:endParaRPr>
          </a:p>
        </p:txBody>
      </p:sp>
      <p:sp>
        <p:nvSpPr>
          <p:cNvPr id="19" name="TextBox 36"/>
          <p:cNvSpPr txBox="1"/>
          <p:nvPr/>
        </p:nvSpPr>
        <p:spPr>
          <a:xfrm>
            <a:off x="2324408" y="2849972"/>
            <a:ext cx="4341717" cy="477054"/>
          </a:xfrm>
          <a:prstGeom prst="rect">
            <a:avLst/>
          </a:prstGeom>
          <a:noFill/>
        </p:spPr>
        <p:txBody>
          <a:bodyPr wrap="square" rtlCol="0">
            <a:spAutoFit/>
          </a:bodyPr>
          <a:lstStyle/>
          <a:p>
            <a:pPr algn="ctr" defTabSz="514350">
              <a:lnSpc>
                <a:spcPct val="125000"/>
              </a:lnSpc>
              <a:spcAft>
                <a:spcPts val="340"/>
              </a:spcAft>
            </a:pPr>
            <a:r>
              <a:rPr lang="en-US" altLang="zh-CN" sz="1000" dirty="0">
                <a:solidFill>
                  <a:schemeClr val="tx1">
                    <a:lumMod val="65000"/>
                    <a:lumOff val="35000"/>
                  </a:schemeClr>
                </a:solidFill>
                <a:latin typeface="微软雅黑" panose="020B0503020204020204" charset="-122"/>
                <a:ea typeface="微软雅黑" panose="020B0503020204020204" charset="-122"/>
              </a:rPr>
              <a:t>A designer can use default text to simulate what text would look like. It looks even better with you using this text. </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pic>
        <p:nvPicPr>
          <p:cNvPr id="20" name="唯美清新培训教育类音乐片配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44826" y="-751533"/>
            <a:ext cx="609600" cy="609600"/>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88" y="2713683"/>
            <a:ext cx="9156788" cy="2571750"/>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4501" y="3193514"/>
            <a:ext cx="3768625" cy="1949986"/>
          </a:xfrm>
          <a:prstGeom prst="rect">
            <a:avLst/>
          </a:prstGeom>
        </p:spPr>
      </p:pic>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2128837"/>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9595" y="524749"/>
            <a:ext cx="869638" cy="825884"/>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5186" y="755739"/>
            <a:ext cx="2301986" cy="2301986"/>
          </a:xfrm>
          <a:prstGeom prst="rect">
            <a:avLst/>
          </a:prstGeom>
        </p:spPr>
      </p:pic>
      <p:pic>
        <p:nvPicPr>
          <p:cNvPr id="1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8233" y="947128"/>
            <a:ext cx="319720" cy="303734"/>
          </a:xfrm>
          <a:prstGeom prst="rect">
            <a:avLst/>
          </a:prstGeom>
        </p:spPr>
      </p:pic>
      <p:pic>
        <p:nvPicPr>
          <p:cNvPr id="12" name="图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8259" y="1902151"/>
            <a:ext cx="486922" cy="486110"/>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6795155" y="693795"/>
            <a:ext cx="1848117" cy="1848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800"/>
                                        <p:tgtEl>
                                          <p:spTgt spid="2"/>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3" presetClass="entr" presetSubtype="3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par>
                                <p:cTn id="31" presetID="10" presetClass="entr" presetSubtype="0" fill="hold"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
                                        <p:tgtEl>
                                          <p:spTgt spid="9"/>
                                        </p:tgtEl>
                                      </p:cBhvr>
                                    </p:animEffect>
                                  </p:childTnLst>
                                </p:cTn>
                              </p:par>
                              <p:par>
                                <p:cTn id="34" presetID="6" presetClass="emph" presetSubtype="0" fill="hold" nodeType="withEffect">
                                  <p:stCondLst>
                                    <p:cond delay="500"/>
                                  </p:stCondLst>
                                  <p:childTnLst>
                                    <p:animScale>
                                      <p:cBhvr>
                                        <p:cTn id="35" dur="1000" fill="hold"/>
                                        <p:tgtEl>
                                          <p:spTgt spid="9"/>
                                        </p:tgtEl>
                                      </p:cBhvr>
                                      <p:by x="150000" y="150000"/>
                                    </p:animScale>
                                  </p:childTnLst>
                                </p:cTn>
                              </p:par>
                              <p:par>
                                <p:cTn id="36" presetID="10" presetClass="exit" presetSubtype="0" fill="hold" nodeType="withEffect">
                                  <p:stCondLst>
                                    <p:cond delay="600"/>
                                  </p:stCondLst>
                                  <p:childTnLst>
                                    <p:animEffect transition="out" filter="fade">
                                      <p:cBhvr>
                                        <p:cTn id="37" dur="900"/>
                                        <p:tgtEl>
                                          <p:spTgt spid="9"/>
                                        </p:tgtEl>
                                      </p:cBhvr>
                                    </p:animEffect>
                                    <p:set>
                                      <p:cBhvr>
                                        <p:cTn id="38" dur="1" fill="hold">
                                          <p:stCondLst>
                                            <p:cond delay="899"/>
                                          </p:stCondLst>
                                        </p:cTn>
                                        <p:tgtEl>
                                          <p:spTgt spid="9"/>
                                        </p:tgtEl>
                                        <p:attrNameLst>
                                          <p:attrName>style.visibility</p:attrName>
                                        </p:attrNameLst>
                                      </p:cBhvr>
                                      <p:to>
                                        <p:strVal val="hidden"/>
                                      </p:to>
                                    </p:set>
                                  </p:childTnLst>
                                </p:cTn>
                              </p:par>
                            </p:childTnLst>
                          </p:cTn>
                        </p:par>
                        <p:par>
                          <p:cTn id="39" fill="hold">
                            <p:stCondLst>
                              <p:cond delay="3500"/>
                            </p:stCondLst>
                            <p:childTnLst>
                              <p:par>
                                <p:cTn id="40" presetID="56" presetClass="entr" presetSubtype="0" fill="hold" grpId="0" nodeType="afterEffect">
                                  <p:stCondLst>
                                    <p:cond delay="0"/>
                                  </p:stCondLst>
                                  <p:iterate type="lt">
                                    <p:tmPct val="23333"/>
                                  </p:iterate>
                                  <p:childTnLst>
                                    <p:set>
                                      <p:cBhvr>
                                        <p:cTn id="41" dur="1" fill="hold">
                                          <p:stCondLst>
                                            <p:cond delay="0"/>
                                          </p:stCondLst>
                                        </p:cTn>
                                        <p:tgtEl>
                                          <p:spTgt spid="10"/>
                                        </p:tgtEl>
                                        <p:attrNameLst>
                                          <p:attrName>style.visibility</p:attrName>
                                        </p:attrNameLst>
                                      </p:cBhvr>
                                      <p:to>
                                        <p:strVal val="visible"/>
                                      </p:to>
                                    </p:set>
                                    <p:anim by="(-#ppt_w*2)" calcmode="lin" valueType="num">
                                      <p:cBhvr rctx="PPT">
                                        <p:cTn id="42" dur="500" autoRev="1" fill="hold">
                                          <p:stCondLst>
                                            <p:cond delay="0"/>
                                          </p:stCondLst>
                                        </p:cTn>
                                        <p:tgtEl>
                                          <p:spTgt spid="10"/>
                                        </p:tgtEl>
                                        <p:attrNameLst>
                                          <p:attrName>ppt_w</p:attrName>
                                        </p:attrNameLst>
                                      </p:cBhvr>
                                    </p:anim>
                                    <p:anim by="(#ppt_w*0.50)" calcmode="lin" valueType="num">
                                      <p:cBhvr>
                                        <p:cTn id="43" dur="500" decel="50000" autoRev="1" fill="hold">
                                          <p:stCondLst>
                                            <p:cond delay="0"/>
                                          </p:stCondLst>
                                        </p:cTn>
                                        <p:tgtEl>
                                          <p:spTgt spid="10"/>
                                        </p:tgtEl>
                                        <p:attrNameLst>
                                          <p:attrName>ppt_x</p:attrName>
                                        </p:attrNameLst>
                                      </p:cBhvr>
                                    </p:anim>
                                    <p:anim from="(-#ppt_h/2)" to="(#ppt_y)" calcmode="lin" valueType="num">
                                      <p:cBhvr>
                                        <p:cTn id="44" dur="1000" fill="hold">
                                          <p:stCondLst>
                                            <p:cond delay="0"/>
                                          </p:stCondLst>
                                        </p:cTn>
                                        <p:tgtEl>
                                          <p:spTgt spid="10"/>
                                        </p:tgtEl>
                                        <p:attrNameLst>
                                          <p:attrName>ppt_y</p:attrName>
                                        </p:attrNameLst>
                                      </p:cBhvr>
                                    </p:anim>
                                    <p:animRot by="21600000">
                                      <p:cBhvr>
                                        <p:cTn id="45" dur="1000" fill="hold">
                                          <p:stCondLst>
                                            <p:cond delay="0"/>
                                          </p:stCondLst>
                                        </p:cTn>
                                        <p:tgtEl>
                                          <p:spTgt spid="10"/>
                                        </p:tgtEl>
                                        <p:attrNameLst>
                                          <p:attrName>r</p:attrName>
                                        </p:attrNameLst>
                                      </p:cBhvr>
                                    </p:animRot>
                                  </p:childTnLst>
                                </p:cTn>
                              </p:par>
                            </p:childTnLst>
                          </p:cTn>
                        </p:par>
                        <p:par>
                          <p:cTn id="46" fill="hold">
                            <p:stCondLst>
                              <p:cond delay="8333"/>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67"/>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10" presetClass="entr" presetSubtype="0" fill="hold" nodeType="withEffect">
                                  <p:stCondLst>
                                    <p:cond delay="1367"/>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867"/>
                                        <p:tgtEl>
                                          <p:spTgt spid="12"/>
                                        </p:tgtEl>
                                      </p:cBhvr>
                                    </p:animEffect>
                                  </p:childTnLst>
                                </p:cTn>
                              </p:par>
                              <p:par>
                                <p:cTn id="65" presetID="10" presetClass="entr" presetSubtype="0" fill="hold" nodeType="withEffect">
                                  <p:stCondLst>
                                    <p:cond delay="2067"/>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867"/>
                                        <p:tgtEl>
                                          <p:spTgt spid="11"/>
                                        </p:tgtEl>
                                      </p:cBhvr>
                                    </p:animEffect>
                                  </p:childTnLst>
                                </p:cTn>
                              </p:par>
                              <p:par>
                                <p:cTn id="68" presetID="10" presetClass="entr" presetSubtype="0" fill="hold" nodeType="withEffect">
                                  <p:stCondLst>
                                    <p:cond delay="2467"/>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767"/>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1" repeatCount="indefinite" fill="hold" display="0">
                  <p:stCondLst>
                    <p:cond delay="indefinite"/>
                  </p:stCondLst>
                  <p:endCondLst>
                    <p:cond evt="onStopAudio" delay="0">
                      <p:tgtEl>
                        <p:sldTgt/>
                      </p:tgtEl>
                    </p:cond>
                  </p:endCondLst>
                </p:cTn>
                <p:tgtEl>
                  <p:spTgt spid="20"/>
                </p:tgtEl>
              </p:cMediaNode>
            </p:audio>
          </p:childTnLst>
        </p:cTn>
      </p:par>
    </p:tnLst>
    <p:bldLst>
      <p:bldP spid="10"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矩形 2"/>
          <p:cNvSpPr/>
          <p:nvPr/>
        </p:nvSpPr>
        <p:spPr>
          <a:xfrm>
            <a:off x="918594" y="1769930"/>
            <a:ext cx="1812898" cy="2154833"/>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 name="组合 4"/>
          <p:cNvGrpSpPr/>
          <p:nvPr/>
        </p:nvGrpSpPr>
        <p:grpSpPr>
          <a:xfrm>
            <a:off x="3046611" y="1645601"/>
            <a:ext cx="2982961" cy="795962"/>
            <a:chOff x="3081117" y="1826756"/>
            <a:chExt cx="2982961" cy="795962"/>
          </a:xfrm>
        </p:grpSpPr>
        <p:grpSp>
          <p:nvGrpSpPr>
            <p:cNvPr id="6" name="组合 5"/>
            <p:cNvGrpSpPr/>
            <p:nvPr/>
          </p:nvGrpSpPr>
          <p:grpSpPr>
            <a:xfrm>
              <a:off x="3081117" y="1826756"/>
              <a:ext cx="2982961" cy="795962"/>
              <a:chOff x="1693749" y="1619889"/>
              <a:chExt cx="4587081" cy="1224000"/>
            </a:xfrm>
          </p:grpSpPr>
          <p:sp>
            <p:nvSpPr>
              <p:cNvPr id="12" name="Freeform 67"/>
              <p:cNvSpPr/>
              <p:nvPr/>
            </p:nvSpPr>
            <p:spPr bwMode="auto">
              <a:xfrm>
                <a:off x="1693749" y="1874739"/>
                <a:ext cx="738187" cy="719138"/>
              </a:xfrm>
              <a:custGeom>
                <a:avLst/>
                <a:gdLst>
                  <a:gd name="T0" fmla="*/ 95 w 196"/>
                  <a:gd name="T1" fmla="*/ 0 h 189"/>
                  <a:gd name="T2" fmla="*/ 196 w 196"/>
                  <a:gd name="T3" fmla="*/ 0 h 189"/>
                  <a:gd name="T4" fmla="*/ 196 w 196"/>
                  <a:gd name="T5" fmla="*/ 189 h 189"/>
                  <a:gd name="T6" fmla="*/ 95 w 196"/>
                  <a:gd name="T7" fmla="*/ 189 h 189"/>
                  <a:gd name="T8" fmla="*/ 0 w 196"/>
                  <a:gd name="T9" fmla="*/ 94 h 189"/>
                  <a:gd name="T10" fmla="*/ 95 w 196"/>
                  <a:gd name="T11" fmla="*/ 0 h 189"/>
                </a:gdLst>
                <a:ahLst/>
                <a:cxnLst>
                  <a:cxn ang="0">
                    <a:pos x="T0" y="T1"/>
                  </a:cxn>
                  <a:cxn ang="0">
                    <a:pos x="T2" y="T3"/>
                  </a:cxn>
                  <a:cxn ang="0">
                    <a:pos x="T4" y="T5"/>
                  </a:cxn>
                  <a:cxn ang="0">
                    <a:pos x="T6" y="T7"/>
                  </a:cxn>
                  <a:cxn ang="0">
                    <a:pos x="T8" y="T9"/>
                  </a:cxn>
                  <a:cxn ang="0">
                    <a:pos x="T10" y="T11"/>
                  </a:cxn>
                </a:cxnLst>
                <a:rect l="0" t="0" r="r" b="b"/>
                <a:pathLst>
                  <a:path w="196" h="189">
                    <a:moveTo>
                      <a:pt x="95" y="0"/>
                    </a:moveTo>
                    <a:cubicBezTo>
                      <a:pt x="196" y="0"/>
                      <a:pt x="196" y="0"/>
                      <a:pt x="196" y="0"/>
                    </a:cubicBezTo>
                    <a:cubicBezTo>
                      <a:pt x="196" y="189"/>
                      <a:pt x="196" y="189"/>
                      <a:pt x="196" y="189"/>
                    </a:cubicBezTo>
                    <a:cubicBezTo>
                      <a:pt x="95" y="189"/>
                      <a:pt x="95" y="189"/>
                      <a:pt x="95" y="189"/>
                    </a:cubicBezTo>
                    <a:cubicBezTo>
                      <a:pt x="43" y="189"/>
                      <a:pt x="0" y="147"/>
                      <a:pt x="0" y="94"/>
                    </a:cubicBezTo>
                    <a:cubicBezTo>
                      <a:pt x="0" y="42"/>
                      <a:pt x="43" y="0"/>
                      <a:pt x="95" y="0"/>
                    </a:cubicBezTo>
                    <a:close/>
                  </a:path>
                </a:pathLst>
              </a:cu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charset="-122"/>
                  <a:ea typeface="微软雅黑" panose="020B0503020204020204" charset="-122"/>
                </a:endParaRPr>
              </a:p>
            </p:txBody>
          </p:sp>
          <p:sp>
            <p:nvSpPr>
              <p:cNvPr id="13" name="任意多边形 12"/>
              <p:cNvSpPr/>
              <p:nvPr/>
            </p:nvSpPr>
            <p:spPr>
              <a:xfrm>
                <a:off x="3251880" y="1874739"/>
                <a:ext cx="3028950" cy="719138"/>
              </a:xfrm>
              <a:custGeom>
                <a:avLst/>
                <a:gdLst>
                  <a:gd name="connsiteX0" fmla="*/ 0 w 3028950"/>
                  <a:gd name="connsiteY0" fmla="*/ 0 h 719138"/>
                  <a:gd name="connsiteX1" fmla="*/ 1212850 w 3028950"/>
                  <a:gd name="connsiteY1" fmla="*/ 0 h 719138"/>
                  <a:gd name="connsiteX2" fmla="*/ 2675506 w 3028950"/>
                  <a:gd name="connsiteY2" fmla="*/ 0 h 719138"/>
                  <a:gd name="connsiteX3" fmla="*/ 3028950 w 3028950"/>
                  <a:gd name="connsiteY3" fmla="*/ 357667 h 719138"/>
                  <a:gd name="connsiteX4" fmla="*/ 2675506 w 3028950"/>
                  <a:gd name="connsiteY4" fmla="*/ 719138 h 719138"/>
                  <a:gd name="connsiteX5" fmla="*/ 1212850 w 3028950"/>
                  <a:gd name="connsiteY5" fmla="*/ 719138 h 719138"/>
                  <a:gd name="connsiteX6" fmla="*/ 0 w 3028950"/>
                  <a:gd name="connsiteY6" fmla="*/ 719138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950" h="719138">
                    <a:moveTo>
                      <a:pt x="0" y="0"/>
                    </a:moveTo>
                    <a:lnTo>
                      <a:pt x="1212850" y="0"/>
                    </a:lnTo>
                    <a:cubicBezTo>
                      <a:pt x="1212850" y="0"/>
                      <a:pt x="1212850" y="0"/>
                      <a:pt x="2675506" y="0"/>
                    </a:cubicBezTo>
                    <a:cubicBezTo>
                      <a:pt x="2871028" y="0"/>
                      <a:pt x="3028950" y="159809"/>
                      <a:pt x="3028950" y="357667"/>
                    </a:cubicBezTo>
                    <a:cubicBezTo>
                      <a:pt x="3028950" y="559330"/>
                      <a:pt x="2871028" y="719138"/>
                      <a:pt x="2675506" y="719138"/>
                    </a:cubicBezTo>
                    <a:cubicBezTo>
                      <a:pt x="2675506" y="719138"/>
                      <a:pt x="2675506" y="719138"/>
                      <a:pt x="1212850" y="719138"/>
                    </a:cubicBezTo>
                    <a:lnTo>
                      <a:pt x="0" y="719138"/>
                    </a:lnTo>
                    <a:close/>
                  </a:path>
                </a:pathLst>
              </a:cu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charset="-122"/>
                  <a:ea typeface="微软雅黑" panose="020B0503020204020204" charset="-122"/>
                </a:endParaRPr>
              </a:p>
            </p:txBody>
          </p:sp>
          <p:pic>
            <p:nvPicPr>
              <p:cNvPr id="14" name="图片 13"/>
              <p:cNvPicPr>
                <a:picLocks noChangeAspect="1"/>
              </p:cNvPicPr>
              <p:nvPr/>
            </p:nvPicPr>
            <p:blipFill rotWithShape="1">
              <a:blip r:embed="rId3"/>
              <a:srcRect l="971" t="9608" r="58068" b="11113"/>
              <a:stretch>
                <a:fillRect/>
              </a:stretch>
            </p:blipFill>
            <p:spPr>
              <a:xfrm>
                <a:off x="2344994" y="1619889"/>
                <a:ext cx="86942" cy="1224000"/>
              </a:xfrm>
              <a:prstGeom prst="rect">
                <a:avLst/>
              </a:prstGeom>
            </p:spPr>
          </p:pic>
          <p:pic>
            <p:nvPicPr>
              <p:cNvPr id="15" name="图片 14"/>
              <p:cNvPicPr>
                <a:picLocks noChangeAspect="1"/>
              </p:cNvPicPr>
              <p:nvPr/>
            </p:nvPicPr>
            <p:blipFill rotWithShape="1">
              <a:blip r:embed="rId3"/>
              <a:srcRect l="971" t="9608" r="58068" b="11113"/>
              <a:stretch>
                <a:fillRect/>
              </a:stretch>
            </p:blipFill>
            <p:spPr>
              <a:xfrm flipH="1">
                <a:off x="3251880" y="1619889"/>
                <a:ext cx="86942" cy="1224000"/>
              </a:xfrm>
              <a:prstGeom prst="rect">
                <a:avLst/>
              </a:prstGeom>
            </p:spPr>
          </p:pic>
        </p:grpSp>
        <p:grpSp>
          <p:nvGrpSpPr>
            <p:cNvPr id="7" name="组合 6"/>
            <p:cNvGrpSpPr/>
            <p:nvPr/>
          </p:nvGrpSpPr>
          <p:grpSpPr>
            <a:xfrm>
              <a:off x="3193318" y="2095116"/>
              <a:ext cx="256852" cy="242234"/>
              <a:chOff x="766763" y="3062288"/>
              <a:chExt cx="390525" cy="368300"/>
            </a:xfrm>
          </p:grpSpPr>
          <p:sp>
            <p:nvSpPr>
              <p:cNvPr id="10" name="Freeform 7"/>
              <p:cNvSpPr/>
              <p:nvPr/>
            </p:nvSpPr>
            <p:spPr bwMode="auto">
              <a:xfrm>
                <a:off x="766763" y="3240088"/>
                <a:ext cx="390525" cy="190500"/>
              </a:xfrm>
              <a:custGeom>
                <a:avLst/>
                <a:gdLst>
                  <a:gd name="T0" fmla="*/ 38 w 76"/>
                  <a:gd name="T1" fmla="*/ 0 h 38"/>
                  <a:gd name="T2" fmla="*/ 0 w 76"/>
                  <a:gd name="T3" fmla="*/ 38 h 38"/>
                  <a:gd name="T4" fmla="*/ 76 w 76"/>
                  <a:gd name="T5" fmla="*/ 38 h 38"/>
                  <a:gd name="T6" fmla="*/ 38 w 76"/>
                  <a:gd name="T7" fmla="*/ 0 h 38"/>
                </a:gdLst>
                <a:ahLst/>
                <a:cxnLst>
                  <a:cxn ang="0">
                    <a:pos x="T0" y="T1"/>
                  </a:cxn>
                  <a:cxn ang="0">
                    <a:pos x="T2" y="T3"/>
                  </a:cxn>
                  <a:cxn ang="0">
                    <a:pos x="T4" y="T5"/>
                  </a:cxn>
                  <a:cxn ang="0">
                    <a:pos x="T6" y="T7"/>
                  </a:cxn>
                </a:cxnLst>
                <a:rect l="0" t="0" r="r" b="b"/>
                <a:pathLst>
                  <a:path w="76" h="38">
                    <a:moveTo>
                      <a:pt x="38" y="0"/>
                    </a:moveTo>
                    <a:cubicBezTo>
                      <a:pt x="17" y="0"/>
                      <a:pt x="0" y="17"/>
                      <a:pt x="0" y="38"/>
                    </a:cubicBezTo>
                    <a:cubicBezTo>
                      <a:pt x="76" y="38"/>
                      <a:pt x="76" y="38"/>
                      <a:pt x="76" y="38"/>
                    </a:cubicBezTo>
                    <a:cubicBezTo>
                      <a:pt x="76" y="17"/>
                      <a:pt x="59" y="0"/>
                      <a:pt x="38" y="0"/>
                    </a:cubicBezTo>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charset="-122"/>
                  <a:ea typeface="微软雅黑" panose="020B0503020204020204" charset="-122"/>
                </a:endParaRPr>
              </a:p>
            </p:txBody>
          </p:sp>
          <p:sp>
            <p:nvSpPr>
              <p:cNvPr id="11" name="Oval 8"/>
              <p:cNvSpPr>
                <a:spLocks noChangeArrowheads="1"/>
              </p:cNvSpPr>
              <p:nvPr/>
            </p:nvSpPr>
            <p:spPr bwMode="auto">
              <a:xfrm>
                <a:off x="874713" y="3062288"/>
                <a:ext cx="169863" cy="163513"/>
              </a:xfrm>
              <a:prstGeom prst="ellipse">
                <a:avLst/>
              </a:pr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charset="-122"/>
                  <a:ea typeface="微软雅黑" panose="020B0503020204020204" charset="-122"/>
                </a:endParaRPr>
              </a:p>
            </p:txBody>
          </p:sp>
        </p:grpSp>
        <p:sp>
          <p:nvSpPr>
            <p:cNvPr id="8" name="TextBox 49"/>
            <p:cNvSpPr txBox="1"/>
            <p:nvPr/>
          </p:nvSpPr>
          <p:spPr>
            <a:xfrm>
              <a:off x="3537258" y="1992484"/>
              <a:ext cx="557106" cy="461665"/>
            </a:xfrm>
            <a:prstGeom prst="rect">
              <a:avLst/>
            </a:prstGeom>
            <a:noFill/>
            <a:ln w="3175">
              <a:noFill/>
            </a:ln>
          </p:spPr>
          <p:txBody>
            <a:bodyPr wrap="square" rtlCol="0">
              <a:spAutoFit/>
            </a:bodyPr>
            <a:lstStyle/>
            <a:p>
              <a:pPr algn="ctr"/>
              <a:r>
                <a:rPr lang="en-US" altLang="zh-CN" sz="24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a:rPr>
                <a:t>01</a:t>
              </a:r>
            </a:p>
          </p:txBody>
        </p:sp>
        <p:sp>
          <p:nvSpPr>
            <p:cNvPr id="9" name="TextBox 49"/>
            <p:cNvSpPr txBox="1"/>
            <p:nvPr/>
          </p:nvSpPr>
          <p:spPr>
            <a:xfrm>
              <a:off x="4188791" y="2071040"/>
              <a:ext cx="1230946" cy="338554"/>
            </a:xfrm>
            <a:prstGeom prst="rect">
              <a:avLst/>
            </a:prstGeom>
            <a:noFill/>
            <a:ln w="3175">
              <a:noFill/>
            </a:ln>
          </p:spPr>
          <p:txBody>
            <a:bodyPr wrap="square" rtlCol="0">
              <a:spAutoFit/>
            </a:bodyPr>
            <a:lstStyle/>
            <a:p>
              <a:pPr lvl="0" defTabSz="914400" fontAlgn="base">
                <a:spcBef>
                  <a:spcPct val="0"/>
                </a:spcBef>
                <a:spcAft>
                  <a:spcPct val="0"/>
                </a:spcAft>
                <a:defRPr/>
              </a:pPr>
              <a:r>
                <a:rPr lang="zh-CN" altLang="en-US" sz="1600" kern="0" dirty="0">
                  <a:solidFill>
                    <a:schemeClr val="bg1"/>
                  </a:solidFill>
                  <a:latin typeface="微软雅黑" panose="020B0503020204020204" charset="-122"/>
                  <a:ea typeface="微软雅黑" panose="020B0503020204020204" charset="-122"/>
                  <a:cs typeface="Clear Sans" panose="020B0503030202020304" pitchFamily="34" charset="0"/>
                </a:rPr>
                <a:t>添加标题</a:t>
              </a:r>
            </a:p>
          </p:txBody>
        </p:sp>
      </p:grpSp>
      <p:grpSp>
        <p:nvGrpSpPr>
          <p:cNvPr id="16" name="组合 15"/>
          <p:cNvGrpSpPr/>
          <p:nvPr/>
        </p:nvGrpSpPr>
        <p:grpSpPr>
          <a:xfrm>
            <a:off x="3046611" y="2439942"/>
            <a:ext cx="2982961" cy="795962"/>
            <a:chOff x="3081117" y="2621097"/>
            <a:chExt cx="2982961" cy="795962"/>
          </a:xfrm>
        </p:grpSpPr>
        <p:grpSp>
          <p:nvGrpSpPr>
            <p:cNvPr id="17" name="组合 16"/>
            <p:cNvGrpSpPr/>
            <p:nvPr/>
          </p:nvGrpSpPr>
          <p:grpSpPr>
            <a:xfrm>
              <a:off x="3081117" y="2621097"/>
              <a:ext cx="2982961" cy="795962"/>
              <a:chOff x="1693749" y="1619889"/>
              <a:chExt cx="4587081" cy="1224000"/>
            </a:xfrm>
          </p:grpSpPr>
          <p:sp>
            <p:nvSpPr>
              <p:cNvPr id="23" name="Freeform 67"/>
              <p:cNvSpPr/>
              <p:nvPr/>
            </p:nvSpPr>
            <p:spPr bwMode="auto">
              <a:xfrm>
                <a:off x="1693749" y="1874739"/>
                <a:ext cx="738187" cy="719138"/>
              </a:xfrm>
              <a:custGeom>
                <a:avLst/>
                <a:gdLst>
                  <a:gd name="T0" fmla="*/ 95 w 196"/>
                  <a:gd name="T1" fmla="*/ 0 h 189"/>
                  <a:gd name="T2" fmla="*/ 196 w 196"/>
                  <a:gd name="T3" fmla="*/ 0 h 189"/>
                  <a:gd name="T4" fmla="*/ 196 w 196"/>
                  <a:gd name="T5" fmla="*/ 189 h 189"/>
                  <a:gd name="T6" fmla="*/ 95 w 196"/>
                  <a:gd name="T7" fmla="*/ 189 h 189"/>
                  <a:gd name="T8" fmla="*/ 0 w 196"/>
                  <a:gd name="T9" fmla="*/ 94 h 189"/>
                  <a:gd name="T10" fmla="*/ 95 w 196"/>
                  <a:gd name="T11" fmla="*/ 0 h 189"/>
                </a:gdLst>
                <a:ahLst/>
                <a:cxnLst>
                  <a:cxn ang="0">
                    <a:pos x="T0" y="T1"/>
                  </a:cxn>
                  <a:cxn ang="0">
                    <a:pos x="T2" y="T3"/>
                  </a:cxn>
                  <a:cxn ang="0">
                    <a:pos x="T4" y="T5"/>
                  </a:cxn>
                  <a:cxn ang="0">
                    <a:pos x="T6" y="T7"/>
                  </a:cxn>
                  <a:cxn ang="0">
                    <a:pos x="T8" y="T9"/>
                  </a:cxn>
                  <a:cxn ang="0">
                    <a:pos x="T10" y="T11"/>
                  </a:cxn>
                </a:cxnLst>
                <a:rect l="0" t="0" r="r" b="b"/>
                <a:pathLst>
                  <a:path w="196" h="189">
                    <a:moveTo>
                      <a:pt x="95" y="0"/>
                    </a:moveTo>
                    <a:cubicBezTo>
                      <a:pt x="196" y="0"/>
                      <a:pt x="196" y="0"/>
                      <a:pt x="196" y="0"/>
                    </a:cubicBezTo>
                    <a:cubicBezTo>
                      <a:pt x="196" y="189"/>
                      <a:pt x="196" y="189"/>
                      <a:pt x="196" y="189"/>
                    </a:cubicBezTo>
                    <a:cubicBezTo>
                      <a:pt x="95" y="189"/>
                      <a:pt x="95" y="189"/>
                      <a:pt x="95" y="189"/>
                    </a:cubicBezTo>
                    <a:cubicBezTo>
                      <a:pt x="43" y="189"/>
                      <a:pt x="0" y="147"/>
                      <a:pt x="0" y="94"/>
                    </a:cubicBezTo>
                    <a:cubicBezTo>
                      <a:pt x="0" y="42"/>
                      <a:pt x="43" y="0"/>
                      <a:pt x="95" y="0"/>
                    </a:cubicBezTo>
                    <a:close/>
                  </a:path>
                </a:pathLst>
              </a:cu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charset="-122"/>
                  <a:ea typeface="微软雅黑" panose="020B0503020204020204" charset="-122"/>
                </a:endParaRPr>
              </a:p>
            </p:txBody>
          </p:sp>
          <p:sp>
            <p:nvSpPr>
              <p:cNvPr id="24" name="任意多边形 23"/>
              <p:cNvSpPr/>
              <p:nvPr/>
            </p:nvSpPr>
            <p:spPr>
              <a:xfrm>
                <a:off x="3251880" y="1874739"/>
                <a:ext cx="3028950" cy="719138"/>
              </a:xfrm>
              <a:custGeom>
                <a:avLst/>
                <a:gdLst>
                  <a:gd name="connsiteX0" fmla="*/ 0 w 3028950"/>
                  <a:gd name="connsiteY0" fmla="*/ 0 h 719138"/>
                  <a:gd name="connsiteX1" fmla="*/ 1212850 w 3028950"/>
                  <a:gd name="connsiteY1" fmla="*/ 0 h 719138"/>
                  <a:gd name="connsiteX2" fmla="*/ 2675506 w 3028950"/>
                  <a:gd name="connsiteY2" fmla="*/ 0 h 719138"/>
                  <a:gd name="connsiteX3" fmla="*/ 3028950 w 3028950"/>
                  <a:gd name="connsiteY3" fmla="*/ 357667 h 719138"/>
                  <a:gd name="connsiteX4" fmla="*/ 2675506 w 3028950"/>
                  <a:gd name="connsiteY4" fmla="*/ 719138 h 719138"/>
                  <a:gd name="connsiteX5" fmla="*/ 1212850 w 3028950"/>
                  <a:gd name="connsiteY5" fmla="*/ 719138 h 719138"/>
                  <a:gd name="connsiteX6" fmla="*/ 0 w 3028950"/>
                  <a:gd name="connsiteY6" fmla="*/ 719138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950" h="719138">
                    <a:moveTo>
                      <a:pt x="0" y="0"/>
                    </a:moveTo>
                    <a:lnTo>
                      <a:pt x="1212850" y="0"/>
                    </a:lnTo>
                    <a:cubicBezTo>
                      <a:pt x="1212850" y="0"/>
                      <a:pt x="1212850" y="0"/>
                      <a:pt x="2675506" y="0"/>
                    </a:cubicBezTo>
                    <a:cubicBezTo>
                      <a:pt x="2871028" y="0"/>
                      <a:pt x="3028950" y="159809"/>
                      <a:pt x="3028950" y="357667"/>
                    </a:cubicBezTo>
                    <a:cubicBezTo>
                      <a:pt x="3028950" y="559330"/>
                      <a:pt x="2871028" y="719138"/>
                      <a:pt x="2675506" y="719138"/>
                    </a:cubicBezTo>
                    <a:cubicBezTo>
                      <a:pt x="2675506" y="719138"/>
                      <a:pt x="2675506" y="719138"/>
                      <a:pt x="1212850" y="719138"/>
                    </a:cubicBezTo>
                    <a:lnTo>
                      <a:pt x="0" y="719138"/>
                    </a:lnTo>
                    <a:close/>
                  </a:path>
                </a:pathLst>
              </a:cu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0000"/>
                  </a:solidFill>
                  <a:latin typeface="微软雅黑" panose="020B0503020204020204" charset="-122"/>
                  <a:ea typeface="微软雅黑" panose="020B0503020204020204" charset="-122"/>
                </a:endParaRPr>
              </a:p>
            </p:txBody>
          </p:sp>
          <p:pic>
            <p:nvPicPr>
              <p:cNvPr id="25" name="图片 24"/>
              <p:cNvPicPr>
                <a:picLocks noChangeAspect="1"/>
              </p:cNvPicPr>
              <p:nvPr/>
            </p:nvPicPr>
            <p:blipFill rotWithShape="1">
              <a:blip r:embed="rId3"/>
              <a:srcRect l="971" t="9608" r="58068" b="11113"/>
              <a:stretch>
                <a:fillRect/>
              </a:stretch>
            </p:blipFill>
            <p:spPr>
              <a:xfrm>
                <a:off x="2344994" y="1619889"/>
                <a:ext cx="86942" cy="1224000"/>
              </a:xfrm>
              <a:prstGeom prst="rect">
                <a:avLst/>
              </a:prstGeom>
            </p:spPr>
          </p:pic>
          <p:pic>
            <p:nvPicPr>
              <p:cNvPr id="26" name="图片 25"/>
              <p:cNvPicPr>
                <a:picLocks noChangeAspect="1"/>
              </p:cNvPicPr>
              <p:nvPr/>
            </p:nvPicPr>
            <p:blipFill rotWithShape="1">
              <a:blip r:embed="rId3"/>
              <a:srcRect l="971" t="9608" r="58068" b="11113"/>
              <a:stretch>
                <a:fillRect/>
              </a:stretch>
            </p:blipFill>
            <p:spPr>
              <a:xfrm flipH="1">
                <a:off x="3251880" y="1619889"/>
                <a:ext cx="86942" cy="1224000"/>
              </a:xfrm>
              <a:prstGeom prst="rect">
                <a:avLst/>
              </a:prstGeom>
            </p:spPr>
          </p:pic>
        </p:grpSp>
        <p:grpSp>
          <p:nvGrpSpPr>
            <p:cNvPr id="18" name="组合 17"/>
            <p:cNvGrpSpPr/>
            <p:nvPr/>
          </p:nvGrpSpPr>
          <p:grpSpPr>
            <a:xfrm>
              <a:off x="3186477" y="2859928"/>
              <a:ext cx="297765" cy="254454"/>
              <a:chOff x="746125" y="1423987"/>
              <a:chExt cx="436563" cy="373063"/>
            </a:xfrm>
            <a:solidFill>
              <a:schemeClr val="bg1"/>
            </a:solidFill>
          </p:grpSpPr>
          <p:sp>
            <p:nvSpPr>
              <p:cNvPr id="21" name="Freeform 5"/>
              <p:cNvSpPr/>
              <p:nvPr/>
            </p:nvSpPr>
            <p:spPr bwMode="auto">
              <a:xfrm>
                <a:off x="796925" y="1498600"/>
                <a:ext cx="334963" cy="298450"/>
              </a:xfrm>
              <a:custGeom>
                <a:avLst/>
                <a:gdLst>
                  <a:gd name="T0" fmla="*/ 33 w 65"/>
                  <a:gd name="T1" fmla="*/ 0 h 60"/>
                  <a:gd name="T2" fmla="*/ 31 w 65"/>
                  <a:gd name="T3" fmla="*/ 1 h 60"/>
                  <a:gd name="T4" fmla="*/ 2 w 65"/>
                  <a:gd name="T5" fmla="*/ 25 h 60"/>
                  <a:gd name="T6" fmla="*/ 0 w 65"/>
                  <a:gd name="T7" fmla="*/ 29 h 60"/>
                  <a:gd name="T8" fmla="*/ 0 w 65"/>
                  <a:gd name="T9" fmla="*/ 57 h 60"/>
                  <a:gd name="T10" fmla="*/ 2 w 65"/>
                  <a:gd name="T11" fmla="*/ 60 h 60"/>
                  <a:gd name="T12" fmla="*/ 63 w 65"/>
                  <a:gd name="T13" fmla="*/ 60 h 60"/>
                  <a:gd name="T14" fmla="*/ 65 w 65"/>
                  <a:gd name="T15" fmla="*/ 57 h 60"/>
                  <a:gd name="T16" fmla="*/ 65 w 65"/>
                  <a:gd name="T17" fmla="*/ 29 h 60"/>
                  <a:gd name="T18" fmla="*/ 64 w 65"/>
                  <a:gd name="T19" fmla="*/ 25 h 60"/>
                  <a:gd name="T20" fmla="*/ 34 w 65"/>
                  <a:gd name="T21" fmla="*/ 1 h 60"/>
                  <a:gd name="T22" fmla="*/ 33 w 65"/>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0">
                    <a:moveTo>
                      <a:pt x="33" y="0"/>
                    </a:moveTo>
                    <a:cubicBezTo>
                      <a:pt x="32" y="0"/>
                      <a:pt x="31" y="0"/>
                      <a:pt x="31" y="1"/>
                    </a:cubicBezTo>
                    <a:cubicBezTo>
                      <a:pt x="2" y="25"/>
                      <a:pt x="2" y="25"/>
                      <a:pt x="2" y="25"/>
                    </a:cubicBezTo>
                    <a:cubicBezTo>
                      <a:pt x="1" y="26"/>
                      <a:pt x="0" y="28"/>
                      <a:pt x="0" y="29"/>
                    </a:cubicBezTo>
                    <a:cubicBezTo>
                      <a:pt x="0" y="57"/>
                      <a:pt x="0" y="57"/>
                      <a:pt x="0" y="57"/>
                    </a:cubicBezTo>
                    <a:cubicBezTo>
                      <a:pt x="0" y="59"/>
                      <a:pt x="1" y="60"/>
                      <a:pt x="2" y="60"/>
                    </a:cubicBezTo>
                    <a:cubicBezTo>
                      <a:pt x="63" y="60"/>
                      <a:pt x="63" y="60"/>
                      <a:pt x="63" y="60"/>
                    </a:cubicBezTo>
                    <a:cubicBezTo>
                      <a:pt x="64" y="60"/>
                      <a:pt x="65" y="59"/>
                      <a:pt x="65" y="57"/>
                    </a:cubicBezTo>
                    <a:cubicBezTo>
                      <a:pt x="65" y="29"/>
                      <a:pt x="65" y="29"/>
                      <a:pt x="65" y="29"/>
                    </a:cubicBezTo>
                    <a:cubicBezTo>
                      <a:pt x="65" y="28"/>
                      <a:pt x="65" y="26"/>
                      <a:pt x="64" y="25"/>
                    </a:cubicBezTo>
                    <a:cubicBezTo>
                      <a:pt x="34" y="1"/>
                      <a:pt x="34" y="1"/>
                      <a:pt x="34" y="1"/>
                    </a:cubicBezTo>
                    <a:cubicBezTo>
                      <a:pt x="34"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charset="-122"/>
                  <a:ea typeface="微软雅黑" panose="020B0503020204020204" charset="-122"/>
                </a:endParaRPr>
              </a:p>
            </p:txBody>
          </p:sp>
          <p:sp>
            <p:nvSpPr>
              <p:cNvPr id="22" name="Freeform 6"/>
              <p:cNvSpPr/>
              <p:nvPr/>
            </p:nvSpPr>
            <p:spPr bwMode="auto">
              <a:xfrm>
                <a:off x="746125" y="1423987"/>
                <a:ext cx="436563" cy="204788"/>
              </a:xfrm>
              <a:custGeom>
                <a:avLst/>
                <a:gdLst>
                  <a:gd name="T0" fmla="*/ 43 w 85"/>
                  <a:gd name="T1" fmla="*/ 0 h 41"/>
                  <a:gd name="T2" fmla="*/ 41 w 85"/>
                  <a:gd name="T3" fmla="*/ 1 h 41"/>
                  <a:gd name="T4" fmla="*/ 1 w 85"/>
                  <a:gd name="T5" fmla="*/ 34 h 41"/>
                  <a:gd name="T6" fmla="*/ 1 w 85"/>
                  <a:gd name="T7" fmla="*/ 37 h 41"/>
                  <a:gd name="T8" fmla="*/ 3 w 85"/>
                  <a:gd name="T9" fmla="*/ 40 h 41"/>
                  <a:gd name="T10" fmla="*/ 5 w 85"/>
                  <a:gd name="T11" fmla="*/ 41 h 41"/>
                  <a:gd name="T12" fmla="*/ 6 w 85"/>
                  <a:gd name="T13" fmla="*/ 40 h 41"/>
                  <a:gd name="T14" fmla="*/ 41 w 85"/>
                  <a:gd name="T15" fmla="*/ 11 h 41"/>
                  <a:gd name="T16" fmla="*/ 43 w 85"/>
                  <a:gd name="T17" fmla="*/ 10 h 41"/>
                  <a:gd name="T18" fmla="*/ 44 w 85"/>
                  <a:gd name="T19" fmla="*/ 11 h 41"/>
                  <a:gd name="T20" fmla="*/ 79 w 85"/>
                  <a:gd name="T21" fmla="*/ 40 h 41"/>
                  <a:gd name="T22" fmla="*/ 80 w 85"/>
                  <a:gd name="T23" fmla="*/ 41 h 41"/>
                  <a:gd name="T24" fmla="*/ 82 w 85"/>
                  <a:gd name="T25" fmla="*/ 40 h 41"/>
                  <a:gd name="T26" fmla="*/ 84 w 85"/>
                  <a:gd name="T27" fmla="*/ 37 h 41"/>
                  <a:gd name="T28" fmla="*/ 84 w 85"/>
                  <a:gd name="T29" fmla="*/ 34 h 41"/>
                  <a:gd name="T30" fmla="*/ 44 w 85"/>
                  <a:gd name="T31" fmla="*/ 1 h 41"/>
                  <a:gd name="T32" fmla="*/ 43 w 85"/>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41">
                    <a:moveTo>
                      <a:pt x="43" y="0"/>
                    </a:moveTo>
                    <a:cubicBezTo>
                      <a:pt x="42" y="0"/>
                      <a:pt x="41" y="0"/>
                      <a:pt x="41" y="1"/>
                    </a:cubicBezTo>
                    <a:cubicBezTo>
                      <a:pt x="1" y="34"/>
                      <a:pt x="1" y="34"/>
                      <a:pt x="1" y="34"/>
                    </a:cubicBezTo>
                    <a:cubicBezTo>
                      <a:pt x="0" y="35"/>
                      <a:pt x="0" y="36"/>
                      <a:pt x="1" y="37"/>
                    </a:cubicBezTo>
                    <a:cubicBezTo>
                      <a:pt x="3" y="40"/>
                      <a:pt x="3" y="40"/>
                      <a:pt x="3" y="40"/>
                    </a:cubicBezTo>
                    <a:cubicBezTo>
                      <a:pt x="4" y="40"/>
                      <a:pt x="4" y="41"/>
                      <a:pt x="5" y="41"/>
                    </a:cubicBezTo>
                    <a:cubicBezTo>
                      <a:pt x="5" y="41"/>
                      <a:pt x="6" y="40"/>
                      <a:pt x="6" y="40"/>
                    </a:cubicBezTo>
                    <a:cubicBezTo>
                      <a:pt x="41" y="11"/>
                      <a:pt x="41" y="11"/>
                      <a:pt x="41" y="11"/>
                    </a:cubicBezTo>
                    <a:cubicBezTo>
                      <a:pt x="41" y="11"/>
                      <a:pt x="42" y="10"/>
                      <a:pt x="43" y="10"/>
                    </a:cubicBezTo>
                    <a:cubicBezTo>
                      <a:pt x="43" y="10"/>
                      <a:pt x="44" y="11"/>
                      <a:pt x="44" y="11"/>
                    </a:cubicBezTo>
                    <a:cubicBezTo>
                      <a:pt x="79" y="40"/>
                      <a:pt x="79" y="40"/>
                      <a:pt x="79" y="40"/>
                    </a:cubicBezTo>
                    <a:cubicBezTo>
                      <a:pt x="79" y="40"/>
                      <a:pt x="80" y="41"/>
                      <a:pt x="80" y="41"/>
                    </a:cubicBezTo>
                    <a:cubicBezTo>
                      <a:pt x="81" y="41"/>
                      <a:pt x="82" y="40"/>
                      <a:pt x="82" y="40"/>
                    </a:cubicBezTo>
                    <a:cubicBezTo>
                      <a:pt x="84" y="37"/>
                      <a:pt x="84" y="37"/>
                      <a:pt x="84" y="37"/>
                    </a:cubicBezTo>
                    <a:cubicBezTo>
                      <a:pt x="85" y="36"/>
                      <a:pt x="85" y="35"/>
                      <a:pt x="84" y="34"/>
                    </a:cubicBezTo>
                    <a:cubicBezTo>
                      <a:pt x="44" y="1"/>
                      <a:pt x="44" y="1"/>
                      <a:pt x="44" y="1"/>
                    </a:cubicBezTo>
                    <a:cubicBezTo>
                      <a:pt x="44"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charset="-122"/>
                  <a:ea typeface="微软雅黑" panose="020B0503020204020204" charset="-122"/>
                </a:endParaRPr>
              </a:p>
            </p:txBody>
          </p:sp>
        </p:grpSp>
        <p:sp>
          <p:nvSpPr>
            <p:cNvPr id="19" name="TextBox 49"/>
            <p:cNvSpPr txBox="1"/>
            <p:nvPr/>
          </p:nvSpPr>
          <p:spPr>
            <a:xfrm>
              <a:off x="3542701" y="2810309"/>
              <a:ext cx="557106" cy="461665"/>
            </a:xfrm>
            <a:prstGeom prst="rect">
              <a:avLst/>
            </a:prstGeom>
            <a:noFill/>
            <a:ln w="3175">
              <a:noFill/>
            </a:ln>
          </p:spPr>
          <p:txBody>
            <a:bodyPr wrap="square" rtlCol="0">
              <a:spAutoFit/>
            </a:bodyPr>
            <a:lstStyle/>
            <a:p>
              <a:pPr algn="ctr"/>
              <a:r>
                <a:rPr lang="en-US" altLang="zh-CN" sz="24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a:rPr>
                <a:t>02</a:t>
              </a:r>
            </a:p>
          </p:txBody>
        </p:sp>
        <p:sp>
          <p:nvSpPr>
            <p:cNvPr id="20" name="TextBox 49"/>
            <p:cNvSpPr txBox="1"/>
            <p:nvPr/>
          </p:nvSpPr>
          <p:spPr>
            <a:xfrm>
              <a:off x="4181251" y="2856350"/>
              <a:ext cx="1230946" cy="338554"/>
            </a:xfrm>
            <a:prstGeom prst="rect">
              <a:avLst/>
            </a:prstGeom>
            <a:noFill/>
            <a:ln w="3175">
              <a:noFill/>
            </a:ln>
          </p:spPr>
          <p:txBody>
            <a:bodyPr wrap="square" rtlCol="0">
              <a:spAutoFit/>
            </a:bodyPr>
            <a:lstStyle/>
            <a:p>
              <a:pPr lvl="0" defTabSz="914400" fontAlgn="base">
                <a:spcBef>
                  <a:spcPct val="0"/>
                </a:spcBef>
                <a:spcAft>
                  <a:spcPct val="0"/>
                </a:spcAft>
                <a:defRPr/>
              </a:pPr>
              <a:r>
                <a:rPr lang="zh-CN" altLang="en-US" sz="1600" kern="0" dirty="0">
                  <a:solidFill>
                    <a:schemeClr val="bg1"/>
                  </a:solidFill>
                  <a:latin typeface="微软雅黑" panose="020B0503020204020204" charset="-122"/>
                  <a:ea typeface="微软雅黑" panose="020B0503020204020204" charset="-122"/>
                  <a:cs typeface="Clear Sans" panose="020B0503030202020304" pitchFamily="34" charset="0"/>
                </a:rPr>
                <a:t>添加标题</a:t>
              </a:r>
            </a:p>
          </p:txBody>
        </p:sp>
      </p:grpSp>
      <p:grpSp>
        <p:nvGrpSpPr>
          <p:cNvPr id="27" name="组合 26"/>
          <p:cNvGrpSpPr/>
          <p:nvPr/>
        </p:nvGrpSpPr>
        <p:grpSpPr>
          <a:xfrm>
            <a:off x="3046611" y="3234283"/>
            <a:ext cx="2982961" cy="795962"/>
            <a:chOff x="3081117" y="3415438"/>
            <a:chExt cx="2982961" cy="795962"/>
          </a:xfrm>
        </p:grpSpPr>
        <p:grpSp>
          <p:nvGrpSpPr>
            <p:cNvPr id="28" name="组合 27"/>
            <p:cNvGrpSpPr/>
            <p:nvPr/>
          </p:nvGrpSpPr>
          <p:grpSpPr>
            <a:xfrm>
              <a:off x="3081117" y="3415438"/>
              <a:ext cx="2982961" cy="795962"/>
              <a:chOff x="1693749" y="1619889"/>
              <a:chExt cx="4587081" cy="1224000"/>
            </a:xfrm>
          </p:grpSpPr>
          <p:sp>
            <p:nvSpPr>
              <p:cNvPr id="32" name="Freeform 67"/>
              <p:cNvSpPr/>
              <p:nvPr/>
            </p:nvSpPr>
            <p:spPr bwMode="auto">
              <a:xfrm>
                <a:off x="1693749" y="1874739"/>
                <a:ext cx="738187" cy="719138"/>
              </a:xfrm>
              <a:custGeom>
                <a:avLst/>
                <a:gdLst>
                  <a:gd name="T0" fmla="*/ 95 w 196"/>
                  <a:gd name="T1" fmla="*/ 0 h 189"/>
                  <a:gd name="T2" fmla="*/ 196 w 196"/>
                  <a:gd name="T3" fmla="*/ 0 h 189"/>
                  <a:gd name="T4" fmla="*/ 196 w 196"/>
                  <a:gd name="T5" fmla="*/ 189 h 189"/>
                  <a:gd name="T6" fmla="*/ 95 w 196"/>
                  <a:gd name="T7" fmla="*/ 189 h 189"/>
                  <a:gd name="T8" fmla="*/ 0 w 196"/>
                  <a:gd name="T9" fmla="*/ 94 h 189"/>
                  <a:gd name="T10" fmla="*/ 95 w 196"/>
                  <a:gd name="T11" fmla="*/ 0 h 189"/>
                </a:gdLst>
                <a:ahLst/>
                <a:cxnLst>
                  <a:cxn ang="0">
                    <a:pos x="T0" y="T1"/>
                  </a:cxn>
                  <a:cxn ang="0">
                    <a:pos x="T2" y="T3"/>
                  </a:cxn>
                  <a:cxn ang="0">
                    <a:pos x="T4" y="T5"/>
                  </a:cxn>
                  <a:cxn ang="0">
                    <a:pos x="T6" y="T7"/>
                  </a:cxn>
                  <a:cxn ang="0">
                    <a:pos x="T8" y="T9"/>
                  </a:cxn>
                  <a:cxn ang="0">
                    <a:pos x="T10" y="T11"/>
                  </a:cxn>
                </a:cxnLst>
                <a:rect l="0" t="0" r="r" b="b"/>
                <a:pathLst>
                  <a:path w="196" h="189">
                    <a:moveTo>
                      <a:pt x="95" y="0"/>
                    </a:moveTo>
                    <a:cubicBezTo>
                      <a:pt x="196" y="0"/>
                      <a:pt x="196" y="0"/>
                      <a:pt x="196" y="0"/>
                    </a:cubicBezTo>
                    <a:cubicBezTo>
                      <a:pt x="196" y="189"/>
                      <a:pt x="196" y="189"/>
                      <a:pt x="196" y="189"/>
                    </a:cubicBezTo>
                    <a:cubicBezTo>
                      <a:pt x="95" y="189"/>
                      <a:pt x="95" y="189"/>
                      <a:pt x="95" y="189"/>
                    </a:cubicBezTo>
                    <a:cubicBezTo>
                      <a:pt x="43" y="189"/>
                      <a:pt x="0" y="147"/>
                      <a:pt x="0" y="94"/>
                    </a:cubicBezTo>
                    <a:cubicBezTo>
                      <a:pt x="0" y="42"/>
                      <a:pt x="43" y="0"/>
                      <a:pt x="95" y="0"/>
                    </a:cubicBezTo>
                    <a:close/>
                  </a:path>
                </a:pathLst>
              </a:cu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charset="-122"/>
                  <a:ea typeface="微软雅黑" panose="020B0503020204020204" charset="-122"/>
                </a:endParaRPr>
              </a:p>
            </p:txBody>
          </p:sp>
          <p:sp>
            <p:nvSpPr>
              <p:cNvPr id="33" name="任意多边形 32"/>
              <p:cNvSpPr/>
              <p:nvPr/>
            </p:nvSpPr>
            <p:spPr>
              <a:xfrm>
                <a:off x="3251880" y="1874739"/>
                <a:ext cx="3028950" cy="719138"/>
              </a:xfrm>
              <a:custGeom>
                <a:avLst/>
                <a:gdLst>
                  <a:gd name="connsiteX0" fmla="*/ 0 w 3028950"/>
                  <a:gd name="connsiteY0" fmla="*/ 0 h 719138"/>
                  <a:gd name="connsiteX1" fmla="*/ 1212850 w 3028950"/>
                  <a:gd name="connsiteY1" fmla="*/ 0 h 719138"/>
                  <a:gd name="connsiteX2" fmla="*/ 2675506 w 3028950"/>
                  <a:gd name="connsiteY2" fmla="*/ 0 h 719138"/>
                  <a:gd name="connsiteX3" fmla="*/ 3028950 w 3028950"/>
                  <a:gd name="connsiteY3" fmla="*/ 357667 h 719138"/>
                  <a:gd name="connsiteX4" fmla="*/ 2675506 w 3028950"/>
                  <a:gd name="connsiteY4" fmla="*/ 719138 h 719138"/>
                  <a:gd name="connsiteX5" fmla="*/ 1212850 w 3028950"/>
                  <a:gd name="connsiteY5" fmla="*/ 719138 h 719138"/>
                  <a:gd name="connsiteX6" fmla="*/ 0 w 3028950"/>
                  <a:gd name="connsiteY6" fmla="*/ 719138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950" h="719138">
                    <a:moveTo>
                      <a:pt x="0" y="0"/>
                    </a:moveTo>
                    <a:lnTo>
                      <a:pt x="1212850" y="0"/>
                    </a:lnTo>
                    <a:cubicBezTo>
                      <a:pt x="1212850" y="0"/>
                      <a:pt x="1212850" y="0"/>
                      <a:pt x="2675506" y="0"/>
                    </a:cubicBezTo>
                    <a:cubicBezTo>
                      <a:pt x="2871028" y="0"/>
                      <a:pt x="3028950" y="159809"/>
                      <a:pt x="3028950" y="357667"/>
                    </a:cubicBezTo>
                    <a:cubicBezTo>
                      <a:pt x="3028950" y="559330"/>
                      <a:pt x="2871028" y="719138"/>
                      <a:pt x="2675506" y="719138"/>
                    </a:cubicBezTo>
                    <a:cubicBezTo>
                      <a:pt x="2675506" y="719138"/>
                      <a:pt x="2675506" y="719138"/>
                      <a:pt x="1212850" y="719138"/>
                    </a:cubicBezTo>
                    <a:lnTo>
                      <a:pt x="0" y="719138"/>
                    </a:lnTo>
                    <a:close/>
                  </a:path>
                </a:pathLst>
              </a:cu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charset="-122"/>
                  <a:ea typeface="微软雅黑" panose="020B0503020204020204" charset="-122"/>
                </a:endParaRPr>
              </a:p>
            </p:txBody>
          </p:sp>
          <p:pic>
            <p:nvPicPr>
              <p:cNvPr id="34" name="图片 33"/>
              <p:cNvPicPr>
                <a:picLocks noChangeAspect="1"/>
              </p:cNvPicPr>
              <p:nvPr/>
            </p:nvPicPr>
            <p:blipFill rotWithShape="1">
              <a:blip r:embed="rId3"/>
              <a:srcRect l="971" t="9608" r="58068" b="11113"/>
              <a:stretch>
                <a:fillRect/>
              </a:stretch>
            </p:blipFill>
            <p:spPr>
              <a:xfrm>
                <a:off x="2344994" y="1619889"/>
                <a:ext cx="86942" cy="1224000"/>
              </a:xfrm>
              <a:prstGeom prst="rect">
                <a:avLst/>
              </a:prstGeom>
            </p:spPr>
          </p:pic>
          <p:pic>
            <p:nvPicPr>
              <p:cNvPr id="35" name="图片 34"/>
              <p:cNvPicPr>
                <a:picLocks noChangeAspect="1"/>
              </p:cNvPicPr>
              <p:nvPr/>
            </p:nvPicPr>
            <p:blipFill rotWithShape="1">
              <a:blip r:embed="rId3"/>
              <a:srcRect l="971" t="9608" r="58068" b="11113"/>
              <a:stretch>
                <a:fillRect/>
              </a:stretch>
            </p:blipFill>
            <p:spPr>
              <a:xfrm flipH="1">
                <a:off x="3251880" y="1619889"/>
                <a:ext cx="86942" cy="1224000"/>
              </a:xfrm>
              <a:prstGeom prst="rect">
                <a:avLst/>
              </a:prstGeom>
            </p:spPr>
          </p:pic>
        </p:grpSp>
        <p:sp>
          <p:nvSpPr>
            <p:cNvPr id="29" name="Freeform 11"/>
            <p:cNvSpPr>
              <a:spLocks noEditPoints="1"/>
            </p:cNvSpPr>
            <p:nvPr/>
          </p:nvSpPr>
          <p:spPr bwMode="auto">
            <a:xfrm>
              <a:off x="3172903" y="3677684"/>
              <a:ext cx="276691" cy="271469"/>
            </a:xfrm>
            <a:custGeom>
              <a:avLst/>
              <a:gdLst>
                <a:gd name="T0" fmla="*/ 41 w 82"/>
                <a:gd name="T1" fmla="*/ 60 h 83"/>
                <a:gd name="T2" fmla="*/ 23 w 82"/>
                <a:gd name="T3" fmla="*/ 42 h 83"/>
                <a:gd name="T4" fmla="*/ 41 w 82"/>
                <a:gd name="T5" fmla="*/ 24 h 83"/>
                <a:gd name="T6" fmla="*/ 59 w 82"/>
                <a:gd name="T7" fmla="*/ 42 h 83"/>
                <a:gd name="T8" fmla="*/ 41 w 82"/>
                <a:gd name="T9" fmla="*/ 60 h 83"/>
                <a:gd name="T10" fmla="*/ 41 w 82"/>
                <a:gd name="T11" fmla="*/ 0 h 83"/>
                <a:gd name="T12" fmla="*/ 33 w 82"/>
                <a:gd name="T13" fmla="*/ 6 h 83"/>
                <a:gd name="T14" fmla="*/ 31 w 82"/>
                <a:gd name="T15" fmla="*/ 13 h 83"/>
                <a:gd name="T16" fmla="*/ 28 w 82"/>
                <a:gd name="T17" fmla="*/ 13 h 83"/>
                <a:gd name="T18" fmla="*/ 21 w 82"/>
                <a:gd name="T19" fmla="*/ 11 h 83"/>
                <a:gd name="T20" fmla="*/ 18 w 82"/>
                <a:gd name="T21" fmla="*/ 10 h 83"/>
                <a:gd name="T22" fmla="*/ 12 w 82"/>
                <a:gd name="T23" fmla="*/ 13 h 83"/>
                <a:gd name="T24" fmla="*/ 10 w 82"/>
                <a:gd name="T25" fmla="*/ 22 h 83"/>
                <a:gd name="T26" fmla="*/ 13 w 82"/>
                <a:gd name="T27" fmla="*/ 29 h 83"/>
                <a:gd name="T28" fmla="*/ 5 w 82"/>
                <a:gd name="T29" fmla="*/ 34 h 83"/>
                <a:gd name="T30" fmla="*/ 0 w 82"/>
                <a:gd name="T31" fmla="*/ 42 h 83"/>
                <a:gd name="T32" fmla="*/ 5 w 82"/>
                <a:gd name="T33" fmla="*/ 50 h 83"/>
                <a:gd name="T34" fmla="*/ 12 w 82"/>
                <a:gd name="T35" fmla="*/ 52 h 83"/>
                <a:gd name="T36" fmla="*/ 10 w 82"/>
                <a:gd name="T37" fmla="*/ 62 h 83"/>
                <a:gd name="T38" fmla="*/ 12 w 82"/>
                <a:gd name="T39" fmla="*/ 71 h 83"/>
                <a:gd name="T40" fmla="*/ 18 w 82"/>
                <a:gd name="T41" fmla="*/ 74 h 83"/>
                <a:gd name="T42" fmla="*/ 21 w 82"/>
                <a:gd name="T43" fmla="*/ 73 h 83"/>
                <a:gd name="T44" fmla="*/ 27 w 82"/>
                <a:gd name="T45" fmla="*/ 70 h 83"/>
                <a:gd name="T46" fmla="*/ 28 w 82"/>
                <a:gd name="T47" fmla="*/ 70 h 83"/>
                <a:gd name="T48" fmla="*/ 33 w 82"/>
                <a:gd name="T49" fmla="*/ 78 h 83"/>
                <a:gd name="T50" fmla="*/ 41 w 82"/>
                <a:gd name="T51" fmla="*/ 83 h 83"/>
                <a:gd name="T52" fmla="*/ 49 w 82"/>
                <a:gd name="T53" fmla="*/ 78 h 83"/>
                <a:gd name="T54" fmla="*/ 52 w 82"/>
                <a:gd name="T55" fmla="*/ 71 h 83"/>
                <a:gd name="T56" fmla="*/ 54 w 82"/>
                <a:gd name="T57" fmla="*/ 71 h 83"/>
                <a:gd name="T58" fmla="*/ 61 w 82"/>
                <a:gd name="T59" fmla="*/ 73 h 83"/>
                <a:gd name="T60" fmla="*/ 64 w 82"/>
                <a:gd name="T61" fmla="*/ 74 h 83"/>
                <a:gd name="T62" fmla="*/ 70 w 82"/>
                <a:gd name="T63" fmla="*/ 71 h 83"/>
                <a:gd name="T64" fmla="*/ 72 w 82"/>
                <a:gd name="T65" fmla="*/ 62 h 83"/>
                <a:gd name="T66" fmla="*/ 69 w 82"/>
                <a:gd name="T67" fmla="*/ 55 h 83"/>
                <a:gd name="T68" fmla="*/ 77 w 82"/>
                <a:gd name="T69" fmla="*/ 50 h 83"/>
                <a:gd name="T70" fmla="*/ 82 w 82"/>
                <a:gd name="T71" fmla="*/ 42 h 83"/>
                <a:gd name="T72" fmla="*/ 77 w 82"/>
                <a:gd name="T73" fmla="*/ 34 h 83"/>
                <a:gd name="T74" fmla="*/ 70 w 82"/>
                <a:gd name="T75" fmla="*/ 31 h 83"/>
                <a:gd name="T76" fmla="*/ 72 w 82"/>
                <a:gd name="T77" fmla="*/ 22 h 83"/>
                <a:gd name="T78" fmla="*/ 70 w 82"/>
                <a:gd name="T79" fmla="*/ 13 h 83"/>
                <a:gd name="T80" fmla="*/ 64 w 82"/>
                <a:gd name="T81" fmla="*/ 10 h 83"/>
                <a:gd name="T82" fmla="*/ 61 w 82"/>
                <a:gd name="T83" fmla="*/ 11 h 83"/>
                <a:gd name="T84" fmla="*/ 55 w 82"/>
                <a:gd name="T85" fmla="*/ 14 h 83"/>
                <a:gd name="T86" fmla="*/ 54 w 82"/>
                <a:gd name="T87" fmla="*/ 14 h 83"/>
                <a:gd name="T88" fmla="*/ 49 w 82"/>
                <a:gd name="T89" fmla="*/ 6 h 83"/>
                <a:gd name="T90" fmla="*/ 41 w 82"/>
                <a:gd name="T9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83">
                  <a:moveTo>
                    <a:pt x="41" y="60"/>
                  </a:moveTo>
                  <a:cubicBezTo>
                    <a:pt x="31" y="60"/>
                    <a:pt x="23" y="52"/>
                    <a:pt x="23" y="42"/>
                  </a:cubicBezTo>
                  <a:cubicBezTo>
                    <a:pt x="23" y="32"/>
                    <a:pt x="31" y="24"/>
                    <a:pt x="41" y="24"/>
                  </a:cubicBezTo>
                  <a:cubicBezTo>
                    <a:pt x="51" y="24"/>
                    <a:pt x="59" y="32"/>
                    <a:pt x="59" y="42"/>
                  </a:cubicBezTo>
                  <a:cubicBezTo>
                    <a:pt x="59" y="52"/>
                    <a:pt x="51" y="60"/>
                    <a:pt x="41" y="60"/>
                  </a:cubicBezTo>
                  <a:moveTo>
                    <a:pt x="41" y="0"/>
                  </a:moveTo>
                  <a:cubicBezTo>
                    <a:pt x="37" y="0"/>
                    <a:pt x="33" y="3"/>
                    <a:pt x="33" y="6"/>
                  </a:cubicBezTo>
                  <a:cubicBezTo>
                    <a:pt x="33" y="9"/>
                    <a:pt x="32" y="12"/>
                    <a:pt x="31" y="13"/>
                  </a:cubicBezTo>
                  <a:cubicBezTo>
                    <a:pt x="30" y="13"/>
                    <a:pt x="29" y="13"/>
                    <a:pt x="28" y="13"/>
                  </a:cubicBezTo>
                  <a:cubicBezTo>
                    <a:pt x="26" y="13"/>
                    <a:pt x="23" y="13"/>
                    <a:pt x="21" y="11"/>
                  </a:cubicBezTo>
                  <a:cubicBezTo>
                    <a:pt x="20" y="10"/>
                    <a:pt x="19" y="10"/>
                    <a:pt x="18" y="10"/>
                  </a:cubicBezTo>
                  <a:cubicBezTo>
                    <a:pt x="16" y="10"/>
                    <a:pt x="14" y="11"/>
                    <a:pt x="12" y="13"/>
                  </a:cubicBezTo>
                  <a:cubicBezTo>
                    <a:pt x="9" y="16"/>
                    <a:pt x="8" y="20"/>
                    <a:pt x="10" y="22"/>
                  </a:cubicBezTo>
                  <a:cubicBezTo>
                    <a:pt x="12" y="24"/>
                    <a:pt x="14" y="27"/>
                    <a:pt x="13" y="29"/>
                  </a:cubicBezTo>
                  <a:cubicBezTo>
                    <a:pt x="12" y="30"/>
                    <a:pt x="8" y="34"/>
                    <a:pt x="5" y="34"/>
                  </a:cubicBezTo>
                  <a:cubicBezTo>
                    <a:pt x="2" y="34"/>
                    <a:pt x="0" y="38"/>
                    <a:pt x="0" y="42"/>
                  </a:cubicBezTo>
                  <a:cubicBezTo>
                    <a:pt x="0" y="46"/>
                    <a:pt x="2" y="50"/>
                    <a:pt x="5" y="50"/>
                  </a:cubicBezTo>
                  <a:cubicBezTo>
                    <a:pt x="8" y="50"/>
                    <a:pt x="11" y="51"/>
                    <a:pt x="12" y="52"/>
                  </a:cubicBezTo>
                  <a:cubicBezTo>
                    <a:pt x="12" y="54"/>
                    <a:pt x="12" y="59"/>
                    <a:pt x="10" y="62"/>
                  </a:cubicBezTo>
                  <a:cubicBezTo>
                    <a:pt x="8" y="64"/>
                    <a:pt x="9" y="68"/>
                    <a:pt x="12" y="71"/>
                  </a:cubicBezTo>
                  <a:cubicBezTo>
                    <a:pt x="14" y="73"/>
                    <a:pt x="16" y="74"/>
                    <a:pt x="18" y="74"/>
                  </a:cubicBezTo>
                  <a:cubicBezTo>
                    <a:pt x="19" y="74"/>
                    <a:pt x="20" y="74"/>
                    <a:pt x="21" y="73"/>
                  </a:cubicBezTo>
                  <a:cubicBezTo>
                    <a:pt x="23" y="71"/>
                    <a:pt x="25" y="70"/>
                    <a:pt x="27" y="70"/>
                  </a:cubicBezTo>
                  <a:cubicBezTo>
                    <a:pt x="27" y="70"/>
                    <a:pt x="28" y="70"/>
                    <a:pt x="28" y="70"/>
                  </a:cubicBezTo>
                  <a:cubicBezTo>
                    <a:pt x="29" y="71"/>
                    <a:pt x="33" y="75"/>
                    <a:pt x="33" y="78"/>
                  </a:cubicBezTo>
                  <a:cubicBezTo>
                    <a:pt x="33" y="81"/>
                    <a:pt x="37" y="83"/>
                    <a:pt x="41" y="83"/>
                  </a:cubicBezTo>
                  <a:cubicBezTo>
                    <a:pt x="45" y="83"/>
                    <a:pt x="49" y="81"/>
                    <a:pt x="49" y="78"/>
                  </a:cubicBezTo>
                  <a:cubicBezTo>
                    <a:pt x="49" y="75"/>
                    <a:pt x="50" y="72"/>
                    <a:pt x="52" y="71"/>
                  </a:cubicBezTo>
                  <a:cubicBezTo>
                    <a:pt x="52" y="71"/>
                    <a:pt x="53" y="71"/>
                    <a:pt x="54" y="71"/>
                  </a:cubicBezTo>
                  <a:cubicBezTo>
                    <a:pt x="56" y="71"/>
                    <a:pt x="59" y="71"/>
                    <a:pt x="61" y="73"/>
                  </a:cubicBezTo>
                  <a:cubicBezTo>
                    <a:pt x="62" y="74"/>
                    <a:pt x="63" y="74"/>
                    <a:pt x="64" y="74"/>
                  </a:cubicBezTo>
                  <a:cubicBezTo>
                    <a:pt x="66" y="74"/>
                    <a:pt x="69" y="73"/>
                    <a:pt x="70" y="71"/>
                  </a:cubicBezTo>
                  <a:cubicBezTo>
                    <a:pt x="73" y="68"/>
                    <a:pt x="74" y="64"/>
                    <a:pt x="72" y="62"/>
                  </a:cubicBezTo>
                  <a:cubicBezTo>
                    <a:pt x="70" y="59"/>
                    <a:pt x="68" y="56"/>
                    <a:pt x="69" y="55"/>
                  </a:cubicBezTo>
                  <a:cubicBezTo>
                    <a:pt x="70" y="54"/>
                    <a:pt x="74" y="50"/>
                    <a:pt x="77" y="50"/>
                  </a:cubicBezTo>
                  <a:cubicBezTo>
                    <a:pt x="80" y="50"/>
                    <a:pt x="82" y="46"/>
                    <a:pt x="82" y="42"/>
                  </a:cubicBezTo>
                  <a:cubicBezTo>
                    <a:pt x="82" y="38"/>
                    <a:pt x="80" y="34"/>
                    <a:pt x="77" y="34"/>
                  </a:cubicBezTo>
                  <a:cubicBezTo>
                    <a:pt x="74" y="34"/>
                    <a:pt x="71" y="33"/>
                    <a:pt x="70" y="31"/>
                  </a:cubicBezTo>
                  <a:cubicBezTo>
                    <a:pt x="70" y="30"/>
                    <a:pt x="70" y="24"/>
                    <a:pt x="72" y="22"/>
                  </a:cubicBezTo>
                  <a:cubicBezTo>
                    <a:pt x="74" y="20"/>
                    <a:pt x="73" y="16"/>
                    <a:pt x="70" y="13"/>
                  </a:cubicBezTo>
                  <a:cubicBezTo>
                    <a:pt x="69" y="11"/>
                    <a:pt x="66" y="10"/>
                    <a:pt x="64" y="10"/>
                  </a:cubicBezTo>
                  <a:cubicBezTo>
                    <a:pt x="63" y="10"/>
                    <a:pt x="62" y="10"/>
                    <a:pt x="61" y="11"/>
                  </a:cubicBezTo>
                  <a:cubicBezTo>
                    <a:pt x="59" y="13"/>
                    <a:pt x="57" y="14"/>
                    <a:pt x="55" y="14"/>
                  </a:cubicBezTo>
                  <a:cubicBezTo>
                    <a:pt x="55" y="14"/>
                    <a:pt x="55" y="14"/>
                    <a:pt x="54" y="14"/>
                  </a:cubicBezTo>
                  <a:cubicBezTo>
                    <a:pt x="53" y="13"/>
                    <a:pt x="49" y="9"/>
                    <a:pt x="49" y="6"/>
                  </a:cubicBezTo>
                  <a:cubicBezTo>
                    <a:pt x="49" y="3"/>
                    <a:pt x="45" y="0"/>
                    <a:pt x="41" y="0"/>
                  </a:cubicBezTo>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charset="-122"/>
                <a:ea typeface="微软雅黑" panose="020B0503020204020204" charset="-122"/>
              </a:endParaRPr>
            </a:p>
          </p:txBody>
        </p:sp>
        <p:sp>
          <p:nvSpPr>
            <p:cNvPr id="30" name="TextBox 49"/>
            <p:cNvSpPr txBox="1"/>
            <p:nvPr/>
          </p:nvSpPr>
          <p:spPr>
            <a:xfrm>
              <a:off x="3548925" y="3589869"/>
              <a:ext cx="613276" cy="461665"/>
            </a:xfrm>
            <a:prstGeom prst="rect">
              <a:avLst/>
            </a:prstGeom>
            <a:noFill/>
            <a:ln w="3175">
              <a:noFill/>
            </a:ln>
          </p:spPr>
          <p:txBody>
            <a:bodyPr wrap="square" rtlCol="0">
              <a:spAutoFit/>
            </a:bodyPr>
            <a:lstStyle/>
            <a:p>
              <a:pPr algn="ctr"/>
              <a:r>
                <a:rPr lang="en-US" altLang="zh-CN" sz="24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a:rPr>
                <a:t>03</a:t>
              </a:r>
            </a:p>
          </p:txBody>
        </p:sp>
        <p:sp>
          <p:nvSpPr>
            <p:cNvPr id="31" name="TextBox 49"/>
            <p:cNvSpPr txBox="1"/>
            <p:nvPr/>
          </p:nvSpPr>
          <p:spPr>
            <a:xfrm>
              <a:off x="4216835" y="3651424"/>
              <a:ext cx="1230946" cy="338554"/>
            </a:xfrm>
            <a:prstGeom prst="rect">
              <a:avLst/>
            </a:prstGeom>
            <a:noFill/>
            <a:ln w="3175">
              <a:noFill/>
            </a:ln>
          </p:spPr>
          <p:txBody>
            <a:bodyPr wrap="square" rtlCol="0">
              <a:spAutoFit/>
            </a:bodyPr>
            <a:lstStyle/>
            <a:p>
              <a:pPr lvl="0" defTabSz="914400" fontAlgn="base">
                <a:spcBef>
                  <a:spcPct val="0"/>
                </a:spcBef>
                <a:spcAft>
                  <a:spcPct val="0"/>
                </a:spcAft>
                <a:defRPr/>
              </a:pPr>
              <a:r>
                <a:rPr lang="zh-CN" altLang="en-US" sz="1600" kern="0" dirty="0">
                  <a:solidFill>
                    <a:schemeClr val="bg1"/>
                  </a:solidFill>
                  <a:latin typeface="微软雅黑" panose="020B0503020204020204" charset="-122"/>
                  <a:ea typeface="微软雅黑" panose="020B0503020204020204" charset="-122"/>
                  <a:cs typeface="Clear Sans" panose="020B0503030202020304" pitchFamily="34" charset="0"/>
                </a:rPr>
                <a:t>添加标题</a:t>
              </a:r>
            </a:p>
          </p:txBody>
        </p:sp>
      </p:grpSp>
      <p:sp>
        <p:nvSpPr>
          <p:cNvPr id="36" name="矩形 47"/>
          <p:cNvSpPr>
            <a:spLocks noChangeArrowheads="1"/>
          </p:cNvSpPr>
          <p:nvPr/>
        </p:nvSpPr>
        <p:spPr bwMode="auto">
          <a:xfrm>
            <a:off x="6059921" y="1784058"/>
            <a:ext cx="23179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150000"/>
              </a:lnSpc>
            </a:pPr>
            <a:r>
              <a:rPr lang="zh-CN" altLang="en-US" sz="1000" dirty="0">
                <a:solidFill>
                  <a:prstClr val="black">
                    <a:lumMod val="75000"/>
                    <a:lumOff val="25000"/>
                  </a:prstClr>
                </a:solidFill>
                <a:latin typeface="微软雅黑" panose="020B0503020204020204" charset="-122"/>
                <a:ea typeface="微软雅黑" panose="020B0503020204020204" charset="-122"/>
                <a:sym typeface="Gill Sans" charset="0"/>
              </a:rPr>
              <a:t>添加详细文本描述，建议与标题相关并符合整体语言风格，语言简洁。</a:t>
            </a:r>
          </a:p>
        </p:txBody>
      </p:sp>
      <p:sp>
        <p:nvSpPr>
          <p:cNvPr id="37" name="矩形 47"/>
          <p:cNvSpPr>
            <a:spLocks noChangeArrowheads="1"/>
          </p:cNvSpPr>
          <p:nvPr/>
        </p:nvSpPr>
        <p:spPr bwMode="auto">
          <a:xfrm>
            <a:off x="6029572" y="2566195"/>
            <a:ext cx="23179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150000"/>
              </a:lnSpc>
            </a:pPr>
            <a:r>
              <a:rPr lang="zh-CN" altLang="en-US" sz="1000" dirty="0">
                <a:solidFill>
                  <a:prstClr val="black">
                    <a:lumMod val="75000"/>
                    <a:lumOff val="25000"/>
                  </a:prstClr>
                </a:solidFill>
                <a:latin typeface="微软雅黑" panose="020B0503020204020204" charset="-122"/>
                <a:ea typeface="微软雅黑" panose="020B0503020204020204" charset="-122"/>
                <a:sym typeface="Gill Sans" charset="0"/>
              </a:rPr>
              <a:t>添加详细文本描述，建议与标题相关并符合整体语言风格，语言简洁。</a:t>
            </a:r>
          </a:p>
        </p:txBody>
      </p:sp>
      <p:sp>
        <p:nvSpPr>
          <p:cNvPr id="38" name="矩形 47"/>
          <p:cNvSpPr>
            <a:spLocks noChangeArrowheads="1"/>
          </p:cNvSpPr>
          <p:nvPr/>
        </p:nvSpPr>
        <p:spPr bwMode="auto">
          <a:xfrm>
            <a:off x="6029571" y="3376002"/>
            <a:ext cx="23179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150000"/>
              </a:lnSpc>
            </a:pPr>
            <a:r>
              <a:rPr lang="zh-CN" altLang="en-US" sz="1000" dirty="0">
                <a:solidFill>
                  <a:prstClr val="black">
                    <a:lumMod val="75000"/>
                    <a:lumOff val="25000"/>
                  </a:prstClr>
                </a:solidFill>
                <a:latin typeface="微软雅黑" panose="020B0503020204020204" charset="-122"/>
                <a:ea typeface="微软雅黑" panose="020B0503020204020204" charset="-122"/>
                <a:sym typeface="Gill Sans" charset="0"/>
              </a:rPr>
              <a:t>添加详细文本描述，建议与标题相关并符合整体语言风格，语言简洁。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21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600"/>
                            </p:stCondLst>
                            <p:childTnLst>
                              <p:par>
                                <p:cTn id="18" presetID="2" presetClass="entr" presetSubtype="2" decel="10000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900" fill="hold"/>
                                        <p:tgtEl>
                                          <p:spTgt spid="36"/>
                                        </p:tgtEl>
                                        <p:attrNameLst>
                                          <p:attrName>ppt_x</p:attrName>
                                        </p:attrNameLst>
                                      </p:cBhvr>
                                      <p:tavLst>
                                        <p:tav tm="0">
                                          <p:val>
                                            <p:strVal val="1+#ppt_w/2"/>
                                          </p:val>
                                        </p:tav>
                                        <p:tav tm="100000">
                                          <p:val>
                                            <p:strVal val="#ppt_x"/>
                                          </p:val>
                                        </p:tav>
                                      </p:tavLst>
                                    </p:anim>
                                    <p:anim calcmode="lin" valueType="num">
                                      <p:cBhvr additive="base">
                                        <p:cTn id="21" dur="9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36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4100"/>
                            </p:stCondLst>
                            <p:childTnLst>
                              <p:par>
                                <p:cTn id="27" presetID="2" presetClass="entr" presetSubtype="2" decel="10000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900" fill="hold"/>
                                        <p:tgtEl>
                                          <p:spTgt spid="37"/>
                                        </p:tgtEl>
                                        <p:attrNameLst>
                                          <p:attrName>ppt_x</p:attrName>
                                        </p:attrNameLst>
                                      </p:cBhvr>
                                      <p:tavLst>
                                        <p:tav tm="0">
                                          <p:val>
                                            <p:strVal val="1+#ppt_w/2"/>
                                          </p:val>
                                        </p:tav>
                                        <p:tav tm="100000">
                                          <p:val>
                                            <p:strVal val="#ppt_x"/>
                                          </p:val>
                                        </p:tav>
                                      </p:tavLst>
                                    </p:anim>
                                    <p:anim calcmode="lin" valueType="num">
                                      <p:cBhvr additive="base">
                                        <p:cTn id="30" dur="9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51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5600"/>
                            </p:stCondLst>
                            <p:childTnLst>
                              <p:par>
                                <p:cTn id="36" presetID="2" presetClass="entr" presetSubtype="2" decel="10000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900" fill="hold"/>
                                        <p:tgtEl>
                                          <p:spTgt spid="38"/>
                                        </p:tgtEl>
                                        <p:attrNameLst>
                                          <p:attrName>ppt_x</p:attrName>
                                        </p:attrNameLst>
                                      </p:cBhvr>
                                      <p:tavLst>
                                        <p:tav tm="0">
                                          <p:val>
                                            <p:strVal val="1+#ppt_w/2"/>
                                          </p:val>
                                        </p:tav>
                                        <p:tav tm="100000">
                                          <p:val>
                                            <p:strVal val="#ppt_x"/>
                                          </p:val>
                                        </p:tav>
                                      </p:tavLst>
                                    </p:anim>
                                    <p:anim calcmode="lin" valueType="num">
                                      <p:cBhvr additive="base">
                                        <p:cTn id="39" dur="9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矩形 8"/>
          <p:cNvSpPr>
            <a:spLocks noChangeArrowheads="1"/>
          </p:cNvSpPr>
          <p:nvPr/>
        </p:nvSpPr>
        <p:spPr bwMode="auto">
          <a:xfrm>
            <a:off x="826368" y="1391152"/>
            <a:ext cx="3791821" cy="108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just">
              <a:lnSpc>
                <a:spcPct val="150000"/>
              </a:lnSpc>
              <a:spcBef>
                <a:spcPts val="0"/>
              </a:spcBef>
              <a:buNone/>
            </a:pPr>
            <a:r>
              <a:rPr lang="zh-CN" altLang="en-US" sz="1000" dirty="0">
                <a:solidFill>
                  <a:prstClr val="black">
                    <a:lumMod val="85000"/>
                    <a:lumOff val="15000"/>
                  </a:prst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a:t>
            </a:r>
          </a:p>
        </p:txBody>
      </p:sp>
      <p:sp>
        <p:nvSpPr>
          <p:cNvPr id="5" name="任意多边形 4"/>
          <p:cNvSpPr/>
          <p:nvPr/>
        </p:nvSpPr>
        <p:spPr bwMode="auto">
          <a:xfrm>
            <a:off x="3759141" y="3712866"/>
            <a:ext cx="2381814" cy="1430635"/>
          </a:xfrm>
          <a:custGeom>
            <a:avLst/>
            <a:gdLst>
              <a:gd name="T0" fmla="*/ 0 w 2933700"/>
              <a:gd name="T1" fmla="*/ 1765935 h 1775460"/>
              <a:gd name="T2" fmla="*/ 685800 w 2933700"/>
              <a:gd name="T3" fmla="*/ 3810 h 1775460"/>
              <a:gd name="T4" fmla="*/ 2933700 w 2933700"/>
              <a:gd name="T5" fmla="*/ 0 h 1775460"/>
              <a:gd name="T6" fmla="*/ 2276475 w 2933700"/>
              <a:gd name="T7" fmla="*/ 1775460 h 1775460"/>
              <a:gd name="T8" fmla="*/ 0 w 2933700"/>
              <a:gd name="T9" fmla="*/ 1765935 h 1775460"/>
            </a:gdLst>
            <a:ahLst/>
            <a:cxnLst>
              <a:cxn ang="0">
                <a:pos x="T0" y="T1"/>
              </a:cxn>
              <a:cxn ang="0">
                <a:pos x="T2" y="T3"/>
              </a:cxn>
              <a:cxn ang="0">
                <a:pos x="T4" y="T5"/>
              </a:cxn>
              <a:cxn ang="0">
                <a:pos x="T6" y="T7"/>
              </a:cxn>
              <a:cxn ang="0">
                <a:pos x="T8" y="T9"/>
              </a:cxn>
            </a:cxnLst>
            <a:rect l="0" t="0" r="r" b="b"/>
            <a:pathLst>
              <a:path w="2933700" h="1775460">
                <a:moveTo>
                  <a:pt x="0" y="1765935"/>
                </a:moveTo>
                <a:lnTo>
                  <a:pt x="685800" y="3810"/>
                </a:lnTo>
                <a:lnTo>
                  <a:pt x="2933700" y="0"/>
                </a:lnTo>
                <a:lnTo>
                  <a:pt x="2276475" y="1775460"/>
                </a:lnTo>
                <a:lnTo>
                  <a:pt x="0" y="1765935"/>
                </a:lnTo>
                <a:close/>
              </a:path>
            </a:pathLst>
          </a:custGeom>
          <a:blipFill dpi="0" rotWithShape="1">
            <a:blip r:embed="rId2"/>
            <a:srcRect/>
            <a:stretch>
              <a:fillRect/>
            </a:stretch>
          </a:blipFill>
          <a:ln>
            <a:noFill/>
          </a:ln>
          <a:effectLst>
            <a:innerShdw blurRad="63500" dist="50800" dir="16200000">
              <a:prstClr val="black">
                <a:alpha val="50000"/>
              </a:prstClr>
            </a:innerShdw>
          </a:effectLst>
        </p:spPr>
        <p:txBody>
          <a:bodyPr anchor="ctr"/>
          <a:lstStyle/>
          <a:p>
            <a:endParaRPr lang="zh-CN" altLang="en-US" sz="1800"/>
          </a:p>
        </p:txBody>
      </p:sp>
      <p:sp>
        <p:nvSpPr>
          <p:cNvPr id="6" name="任意多边形 4"/>
          <p:cNvSpPr/>
          <p:nvPr/>
        </p:nvSpPr>
        <p:spPr bwMode="auto">
          <a:xfrm>
            <a:off x="5687277" y="3711576"/>
            <a:ext cx="3456723" cy="1426768"/>
          </a:xfrm>
          <a:custGeom>
            <a:avLst/>
            <a:gdLst>
              <a:gd name="T0" fmla="*/ 0 w 4258129"/>
              <a:gd name="T1" fmla="*/ 1756682 h 1756682"/>
              <a:gd name="T2" fmla="*/ 654050 w 4258129"/>
              <a:gd name="T3" fmla="*/ 907 h 1756682"/>
              <a:gd name="T4" fmla="*/ 4258129 w 4258129"/>
              <a:gd name="T5" fmla="*/ 0 h 1756682"/>
              <a:gd name="T6" fmla="*/ 3663950 w 4258129"/>
              <a:gd name="T7" fmla="*/ 1753507 h 1756682"/>
              <a:gd name="T8" fmla="*/ 0 w 4258129"/>
              <a:gd name="T9" fmla="*/ 1756682 h 1756682"/>
            </a:gdLst>
            <a:ahLst/>
            <a:cxnLst>
              <a:cxn ang="0">
                <a:pos x="T0" y="T1"/>
              </a:cxn>
              <a:cxn ang="0">
                <a:pos x="T2" y="T3"/>
              </a:cxn>
              <a:cxn ang="0">
                <a:pos x="T4" y="T5"/>
              </a:cxn>
              <a:cxn ang="0">
                <a:pos x="T6" y="T7"/>
              </a:cxn>
              <a:cxn ang="0">
                <a:pos x="T8" y="T9"/>
              </a:cxn>
            </a:cxnLst>
            <a:rect l="0" t="0" r="r" b="b"/>
            <a:pathLst>
              <a:path w="4258129" h="1756682">
                <a:moveTo>
                  <a:pt x="0" y="1756682"/>
                </a:moveTo>
                <a:lnTo>
                  <a:pt x="654050" y="907"/>
                </a:lnTo>
                <a:lnTo>
                  <a:pt x="4258129" y="0"/>
                </a:lnTo>
                <a:lnTo>
                  <a:pt x="3663950" y="1753507"/>
                </a:lnTo>
                <a:lnTo>
                  <a:pt x="0" y="1756682"/>
                </a:lnTo>
                <a:close/>
              </a:path>
            </a:pathLst>
          </a:custGeom>
          <a:blipFill dpi="0" rotWithShape="1">
            <a:blip r:embed="rId3"/>
            <a:srcRect/>
            <a:stretch>
              <a:fillRect/>
            </a:stretch>
          </a:blipFill>
          <a:ln>
            <a:noFill/>
          </a:ln>
          <a:effectLst>
            <a:innerShdw blurRad="63500" dist="50800" dir="16200000">
              <a:prstClr val="black">
                <a:alpha val="50000"/>
              </a:prstClr>
            </a:innerShdw>
          </a:effectLst>
        </p:spPr>
        <p:txBody>
          <a:bodyPr anchor="ctr"/>
          <a:lstStyle/>
          <a:p>
            <a:endParaRPr lang="zh-CN" altLang="en-US" sz="1800"/>
          </a:p>
        </p:txBody>
      </p:sp>
      <p:sp>
        <p:nvSpPr>
          <p:cNvPr id="7" name="任意多边形 5"/>
          <p:cNvSpPr/>
          <p:nvPr/>
        </p:nvSpPr>
        <p:spPr bwMode="auto">
          <a:xfrm>
            <a:off x="4359750" y="1039768"/>
            <a:ext cx="3583032" cy="2572565"/>
          </a:xfrm>
          <a:custGeom>
            <a:avLst/>
            <a:gdLst>
              <a:gd name="T0" fmla="*/ 0 w 4413613"/>
              <a:gd name="T1" fmla="*/ 3160667 h 3168559"/>
              <a:gd name="T2" fmla="*/ 3285037 w 4413613"/>
              <a:gd name="T3" fmla="*/ 3168559 h 3168559"/>
              <a:gd name="T4" fmla="*/ 4413613 w 4413613"/>
              <a:gd name="T5" fmla="*/ 0 h 3168559"/>
              <a:gd name="T6" fmla="*/ 1180012 w 4413613"/>
              <a:gd name="T7" fmla="*/ 0 h 3168559"/>
              <a:gd name="T8" fmla="*/ 0 w 4413613"/>
              <a:gd name="T9" fmla="*/ 3160667 h 3168559"/>
            </a:gdLst>
            <a:ahLst/>
            <a:cxnLst>
              <a:cxn ang="0">
                <a:pos x="T0" y="T1"/>
              </a:cxn>
              <a:cxn ang="0">
                <a:pos x="T2" y="T3"/>
              </a:cxn>
              <a:cxn ang="0">
                <a:pos x="T4" y="T5"/>
              </a:cxn>
              <a:cxn ang="0">
                <a:pos x="T6" y="T7"/>
              </a:cxn>
              <a:cxn ang="0">
                <a:pos x="T8" y="T9"/>
              </a:cxn>
            </a:cxnLst>
            <a:rect l="0" t="0" r="r" b="b"/>
            <a:pathLst>
              <a:path w="4413613" h="3168559">
                <a:moveTo>
                  <a:pt x="0" y="3160667"/>
                </a:moveTo>
                <a:lnTo>
                  <a:pt x="3285037" y="3168559"/>
                </a:lnTo>
                <a:lnTo>
                  <a:pt x="4413613" y="0"/>
                </a:lnTo>
                <a:lnTo>
                  <a:pt x="1180012" y="0"/>
                </a:lnTo>
                <a:lnTo>
                  <a:pt x="0" y="3160667"/>
                </a:lnTo>
                <a:close/>
              </a:path>
            </a:pathLst>
          </a:custGeom>
          <a:blipFill dpi="0" rotWithShape="1">
            <a:blip r:embed="rId4"/>
            <a:srcRect/>
            <a:stretch>
              <a:fillRect/>
            </a:stretch>
          </a:blipFill>
          <a:ln>
            <a:noFill/>
          </a:ln>
          <a:effectLst>
            <a:innerShdw blurRad="63500" dist="50800" dir="16200000">
              <a:prstClr val="black">
                <a:alpha val="50000"/>
              </a:prstClr>
            </a:innerShdw>
          </a:effectLst>
        </p:spPr>
        <p:txBody>
          <a:bodyPr anchor="ctr"/>
          <a:lstStyle/>
          <a:p>
            <a:endParaRPr lang="zh-CN" altLang="en-US" sz="1800"/>
          </a:p>
        </p:txBody>
      </p:sp>
      <p:sp>
        <p:nvSpPr>
          <p:cNvPr id="8" name="任意多边形 6"/>
          <p:cNvSpPr/>
          <p:nvPr/>
        </p:nvSpPr>
        <p:spPr bwMode="auto">
          <a:xfrm>
            <a:off x="2274374" y="2475559"/>
            <a:ext cx="2408880" cy="1600765"/>
          </a:xfrm>
          <a:custGeom>
            <a:avLst/>
            <a:gdLst>
              <a:gd name="T0" fmla="*/ 742950 w 2967718"/>
              <a:gd name="T1" fmla="*/ 0 h 1971675"/>
              <a:gd name="T2" fmla="*/ 2967718 w 2967718"/>
              <a:gd name="T3" fmla="*/ 19050 h 1971675"/>
              <a:gd name="T4" fmla="*/ 2209800 w 2967718"/>
              <a:gd name="T5" fmla="*/ 1971675 h 1971675"/>
              <a:gd name="T6" fmla="*/ 0 w 2967718"/>
              <a:gd name="T7" fmla="*/ 1971675 h 1971675"/>
              <a:gd name="T8" fmla="*/ 742950 w 2967718"/>
              <a:gd name="T9" fmla="*/ 0 h 1971675"/>
            </a:gdLst>
            <a:ahLst/>
            <a:cxnLst>
              <a:cxn ang="0">
                <a:pos x="T0" y="T1"/>
              </a:cxn>
              <a:cxn ang="0">
                <a:pos x="T2" y="T3"/>
              </a:cxn>
              <a:cxn ang="0">
                <a:pos x="T4" y="T5"/>
              </a:cxn>
              <a:cxn ang="0">
                <a:pos x="T6" y="T7"/>
              </a:cxn>
              <a:cxn ang="0">
                <a:pos x="T8" y="T9"/>
              </a:cxn>
            </a:cxnLst>
            <a:rect l="0" t="0" r="r" b="b"/>
            <a:pathLst>
              <a:path w="2967718" h="1971675">
                <a:moveTo>
                  <a:pt x="742950" y="0"/>
                </a:moveTo>
                <a:lnTo>
                  <a:pt x="2967718" y="19050"/>
                </a:lnTo>
                <a:lnTo>
                  <a:pt x="2209800" y="1971675"/>
                </a:lnTo>
                <a:lnTo>
                  <a:pt x="0" y="1971675"/>
                </a:lnTo>
                <a:lnTo>
                  <a:pt x="742950" y="0"/>
                </a:lnTo>
                <a:close/>
              </a:path>
            </a:pathLst>
          </a:custGeom>
          <a:blipFill dpi="0" rotWithShape="1">
            <a:blip r:embed="rId5"/>
            <a:srcRect/>
            <a:stretch>
              <a:fillRect/>
            </a:stretch>
          </a:blipFill>
          <a:ln>
            <a:noFill/>
          </a:ln>
          <a:effectLst>
            <a:innerShdw blurRad="63500" dist="50800" dir="16200000">
              <a:prstClr val="black">
                <a:alpha val="50000"/>
              </a:prstClr>
            </a:innerShdw>
          </a:effectLst>
        </p:spPr>
        <p:txBody>
          <a:bodyPr anchor="ctr"/>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par>
                                <p:cTn id="12" presetID="14" presetClass="entr" presetSubtype="10" fill="hold" grpId="0" nodeType="withEffect">
                                  <p:stCondLst>
                                    <p:cond delay="60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par>
                                <p:cTn id="15" presetID="14" presetClass="entr" presetSubtype="10" fill="hold" grpId="0" nodeType="withEffect">
                                  <p:stCondLst>
                                    <p:cond delay="130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1000"/>
                                        <p:tgtEl>
                                          <p:spTgt spid="7"/>
                                        </p:tgtEl>
                                      </p:cBhvr>
                                    </p:animEffect>
                                  </p:childTnLst>
                                </p:cTn>
                              </p:par>
                              <p:par>
                                <p:cTn id="18" presetID="14" presetClass="entr" presetSubtype="10" fill="hold" grpId="0"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1000"/>
                                        <p:tgtEl>
                                          <p:spTgt spid="8"/>
                                        </p:tgtEl>
                                      </p:cBhvr>
                                    </p:animEffect>
                                  </p:childTnLst>
                                </p:cTn>
                              </p:par>
                            </p:childTnLst>
                          </p:cTn>
                        </p:par>
                        <p:par>
                          <p:cTn id="21" fill="hold">
                            <p:stCondLst>
                              <p:cond delay="16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Isosceles Triangle 2"/>
          <p:cNvSpPr/>
          <p:nvPr/>
        </p:nvSpPr>
        <p:spPr>
          <a:xfrm>
            <a:off x="840268" y="1487232"/>
            <a:ext cx="2391209" cy="2061387"/>
          </a:xfrm>
          <a:prstGeom prst="triangle">
            <a:avLst/>
          </a:prstGeom>
          <a:solidFill>
            <a:schemeClr val="bg1">
              <a:lumMod val="95000"/>
            </a:schemeClr>
          </a:solidFill>
          <a:ln w="12700" cap="flat" cmpd="sng" algn="ctr">
            <a:noFill/>
            <a:prstDash val="solid"/>
            <a:miter lim="800000"/>
          </a:ln>
          <a:effectLst>
            <a:outerShdw blurRad="76200" dist="12700" dir="5400000" algn="t" rotWithShape="0">
              <a:prstClr val="black">
                <a:alpha val="2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5" name="组合 4"/>
          <p:cNvGrpSpPr/>
          <p:nvPr/>
        </p:nvGrpSpPr>
        <p:grpSpPr>
          <a:xfrm>
            <a:off x="1208206" y="1487232"/>
            <a:ext cx="1655333" cy="1303642"/>
            <a:chOff x="1610941" y="1770323"/>
            <a:chExt cx="2207110" cy="1738189"/>
          </a:xfrm>
        </p:grpSpPr>
        <p:sp>
          <p:nvSpPr>
            <p:cNvPr id="6" name="Isosceles Triangle 3"/>
            <p:cNvSpPr/>
            <p:nvPr/>
          </p:nvSpPr>
          <p:spPr>
            <a:xfrm flipV="1">
              <a:off x="3611200" y="3330191"/>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7" name="Isosceles Triangle 11"/>
            <p:cNvSpPr/>
            <p:nvPr/>
          </p:nvSpPr>
          <p:spPr>
            <a:xfrm flipV="1">
              <a:off x="1610941" y="3330190"/>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8" name="Isosceles Triangle 7"/>
            <p:cNvSpPr/>
            <p:nvPr/>
          </p:nvSpPr>
          <p:spPr>
            <a:xfrm>
              <a:off x="1610942" y="1770323"/>
              <a:ext cx="2207108" cy="1559870"/>
            </a:xfrm>
            <a:prstGeom prst="triangle">
              <a:avLst/>
            </a:prstGeom>
            <a:solidFill>
              <a:srgbClr val="E2A4C1"/>
            </a:solidFill>
            <a:ln w="9525">
              <a:noFill/>
              <a:round/>
            </a:ln>
          </p:spPr>
          <p:txBody>
            <a:bodyPr vert="horz" wrap="square" lIns="121920" tIns="60960" rIns="121920" bIns="6096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9" name="Rectangle 13"/>
          <p:cNvSpPr/>
          <p:nvPr/>
        </p:nvSpPr>
        <p:spPr>
          <a:xfrm>
            <a:off x="986438" y="2914537"/>
            <a:ext cx="2041717" cy="623248"/>
          </a:xfrm>
          <a:prstGeom prst="rect">
            <a:avLst/>
          </a:prstGeom>
        </p:spPr>
        <p:txBody>
          <a:bodyPr wrap="square" lIns="68580" tIns="34290" rIns="68580" bIns="34290">
            <a:spAutoFit/>
          </a:bodyPr>
          <a:lstStyle/>
          <a:p>
            <a:pPr lvl="0" algn="ct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添加标题</a:t>
            </a:r>
          </a:p>
          <a:p>
            <a:pPr lvl="0" algn="ctr" defTabSz="914400">
              <a:lnSpc>
                <a:spcPct val="150000"/>
              </a:lnSpc>
            </a:pPr>
            <a:r>
              <a:rPr lang="zh-CN" altLang="en-US" sz="800" dirty="0">
                <a:solidFill>
                  <a:schemeClr val="tx1">
                    <a:lumMod val="85000"/>
                    <a:lumOff val="15000"/>
                  </a:schemeClr>
                </a:solidFill>
                <a:latin typeface="微软雅黑" panose="020B0503020204020204" charset="-122"/>
                <a:ea typeface="微软雅黑" panose="020B0503020204020204" charset="-122"/>
                <a:sym typeface="Gill Sans" charset="0"/>
              </a:rPr>
              <a:t>添加详细文本描述，建议与标题相关并符合整体语言风格，语言描述尽量简洁</a:t>
            </a:r>
          </a:p>
        </p:txBody>
      </p:sp>
      <p:sp>
        <p:nvSpPr>
          <p:cNvPr id="10" name="Isosceles Triangle 17"/>
          <p:cNvSpPr/>
          <p:nvPr/>
        </p:nvSpPr>
        <p:spPr>
          <a:xfrm>
            <a:off x="3376396" y="1487232"/>
            <a:ext cx="2391209" cy="2061387"/>
          </a:xfrm>
          <a:prstGeom prst="triangle">
            <a:avLst/>
          </a:prstGeom>
          <a:solidFill>
            <a:schemeClr val="bg1">
              <a:lumMod val="95000"/>
            </a:schemeClr>
          </a:solidFill>
          <a:ln w="12700" cap="flat" cmpd="sng" algn="ctr">
            <a:noFill/>
            <a:prstDash val="solid"/>
            <a:miter lim="800000"/>
          </a:ln>
          <a:effectLst>
            <a:outerShdw blurRad="76200" dist="12700" dir="5400000" algn="t" rotWithShape="0">
              <a:prstClr val="black">
                <a:alpha val="2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11" name="组合 10"/>
          <p:cNvGrpSpPr/>
          <p:nvPr/>
        </p:nvGrpSpPr>
        <p:grpSpPr>
          <a:xfrm>
            <a:off x="3744334" y="1487232"/>
            <a:ext cx="1655333" cy="1303642"/>
            <a:chOff x="4992445" y="1770323"/>
            <a:chExt cx="2207110" cy="1738189"/>
          </a:xfrm>
        </p:grpSpPr>
        <p:sp>
          <p:nvSpPr>
            <p:cNvPr id="12" name="Isosceles Triangle 15"/>
            <p:cNvSpPr/>
            <p:nvPr/>
          </p:nvSpPr>
          <p:spPr>
            <a:xfrm flipV="1">
              <a:off x="6992704" y="3330191"/>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3" name="Isosceles Triangle 16"/>
            <p:cNvSpPr/>
            <p:nvPr/>
          </p:nvSpPr>
          <p:spPr>
            <a:xfrm flipV="1">
              <a:off x="4992445" y="3330190"/>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4" name="Isosceles Triangle 18"/>
            <p:cNvSpPr/>
            <p:nvPr/>
          </p:nvSpPr>
          <p:spPr>
            <a:xfrm>
              <a:off x="4992446" y="1770323"/>
              <a:ext cx="2207108" cy="1559870"/>
            </a:xfrm>
            <a:prstGeom prst="triangle">
              <a:avLst/>
            </a:prstGeom>
            <a:solidFill>
              <a:srgbClr val="A4CE9C"/>
            </a:solidFill>
            <a:ln w="9525">
              <a:noFill/>
              <a:round/>
            </a:ln>
          </p:spPr>
          <p:txBody>
            <a:bodyPr vert="horz" wrap="square" lIns="121920" tIns="60960" rIns="121920" bIns="6096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15" name="Isosceles Triangle 23"/>
          <p:cNvSpPr/>
          <p:nvPr/>
        </p:nvSpPr>
        <p:spPr>
          <a:xfrm>
            <a:off x="5912524" y="1487232"/>
            <a:ext cx="2391209" cy="2061387"/>
          </a:xfrm>
          <a:prstGeom prst="triangle">
            <a:avLst/>
          </a:prstGeom>
          <a:solidFill>
            <a:schemeClr val="bg1">
              <a:lumMod val="95000"/>
            </a:schemeClr>
          </a:solidFill>
          <a:ln w="12700" cap="flat" cmpd="sng" algn="ctr">
            <a:noFill/>
            <a:prstDash val="solid"/>
            <a:miter lim="800000"/>
          </a:ln>
          <a:effectLst>
            <a:outerShdw blurRad="76200" dist="12700" dir="5400000" algn="t" rotWithShape="0">
              <a:prstClr val="black">
                <a:alpha val="2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16" name="组合 15"/>
          <p:cNvGrpSpPr/>
          <p:nvPr/>
        </p:nvGrpSpPr>
        <p:grpSpPr>
          <a:xfrm>
            <a:off x="6280462" y="1487232"/>
            <a:ext cx="1655333" cy="1303642"/>
            <a:chOff x="8373949" y="1770323"/>
            <a:chExt cx="2207110" cy="1738189"/>
          </a:xfrm>
        </p:grpSpPr>
        <p:sp>
          <p:nvSpPr>
            <p:cNvPr id="17" name="Isosceles Triangle 21"/>
            <p:cNvSpPr/>
            <p:nvPr/>
          </p:nvSpPr>
          <p:spPr>
            <a:xfrm flipV="1">
              <a:off x="10374208" y="3330191"/>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8" name="Isosceles Triangle 22"/>
            <p:cNvSpPr/>
            <p:nvPr/>
          </p:nvSpPr>
          <p:spPr>
            <a:xfrm flipV="1">
              <a:off x="8373949" y="3330190"/>
              <a:ext cx="206851" cy="178321"/>
            </a:xfrm>
            <a:prstGeom prst="triangle">
              <a:avLst/>
            </a:prstGeom>
            <a:solidFill>
              <a:sysClr val="window" lastClr="FFFFFF">
                <a:lumMod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9" name="Isosceles Triangle 24"/>
            <p:cNvSpPr/>
            <p:nvPr/>
          </p:nvSpPr>
          <p:spPr>
            <a:xfrm>
              <a:off x="8373950" y="1770323"/>
              <a:ext cx="2207108" cy="1559870"/>
            </a:xfrm>
            <a:prstGeom prst="triangle">
              <a:avLst/>
            </a:prstGeom>
            <a:solidFill>
              <a:srgbClr val="BBCF61"/>
            </a:solidFill>
            <a:ln w="9525">
              <a:noFill/>
              <a:round/>
            </a:ln>
          </p:spPr>
          <p:txBody>
            <a:bodyPr vert="horz" wrap="square" lIns="121920" tIns="60960" rIns="121920" bIns="6096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20" name="Rectangle 33"/>
          <p:cNvSpPr/>
          <p:nvPr/>
        </p:nvSpPr>
        <p:spPr>
          <a:xfrm>
            <a:off x="1076497" y="3919933"/>
            <a:ext cx="6991005" cy="623248"/>
          </a:xfrm>
          <a:prstGeom prst="rect">
            <a:avLst/>
          </a:prstGeom>
        </p:spPr>
        <p:txBody>
          <a:bodyPr wrap="square" lIns="68580" tIns="34290" rIns="68580" bIns="34290">
            <a:spAutoFit/>
          </a:bodyPr>
          <a:lstStyle/>
          <a:p>
            <a:pPr lvl="0" algn="ct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添加标题</a:t>
            </a:r>
            <a:endParaRPr lang="en-US" sz="1000" dirty="0">
              <a:solidFill>
                <a:prstClr val="white">
                  <a:lumMod val="50000"/>
                </a:prstClr>
              </a:solidFill>
              <a:latin typeface="微软雅黑" panose="020B0503020204020204" charset="-122"/>
              <a:ea typeface="微软雅黑" panose="020B0503020204020204" charset="-122"/>
            </a:endParaRPr>
          </a:p>
          <a:p>
            <a:pPr lvl="0" algn="ctr" defTabSz="914400">
              <a:lnSpc>
                <a:spcPct val="150000"/>
              </a:lnSpc>
            </a:pPr>
            <a:r>
              <a:rPr lang="zh-CN" altLang="en-US" sz="800" dirty="0">
                <a:solidFill>
                  <a:schemeClr val="tx1">
                    <a:lumMod val="85000"/>
                    <a:lumOff val="15000"/>
                  </a:schemeClr>
                </a:solidFill>
                <a:latin typeface="微软雅黑" panose="020B0503020204020204" charset="-122"/>
                <a:ea typeface="微软雅黑" panose="020B0503020204020204" charset="-122"/>
                <a:sym typeface="Gill Sans" charset="0"/>
              </a:rPr>
              <a:t>添加详细文本描述，建议与标题相关并符合整体语言风格，语言描述尽量简洁。添加详细文本描述，建议与标题相关并符合整体语言风格，语言描述尽量简洁。添加详细文本描述，建议与标题相关并符合整体语言风格，语言描述尽量简洁。添加详细文本描述，建议与标题相关并符合整体语言风格。</a:t>
            </a:r>
          </a:p>
        </p:txBody>
      </p:sp>
      <p:sp>
        <p:nvSpPr>
          <p:cNvPr id="21" name="Rectangle 13"/>
          <p:cNvSpPr/>
          <p:nvPr/>
        </p:nvSpPr>
        <p:spPr>
          <a:xfrm>
            <a:off x="3551140" y="2925371"/>
            <a:ext cx="2041717" cy="623248"/>
          </a:xfrm>
          <a:prstGeom prst="rect">
            <a:avLst/>
          </a:prstGeom>
        </p:spPr>
        <p:txBody>
          <a:bodyPr wrap="square" lIns="68580" tIns="34290" rIns="68580" bIns="34290">
            <a:spAutoFit/>
          </a:bodyPr>
          <a:lstStyle/>
          <a:p>
            <a:pPr lvl="0" algn="ct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添加标题</a:t>
            </a:r>
          </a:p>
          <a:p>
            <a:pPr lvl="0" algn="ctr" defTabSz="914400">
              <a:lnSpc>
                <a:spcPct val="150000"/>
              </a:lnSpc>
            </a:pPr>
            <a:r>
              <a:rPr lang="zh-CN" altLang="en-US" sz="800" dirty="0">
                <a:solidFill>
                  <a:schemeClr val="tx1">
                    <a:lumMod val="85000"/>
                    <a:lumOff val="15000"/>
                  </a:schemeClr>
                </a:solidFill>
                <a:latin typeface="微软雅黑" panose="020B0503020204020204" charset="-122"/>
                <a:ea typeface="微软雅黑" panose="020B0503020204020204" charset="-122"/>
                <a:sym typeface="Gill Sans" charset="0"/>
              </a:rPr>
              <a:t>添加详细文本描述，建议与标题相关并符合整体语言风格，语言描述尽量简洁</a:t>
            </a:r>
          </a:p>
        </p:txBody>
      </p:sp>
      <p:sp>
        <p:nvSpPr>
          <p:cNvPr id="22" name="Rectangle 13"/>
          <p:cNvSpPr/>
          <p:nvPr/>
        </p:nvSpPr>
        <p:spPr>
          <a:xfrm>
            <a:off x="6087269" y="2925371"/>
            <a:ext cx="2041717" cy="623248"/>
          </a:xfrm>
          <a:prstGeom prst="rect">
            <a:avLst/>
          </a:prstGeom>
        </p:spPr>
        <p:txBody>
          <a:bodyPr wrap="square" lIns="68580" tIns="34290" rIns="68580" bIns="34290">
            <a:spAutoFit/>
          </a:bodyPr>
          <a:lstStyle/>
          <a:p>
            <a:pPr lvl="0" algn="ct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添加标题</a:t>
            </a:r>
          </a:p>
          <a:p>
            <a:pPr lvl="0" algn="ctr" defTabSz="914400">
              <a:lnSpc>
                <a:spcPct val="150000"/>
              </a:lnSpc>
            </a:pPr>
            <a:r>
              <a:rPr lang="zh-CN" altLang="en-US" sz="800" dirty="0">
                <a:solidFill>
                  <a:schemeClr val="tx1">
                    <a:lumMod val="85000"/>
                    <a:lumOff val="15000"/>
                  </a:schemeClr>
                </a:solidFill>
                <a:latin typeface="微软雅黑" panose="020B0503020204020204" charset="-122"/>
                <a:ea typeface="微软雅黑" panose="020B0503020204020204" charset="-122"/>
                <a:sym typeface="Gill Sans" charset="0"/>
              </a:rPr>
              <a:t>添加详细文本描述，建议与标题相关并符合整体语言风格，语言描述尽量简洁</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1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6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100"/>
                            </p:stCondLst>
                            <p:childTnLst>
                              <p:par>
                                <p:cTn id="25" presetID="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3600"/>
                            </p:stCondLst>
                            <p:childTnLst>
                              <p:par>
                                <p:cTn id="30" presetID="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4100"/>
                            </p:stCondLst>
                            <p:childTnLst>
                              <p:par>
                                <p:cTn id="35" presetID="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par>
                          <p:cTn id="39" fill="hold">
                            <p:stCondLst>
                              <p:cond delay="46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5100"/>
                            </p:stCondLst>
                            <p:childTnLst>
                              <p:par>
                                <p:cTn id="45" presetID="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5600"/>
                            </p:stCondLst>
                            <p:childTnLst>
                              <p:par>
                                <p:cTn id="50" presetID="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6100"/>
                            </p:stCondLst>
                            <p:childTnLst>
                              <p:par>
                                <p:cTn id="55" presetID="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9" grpId="0"/>
      <p:bldP spid="10" grpId="0" animBg="1"/>
      <p:bldP spid="15"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Round Same Side Corner Rectangle 29"/>
          <p:cNvSpPr/>
          <p:nvPr/>
        </p:nvSpPr>
        <p:spPr>
          <a:xfrm rot="5400000">
            <a:off x="6659346" y="969701"/>
            <a:ext cx="279184" cy="1429925"/>
          </a:xfrm>
          <a:prstGeom prst="round2SameRect">
            <a:avLst>
              <a:gd name="adj1" fmla="val 50000"/>
              <a:gd name="adj2" fmla="val 0"/>
            </a:avLst>
          </a:prstGeom>
          <a:solidFill>
            <a:srgbClr val="A4CE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sp>
        <p:nvSpPr>
          <p:cNvPr id="5" name="Round Same Side Corner Rectangle 30"/>
          <p:cNvSpPr/>
          <p:nvPr/>
        </p:nvSpPr>
        <p:spPr>
          <a:xfrm rot="5400000">
            <a:off x="6652969" y="1925595"/>
            <a:ext cx="279184" cy="1429925"/>
          </a:xfrm>
          <a:prstGeom prst="round2SameRect">
            <a:avLst>
              <a:gd name="adj1" fmla="val 50000"/>
              <a:gd name="adj2" fmla="val 0"/>
            </a:avLst>
          </a:prstGeom>
          <a:solidFill>
            <a:srgbClr val="E2A4C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sp>
        <p:nvSpPr>
          <p:cNvPr id="6" name="Round Same Side Corner Rectangle 34"/>
          <p:cNvSpPr/>
          <p:nvPr/>
        </p:nvSpPr>
        <p:spPr>
          <a:xfrm rot="5400000">
            <a:off x="6668481" y="2825532"/>
            <a:ext cx="260914" cy="1429925"/>
          </a:xfrm>
          <a:prstGeom prst="round2SameRect">
            <a:avLst>
              <a:gd name="adj1" fmla="val 50000"/>
              <a:gd name="adj2" fmla="val 0"/>
            </a:avLst>
          </a:prstGeom>
          <a:solidFill>
            <a:srgbClr val="7F8EC0"/>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cxnSp>
        <p:nvCxnSpPr>
          <p:cNvPr id="7" name="Straight Connector 51"/>
          <p:cNvCxnSpPr/>
          <p:nvPr/>
        </p:nvCxnSpPr>
        <p:spPr>
          <a:xfrm flipH="1">
            <a:off x="4971380" y="1813312"/>
            <a:ext cx="592560" cy="582840"/>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52"/>
          <p:cNvCxnSpPr/>
          <p:nvPr/>
        </p:nvCxnSpPr>
        <p:spPr>
          <a:xfrm flipH="1" flipV="1">
            <a:off x="4994498" y="2639886"/>
            <a:ext cx="557341" cy="5765"/>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Round Same Side Corner Rectangle 55"/>
          <p:cNvSpPr/>
          <p:nvPr/>
        </p:nvSpPr>
        <p:spPr>
          <a:xfrm rot="16200000" flipH="1">
            <a:off x="2116688" y="986064"/>
            <a:ext cx="279184" cy="1431254"/>
          </a:xfrm>
          <a:prstGeom prst="round2SameRect">
            <a:avLst>
              <a:gd name="adj1" fmla="val 50000"/>
              <a:gd name="adj2" fmla="val 0"/>
            </a:avLst>
          </a:prstGeom>
          <a:solidFill>
            <a:srgbClr val="A4CE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sp>
        <p:nvSpPr>
          <p:cNvPr id="10" name="Round Same Side Corner Rectangle 56"/>
          <p:cNvSpPr/>
          <p:nvPr/>
        </p:nvSpPr>
        <p:spPr>
          <a:xfrm rot="16200000" flipH="1">
            <a:off x="2123072" y="1941959"/>
            <a:ext cx="279184" cy="1431254"/>
          </a:xfrm>
          <a:prstGeom prst="round2SameRect">
            <a:avLst>
              <a:gd name="adj1" fmla="val 50000"/>
              <a:gd name="adj2" fmla="val 0"/>
            </a:avLst>
          </a:prstGeom>
          <a:solidFill>
            <a:srgbClr val="E2A4C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sp>
        <p:nvSpPr>
          <p:cNvPr id="11" name="Round Same Side Corner Rectangle 57"/>
          <p:cNvSpPr/>
          <p:nvPr/>
        </p:nvSpPr>
        <p:spPr>
          <a:xfrm rot="16200000" flipH="1">
            <a:off x="2116688" y="2851030"/>
            <a:ext cx="279184" cy="1431254"/>
          </a:xfrm>
          <a:prstGeom prst="round2SameRect">
            <a:avLst>
              <a:gd name="adj1" fmla="val 50000"/>
              <a:gd name="adj2" fmla="val 0"/>
            </a:avLst>
          </a:prstGeom>
          <a:solidFill>
            <a:srgbClr val="7F8EC0"/>
          </a:solidFill>
          <a:ln>
            <a:noFill/>
          </a:ln>
        </p:spPr>
        <p:style>
          <a:lnRef idx="2">
            <a:schemeClr val="accent1">
              <a:shade val="50000"/>
            </a:schemeClr>
          </a:lnRef>
          <a:fillRef idx="1">
            <a:schemeClr val="accent1"/>
          </a:fillRef>
          <a:effectRef idx="0">
            <a:schemeClr val="accent1"/>
          </a:effectRef>
          <a:fontRef idx="minor">
            <a:schemeClr val="lt1"/>
          </a:fontRef>
        </p:style>
        <p:txBody>
          <a:bodyPr lIns="82278" tIns="41139" rIns="82278" bIns="41139" rtlCol="0" anchor="ctr"/>
          <a:lstStyle/>
          <a:p>
            <a:pPr algn="ctr"/>
            <a:endParaRPr lang="bg-BG" dirty="0">
              <a:latin typeface="Arial" panose="020B0604020202020204" pitchFamily="34" charset="0"/>
              <a:ea typeface="微软雅黑" panose="020B0503020204020204" charset="-122"/>
              <a:sym typeface="Arial" panose="020B0604020202020204" pitchFamily="34" charset="0"/>
            </a:endParaRPr>
          </a:p>
        </p:txBody>
      </p:sp>
      <p:cxnSp>
        <p:nvCxnSpPr>
          <p:cNvPr id="12" name="Straight Connector 91"/>
          <p:cNvCxnSpPr/>
          <p:nvPr/>
        </p:nvCxnSpPr>
        <p:spPr>
          <a:xfrm>
            <a:off x="3492435" y="1830340"/>
            <a:ext cx="593110" cy="582840"/>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92"/>
          <p:cNvCxnSpPr/>
          <p:nvPr/>
        </p:nvCxnSpPr>
        <p:spPr>
          <a:xfrm flipV="1">
            <a:off x="3504546" y="2656914"/>
            <a:ext cx="557859" cy="5765"/>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96"/>
          <p:cNvCxnSpPr/>
          <p:nvPr/>
        </p:nvCxnSpPr>
        <p:spPr>
          <a:xfrm flipV="1">
            <a:off x="3500854" y="2892575"/>
            <a:ext cx="593110" cy="573708"/>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98"/>
          <p:cNvCxnSpPr/>
          <p:nvPr/>
        </p:nvCxnSpPr>
        <p:spPr>
          <a:xfrm flipH="1" flipV="1">
            <a:off x="4976442" y="2892576"/>
            <a:ext cx="575395" cy="565813"/>
          </a:xfrm>
          <a:prstGeom prst="line">
            <a:avLst/>
          </a:prstGeom>
          <a:ln w="12700">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6" name="Group 2"/>
          <p:cNvGrpSpPr/>
          <p:nvPr/>
        </p:nvGrpSpPr>
        <p:grpSpPr>
          <a:xfrm>
            <a:off x="4139951" y="2281438"/>
            <a:ext cx="797954" cy="797954"/>
            <a:chOff x="11117624" y="5861588"/>
            <a:chExt cx="2127995" cy="2127995"/>
          </a:xfrm>
          <a:solidFill>
            <a:srgbClr val="BBCF61"/>
          </a:solidFill>
        </p:grpSpPr>
        <p:sp>
          <p:nvSpPr>
            <p:cNvPr id="17" name="Freeform 65"/>
            <p:cNvSpPr>
              <a:spLocks noChangeArrowheads="1"/>
            </p:cNvSpPr>
            <p:nvPr/>
          </p:nvSpPr>
          <p:spPr bwMode="auto">
            <a:xfrm>
              <a:off x="11117624" y="5861588"/>
              <a:ext cx="2127995" cy="212799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endParaRPr lang="en-US" dirty="0">
                <a:latin typeface="Arial" panose="020B0604020202020204" pitchFamily="34" charset="0"/>
                <a:ea typeface="微软雅黑" panose="020B0503020204020204" charset="-122"/>
                <a:sym typeface="Arial" panose="020B0604020202020204" pitchFamily="34" charset="0"/>
              </a:endParaRPr>
            </a:p>
          </p:txBody>
        </p:sp>
        <p:sp>
          <p:nvSpPr>
            <p:cNvPr id="18" name="Freeform 67"/>
            <p:cNvSpPr>
              <a:spLocks noChangeArrowheads="1"/>
            </p:cNvSpPr>
            <p:nvPr/>
          </p:nvSpPr>
          <p:spPr bwMode="auto">
            <a:xfrm>
              <a:off x="11998365" y="6543801"/>
              <a:ext cx="543285" cy="63822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endParaRPr lang="en-US" dirty="0">
                <a:latin typeface="Arial" panose="020B0604020202020204" pitchFamily="34" charset="0"/>
                <a:ea typeface="微软雅黑" panose="020B0503020204020204" charset="-122"/>
                <a:sym typeface="Arial" panose="020B0604020202020204" pitchFamily="34" charset="0"/>
              </a:endParaRPr>
            </a:p>
          </p:txBody>
        </p:sp>
      </p:grpSp>
      <p:sp>
        <p:nvSpPr>
          <p:cNvPr id="19" name="TextBox 38"/>
          <p:cNvSpPr txBox="1"/>
          <p:nvPr/>
        </p:nvSpPr>
        <p:spPr>
          <a:xfrm>
            <a:off x="1522052" y="1857735"/>
            <a:ext cx="2055793" cy="544746"/>
          </a:xfrm>
          <a:prstGeom prst="rect">
            <a:avLst/>
          </a:prstGeom>
          <a:noFill/>
        </p:spPr>
        <p:txBody>
          <a:bodyPr wrap="square" lIns="82278" tIns="41139" rIns="82278" bIns="41139" rtlCol="0">
            <a:spAutoFit/>
          </a:bodyPr>
          <a:lstStyle/>
          <a:p>
            <a:pPr lvl="0" defTabSz="914400">
              <a:lnSpc>
                <a:spcPct val="150000"/>
              </a:lnSpc>
              <a:defRPr/>
            </a:pPr>
            <a:r>
              <a:rPr lang="zh-CN" altLang="en-US" sz="1000" dirty="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0" name="TextBox 39"/>
          <p:cNvSpPr txBox="1"/>
          <p:nvPr/>
        </p:nvSpPr>
        <p:spPr>
          <a:xfrm>
            <a:off x="1457108" y="2800676"/>
            <a:ext cx="2055793" cy="517559"/>
          </a:xfrm>
          <a:prstGeom prst="rect">
            <a:avLst/>
          </a:prstGeom>
          <a:noFill/>
        </p:spPr>
        <p:txBody>
          <a:bodyPr wrap="square" lIns="82278" tIns="41139" rIns="82278" bIns="41139" rtlCol="0">
            <a:spAutoFit/>
          </a:bodyPr>
          <a:lstStyle/>
          <a:p>
            <a:pPr lvl="0" defTabSz="914400">
              <a:lnSpc>
                <a:spcPct val="150000"/>
              </a:lnSpc>
              <a:defRPr/>
            </a:pPr>
            <a:r>
              <a:rPr lang="zh-CN" altLang="en-US" sz="1000" dirty="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1" name="TextBox 40"/>
          <p:cNvSpPr txBox="1"/>
          <p:nvPr/>
        </p:nvSpPr>
        <p:spPr>
          <a:xfrm>
            <a:off x="1457108" y="3715931"/>
            <a:ext cx="2055793" cy="517559"/>
          </a:xfrm>
          <a:prstGeom prst="rect">
            <a:avLst/>
          </a:prstGeom>
          <a:noFill/>
        </p:spPr>
        <p:txBody>
          <a:bodyPr wrap="square" lIns="82278" tIns="41139" rIns="82278" bIns="41139" rtlCol="0">
            <a:spAutoFit/>
          </a:bodyPr>
          <a:lstStyle/>
          <a:p>
            <a:pPr lvl="0" defTabSz="914400">
              <a:lnSpc>
                <a:spcPct val="150000"/>
              </a:lnSpc>
              <a:defRPr/>
            </a:pPr>
            <a:r>
              <a:rPr lang="zh-CN" altLang="en-US" sz="100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2" name="Rectangle 41"/>
          <p:cNvSpPr/>
          <p:nvPr/>
        </p:nvSpPr>
        <p:spPr>
          <a:xfrm>
            <a:off x="1692152" y="1581584"/>
            <a:ext cx="743245" cy="256206"/>
          </a:xfrm>
          <a:prstGeom prst="rect">
            <a:avLst/>
          </a:prstGeom>
        </p:spPr>
        <p:txBody>
          <a:bodyPr wrap="none" lIns="82278" tIns="41139" rIns="82278" bIns="41139">
            <a:spAutoFit/>
          </a:bodyPr>
          <a:lstStyle/>
          <a:p>
            <a:pPr algn="ctr"/>
            <a:r>
              <a:rPr lang="zh-CN" altLang="en-US" sz="1125" dirty="0">
                <a:solidFill>
                  <a:schemeClr val="bg1"/>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sz="1125" dirty="0">
              <a:solidFill>
                <a:schemeClr val="bg1"/>
              </a:solidFill>
              <a:latin typeface="Arial" panose="020B0604020202020204" pitchFamily="34" charset="0"/>
              <a:ea typeface="微软雅黑" panose="020B0503020204020204" charset="-122"/>
              <a:cs typeface="Lato Regular"/>
              <a:sym typeface="Arial" panose="020B0604020202020204" pitchFamily="34" charset="0"/>
            </a:endParaRPr>
          </a:p>
        </p:txBody>
      </p:sp>
      <p:sp>
        <p:nvSpPr>
          <p:cNvPr id="23" name="Rectangle 48"/>
          <p:cNvSpPr/>
          <p:nvPr/>
        </p:nvSpPr>
        <p:spPr>
          <a:xfrm>
            <a:off x="1694268" y="2550654"/>
            <a:ext cx="743244" cy="256206"/>
          </a:xfrm>
          <a:prstGeom prst="rect">
            <a:avLst/>
          </a:prstGeom>
        </p:spPr>
        <p:txBody>
          <a:bodyPr wrap="none" lIns="82278" tIns="41139" rIns="82278" bIns="41139">
            <a:spAutoFit/>
          </a:bodyPr>
          <a:lstStyle/>
          <a:p>
            <a:pPr lvl="0" algn="ctr"/>
            <a:r>
              <a:rPr lang="zh-CN" altLang="en-US"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altLang="zh-CN"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endParaRPr>
          </a:p>
        </p:txBody>
      </p:sp>
      <p:sp>
        <p:nvSpPr>
          <p:cNvPr id="24" name="Rectangle 49"/>
          <p:cNvSpPr/>
          <p:nvPr/>
        </p:nvSpPr>
        <p:spPr>
          <a:xfrm>
            <a:off x="1693360" y="3433015"/>
            <a:ext cx="743244" cy="256206"/>
          </a:xfrm>
          <a:prstGeom prst="rect">
            <a:avLst/>
          </a:prstGeom>
        </p:spPr>
        <p:txBody>
          <a:bodyPr wrap="none" lIns="82278" tIns="41139" rIns="82278" bIns="41139">
            <a:spAutoFit/>
          </a:bodyPr>
          <a:lstStyle/>
          <a:p>
            <a:pPr lvl="0" algn="ctr"/>
            <a:r>
              <a:rPr lang="zh-CN" altLang="en-US"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altLang="zh-CN"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endParaRPr>
          </a:p>
        </p:txBody>
      </p:sp>
      <p:sp>
        <p:nvSpPr>
          <p:cNvPr id="25" name="TextBox 50"/>
          <p:cNvSpPr txBox="1"/>
          <p:nvPr/>
        </p:nvSpPr>
        <p:spPr>
          <a:xfrm>
            <a:off x="5526773" y="1847049"/>
            <a:ext cx="2055793" cy="544746"/>
          </a:xfrm>
          <a:prstGeom prst="rect">
            <a:avLst/>
          </a:prstGeom>
          <a:noFill/>
        </p:spPr>
        <p:txBody>
          <a:bodyPr wrap="square" lIns="82278" tIns="41139" rIns="82278" bIns="41139" rtlCol="0">
            <a:spAutoFit/>
          </a:bodyPr>
          <a:lstStyle/>
          <a:p>
            <a:pPr lvl="0" algn="r" defTabSz="914400">
              <a:lnSpc>
                <a:spcPct val="150000"/>
              </a:lnSpc>
              <a:defRPr/>
            </a:pPr>
            <a:r>
              <a:rPr lang="zh-CN" altLang="en-US" sz="1000" dirty="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6" name="TextBox 53"/>
          <p:cNvSpPr txBox="1"/>
          <p:nvPr/>
        </p:nvSpPr>
        <p:spPr>
          <a:xfrm>
            <a:off x="5526773" y="2801371"/>
            <a:ext cx="2055793" cy="517559"/>
          </a:xfrm>
          <a:prstGeom prst="rect">
            <a:avLst/>
          </a:prstGeom>
          <a:noFill/>
        </p:spPr>
        <p:txBody>
          <a:bodyPr wrap="square" lIns="82278" tIns="41139" rIns="82278" bIns="41139" rtlCol="0">
            <a:spAutoFit/>
          </a:bodyPr>
          <a:lstStyle/>
          <a:p>
            <a:pPr lvl="0" algn="r" defTabSz="914400">
              <a:lnSpc>
                <a:spcPct val="150000"/>
              </a:lnSpc>
              <a:defRPr/>
            </a:pPr>
            <a:r>
              <a:rPr lang="zh-CN" altLang="en-US" sz="100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7" name="TextBox 54"/>
          <p:cNvSpPr txBox="1"/>
          <p:nvPr/>
        </p:nvSpPr>
        <p:spPr>
          <a:xfrm>
            <a:off x="5526773" y="3716626"/>
            <a:ext cx="2055793" cy="517559"/>
          </a:xfrm>
          <a:prstGeom prst="rect">
            <a:avLst/>
          </a:prstGeom>
          <a:noFill/>
        </p:spPr>
        <p:txBody>
          <a:bodyPr wrap="square" lIns="82278" tIns="41139" rIns="82278" bIns="41139" rtlCol="0">
            <a:spAutoFit/>
          </a:bodyPr>
          <a:lstStyle/>
          <a:p>
            <a:pPr lvl="0" algn="r" defTabSz="914400">
              <a:lnSpc>
                <a:spcPct val="150000"/>
              </a:lnSpc>
              <a:defRPr/>
            </a:pPr>
            <a:r>
              <a:rPr lang="zh-CN" altLang="en-US" sz="1000">
                <a:solidFill>
                  <a:prstClr val="black">
                    <a:lumMod val="65000"/>
                    <a:lumOff val="35000"/>
                  </a:prstClr>
                </a:solidFill>
                <a:latin typeface="微软雅黑" panose="020B0503020204020204" charset="-122"/>
                <a:ea typeface="微软雅黑" panose="020B0503020204020204" charset="-122"/>
                <a:sym typeface="Gill Sans" charset="0"/>
              </a:rPr>
              <a:t>此处添加详细文本描述建议与标题相关并符合整体语言风格</a:t>
            </a:r>
            <a:endParaRPr lang="en-US" altLang="zh-CN" sz="925" dirty="0">
              <a:solidFill>
                <a:srgbClr val="292929"/>
              </a:solidFill>
              <a:latin typeface="微软雅黑" panose="020B0503020204020204" charset="-122"/>
              <a:ea typeface="微软雅黑" panose="020B0503020204020204" charset="-122"/>
            </a:endParaRPr>
          </a:p>
        </p:txBody>
      </p:sp>
      <p:sp>
        <p:nvSpPr>
          <p:cNvPr id="28" name="Rectangle 62"/>
          <p:cNvSpPr/>
          <p:nvPr/>
        </p:nvSpPr>
        <p:spPr>
          <a:xfrm>
            <a:off x="6552775" y="1562098"/>
            <a:ext cx="743244" cy="256206"/>
          </a:xfrm>
          <a:prstGeom prst="rect">
            <a:avLst/>
          </a:prstGeom>
        </p:spPr>
        <p:txBody>
          <a:bodyPr wrap="none" lIns="82278" tIns="41139" rIns="82278" bIns="41139">
            <a:spAutoFit/>
          </a:bodyPr>
          <a:lstStyle/>
          <a:p>
            <a:pPr lvl="0" algn="ctr"/>
            <a:r>
              <a:rPr lang="zh-CN" altLang="en-US"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altLang="zh-CN"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endParaRPr>
          </a:p>
        </p:txBody>
      </p:sp>
      <p:sp>
        <p:nvSpPr>
          <p:cNvPr id="29" name="Rectangle 63"/>
          <p:cNvSpPr/>
          <p:nvPr/>
        </p:nvSpPr>
        <p:spPr>
          <a:xfrm>
            <a:off x="6552775" y="2514665"/>
            <a:ext cx="743244" cy="256206"/>
          </a:xfrm>
          <a:prstGeom prst="rect">
            <a:avLst/>
          </a:prstGeom>
        </p:spPr>
        <p:txBody>
          <a:bodyPr wrap="none" lIns="82278" tIns="41139" rIns="82278" bIns="41139">
            <a:spAutoFit/>
          </a:bodyPr>
          <a:lstStyle/>
          <a:p>
            <a:pPr lvl="0" algn="ctr"/>
            <a:r>
              <a:rPr lang="zh-CN" altLang="en-US"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altLang="zh-CN"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endParaRPr>
          </a:p>
        </p:txBody>
      </p:sp>
      <p:sp>
        <p:nvSpPr>
          <p:cNvPr id="30" name="Rectangle 64"/>
          <p:cNvSpPr/>
          <p:nvPr/>
        </p:nvSpPr>
        <p:spPr>
          <a:xfrm>
            <a:off x="6497143" y="3425503"/>
            <a:ext cx="743244" cy="256206"/>
          </a:xfrm>
          <a:prstGeom prst="rect">
            <a:avLst/>
          </a:prstGeom>
        </p:spPr>
        <p:txBody>
          <a:bodyPr wrap="none" lIns="82278" tIns="41139" rIns="82278" bIns="41139">
            <a:spAutoFit/>
          </a:bodyPr>
          <a:lstStyle/>
          <a:p>
            <a:pPr lvl="0" algn="ctr"/>
            <a:r>
              <a:rPr lang="zh-CN" altLang="en-US"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rPr>
              <a:t>添加标题</a:t>
            </a:r>
            <a:endParaRPr lang="en-US" altLang="zh-CN" sz="1125" dirty="0">
              <a:solidFill>
                <a:prstClr val="white"/>
              </a:solidFill>
              <a:latin typeface="Arial" panose="020B0604020202020204" pitchFamily="34" charset="0"/>
              <a:ea typeface="微软雅黑" panose="020B0503020204020204" charset="-122"/>
              <a:cs typeface="Lato Regular"/>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21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9" grpId="0" animBg="1"/>
      <p:bldP spid="10" grpId="0" animBg="1"/>
      <p:bldP spid="11"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组合 2"/>
          <p:cNvGrpSpPr/>
          <p:nvPr/>
        </p:nvGrpSpPr>
        <p:grpSpPr>
          <a:xfrm>
            <a:off x="4527550" y="2714624"/>
            <a:ext cx="88900" cy="2428875"/>
            <a:chOff x="4495800" y="2616281"/>
            <a:chExt cx="152400" cy="2124544"/>
          </a:xfrm>
          <a:solidFill>
            <a:srgbClr val="BBCF61"/>
          </a:solidFill>
        </p:grpSpPr>
        <p:sp>
          <p:nvSpPr>
            <p:cNvPr id="5" name="矩形 4"/>
            <p:cNvSpPr/>
            <p:nvPr/>
          </p:nvSpPr>
          <p:spPr>
            <a:xfrm>
              <a:off x="4495800" y="2616281"/>
              <a:ext cx="152400" cy="212454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6" name="矩形 5"/>
            <p:cNvSpPr/>
            <p:nvPr/>
          </p:nvSpPr>
          <p:spPr>
            <a:xfrm>
              <a:off x="4512310" y="4006864"/>
              <a:ext cx="113030" cy="73396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grpSp>
        <p:nvGrpSpPr>
          <p:cNvPr id="7" name="组合 6"/>
          <p:cNvGrpSpPr/>
          <p:nvPr/>
        </p:nvGrpSpPr>
        <p:grpSpPr>
          <a:xfrm>
            <a:off x="3324225" y="1448616"/>
            <a:ext cx="2495550" cy="2493920"/>
            <a:chOff x="2244725" y="1570038"/>
            <a:chExt cx="4864100" cy="4860925"/>
          </a:xfrm>
        </p:grpSpPr>
        <p:grpSp>
          <p:nvGrpSpPr>
            <p:cNvPr id="8" name="组合 7"/>
            <p:cNvGrpSpPr/>
            <p:nvPr/>
          </p:nvGrpSpPr>
          <p:grpSpPr>
            <a:xfrm>
              <a:off x="2244725" y="1570038"/>
              <a:ext cx="4864100" cy="4860925"/>
              <a:chOff x="2244725" y="1570038"/>
              <a:chExt cx="4864100" cy="4860925"/>
            </a:xfrm>
          </p:grpSpPr>
          <p:sp>
            <p:nvSpPr>
              <p:cNvPr id="10" name="Freeform 5"/>
              <p:cNvSpPr/>
              <p:nvPr/>
            </p:nvSpPr>
            <p:spPr bwMode="auto">
              <a:xfrm>
                <a:off x="3984625" y="3703638"/>
                <a:ext cx="3124200" cy="2292350"/>
              </a:xfrm>
              <a:custGeom>
                <a:avLst/>
                <a:gdLst>
                  <a:gd name="T0" fmla="*/ 1968 w 1968"/>
                  <a:gd name="T1" fmla="*/ 1338 h 1444"/>
                  <a:gd name="T2" fmla="*/ 1968 w 1968"/>
                  <a:gd name="T3" fmla="*/ 1338 h 1444"/>
                  <a:gd name="T4" fmla="*/ 1920 w 1968"/>
                  <a:gd name="T5" fmla="*/ 1318 h 1444"/>
                  <a:gd name="T6" fmla="*/ 1862 w 1968"/>
                  <a:gd name="T7" fmla="*/ 1292 h 1444"/>
                  <a:gd name="T8" fmla="*/ 1788 w 1968"/>
                  <a:gd name="T9" fmla="*/ 1256 h 1444"/>
                  <a:gd name="T10" fmla="*/ 1700 w 1968"/>
                  <a:gd name="T11" fmla="*/ 1210 h 1444"/>
                  <a:gd name="T12" fmla="*/ 1598 w 1968"/>
                  <a:gd name="T13" fmla="*/ 1154 h 1444"/>
                  <a:gd name="T14" fmla="*/ 1544 w 1968"/>
                  <a:gd name="T15" fmla="*/ 1122 h 1444"/>
                  <a:gd name="T16" fmla="*/ 1488 w 1968"/>
                  <a:gd name="T17" fmla="*/ 1086 h 1444"/>
                  <a:gd name="T18" fmla="*/ 1430 w 1968"/>
                  <a:gd name="T19" fmla="*/ 1048 h 1444"/>
                  <a:gd name="T20" fmla="*/ 1372 w 1968"/>
                  <a:gd name="T21" fmla="*/ 1008 h 1444"/>
                  <a:gd name="T22" fmla="*/ 1312 w 1968"/>
                  <a:gd name="T23" fmla="*/ 966 h 1444"/>
                  <a:gd name="T24" fmla="*/ 1250 w 1968"/>
                  <a:gd name="T25" fmla="*/ 920 h 1444"/>
                  <a:gd name="T26" fmla="*/ 1190 w 1968"/>
                  <a:gd name="T27" fmla="*/ 872 h 1444"/>
                  <a:gd name="T28" fmla="*/ 1128 w 1968"/>
                  <a:gd name="T29" fmla="*/ 822 h 1444"/>
                  <a:gd name="T30" fmla="*/ 1068 w 1968"/>
                  <a:gd name="T31" fmla="*/ 768 h 1444"/>
                  <a:gd name="T32" fmla="*/ 1008 w 1968"/>
                  <a:gd name="T33" fmla="*/ 712 h 1444"/>
                  <a:gd name="T34" fmla="*/ 950 w 1968"/>
                  <a:gd name="T35" fmla="*/ 652 h 1444"/>
                  <a:gd name="T36" fmla="*/ 892 w 1968"/>
                  <a:gd name="T37" fmla="*/ 590 h 1444"/>
                  <a:gd name="T38" fmla="*/ 838 w 1968"/>
                  <a:gd name="T39" fmla="*/ 526 h 1444"/>
                  <a:gd name="T40" fmla="*/ 784 w 1968"/>
                  <a:gd name="T41" fmla="*/ 460 h 1444"/>
                  <a:gd name="T42" fmla="*/ 734 w 1968"/>
                  <a:gd name="T43" fmla="*/ 390 h 1444"/>
                  <a:gd name="T44" fmla="*/ 686 w 1968"/>
                  <a:gd name="T45" fmla="*/ 318 h 1444"/>
                  <a:gd name="T46" fmla="*/ 642 w 1968"/>
                  <a:gd name="T47" fmla="*/ 242 h 1444"/>
                  <a:gd name="T48" fmla="*/ 600 w 1968"/>
                  <a:gd name="T49" fmla="*/ 164 h 1444"/>
                  <a:gd name="T50" fmla="*/ 582 w 1968"/>
                  <a:gd name="T51" fmla="*/ 124 h 1444"/>
                  <a:gd name="T52" fmla="*/ 564 w 1968"/>
                  <a:gd name="T53" fmla="*/ 84 h 1444"/>
                  <a:gd name="T54" fmla="*/ 546 w 1968"/>
                  <a:gd name="T55" fmla="*/ 42 h 1444"/>
                  <a:gd name="T56" fmla="*/ 530 w 1968"/>
                  <a:gd name="T57" fmla="*/ 0 h 1444"/>
                  <a:gd name="T58" fmla="*/ 0 w 1968"/>
                  <a:gd name="T59" fmla="*/ 786 h 1444"/>
                  <a:gd name="T60" fmla="*/ 0 w 1968"/>
                  <a:gd name="T61" fmla="*/ 786 h 1444"/>
                  <a:gd name="T62" fmla="*/ 278 w 1968"/>
                  <a:gd name="T63" fmla="*/ 980 h 1444"/>
                  <a:gd name="T64" fmla="*/ 770 w 1968"/>
                  <a:gd name="T65" fmla="*/ 1320 h 1444"/>
                  <a:gd name="T66" fmla="*/ 770 w 1968"/>
                  <a:gd name="T67" fmla="*/ 1320 h 1444"/>
                  <a:gd name="T68" fmla="*/ 796 w 1968"/>
                  <a:gd name="T69" fmla="*/ 1338 h 1444"/>
                  <a:gd name="T70" fmla="*/ 824 w 1968"/>
                  <a:gd name="T71" fmla="*/ 1354 h 1444"/>
                  <a:gd name="T72" fmla="*/ 852 w 1968"/>
                  <a:gd name="T73" fmla="*/ 1368 h 1444"/>
                  <a:gd name="T74" fmla="*/ 880 w 1968"/>
                  <a:gd name="T75" fmla="*/ 1382 h 1444"/>
                  <a:gd name="T76" fmla="*/ 910 w 1968"/>
                  <a:gd name="T77" fmla="*/ 1394 h 1444"/>
                  <a:gd name="T78" fmla="*/ 940 w 1968"/>
                  <a:gd name="T79" fmla="*/ 1404 h 1444"/>
                  <a:gd name="T80" fmla="*/ 970 w 1968"/>
                  <a:gd name="T81" fmla="*/ 1414 h 1444"/>
                  <a:gd name="T82" fmla="*/ 1002 w 1968"/>
                  <a:gd name="T83" fmla="*/ 1420 h 1444"/>
                  <a:gd name="T84" fmla="*/ 1032 w 1968"/>
                  <a:gd name="T85" fmla="*/ 1428 h 1444"/>
                  <a:gd name="T86" fmla="*/ 1064 w 1968"/>
                  <a:gd name="T87" fmla="*/ 1432 h 1444"/>
                  <a:gd name="T88" fmla="*/ 1132 w 1968"/>
                  <a:gd name="T89" fmla="*/ 1440 h 1444"/>
                  <a:gd name="T90" fmla="*/ 1200 w 1968"/>
                  <a:gd name="T91" fmla="*/ 1444 h 1444"/>
                  <a:gd name="T92" fmla="*/ 1272 w 1968"/>
                  <a:gd name="T93" fmla="*/ 1442 h 1444"/>
                  <a:gd name="T94" fmla="*/ 1348 w 1968"/>
                  <a:gd name="T95" fmla="*/ 1438 h 1444"/>
                  <a:gd name="T96" fmla="*/ 1426 w 1968"/>
                  <a:gd name="T97" fmla="*/ 1432 h 1444"/>
                  <a:gd name="T98" fmla="*/ 1508 w 1968"/>
                  <a:gd name="T99" fmla="*/ 1420 h 1444"/>
                  <a:gd name="T100" fmla="*/ 1592 w 1968"/>
                  <a:gd name="T101" fmla="*/ 1408 h 1444"/>
                  <a:gd name="T102" fmla="*/ 1680 w 1968"/>
                  <a:gd name="T103" fmla="*/ 1392 h 1444"/>
                  <a:gd name="T104" fmla="*/ 1772 w 1968"/>
                  <a:gd name="T105" fmla="*/ 1376 h 1444"/>
                  <a:gd name="T106" fmla="*/ 1968 w 1968"/>
                  <a:gd name="T107" fmla="*/ 1338 h 1444"/>
                  <a:gd name="T108" fmla="*/ 1968 w 1968"/>
                  <a:gd name="T109" fmla="*/ 1338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8" h="1444">
                    <a:moveTo>
                      <a:pt x="1968" y="1338"/>
                    </a:moveTo>
                    <a:lnTo>
                      <a:pt x="1968" y="1338"/>
                    </a:lnTo>
                    <a:lnTo>
                      <a:pt x="1920" y="1318"/>
                    </a:lnTo>
                    <a:lnTo>
                      <a:pt x="1862" y="1292"/>
                    </a:lnTo>
                    <a:lnTo>
                      <a:pt x="1788" y="1256"/>
                    </a:lnTo>
                    <a:lnTo>
                      <a:pt x="1700" y="1210"/>
                    </a:lnTo>
                    <a:lnTo>
                      <a:pt x="1598" y="1154"/>
                    </a:lnTo>
                    <a:lnTo>
                      <a:pt x="1544" y="1122"/>
                    </a:lnTo>
                    <a:lnTo>
                      <a:pt x="1488" y="1086"/>
                    </a:lnTo>
                    <a:lnTo>
                      <a:pt x="1430" y="1048"/>
                    </a:lnTo>
                    <a:lnTo>
                      <a:pt x="1372" y="1008"/>
                    </a:lnTo>
                    <a:lnTo>
                      <a:pt x="1312" y="966"/>
                    </a:lnTo>
                    <a:lnTo>
                      <a:pt x="1250" y="920"/>
                    </a:lnTo>
                    <a:lnTo>
                      <a:pt x="1190" y="872"/>
                    </a:lnTo>
                    <a:lnTo>
                      <a:pt x="1128" y="822"/>
                    </a:lnTo>
                    <a:lnTo>
                      <a:pt x="1068" y="768"/>
                    </a:lnTo>
                    <a:lnTo>
                      <a:pt x="1008" y="712"/>
                    </a:lnTo>
                    <a:lnTo>
                      <a:pt x="950" y="652"/>
                    </a:lnTo>
                    <a:lnTo>
                      <a:pt x="892" y="590"/>
                    </a:lnTo>
                    <a:lnTo>
                      <a:pt x="838" y="526"/>
                    </a:lnTo>
                    <a:lnTo>
                      <a:pt x="784" y="460"/>
                    </a:lnTo>
                    <a:lnTo>
                      <a:pt x="734" y="390"/>
                    </a:lnTo>
                    <a:lnTo>
                      <a:pt x="686" y="318"/>
                    </a:lnTo>
                    <a:lnTo>
                      <a:pt x="642" y="242"/>
                    </a:lnTo>
                    <a:lnTo>
                      <a:pt x="600" y="164"/>
                    </a:lnTo>
                    <a:lnTo>
                      <a:pt x="582" y="124"/>
                    </a:lnTo>
                    <a:lnTo>
                      <a:pt x="564" y="84"/>
                    </a:lnTo>
                    <a:lnTo>
                      <a:pt x="546" y="42"/>
                    </a:lnTo>
                    <a:lnTo>
                      <a:pt x="530" y="0"/>
                    </a:lnTo>
                    <a:lnTo>
                      <a:pt x="0" y="786"/>
                    </a:lnTo>
                    <a:lnTo>
                      <a:pt x="0" y="786"/>
                    </a:lnTo>
                    <a:lnTo>
                      <a:pt x="278" y="980"/>
                    </a:lnTo>
                    <a:lnTo>
                      <a:pt x="770" y="1320"/>
                    </a:lnTo>
                    <a:lnTo>
                      <a:pt x="770" y="1320"/>
                    </a:lnTo>
                    <a:lnTo>
                      <a:pt x="796" y="1338"/>
                    </a:lnTo>
                    <a:lnTo>
                      <a:pt x="824" y="1354"/>
                    </a:lnTo>
                    <a:lnTo>
                      <a:pt x="852" y="1368"/>
                    </a:lnTo>
                    <a:lnTo>
                      <a:pt x="880" y="1382"/>
                    </a:lnTo>
                    <a:lnTo>
                      <a:pt x="910" y="1394"/>
                    </a:lnTo>
                    <a:lnTo>
                      <a:pt x="940" y="1404"/>
                    </a:lnTo>
                    <a:lnTo>
                      <a:pt x="970" y="1414"/>
                    </a:lnTo>
                    <a:lnTo>
                      <a:pt x="1002" y="1420"/>
                    </a:lnTo>
                    <a:lnTo>
                      <a:pt x="1032" y="1428"/>
                    </a:lnTo>
                    <a:lnTo>
                      <a:pt x="1064" y="1432"/>
                    </a:lnTo>
                    <a:lnTo>
                      <a:pt x="1132" y="1440"/>
                    </a:lnTo>
                    <a:lnTo>
                      <a:pt x="1200" y="1444"/>
                    </a:lnTo>
                    <a:lnTo>
                      <a:pt x="1272" y="1442"/>
                    </a:lnTo>
                    <a:lnTo>
                      <a:pt x="1348" y="1438"/>
                    </a:lnTo>
                    <a:lnTo>
                      <a:pt x="1426" y="1432"/>
                    </a:lnTo>
                    <a:lnTo>
                      <a:pt x="1508" y="1420"/>
                    </a:lnTo>
                    <a:lnTo>
                      <a:pt x="1592" y="1408"/>
                    </a:lnTo>
                    <a:lnTo>
                      <a:pt x="1680" y="1392"/>
                    </a:lnTo>
                    <a:lnTo>
                      <a:pt x="1772" y="1376"/>
                    </a:lnTo>
                    <a:lnTo>
                      <a:pt x="1968" y="1338"/>
                    </a:lnTo>
                    <a:lnTo>
                      <a:pt x="1968" y="1338"/>
                    </a:lnTo>
                    <a:close/>
                  </a:path>
                </a:pathLst>
              </a:custGeom>
              <a:solidFill>
                <a:srgbClr val="A4CE9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1" name="Freeform 7"/>
              <p:cNvSpPr/>
              <p:nvPr/>
            </p:nvSpPr>
            <p:spPr bwMode="auto">
              <a:xfrm>
                <a:off x="2244725" y="2005013"/>
                <a:ext cx="3124200" cy="2295525"/>
              </a:xfrm>
              <a:custGeom>
                <a:avLst/>
                <a:gdLst>
                  <a:gd name="T0" fmla="*/ 0 w 1968"/>
                  <a:gd name="T1" fmla="*/ 106 h 1446"/>
                  <a:gd name="T2" fmla="*/ 0 w 1968"/>
                  <a:gd name="T3" fmla="*/ 106 h 1446"/>
                  <a:gd name="T4" fmla="*/ 48 w 1968"/>
                  <a:gd name="T5" fmla="*/ 128 h 1446"/>
                  <a:gd name="T6" fmla="*/ 106 w 1968"/>
                  <a:gd name="T7" fmla="*/ 152 h 1446"/>
                  <a:gd name="T8" fmla="*/ 180 w 1968"/>
                  <a:gd name="T9" fmla="*/ 188 h 1446"/>
                  <a:gd name="T10" fmla="*/ 268 w 1968"/>
                  <a:gd name="T11" fmla="*/ 234 h 1446"/>
                  <a:gd name="T12" fmla="*/ 370 w 1968"/>
                  <a:gd name="T13" fmla="*/ 292 h 1446"/>
                  <a:gd name="T14" fmla="*/ 424 w 1968"/>
                  <a:gd name="T15" fmla="*/ 324 h 1446"/>
                  <a:gd name="T16" fmla="*/ 480 w 1968"/>
                  <a:gd name="T17" fmla="*/ 358 h 1446"/>
                  <a:gd name="T18" fmla="*/ 538 w 1968"/>
                  <a:gd name="T19" fmla="*/ 396 h 1446"/>
                  <a:gd name="T20" fmla="*/ 596 w 1968"/>
                  <a:gd name="T21" fmla="*/ 436 h 1446"/>
                  <a:gd name="T22" fmla="*/ 656 w 1968"/>
                  <a:gd name="T23" fmla="*/ 478 h 1446"/>
                  <a:gd name="T24" fmla="*/ 718 w 1968"/>
                  <a:gd name="T25" fmla="*/ 524 h 1446"/>
                  <a:gd name="T26" fmla="*/ 778 w 1968"/>
                  <a:gd name="T27" fmla="*/ 572 h 1446"/>
                  <a:gd name="T28" fmla="*/ 840 w 1968"/>
                  <a:gd name="T29" fmla="*/ 624 h 1446"/>
                  <a:gd name="T30" fmla="*/ 900 w 1968"/>
                  <a:gd name="T31" fmla="*/ 676 h 1446"/>
                  <a:gd name="T32" fmla="*/ 960 w 1968"/>
                  <a:gd name="T33" fmla="*/ 734 h 1446"/>
                  <a:gd name="T34" fmla="*/ 1018 w 1968"/>
                  <a:gd name="T35" fmla="*/ 792 h 1446"/>
                  <a:gd name="T36" fmla="*/ 1076 w 1968"/>
                  <a:gd name="T37" fmla="*/ 854 h 1446"/>
                  <a:gd name="T38" fmla="*/ 1130 w 1968"/>
                  <a:gd name="T39" fmla="*/ 918 h 1446"/>
                  <a:gd name="T40" fmla="*/ 1184 w 1968"/>
                  <a:gd name="T41" fmla="*/ 986 h 1446"/>
                  <a:gd name="T42" fmla="*/ 1234 w 1968"/>
                  <a:gd name="T43" fmla="*/ 1054 h 1446"/>
                  <a:gd name="T44" fmla="*/ 1282 w 1968"/>
                  <a:gd name="T45" fmla="*/ 1128 h 1446"/>
                  <a:gd name="T46" fmla="*/ 1326 w 1968"/>
                  <a:gd name="T47" fmla="*/ 1202 h 1446"/>
                  <a:gd name="T48" fmla="*/ 1368 w 1968"/>
                  <a:gd name="T49" fmla="*/ 1280 h 1446"/>
                  <a:gd name="T50" fmla="*/ 1386 w 1968"/>
                  <a:gd name="T51" fmla="*/ 1320 h 1446"/>
                  <a:gd name="T52" fmla="*/ 1404 w 1968"/>
                  <a:gd name="T53" fmla="*/ 1362 h 1446"/>
                  <a:gd name="T54" fmla="*/ 1422 w 1968"/>
                  <a:gd name="T55" fmla="*/ 1402 h 1446"/>
                  <a:gd name="T56" fmla="*/ 1438 w 1968"/>
                  <a:gd name="T57" fmla="*/ 1446 h 1446"/>
                  <a:gd name="T58" fmla="*/ 1968 w 1968"/>
                  <a:gd name="T59" fmla="*/ 658 h 1446"/>
                  <a:gd name="T60" fmla="*/ 1968 w 1968"/>
                  <a:gd name="T61" fmla="*/ 658 h 1446"/>
                  <a:gd name="T62" fmla="*/ 1690 w 1968"/>
                  <a:gd name="T63" fmla="*/ 466 h 1446"/>
                  <a:gd name="T64" fmla="*/ 1198 w 1968"/>
                  <a:gd name="T65" fmla="*/ 124 h 1446"/>
                  <a:gd name="T66" fmla="*/ 1198 w 1968"/>
                  <a:gd name="T67" fmla="*/ 124 h 1446"/>
                  <a:gd name="T68" fmla="*/ 1172 w 1968"/>
                  <a:gd name="T69" fmla="*/ 106 h 1446"/>
                  <a:gd name="T70" fmla="*/ 1144 w 1968"/>
                  <a:gd name="T71" fmla="*/ 90 h 1446"/>
                  <a:gd name="T72" fmla="*/ 1116 w 1968"/>
                  <a:gd name="T73" fmla="*/ 76 h 1446"/>
                  <a:gd name="T74" fmla="*/ 1088 w 1968"/>
                  <a:gd name="T75" fmla="*/ 62 h 1446"/>
                  <a:gd name="T76" fmla="*/ 1058 w 1968"/>
                  <a:gd name="T77" fmla="*/ 52 h 1446"/>
                  <a:gd name="T78" fmla="*/ 1028 w 1968"/>
                  <a:gd name="T79" fmla="*/ 40 h 1446"/>
                  <a:gd name="T80" fmla="*/ 998 w 1968"/>
                  <a:gd name="T81" fmla="*/ 32 h 1446"/>
                  <a:gd name="T82" fmla="*/ 966 w 1968"/>
                  <a:gd name="T83" fmla="*/ 24 h 1446"/>
                  <a:gd name="T84" fmla="*/ 936 w 1968"/>
                  <a:gd name="T85" fmla="*/ 18 h 1446"/>
                  <a:gd name="T86" fmla="*/ 904 w 1968"/>
                  <a:gd name="T87" fmla="*/ 12 h 1446"/>
                  <a:gd name="T88" fmla="*/ 836 w 1968"/>
                  <a:gd name="T89" fmla="*/ 4 h 1446"/>
                  <a:gd name="T90" fmla="*/ 768 w 1968"/>
                  <a:gd name="T91" fmla="*/ 0 h 1446"/>
                  <a:gd name="T92" fmla="*/ 696 w 1968"/>
                  <a:gd name="T93" fmla="*/ 2 h 1446"/>
                  <a:gd name="T94" fmla="*/ 620 w 1968"/>
                  <a:gd name="T95" fmla="*/ 6 h 1446"/>
                  <a:gd name="T96" fmla="*/ 542 w 1968"/>
                  <a:gd name="T97" fmla="*/ 14 h 1446"/>
                  <a:gd name="T98" fmla="*/ 460 w 1968"/>
                  <a:gd name="T99" fmla="*/ 24 h 1446"/>
                  <a:gd name="T100" fmla="*/ 376 w 1968"/>
                  <a:gd name="T101" fmla="*/ 36 h 1446"/>
                  <a:gd name="T102" fmla="*/ 288 w 1968"/>
                  <a:gd name="T103" fmla="*/ 52 h 1446"/>
                  <a:gd name="T104" fmla="*/ 196 w 1968"/>
                  <a:gd name="T105" fmla="*/ 68 h 1446"/>
                  <a:gd name="T106" fmla="*/ 0 w 1968"/>
                  <a:gd name="T107" fmla="*/ 106 h 1446"/>
                  <a:gd name="T108" fmla="*/ 0 w 1968"/>
                  <a:gd name="T109" fmla="*/ 10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8" h="1446">
                    <a:moveTo>
                      <a:pt x="0" y="106"/>
                    </a:moveTo>
                    <a:lnTo>
                      <a:pt x="0" y="106"/>
                    </a:lnTo>
                    <a:lnTo>
                      <a:pt x="48" y="128"/>
                    </a:lnTo>
                    <a:lnTo>
                      <a:pt x="106" y="152"/>
                    </a:lnTo>
                    <a:lnTo>
                      <a:pt x="180" y="188"/>
                    </a:lnTo>
                    <a:lnTo>
                      <a:pt x="268" y="234"/>
                    </a:lnTo>
                    <a:lnTo>
                      <a:pt x="370" y="292"/>
                    </a:lnTo>
                    <a:lnTo>
                      <a:pt x="424" y="324"/>
                    </a:lnTo>
                    <a:lnTo>
                      <a:pt x="480" y="358"/>
                    </a:lnTo>
                    <a:lnTo>
                      <a:pt x="538" y="396"/>
                    </a:lnTo>
                    <a:lnTo>
                      <a:pt x="596" y="436"/>
                    </a:lnTo>
                    <a:lnTo>
                      <a:pt x="656" y="478"/>
                    </a:lnTo>
                    <a:lnTo>
                      <a:pt x="718" y="524"/>
                    </a:lnTo>
                    <a:lnTo>
                      <a:pt x="778" y="572"/>
                    </a:lnTo>
                    <a:lnTo>
                      <a:pt x="840" y="624"/>
                    </a:lnTo>
                    <a:lnTo>
                      <a:pt x="900" y="676"/>
                    </a:lnTo>
                    <a:lnTo>
                      <a:pt x="960" y="734"/>
                    </a:lnTo>
                    <a:lnTo>
                      <a:pt x="1018" y="792"/>
                    </a:lnTo>
                    <a:lnTo>
                      <a:pt x="1076" y="854"/>
                    </a:lnTo>
                    <a:lnTo>
                      <a:pt x="1130" y="918"/>
                    </a:lnTo>
                    <a:lnTo>
                      <a:pt x="1184" y="986"/>
                    </a:lnTo>
                    <a:lnTo>
                      <a:pt x="1234" y="1054"/>
                    </a:lnTo>
                    <a:lnTo>
                      <a:pt x="1282" y="1128"/>
                    </a:lnTo>
                    <a:lnTo>
                      <a:pt x="1326" y="1202"/>
                    </a:lnTo>
                    <a:lnTo>
                      <a:pt x="1368" y="1280"/>
                    </a:lnTo>
                    <a:lnTo>
                      <a:pt x="1386" y="1320"/>
                    </a:lnTo>
                    <a:lnTo>
                      <a:pt x="1404" y="1362"/>
                    </a:lnTo>
                    <a:lnTo>
                      <a:pt x="1422" y="1402"/>
                    </a:lnTo>
                    <a:lnTo>
                      <a:pt x="1438" y="1446"/>
                    </a:lnTo>
                    <a:lnTo>
                      <a:pt x="1968" y="658"/>
                    </a:lnTo>
                    <a:lnTo>
                      <a:pt x="1968" y="658"/>
                    </a:lnTo>
                    <a:lnTo>
                      <a:pt x="1690" y="466"/>
                    </a:lnTo>
                    <a:lnTo>
                      <a:pt x="1198" y="124"/>
                    </a:lnTo>
                    <a:lnTo>
                      <a:pt x="1198" y="124"/>
                    </a:lnTo>
                    <a:lnTo>
                      <a:pt x="1172" y="106"/>
                    </a:lnTo>
                    <a:lnTo>
                      <a:pt x="1144" y="90"/>
                    </a:lnTo>
                    <a:lnTo>
                      <a:pt x="1116" y="76"/>
                    </a:lnTo>
                    <a:lnTo>
                      <a:pt x="1088" y="62"/>
                    </a:lnTo>
                    <a:lnTo>
                      <a:pt x="1058" y="52"/>
                    </a:lnTo>
                    <a:lnTo>
                      <a:pt x="1028" y="40"/>
                    </a:lnTo>
                    <a:lnTo>
                      <a:pt x="998" y="32"/>
                    </a:lnTo>
                    <a:lnTo>
                      <a:pt x="966" y="24"/>
                    </a:lnTo>
                    <a:lnTo>
                      <a:pt x="936" y="18"/>
                    </a:lnTo>
                    <a:lnTo>
                      <a:pt x="904" y="12"/>
                    </a:lnTo>
                    <a:lnTo>
                      <a:pt x="836" y="4"/>
                    </a:lnTo>
                    <a:lnTo>
                      <a:pt x="768" y="0"/>
                    </a:lnTo>
                    <a:lnTo>
                      <a:pt x="696" y="2"/>
                    </a:lnTo>
                    <a:lnTo>
                      <a:pt x="620" y="6"/>
                    </a:lnTo>
                    <a:lnTo>
                      <a:pt x="542" y="14"/>
                    </a:lnTo>
                    <a:lnTo>
                      <a:pt x="460" y="24"/>
                    </a:lnTo>
                    <a:lnTo>
                      <a:pt x="376" y="36"/>
                    </a:lnTo>
                    <a:lnTo>
                      <a:pt x="288" y="52"/>
                    </a:lnTo>
                    <a:lnTo>
                      <a:pt x="196" y="68"/>
                    </a:lnTo>
                    <a:lnTo>
                      <a:pt x="0" y="106"/>
                    </a:lnTo>
                    <a:lnTo>
                      <a:pt x="0" y="106"/>
                    </a:lnTo>
                    <a:close/>
                  </a:path>
                </a:pathLst>
              </a:custGeom>
              <a:solidFill>
                <a:srgbClr val="7F8E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2" name="Freeform 9"/>
              <p:cNvSpPr/>
              <p:nvPr/>
            </p:nvSpPr>
            <p:spPr bwMode="auto">
              <a:xfrm>
                <a:off x="4378325" y="1570038"/>
                <a:ext cx="2292350" cy="3121025"/>
              </a:xfrm>
              <a:custGeom>
                <a:avLst/>
                <a:gdLst>
                  <a:gd name="T0" fmla="*/ 1338 w 1444"/>
                  <a:gd name="T1" fmla="*/ 0 h 1966"/>
                  <a:gd name="T2" fmla="*/ 1338 w 1444"/>
                  <a:gd name="T3" fmla="*/ 0 h 1966"/>
                  <a:gd name="T4" fmla="*/ 1318 w 1444"/>
                  <a:gd name="T5" fmla="*/ 48 h 1966"/>
                  <a:gd name="T6" fmla="*/ 1292 w 1444"/>
                  <a:gd name="T7" fmla="*/ 104 h 1966"/>
                  <a:gd name="T8" fmla="*/ 1256 w 1444"/>
                  <a:gd name="T9" fmla="*/ 178 h 1966"/>
                  <a:gd name="T10" fmla="*/ 1210 w 1444"/>
                  <a:gd name="T11" fmla="*/ 268 h 1966"/>
                  <a:gd name="T12" fmla="*/ 1154 w 1444"/>
                  <a:gd name="T13" fmla="*/ 368 h 1966"/>
                  <a:gd name="T14" fmla="*/ 1122 w 1444"/>
                  <a:gd name="T15" fmla="*/ 422 h 1966"/>
                  <a:gd name="T16" fmla="*/ 1086 w 1444"/>
                  <a:gd name="T17" fmla="*/ 478 h 1966"/>
                  <a:gd name="T18" fmla="*/ 1050 w 1444"/>
                  <a:gd name="T19" fmla="*/ 536 h 1966"/>
                  <a:gd name="T20" fmla="*/ 1010 w 1444"/>
                  <a:gd name="T21" fmla="*/ 596 h 1966"/>
                  <a:gd name="T22" fmla="*/ 966 w 1444"/>
                  <a:gd name="T23" fmla="*/ 656 h 1966"/>
                  <a:gd name="T24" fmla="*/ 920 w 1444"/>
                  <a:gd name="T25" fmla="*/ 716 h 1966"/>
                  <a:gd name="T26" fmla="*/ 872 w 1444"/>
                  <a:gd name="T27" fmla="*/ 778 h 1966"/>
                  <a:gd name="T28" fmla="*/ 822 w 1444"/>
                  <a:gd name="T29" fmla="*/ 838 h 1966"/>
                  <a:gd name="T30" fmla="*/ 768 w 1444"/>
                  <a:gd name="T31" fmla="*/ 900 h 1966"/>
                  <a:gd name="T32" fmla="*/ 712 w 1444"/>
                  <a:gd name="T33" fmla="*/ 960 h 1966"/>
                  <a:gd name="T34" fmla="*/ 654 w 1444"/>
                  <a:gd name="T35" fmla="*/ 1018 h 1966"/>
                  <a:gd name="T36" fmla="*/ 592 w 1444"/>
                  <a:gd name="T37" fmla="*/ 1074 h 1966"/>
                  <a:gd name="T38" fmla="*/ 528 w 1444"/>
                  <a:gd name="T39" fmla="*/ 1130 h 1966"/>
                  <a:gd name="T40" fmla="*/ 460 w 1444"/>
                  <a:gd name="T41" fmla="*/ 1184 h 1966"/>
                  <a:gd name="T42" fmla="*/ 390 w 1444"/>
                  <a:gd name="T43" fmla="*/ 1234 h 1966"/>
                  <a:gd name="T44" fmla="*/ 318 w 1444"/>
                  <a:gd name="T45" fmla="*/ 1282 h 1966"/>
                  <a:gd name="T46" fmla="*/ 242 w 1444"/>
                  <a:gd name="T47" fmla="*/ 1326 h 1966"/>
                  <a:gd name="T48" fmla="*/ 164 w 1444"/>
                  <a:gd name="T49" fmla="*/ 1366 h 1966"/>
                  <a:gd name="T50" fmla="*/ 124 w 1444"/>
                  <a:gd name="T51" fmla="*/ 1386 h 1966"/>
                  <a:gd name="T52" fmla="*/ 84 w 1444"/>
                  <a:gd name="T53" fmla="*/ 1404 h 1966"/>
                  <a:gd name="T54" fmla="*/ 42 w 1444"/>
                  <a:gd name="T55" fmla="*/ 1420 h 1966"/>
                  <a:gd name="T56" fmla="*/ 0 w 1444"/>
                  <a:gd name="T57" fmla="*/ 1436 h 1966"/>
                  <a:gd name="T58" fmla="*/ 788 w 1444"/>
                  <a:gd name="T59" fmla="*/ 1966 h 1966"/>
                  <a:gd name="T60" fmla="*/ 788 w 1444"/>
                  <a:gd name="T61" fmla="*/ 1966 h 1966"/>
                  <a:gd name="T62" fmla="*/ 980 w 1444"/>
                  <a:gd name="T63" fmla="*/ 1690 h 1966"/>
                  <a:gd name="T64" fmla="*/ 1320 w 1444"/>
                  <a:gd name="T65" fmla="*/ 1198 h 1966"/>
                  <a:gd name="T66" fmla="*/ 1320 w 1444"/>
                  <a:gd name="T67" fmla="*/ 1198 h 1966"/>
                  <a:gd name="T68" fmla="*/ 1338 w 1444"/>
                  <a:gd name="T69" fmla="*/ 1170 h 1966"/>
                  <a:gd name="T70" fmla="*/ 1354 w 1444"/>
                  <a:gd name="T71" fmla="*/ 1144 h 1966"/>
                  <a:gd name="T72" fmla="*/ 1370 w 1444"/>
                  <a:gd name="T73" fmla="*/ 1116 h 1966"/>
                  <a:gd name="T74" fmla="*/ 1382 w 1444"/>
                  <a:gd name="T75" fmla="*/ 1086 h 1966"/>
                  <a:gd name="T76" fmla="*/ 1394 w 1444"/>
                  <a:gd name="T77" fmla="*/ 1058 h 1966"/>
                  <a:gd name="T78" fmla="*/ 1404 w 1444"/>
                  <a:gd name="T79" fmla="*/ 1028 h 1966"/>
                  <a:gd name="T80" fmla="*/ 1414 w 1444"/>
                  <a:gd name="T81" fmla="*/ 998 h 1966"/>
                  <a:gd name="T82" fmla="*/ 1422 w 1444"/>
                  <a:gd name="T83" fmla="*/ 966 h 1966"/>
                  <a:gd name="T84" fmla="*/ 1428 w 1444"/>
                  <a:gd name="T85" fmla="*/ 934 h 1966"/>
                  <a:gd name="T86" fmla="*/ 1434 w 1444"/>
                  <a:gd name="T87" fmla="*/ 902 h 1966"/>
                  <a:gd name="T88" fmla="*/ 1442 w 1444"/>
                  <a:gd name="T89" fmla="*/ 836 h 1966"/>
                  <a:gd name="T90" fmla="*/ 1444 w 1444"/>
                  <a:gd name="T91" fmla="*/ 766 h 1966"/>
                  <a:gd name="T92" fmla="*/ 1444 w 1444"/>
                  <a:gd name="T93" fmla="*/ 694 h 1966"/>
                  <a:gd name="T94" fmla="*/ 1440 w 1444"/>
                  <a:gd name="T95" fmla="*/ 620 h 1966"/>
                  <a:gd name="T96" fmla="*/ 1432 w 1444"/>
                  <a:gd name="T97" fmla="*/ 542 h 1966"/>
                  <a:gd name="T98" fmla="*/ 1422 w 1444"/>
                  <a:gd name="T99" fmla="*/ 460 h 1966"/>
                  <a:gd name="T100" fmla="*/ 1408 w 1444"/>
                  <a:gd name="T101" fmla="*/ 376 h 1966"/>
                  <a:gd name="T102" fmla="*/ 1394 w 1444"/>
                  <a:gd name="T103" fmla="*/ 288 h 1966"/>
                  <a:gd name="T104" fmla="*/ 1376 w 1444"/>
                  <a:gd name="T105" fmla="*/ 196 h 1966"/>
                  <a:gd name="T106" fmla="*/ 1338 w 1444"/>
                  <a:gd name="T107" fmla="*/ 0 h 1966"/>
                  <a:gd name="T108" fmla="*/ 1338 w 1444"/>
                  <a:gd name="T109"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4" h="1966">
                    <a:moveTo>
                      <a:pt x="1338" y="0"/>
                    </a:moveTo>
                    <a:lnTo>
                      <a:pt x="1338" y="0"/>
                    </a:lnTo>
                    <a:lnTo>
                      <a:pt x="1318" y="48"/>
                    </a:lnTo>
                    <a:lnTo>
                      <a:pt x="1292" y="104"/>
                    </a:lnTo>
                    <a:lnTo>
                      <a:pt x="1256" y="178"/>
                    </a:lnTo>
                    <a:lnTo>
                      <a:pt x="1210" y="268"/>
                    </a:lnTo>
                    <a:lnTo>
                      <a:pt x="1154" y="368"/>
                    </a:lnTo>
                    <a:lnTo>
                      <a:pt x="1122" y="422"/>
                    </a:lnTo>
                    <a:lnTo>
                      <a:pt x="1086" y="478"/>
                    </a:lnTo>
                    <a:lnTo>
                      <a:pt x="1050" y="536"/>
                    </a:lnTo>
                    <a:lnTo>
                      <a:pt x="1010" y="596"/>
                    </a:lnTo>
                    <a:lnTo>
                      <a:pt x="966" y="656"/>
                    </a:lnTo>
                    <a:lnTo>
                      <a:pt x="920" y="716"/>
                    </a:lnTo>
                    <a:lnTo>
                      <a:pt x="872" y="778"/>
                    </a:lnTo>
                    <a:lnTo>
                      <a:pt x="822" y="838"/>
                    </a:lnTo>
                    <a:lnTo>
                      <a:pt x="768" y="900"/>
                    </a:lnTo>
                    <a:lnTo>
                      <a:pt x="712" y="960"/>
                    </a:lnTo>
                    <a:lnTo>
                      <a:pt x="654" y="1018"/>
                    </a:lnTo>
                    <a:lnTo>
                      <a:pt x="592" y="1074"/>
                    </a:lnTo>
                    <a:lnTo>
                      <a:pt x="528" y="1130"/>
                    </a:lnTo>
                    <a:lnTo>
                      <a:pt x="460" y="1184"/>
                    </a:lnTo>
                    <a:lnTo>
                      <a:pt x="390" y="1234"/>
                    </a:lnTo>
                    <a:lnTo>
                      <a:pt x="318" y="1282"/>
                    </a:lnTo>
                    <a:lnTo>
                      <a:pt x="242" y="1326"/>
                    </a:lnTo>
                    <a:lnTo>
                      <a:pt x="164" y="1366"/>
                    </a:lnTo>
                    <a:lnTo>
                      <a:pt x="124" y="1386"/>
                    </a:lnTo>
                    <a:lnTo>
                      <a:pt x="84" y="1404"/>
                    </a:lnTo>
                    <a:lnTo>
                      <a:pt x="42" y="1420"/>
                    </a:lnTo>
                    <a:lnTo>
                      <a:pt x="0" y="1436"/>
                    </a:lnTo>
                    <a:lnTo>
                      <a:pt x="788" y="1966"/>
                    </a:lnTo>
                    <a:lnTo>
                      <a:pt x="788" y="1966"/>
                    </a:lnTo>
                    <a:lnTo>
                      <a:pt x="980" y="1690"/>
                    </a:lnTo>
                    <a:lnTo>
                      <a:pt x="1320" y="1198"/>
                    </a:lnTo>
                    <a:lnTo>
                      <a:pt x="1320" y="1198"/>
                    </a:lnTo>
                    <a:lnTo>
                      <a:pt x="1338" y="1170"/>
                    </a:lnTo>
                    <a:lnTo>
                      <a:pt x="1354" y="1144"/>
                    </a:lnTo>
                    <a:lnTo>
                      <a:pt x="1370" y="1116"/>
                    </a:lnTo>
                    <a:lnTo>
                      <a:pt x="1382" y="1086"/>
                    </a:lnTo>
                    <a:lnTo>
                      <a:pt x="1394" y="1058"/>
                    </a:lnTo>
                    <a:lnTo>
                      <a:pt x="1404" y="1028"/>
                    </a:lnTo>
                    <a:lnTo>
                      <a:pt x="1414" y="998"/>
                    </a:lnTo>
                    <a:lnTo>
                      <a:pt x="1422" y="966"/>
                    </a:lnTo>
                    <a:lnTo>
                      <a:pt x="1428" y="934"/>
                    </a:lnTo>
                    <a:lnTo>
                      <a:pt x="1434" y="902"/>
                    </a:lnTo>
                    <a:lnTo>
                      <a:pt x="1442" y="836"/>
                    </a:lnTo>
                    <a:lnTo>
                      <a:pt x="1444" y="766"/>
                    </a:lnTo>
                    <a:lnTo>
                      <a:pt x="1444" y="694"/>
                    </a:lnTo>
                    <a:lnTo>
                      <a:pt x="1440" y="620"/>
                    </a:lnTo>
                    <a:lnTo>
                      <a:pt x="1432" y="542"/>
                    </a:lnTo>
                    <a:lnTo>
                      <a:pt x="1422" y="460"/>
                    </a:lnTo>
                    <a:lnTo>
                      <a:pt x="1408" y="376"/>
                    </a:lnTo>
                    <a:lnTo>
                      <a:pt x="1394" y="288"/>
                    </a:lnTo>
                    <a:lnTo>
                      <a:pt x="1376" y="196"/>
                    </a:lnTo>
                    <a:lnTo>
                      <a:pt x="1338" y="0"/>
                    </a:lnTo>
                    <a:lnTo>
                      <a:pt x="1338" y="0"/>
                    </a:lnTo>
                    <a:close/>
                  </a:path>
                </a:pathLst>
              </a:custGeom>
              <a:solidFill>
                <a:srgbClr val="E2A4C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3" name="Freeform 11"/>
              <p:cNvSpPr/>
              <p:nvPr/>
            </p:nvSpPr>
            <p:spPr bwMode="auto">
              <a:xfrm>
                <a:off x="2682875" y="3309938"/>
                <a:ext cx="2292350" cy="3121025"/>
              </a:xfrm>
              <a:custGeom>
                <a:avLst/>
                <a:gdLst>
                  <a:gd name="T0" fmla="*/ 106 w 1444"/>
                  <a:gd name="T1" fmla="*/ 1966 h 1966"/>
                  <a:gd name="T2" fmla="*/ 106 w 1444"/>
                  <a:gd name="T3" fmla="*/ 1966 h 1966"/>
                  <a:gd name="T4" fmla="*/ 126 w 1444"/>
                  <a:gd name="T5" fmla="*/ 1918 h 1966"/>
                  <a:gd name="T6" fmla="*/ 152 w 1444"/>
                  <a:gd name="T7" fmla="*/ 1862 h 1966"/>
                  <a:gd name="T8" fmla="*/ 188 w 1444"/>
                  <a:gd name="T9" fmla="*/ 1788 h 1966"/>
                  <a:gd name="T10" fmla="*/ 234 w 1444"/>
                  <a:gd name="T11" fmla="*/ 1700 h 1966"/>
                  <a:gd name="T12" fmla="*/ 290 w 1444"/>
                  <a:gd name="T13" fmla="*/ 1598 h 1966"/>
                  <a:gd name="T14" fmla="*/ 322 w 1444"/>
                  <a:gd name="T15" fmla="*/ 1544 h 1966"/>
                  <a:gd name="T16" fmla="*/ 358 w 1444"/>
                  <a:gd name="T17" fmla="*/ 1488 h 1966"/>
                  <a:gd name="T18" fmla="*/ 394 w 1444"/>
                  <a:gd name="T19" fmla="*/ 1430 h 1966"/>
                  <a:gd name="T20" fmla="*/ 434 w 1444"/>
                  <a:gd name="T21" fmla="*/ 1370 h 1966"/>
                  <a:gd name="T22" fmla="*/ 478 w 1444"/>
                  <a:gd name="T23" fmla="*/ 1310 h 1966"/>
                  <a:gd name="T24" fmla="*/ 524 w 1444"/>
                  <a:gd name="T25" fmla="*/ 1250 h 1966"/>
                  <a:gd name="T26" fmla="*/ 572 w 1444"/>
                  <a:gd name="T27" fmla="*/ 1188 h 1966"/>
                  <a:gd name="T28" fmla="*/ 622 w 1444"/>
                  <a:gd name="T29" fmla="*/ 1128 h 1966"/>
                  <a:gd name="T30" fmla="*/ 676 w 1444"/>
                  <a:gd name="T31" fmla="*/ 1068 h 1966"/>
                  <a:gd name="T32" fmla="*/ 732 w 1444"/>
                  <a:gd name="T33" fmla="*/ 1008 h 1966"/>
                  <a:gd name="T34" fmla="*/ 790 w 1444"/>
                  <a:gd name="T35" fmla="*/ 948 h 1966"/>
                  <a:gd name="T36" fmla="*/ 852 w 1444"/>
                  <a:gd name="T37" fmla="*/ 892 h 1966"/>
                  <a:gd name="T38" fmla="*/ 916 w 1444"/>
                  <a:gd name="T39" fmla="*/ 836 h 1966"/>
                  <a:gd name="T40" fmla="*/ 984 w 1444"/>
                  <a:gd name="T41" fmla="*/ 784 h 1966"/>
                  <a:gd name="T42" fmla="*/ 1054 w 1444"/>
                  <a:gd name="T43" fmla="*/ 732 h 1966"/>
                  <a:gd name="T44" fmla="*/ 1126 w 1444"/>
                  <a:gd name="T45" fmla="*/ 686 h 1966"/>
                  <a:gd name="T46" fmla="*/ 1202 w 1444"/>
                  <a:gd name="T47" fmla="*/ 640 h 1966"/>
                  <a:gd name="T48" fmla="*/ 1280 w 1444"/>
                  <a:gd name="T49" fmla="*/ 600 h 1966"/>
                  <a:gd name="T50" fmla="*/ 1320 w 1444"/>
                  <a:gd name="T51" fmla="*/ 580 h 1966"/>
                  <a:gd name="T52" fmla="*/ 1360 w 1444"/>
                  <a:gd name="T53" fmla="*/ 562 h 1966"/>
                  <a:gd name="T54" fmla="*/ 1402 w 1444"/>
                  <a:gd name="T55" fmla="*/ 546 h 1966"/>
                  <a:gd name="T56" fmla="*/ 1444 w 1444"/>
                  <a:gd name="T57" fmla="*/ 530 h 1966"/>
                  <a:gd name="T58" fmla="*/ 656 w 1444"/>
                  <a:gd name="T59" fmla="*/ 0 h 1966"/>
                  <a:gd name="T60" fmla="*/ 656 w 1444"/>
                  <a:gd name="T61" fmla="*/ 0 h 1966"/>
                  <a:gd name="T62" fmla="*/ 464 w 1444"/>
                  <a:gd name="T63" fmla="*/ 276 h 1966"/>
                  <a:gd name="T64" fmla="*/ 124 w 1444"/>
                  <a:gd name="T65" fmla="*/ 768 h 1966"/>
                  <a:gd name="T66" fmla="*/ 124 w 1444"/>
                  <a:gd name="T67" fmla="*/ 768 h 1966"/>
                  <a:gd name="T68" fmla="*/ 106 w 1444"/>
                  <a:gd name="T69" fmla="*/ 796 h 1966"/>
                  <a:gd name="T70" fmla="*/ 90 w 1444"/>
                  <a:gd name="T71" fmla="*/ 824 h 1966"/>
                  <a:gd name="T72" fmla="*/ 74 w 1444"/>
                  <a:gd name="T73" fmla="*/ 852 h 1966"/>
                  <a:gd name="T74" fmla="*/ 62 w 1444"/>
                  <a:gd name="T75" fmla="*/ 880 h 1966"/>
                  <a:gd name="T76" fmla="*/ 50 w 1444"/>
                  <a:gd name="T77" fmla="*/ 910 h 1966"/>
                  <a:gd name="T78" fmla="*/ 40 w 1444"/>
                  <a:gd name="T79" fmla="*/ 940 h 1966"/>
                  <a:gd name="T80" fmla="*/ 30 w 1444"/>
                  <a:gd name="T81" fmla="*/ 970 h 1966"/>
                  <a:gd name="T82" fmla="*/ 22 w 1444"/>
                  <a:gd name="T83" fmla="*/ 1000 h 1966"/>
                  <a:gd name="T84" fmla="*/ 16 w 1444"/>
                  <a:gd name="T85" fmla="*/ 1032 h 1966"/>
                  <a:gd name="T86" fmla="*/ 10 w 1444"/>
                  <a:gd name="T87" fmla="*/ 1064 h 1966"/>
                  <a:gd name="T88" fmla="*/ 2 w 1444"/>
                  <a:gd name="T89" fmla="*/ 1130 h 1966"/>
                  <a:gd name="T90" fmla="*/ 0 w 1444"/>
                  <a:gd name="T91" fmla="*/ 1200 h 1966"/>
                  <a:gd name="T92" fmla="*/ 0 w 1444"/>
                  <a:gd name="T93" fmla="*/ 1272 h 1966"/>
                  <a:gd name="T94" fmla="*/ 4 w 1444"/>
                  <a:gd name="T95" fmla="*/ 1346 h 1966"/>
                  <a:gd name="T96" fmla="*/ 12 w 1444"/>
                  <a:gd name="T97" fmla="*/ 1424 h 1966"/>
                  <a:gd name="T98" fmla="*/ 22 w 1444"/>
                  <a:gd name="T99" fmla="*/ 1506 h 1966"/>
                  <a:gd name="T100" fmla="*/ 36 w 1444"/>
                  <a:gd name="T101" fmla="*/ 1592 h 1966"/>
                  <a:gd name="T102" fmla="*/ 50 w 1444"/>
                  <a:gd name="T103" fmla="*/ 1680 h 1966"/>
                  <a:gd name="T104" fmla="*/ 68 w 1444"/>
                  <a:gd name="T105" fmla="*/ 1772 h 1966"/>
                  <a:gd name="T106" fmla="*/ 106 w 1444"/>
                  <a:gd name="T107" fmla="*/ 1966 h 1966"/>
                  <a:gd name="T108" fmla="*/ 106 w 1444"/>
                  <a:gd name="T109" fmla="*/ 1966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4" h="1966">
                    <a:moveTo>
                      <a:pt x="106" y="1966"/>
                    </a:moveTo>
                    <a:lnTo>
                      <a:pt x="106" y="1966"/>
                    </a:lnTo>
                    <a:lnTo>
                      <a:pt x="126" y="1918"/>
                    </a:lnTo>
                    <a:lnTo>
                      <a:pt x="152" y="1862"/>
                    </a:lnTo>
                    <a:lnTo>
                      <a:pt x="188" y="1788"/>
                    </a:lnTo>
                    <a:lnTo>
                      <a:pt x="234" y="1700"/>
                    </a:lnTo>
                    <a:lnTo>
                      <a:pt x="290" y="1598"/>
                    </a:lnTo>
                    <a:lnTo>
                      <a:pt x="322" y="1544"/>
                    </a:lnTo>
                    <a:lnTo>
                      <a:pt x="358" y="1488"/>
                    </a:lnTo>
                    <a:lnTo>
                      <a:pt x="394" y="1430"/>
                    </a:lnTo>
                    <a:lnTo>
                      <a:pt x="434" y="1370"/>
                    </a:lnTo>
                    <a:lnTo>
                      <a:pt x="478" y="1310"/>
                    </a:lnTo>
                    <a:lnTo>
                      <a:pt x="524" y="1250"/>
                    </a:lnTo>
                    <a:lnTo>
                      <a:pt x="572" y="1188"/>
                    </a:lnTo>
                    <a:lnTo>
                      <a:pt x="622" y="1128"/>
                    </a:lnTo>
                    <a:lnTo>
                      <a:pt x="676" y="1068"/>
                    </a:lnTo>
                    <a:lnTo>
                      <a:pt x="732" y="1008"/>
                    </a:lnTo>
                    <a:lnTo>
                      <a:pt x="790" y="948"/>
                    </a:lnTo>
                    <a:lnTo>
                      <a:pt x="852" y="892"/>
                    </a:lnTo>
                    <a:lnTo>
                      <a:pt x="916" y="836"/>
                    </a:lnTo>
                    <a:lnTo>
                      <a:pt x="984" y="784"/>
                    </a:lnTo>
                    <a:lnTo>
                      <a:pt x="1054" y="732"/>
                    </a:lnTo>
                    <a:lnTo>
                      <a:pt x="1126" y="686"/>
                    </a:lnTo>
                    <a:lnTo>
                      <a:pt x="1202" y="640"/>
                    </a:lnTo>
                    <a:lnTo>
                      <a:pt x="1280" y="600"/>
                    </a:lnTo>
                    <a:lnTo>
                      <a:pt x="1320" y="580"/>
                    </a:lnTo>
                    <a:lnTo>
                      <a:pt x="1360" y="562"/>
                    </a:lnTo>
                    <a:lnTo>
                      <a:pt x="1402" y="546"/>
                    </a:lnTo>
                    <a:lnTo>
                      <a:pt x="1444" y="530"/>
                    </a:lnTo>
                    <a:lnTo>
                      <a:pt x="656" y="0"/>
                    </a:lnTo>
                    <a:lnTo>
                      <a:pt x="656" y="0"/>
                    </a:lnTo>
                    <a:lnTo>
                      <a:pt x="464" y="276"/>
                    </a:lnTo>
                    <a:lnTo>
                      <a:pt x="124" y="768"/>
                    </a:lnTo>
                    <a:lnTo>
                      <a:pt x="124" y="768"/>
                    </a:lnTo>
                    <a:lnTo>
                      <a:pt x="106" y="796"/>
                    </a:lnTo>
                    <a:lnTo>
                      <a:pt x="90" y="824"/>
                    </a:lnTo>
                    <a:lnTo>
                      <a:pt x="74" y="852"/>
                    </a:lnTo>
                    <a:lnTo>
                      <a:pt x="62" y="880"/>
                    </a:lnTo>
                    <a:lnTo>
                      <a:pt x="50" y="910"/>
                    </a:lnTo>
                    <a:lnTo>
                      <a:pt x="40" y="940"/>
                    </a:lnTo>
                    <a:lnTo>
                      <a:pt x="30" y="970"/>
                    </a:lnTo>
                    <a:lnTo>
                      <a:pt x="22" y="1000"/>
                    </a:lnTo>
                    <a:lnTo>
                      <a:pt x="16" y="1032"/>
                    </a:lnTo>
                    <a:lnTo>
                      <a:pt x="10" y="1064"/>
                    </a:lnTo>
                    <a:lnTo>
                      <a:pt x="2" y="1130"/>
                    </a:lnTo>
                    <a:lnTo>
                      <a:pt x="0" y="1200"/>
                    </a:lnTo>
                    <a:lnTo>
                      <a:pt x="0" y="1272"/>
                    </a:lnTo>
                    <a:lnTo>
                      <a:pt x="4" y="1346"/>
                    </a:lnTo>
                    <a:lnTo>
                      <a:pt x="12" y="1424"/>
                    </a:lnTo>
                    <a:lnTo>
                      <a:pt x="22" y="1506"/>
                    </a:lnTo>
                    <a:lnTo>
                      <a:pt x="36" y="1592"/>
                    </a:lnTo>
                    <a:lnTo>
                      <a:pt x="50" y="1680"/>
                    </a:lnTo>
                    <a:lnTo>
                      <a:pt x="68" y="1772"/>
                    </a:lnTo>
                    <a:lnTo>
                      <a:pt x="106" y="1966"/>
                    </a:lnTo>
                    <a:lnTo>
                      <a:pt x="106" y="1966"/>
                    </a:lnTo>
                    <a:close/>
                  </a:path>
                </a:pathLst>
              </a:custGeom>
              <a:solidFill>
                <a:srgbClr val="BBCF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4" name="Freeform 12"/>
              <p:cNvSpPr/>
              <p:nvPr/>
            </p:nvSpPr>
            <p:spPr bwMode="auto">
              <a:xfrm>
                <a:off x="3908425" y="3703638"/>
                <a:ext cx="1393825" cy="2152650"/>
              </a:xfrm>
              <a:custGeom>
                <a:avLst/>
                <a:gdLst>
                  <a:gd name="T0" fmla="*/ 48 w 878"/>
                  <a:gd name="T1" fmla="*/ 786 h 1356"/>
                  <a:gd name="T2" fmla="*/ 48 w 878"/>
                  <a:gd name="T3" fmla="*/ 786 h 1356"/>
                  <a:gd name="T4" fmla="*/ 326 w 878"/>
                  <a:gd name="T5" fmla="*/ 980 h 1356"/>
                  <a:gd name="T6" fmla="*/ 818 w 878"/>
                  <a:gd name="T7" fmla="*/ 1320 h 1356"/>
                  <a:gd name="T8" fmla="*/ 818 w 878"/>
                  <a:gd name="T9" fmla="*/ 1320 h 1356"/>
                  <a:gd name="T10" fmla="*/ 848 w 878"/>
                  <a:gd name="T11" fmla="*/ 1340 h 1356"/>
                  <a:gd name="T12" fmla="*/ 878 w 878"/>
                  <a:gd name="T13" fmla="*/ 1356 h 1356"/>
                  <a:gd name="T14" fmla="*/ 878 w 878"/>
                  <a:gd name="T15" fmla="*/ 1356 h 1356"/>
                  <a:gd name="T16" fmla="*/ 846 w 878"/>
                  <a:gd name="T17" fmla="*/ 1322 h 1356"/>
                  <a:gd name="T18" fmla="*/ 816 w 878"/>
                  <a:gd name="T19" fmla="*/ 1284 h 1356"/>
                  <a:gd name="T20" fmla="*/ 790 w 878"/>
                  <a:gd name="T21" fmla="*/ 1242 h 1356"/>
                  <a:gd name="T22" fmla="*/ 764 w 878"/>
                  <a:gd name="T23" fmla="*/ 1198 h 1356"/>
                  <a:gd name="T24" fmla="*/ 742 w 878"/>
                  <a:gd name="T25" fmla="*/ 1150 h 1356"/>
                  <a:gd name="T26" fmla="*/ 720 w 878"/>
                  <a:gd name="T27" fmla="*/ 1102 h 1356"/>
                  <a:gd name="T28" fmla="*/ 700 w 878"/>
                  <a:gd name="T29" fmla="*/ 1050 h 1356"/>
                  <a:gd name="T30" fmla="*/ 684 w 878"/>
                  <a:gd name="T31" fmla="*/ 996 h 1356"/>
                  <a:gd name="T32" fmla="*/ 668 w 878"/>
                  <a:gd name="T33" fmla="*/ 942 h 1356"/>
                  <a:gd name="T34" fmla="*/ 652 w 878"/>
                  <a:gd name="T35" fmla="*/ 886 h 1356"/>
                  <a:gd name="T36" fmla="*/ 640 w 878"/>
                  <a:gd name="T37" fmla="*/ 830 h 1356"/>
                  <a:gd name="T38" fmla="*/ 630 w 878"/>
                  <a:gd name="T39" fmla="*/ 774 h 1356"/>
                  <a:gd name="T40" fmla="*/ 620 w 878"/>
                  <a:gd name="T41" fmla="*/ 716 h 1356"/>
                  <a:gd name="T42" fmla="*/ 610 w 878"/>
                  <a:gd name="T43" fmla="*/ 658 h 1356"/>
                  <a:gd name="T44" fmla="*/ 596 w 878"/>
                  <a:gd name="T45" fmla="*/ 546 h 1356"/>
                  <a:gd name="T46" fmla="*/ 588 w 878"/>
                  <a:gd name="T47" fmla="*/ 438 h 1356"/>
                  <a:gd name="T48" fmla="*/ 580 w 878"/>
                  <a:gd name="T49" fmla="*/ 336 h 1356"/>
                  <a:gd name="T50" fmla="*/ 578 w 878"/>
                  <a:gd name="T51" fmla="*/ 244 h 1356"/>
                  <a:gd name="T52" fmla="*/ 576 w 878"/>
                  <a:gd name="T53" fmla="*/ 162 h 1356"/>
                  <a:gd name="T54" fmla="*/ 578 w 878"/>
                  <a:gd name="T55" fmla="*/ 44 h 1356"/>
                  <a:gd name="T56" fmla="*/ 578 w 878"/>
                  <a:gd name="T57" fmla="*/ 0 h 1356"/>
                  <a:gd name="T58" fmla="*/ 578 w 878"/>
                  <a:gd name="T59" fmla="*/ 0 h 1356"/>
                  <a:gd name="T60" fmla="*/ 518 w 878"/>
                  <a:gd name="T61" fmla="*/ 42 h 1356"/>
                  <a:gd name="T62" fmla="*/ 460 w 878"/>
                  <a:gd name="T63" fmla="*/ 84 h 1356"/>
                  <a:gd name="T64" fmla="*/ 406 w 878"/>
                  <a:gd name="T65" fmla="*/ 124 h 1356"/>
                  <a:gd name="T66" fmla="*/ 358 w 878"/>
                  <a:gd name="T67" fmla="*/ 164 h 1356"/>
                  <a:gd name="T68" fmla="*/ 312 w 878"/>
                  <a:gd name="T69" fmla="*/ 202 h 1356"/>
                  <a:gd name="T70" fmla="*/ 270 w 878"/>
                  <a:gd name="T71" fmla="*/ 238 h 1356"/>
                  <a:gd name="T72" fmla="*/ 232 w 878"/>
                  <a:gd name="T73" fmla="*/ 274 h 1356"/>
                  <a:gd name="T74" fmla="*/ 198 w 878"/>
                  <a:gd name="T75" fmla="*/ 310 h 1356"/>
                  <a:gd name="T76" fmla="*/ 166 w 878"/>
                  <a:gd name="T77" fmla="*/ 342 h 1356"/>
                  <a:gd name="T78" fmla="*/ 138 w 878"/>
                  <a:gd name="T79" fmla="*/ 376 h 1356"/>
                  <a:gd name="T80" fmla="*/ 114 w 878"/>
                  <a:gd name="T81" fmla="*/ 406 h 1356"/>
                  <a:gd name="T82" fmla="*/ 92 w 878"/>
                  <a:gd name="T83" fmla="*/ 436 h 1356"/>
                  <a:gd name="T84" fmla="*/ 72 w 878"/>
                  <a:gd name="T85" fmla="*/ 466 h 1356"/>
                  <a:gd name="T86" fmla="*/ 56 w 878"/>
                  <a:gd name="T87" fmla="*/ 494 h 1356"/>
                  <a:gd name="T88" fmla="*/ 42 w 878"/>
                  <a:gd name="T89" fmla="*/ 520 h 1356"/>
                  <a:gd name="T90" fmla="*/ 30 w 878"/>
                  <a:gd name="T91" fmla="*/ 544 h 1356"/>
                  <a:gd name="T92" fmla="*/ 20 w 878"/>
                  <a:gd name="T93" fmla="*/ 570 h 1356"/>
                  <a:gd name="T94" fmla="*/ 12 w 878"/>
                  <a:gd name="T95" fmla="*/ 592 h 1356"/>
                  <a:gd name="T96" fmla="*/ 8 w 878"/>
                  <a:gd name="T97" fmla="*/ 614 h 1356"/>
                  <a:gd name="T98" fmla="*/ 4 w 878"/>
                  <a:gd name="T99" fmla="*/ 634 h 1356"/>
                  <a:gd name="T100" fmla="*/ 2 w 878"/>
                  <a:gd name="T101" fmla="*/ 654 h 1356"/>
                  <a:gd name="T102" fmla="*/ 0 w 878"/>
                  <a:gd name="T103" fmla="*/ 672 h 1356"/>
                  <a:gd name="T104" fmla="*/ 2 w 878"/>
                  <a:gd name="T105" fmla="*/ 688 h 1356"/>
                  <a:gd name="T106" fmla="*/ 4 w 878"/>
                  <a:gd name="T107" fmla="*/ 704 h 1356"/>
                  <a:gd name="T108" fmla="*/ 8 w 878"/>
                  <a:gd name="T109" fmla="*/ 720 h 1356"/>
                  <a:gd name="T110" fmla="*/ 12 w 878"/>
                  <a:gd name="T111" fmla="*/ 732 h 1356"/>
                  <a:gd name="T112" fmla="*/ 22 w 878"/>
                  <a:gd name="T113" fmla="*/ 756 h 1356"/>
                  <a:gd name="T114" fmla="*/ 34 w 878"/>
                  <a:gd name="T115" fmla="*/ 774 h 1356"/>
                  <a:gd name="T116" fmla="*/ 48 w 878"/>
                  <a:gd name="T117" fmla="*/ 786 h 1356"/>
                  <a:gd name="T118" fmla="*/ 48 w 878"/>
                  <a:gd name="T119" fmla="*/ 78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8" h="1356">
                    <a:moveTo>
                      <a:pt x="48" y="786"/>
                    </a:moveTo>
                    <a:lnTo>
                      <a:pt x="48" y="786"/>
                    </a:lnTo>
                    <a:lnTo>
                      <a:pt x="326" y="980"/>
                    </a:lnTo>
                    <a:lnTo>
                      <a:pt x="818" y="1320"/>
                    </a:lnTo>
                    <a:lnTo>
                      <a:pt x="818" y="1320"/>
                    </a:lnTo>
                    <a:lnTo>
                      <a:pt x="848" y="1340"/>
                    </a:lnTo>
                    <a:lnTo>
                      <a:pt x="878" y="1356"/>
                    </a:lnTo>
                    <a:lnTo>
                      <a:pt x="878" y="1356"/>
                    </a:lnTo>
                    <a:lnTo>
                      <a:pt x="846" y="1322"/>
                    </a:lnTo>
                    <a:lnTo>
                      <a:pt x="816" y="1284"/>
                    </a:lnTo>
                    <a:lnTo>
                      <a:pt x="790" y="1242"/>
                    </a:lnTo>
                    <a:lnTo>
                      <a:pt x="764" y="1198"/>
                    </a:lnTo>
                    <a:lnTo>
                      <a:pt x="742" y="1150"/>
                    </a:lnTo>
                    <a:lnTo>
                      <a:pt x="720" y="1102"/>
                    </a:lnTo>
                    <a:lnTo>
                      <a:pt x="700" y="1050"/>
                    </a:lnTo>
                    <a:lnTo>
                      <a:pt x="684" y="996"/>
                    </a:lnTo>
                    <a:lnTo>
                      <a:pt x="668" y="942"/>
                    </a:lnTo>
                    <a:lnTo>
                      <a:pt x="652" y="886"/>
                    </a:lnTo>
                    <a:lnTo>
                      <a:pt x="640" y="830"/>
                    </a:lnTo>
                    <a:lnTo>
                      <a:pt x="630" y="774"/>
                    </a:lnTo>
                    <a:lnTo>
                      <a:pt x="620" y="716"/>
                    </a:lnTo>
                    <a:lnTo>
                      <a:pt x="610" y="658"/>
                    </a:lnTo>
                    <a:lnTo>
                      <a:pt x="596" y="546"/>
                    </a:lnTo>
                    <a:lnTo>
                      <a:pt x="588" y="438"/>
                    </a:lnTo>
                    <a:lnTo>
                      <a:pt x="580" y="336"/>
                    </a:lnTo>
                    <a:lnTo>
                      <a:pt x="578" y="244"/>
                    </a:lnTo>
                    <a:lnTo>
                      <a:pt x="576" y="162"/>
                    </a:lnTo>
                    <a:lnTo>
                      <a:pt x="578" y="44"/>
                    </a:lnTo>
                    <a:lnTo>
                      <a:pt x="578" y="0"/>
                    </a:lnTo>
                    <a:lnTo>
                      <a:pt x="578" y="0"/>
                    </a:lnTo>
                    <a:lnTo>
                      <a:pt x="518" y="42"/>
                    </a:lnTo>
                    <a:lnTo>
                      <a:pt x="460" y="84"/>
                    </a:lnTo>
                    <a:lnTo>
                      <a:pt x="406" y="124"/>
                    </a:lnTo>
                    <a:lnTo>
                      <a:pt x="358" y="164"/>
                    </a:lnTo>
                    <a:lnTo>
                      <a:pt x="312" y="202"/>
                    </a:lnTo>
                    <a:lnTo>
                      <a:pt x="270" y="238"/>
                    </a:lnTo>
                    <a:lnTo>
                      <a:pt x="232" y="274"/>
                    </a:lnTo>
                    <a:lnTo>
                      <a:pt x="198" y="310"/>
                    </a:lnTo>
                    <a:lnTo>
                      <a:pt x="166" y="342"/>
                    </a:lnTo>
                    <a:lnTo>
                      <a:pt x="138" y="376"/>
                    </a:lnTo>
                    <a:lnTo>
                      <a:pt x="114" y="406"/>
                    </a:lnTo>
                    <a:lnTo>
                      <a:pt x="92" y="436"/>
                    </a:lnTo>
                    <a:lnTo>
                      <a:pt x="72" y="466"/>
                    </a:lnTo>
                    <a:lnTo>
                      <a:pt x="56" y="494"/>
                    </a:lnTo>
                    <a:lnTo>
                      <a:pt x="42" y="520"/>
                    </a:lnTo>
                    <a:lnTo>
                      <a:pt x="30" y="544"/>
                    </a:lnTo>
                    <a:lnTo>
                      <a:pt x="20" y="570"/>
                    </a:lnTo>
                    <a:lnTo>
                      <a:pt x="12" y="592"/>
                    </a:lnTo>
                    <a:lnTo>
                      <a:pt x="8" y="614"/>
                    </a:lnTo>
                    <a:lnTo>
                      <a:pt x="4" y="634"/>
                    </a:lnTo>
                    <a:lnTo>
                      <a:pt x="2" y="654"/>
                    </a:lnTo>
                    <a:lnTo>
                      <a:pt x="0" y="672"/>
                    </a:lnTo>
                    <a:lnTo>
                      <a:pt x="2" y="688"/>
                    </a:lnTo>
                    <a:lnTo>
                      <a:pt x="4" y="704"/>
                    </a:lnTo>
                    <a:lnTo>
                      <a:pt x="8" y="720"/>
                    </a:lnTo>
                    <a:lnTo>
                      <a:pt x="12" y="732"/>
                    </a:lnTo>
                    <a:lnTo>
                      <a:pt x="22" y="756"/>
                    </a:lnTo>
                    <a:lnTo>
                      <a:pt x="34" y="774"/>
                    </a:lnTo>
                    <a:lnTo>
                      <a:pt x="48" y="786"/>
                    </a:lnTo>
                    <a:lnTo>
                      <a:pt x="48" y="786"/>
                    </a:lnTo>
                    <a:close/>
                  </a:path>
                </a:pathLst>
              </a:custGeom>
              <a:gradFill flip="none" rotWithShape="1">
                <a:gsLst>
                  <a:gs pos="0">
                    <a:sysClr val="window" lastClr="FFFFFF">
                      <a:alpha val="0"/>
                    </a:sysClr>
                  </a:gs>
                  <a:gs pos="100000">
                    <a:sysClr val="window" lastClr="FFFFFF">
                      <a:alpha val="50000"/>
                    </a:sysClr>
                  </a:gs>
                </a:gsLst>
                <a:lin ang="81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5" name="Freeform 13"/>
              <p:cNvSpPr/>
              <p:nvPr/>
            </p:nvSpPr>
            <p:spPr bwMode="auto">
              <a:xfrm>
                <a:off x="4051300" y="2144713"/>
                <a:ext cx="1393825" cy="2155825"/>
              </a:xfrm>
              <a:custGeom>
                <a:avLst/>
                <a:gdLst>
                  <a:gd name="T0" fmla="*/ 830 w 878"/>
                  <a:gd name="T1" fmla="*/ 570 h 1358"/>
                  <a:gd name="T2" fmla="*/ 830 w 878"/>
                  <a:gd name="T3" fmla="*/ 570 h 1358"/>
                  <a:gd name="T4" fmla="*/ 552 w 878"/>
                  <a:gd name="T5" fmla="*/ 378 h 1358"/>
                  <a:gd name="T6" fmla="*/ 60 w 878"/>
                  <a:gd name="T7" fmla="*/ 36 h 1358"/>
                  <a:gd name="T8" fmla="*/ 60 w 878"/>
                  <a:gd name="T9" fmla="*/ 36 h 1358"/>
                  <a:gd name="T10" fmla="*/ 30 w 878"/>
                  <a:gd name="T11" fmla="*/ 18 h 1358"/>
                  <a:gd name="T12" fmla="*/ 0 w 878"/>
                  <a:gd name="T13" fmla="*/ 0 h 1358"/>
                  <a:gd name="T14" fmla="*/ 0 w 878"/>
                  <a:gd name="T15" fmla="*/ 0 h 1358"/>
                  <a:gd name="T16" fmla="*/ 32 w 878"/>
                  <a:gd name="T17" fmla="*/ 34 h 1358"/>
                  <a:gd name="T18" fmla="*/ 62 w 878"/>
                  <a:gd name="T19" fmla="*/ 72 h 1358"/>
                  <a:gd name="T20" fmla="*/ 88 w 878"/>
                  <a:gd name="T21" fmla="*/ 114 h 1358"/>
                  <a:gd name="T22" fmla="*/ 114 w 878"/>
                  <a:gd name="T23" fmla="*/ 158 h 1358"/>
                  <a:gd name="T24" fmla="*/ 136 w 878"/>
                  <a:gd name="T25" fmla="*/ 206 h 1358"/>
                  <a:gd name="T26" fmla="*/ 158 w 878"/>
                  <a:gd name="T27" fmla="*/ 256 h 1358"/>
                  <a:gd name="T28" fmla="*/ 178 w 878"/>
                  <a:gd name="T29" fmla="*/ 306 h 1358"/>
                  <a:gd name="T30" fmla="*/ 194 w 878"/>
                  <a:gd name="T31" fmla="*/ 360 h 1358"/>
                  <a:gd name="T32" fmla="*/ 210 w 878"/>
                  <a:gd name="T33" fmla="*/ 414 h 1358"/>
                  <a:gd name="T34" fmla="*/ 226 w 878"/>
                  <a:gd name="T35" fmla="*/ 470 h 1358"/>
                  <a:gd name="T36" fmla="*/ 238 w 878"/>
                  <a:gd name="T37" fmla="*/ 526 h 1358"/>
                  <a:gd name="T38" fmla="*/ 250 w 878"/>
                  <a:gd name="T39" fmla="*/ 584 h 1358"/>
                  <a:gd name="T40" fmla="*/ 258 w 878"/>
                  <a:gd name="T41" fmla="*/ 640 h 1358"/>
                  <a:gd name="T42" fmla="*/ 268 w 878"/>
                  <a:gd name="T43" fmla="*/ 698 h 1358"/>
                  <a:gd name="T44" fmla="*/ 282 w 878"/>
                  <a:gd name="T45" fmla="*/ 810 h 1358"/>
                  <a:gd name="T46" fmla="*/ 290 w 878"/>
                  <a:gd name="T47" fmla="*/ 918 h 1358"/>
                  <a:gd name="T48" fmla="*/ 298 w 878"/>
                  <a:gd name="T49" fmla="*/ 1020 h 1358"/>
                  <a:gd name="T50" fmla="*/ 300 w 878"/>
                  <a:gd name="T51" fmla="*/ 1112 h 1358"/>
                  <a:gd name="T52" fmla="*/ 302 w 878"/>
                  <a:gd name="T53" fmla="*/ 1194 h 1358"/>
                  <a:gd name="T54" fmla="*/ 300 w 878"/>
                  <a:gd name="T55" fmla="*/ 1314 h 1358"/>
                  <a:gd name="T56" fmla="*/ 300 w 878"/>
                  <a:gd name="T57" fmla="*/ 1358 h 1358"/>
                  <a:gd name="T58" fmla="*/ 300 w 878"/>
                  <a:gd name="T59" fmla="*/ 1358 h 1358"/>
                  <a:gd name="T60" fmla="*/ 360 w 878"/>
                  <a:gd name="T61" fmla="*/ 1314 h 1358"/>
                  <a:gd name="T62" fmla="*/ 418 w 878"/>
                  <a:gd name="T63" fmla="*/ 1272 h 1358"/>
                  <a:gd name="T64" fmla="*/ 472 w 878"/>
                  <a:gd name="T65" fmla="*/ 1232 h 1358"/>
                  <a:gd name="T66" fmla="*/ 520 w 878"/>
                  <a:gd name="T67" fmla="*/ 1192 h 1358"/>
                  <a:gd name="T68" fmla="*/ 566 w 878"/>
                  <a:gd name="T69" fmla="*/ 1154 h 1358"/>
                  <a:gd name="T70" fmla="*/ 608 w 878"/>
                  <a:gd name="T71" fmla="*/ 1118 h 1358"/>
                  <a:gd name="T72" fmla="*/ 646 w 878"/>
                  <a:gd name="T73" fmla="*/ 1082 h 1358"/>
                  <a:gd name="T74" fmla="*/ 680 w 878"/>
                  <a:gd name="T75" fmla="*/ 1048 h 1358"/>
                  <a:gd name="T76" fmla="*/ 712 w 878"/>
                  <a:gd name="T77" fmla="*/ 1014 h 1358"/>
                  <a:gd name="T78" fmla="*/ 740 w 878"/>
                  <a:gd name="T79" fmla="*/ 982 h 1358"/>
                  <a:gd name="T80" fmla="*/ 764 w 878"/>
                  <a:gd name="T81" fmla="*/ 950 h 1358"/>
                  <a:gd name="T82" fmla="*/ 786 w 878"/>
                  <a:gd name="T83" fmla="*/ 920 h 1358"/>
                  <a:gd name="T84" fmla="*/ 806 w 878"/>
                  <a:gd name="T85" fmla="*/ 892 h 1358"/>
                  <a:gd name="T86" fmla="*/ 822 w 878"/>
                  <a:gd name="T87" fmla="*/ 864 h 1358"/>
                  <a:gd name="T88" fmla="*/ 836 w 878"/>
                  <a:gd name="T89" fmla="*/ 836 h 1358"/>
                  <a:gd name="T90" fmla="*/ 848 w 878"/>
                  <a:gd name="T91" fmla="*/ 812 h 1358"/>
                  <a:gd name="T92" fmla="*/ 858 w 878"/>
                  <a:gd name="T93" fmla="*/ 788 h 1358"/>
                  <a:gd name="T94" fmla="*/ 866 w 878"/>
                  <a:gd name="T95" fmla="*/ 764 h 1358"/>
                  <a:gd name="T96" fmla="*/ 870 w 878"/>
                  <a:gd name="T97" fmla="*/ 742 h 1358"/>
                  <a:gd name="T98" fmla="*/ 874 w 878"/>
                  <a:gd name="T99" fmla="*/ 722 h 1358"/>
                  <a:gd name="T100" fmla="*/ 876 w 878"/>
                  <a:gd name="T101" fmla="*/ 702 h 1358"/>
                  <a:gd name="T102" fmla="*/ 878 w 878"/>
                  <a:gd name="T103" fmla="*/ 684 h 1358"/>
                  <a:gd name="T104" fmla="*/ 876 w 878"/>
                  <a:gd name="T105" fmla="*/ 668 h 1358"/>
                  <a:gd name="T106" fmla="*/ 874 w 878"/>
                  <a:gd name="T107" fmla="*/ 652 h 1358"/>
                  <a:gd name="T108" fmla="*/ 870 w 878"/>
                  <a:gd name="T109" fmla="*/ 638 h 1358"/>
                  <a:gd name="T110" fmla="*/ 866 w 878"/>
                  <a:gd name="T111" fmla="*/ 624 h 1358"/>
                  <a:gd name="T112" fmla="*/ 856 w 878"/>
                  <a:gd name="T113" fmla="*/ 602 h 1358"/>
                  <a:gd name="T114" fmla="*/ 844 w 878"/>
                  <a:gd name="T115" fmla="*/ 584 h 1358"/>
                  <a:gd name="T116" fmla="*/ 830 w 878"/>
                  <a:gd name="T117" fmla="*/ 570 h 1358"/>
                  <a:gd name="T118" fmla="*/ 830 w 878"/>
                  <a:gd name="T119" fmla="*/ 57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8" h="1358">
                    <a:moveTo>
                      <a:pt x="830" y="570"/>
                    </a:moveTo>
                    <a:lnTo>
                      <a:pt x="830" y="570"/>
                    </a:lnTo>
                    <a:lnTo>
                      <a:pt x="552" y="378"/>
                    </a:lnTo>
                    <a:lnTo>
                      <a:pt x="60" y="36"/>
                    </a:lnTo>
                    <a:lnTo>
                      <a:pt x="60" y="36"/>
                    </a:lnTo>
                    <a:lnTo>
                      <a:pt x="30" y="18"/>
                    </a:lnTo>
                    <a:lnTo>
                      <a:pt x="0" y="0"/>
                    </a:lnTo>
                    <a:lnTo>
                      <a:pt x="0" y="0"/>
                    </a:lnTo>
                    <a:lnTo>
                      <a:pt x="32" y="34"/>
                    </a:lnTo>
                    <a:lnTo>
                      <a:pt x="62" y="72"/>
                    </a:lnTo>
                    <a:lnTo>
                      <a:pt x="88" y="114"/>
                    </a:lnTo>
                    <a:lnTo>
                      <a:pt x="114" y="158"/>
                    </a:lnTo>
                    <a:lnTo>
                      <a:pt x="136" y="206"/>
                    </a:lnTo>
                    <a:lnTo>
                      <a:pt x="158" y="256"/>
                    </a:lnTo>
                    <a:lnTo>
                      <a:pt x="178" y="306"/>
                    </a:lnTo>
                    <a:lnTo>
                      <a:pt x="194" y="360"/>
                    </a:lnTo>
                    <a:lnTo>
                      <a:pt x="210" y="414"/>
                    </a:lnTo>
                    <a:lnTo>
                      <a:pt x="226" y="470"/>
                    </a:lnTo>
                    <a:lnTo>
                      <a:pt x="238" y="526"/>
                    </a:lnTo>
                    <a:lnTo>
                      <a:pt x="250" y="584"/>
                    </a:lnTo>
                    <a:lnTo>
                      <a:pt x="258" y="640"/>
                    </a:lnTo>
                    <a:lnTo>
                      <a:pt x="268" y="698"/>
                    </a:lnTo>
                    <a:lnTo>
                      <a:pt x="282" y="810"/>
                    </a:lnTo>
                    <a:lnTo>
                      <a:pt x="290" y="918"/>
                    </a:lnTo>
                    <a:lnTo>
                      <a:pt x="298" y="1020"/>
                    </a:lnTo>
                    <a:lnTo>
                      <a:pt x="300" y="1112"/>
                    </a:lnTo>
                    <a:lnTo>
                      <a:pt x="302" y="1194"/>
                    </a:lnTo>
                    <a:lnTo>
                      <a:pt x="300" y="1314"/>
                    </a:lnTo>
                    <a:lnTo>
                      <a:pt x="300" y="1358"/>
                    </a:lnTo>
                    <a:lnTo>
                      <a:pt x="300" y="1358"/>
                    </a:lnTo>
                    <a:lnTo>
                      <a:pt x="360" y="1314"/>
                    </a:lnTo>
                    <a:lnTo>
                      <a:pt x="418" y="1272"/>
                    </a:lnTo>
                    <a:lnTo>
                      <a:pt x="472" y="1232"/>
                    </a:lnTo>
                    <a:lnTo>
                      <a:pt x="520" y="1192"/>
                    </a:lnTo>
                    <a:lnTo>
                      <a:pt x="566" y="1154"/>
                    </a:lnTo>
                    <a:lnTo>
                      <a:pt x="608" y="1118"/>
                    </a:lnTo>
                    <a:lnTo>
                      <a:pt x="646" y="1082"/>
                    </a:lnTo>
                    <a:lnTo>
                      <a:pt x="680" y="1048"/>
                    </a:lnTo>
                    <a:lnTo>
                      <a:pt x="712" y="1014"/>
                    </a:lnTo>
                    <a:lnTo>
                      <a:pt x="740" y="982"/>
                    </a:lnTo>
                    <a:lnTo>
                      <a:pt x="764" y="950"/>
                    </a:lnTo>
                    <a:lnTo>
                      <a:pt x="786" y="920"/>
                    </a:lnTo>
                    <a:lnTo>
                      <a:pt x="806" y="892"/>
                    </a:lnTo>
                    <a:lnTo>
                      <a:pt x="822" y="864"/>
                    </a:lnTo>
                    <a:lnTo>
                      <a:pt x="836" y="836"/>
                    </a:lnTo>
                    <a:lnTo>
                      <a:pt x="848" y="812"/>
                    </a:lnTo>
                    <a:lnTo>
                      <a:pt x="858" y="788"/>
                    </a:lnTo>
                    <a:lnTo>
                      <a:pt x="866" y="764"/>
                    </a:lnTo>
                    <a:lnTo>
                      <a:pt x="870" y="742"/>
                    </a:lnTo>
                    <a:lnTo>
                      <a:pt x="874" y="722"/>
                    </a:lnTo>
                    <a:lnTo>
                      <a:pt x="876" y="702"/>
                    </a:lnTo>
                    <a:lnTo>
                      <a:pt x="878" y="684"/>
                    </a:lnTo>
                    <a:lnTo>
                      <a:pt x="876" y="668"/>
                    </a:lnTo>
                    <a:lnTo>
                      <a:pt x="874" y="652"/>
                    </a:lnTo>
                    <a:lnTo>
                      <a:pt x="870" y="638"/>
                    </a:lnTo>
                    <a:lnTo>
                      <a:pt x="866" y="624"/>
                    </a:lnTo>
                    <a:lnTo>
                      <a:pt x="856" y="602"/>
                    </a:lnTo>
                    <a:lnTo>
                      <a:pt x="844" y="584"/>
                    </a:lnTo>
                    <a:lnTo>
                      <a:pt x="830" y="570"/>
                    </a:lnTo>
                    <a:lnTo>
                      <a:pt x="830" y="570"/>
                    </a:lnTo>
                    <a:close/>
                  </a:path>
                </a:pathLst>
              </a:custGeom>
              <a:gradFill flip="none" rotWithShape="1">
                <a:gsLst>
                  <a:gs pos="0">
                    <a:sysClr val="window" lastClr="FFFFFF">
                      <a:alpha val="0"/>
                    </a:sysClr>
                  </a:gs>
                  <a:gs pos="100000">
                    <a:sysClr val="window" lastClr="FFFFFF">
                      <a:alpha val="50000"/>
                    </a:sysClr>
                  </a:gs>
                </a:gsLst>
                <a:lin ang="162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6" name="Freeform 14"/>
              <p:cNvSpPr/>
              <p:nvPr/>
            </p:nvSpPr>
            <p:spPr bwMode="auto">
              <a:xfrm>
                <a:off x="4378325" y="3376613"/>
                <a:ext cx="2155825" cy="1390650"/>
              </a:xfrm>
              <a:custGeom>
                <a:avLst/>
                <a:gdLst>
                  <a:gd name="T0" fmla="*/ 788 w 1358"/>
                  <a:gd name="T1" fmla="*/ 828 h 876"/>
                  <a:gd name="T2" fmla="*/ 788 w 1358"/>
                  <a:gd name="T3" fmla="*/ 828 h 876"/>
                  <a:gd name="T4" fmla="*/ 980 w 1358"/>
                  <a:gd name="T5" fmla="*/ 552 h 876"/>
                  <a:gd name="T6" fmla="*/ 1320 w 1358"/>
                  <a:gd name="T7" fmla="*/ 60 h 876"/>
                  <a:gd name="T8" fmla="*/ 1320 w 1358"/>
                  <a:gd name="T9" fmla="*/ 60 h 876"/>
                  <a:gd name="T10" fmla="*/ 1340 w 1358"/>
                  <a:gd name="T11" fmla="*/ 30 h 876"/>
                  <a:gd name="T12" fmla="*/ 1358 w 1358"/>
                  <a:gd name="T13" fmla="*/ 0 h 876"/>
                  <a:gd name="T14" fmla="*/ 1358 w 1358"/>
                  <a:gd name="T15" fmla="*/ 0 h 876"/>
                  <a:gd name="T16" fmla="*/ 1322 w 1358"/>
                  <a:gd name="T17" fmla="*/ 32 h 876"/>
                  <a:gd name="T18" fmla="*/ 1284 w 1358"/>
                  <a:gd name="T19" fmla="*/ 60 h 876"/>
                  <a:gd name="T20" fmla="*/ 1242 w 1358"/>
                  <a:gd name="T21" fmla="*/ 88 h 876"/>
                  <a:gd name="T22" fmla="*/ 1198 w 1358"/>
                  <a:gd name="T23" fmla="*/ 114 h 876"/>
                  <a:gd name="T24" fmla="*/ 1152 w 1358"/>
                  <a:gd name="T25" fmla="*/ 136 h 876"/>
                  <a:gd name="T26" fmla="*/ 1102 w 1358"/>
                  <a:gd name="T27" fmla="*/ 158 h 876"/>
                  <a:gd name="T28" fmla="*/ 1050 w 1358"/>
                  <a:gd name="T29" fmla="*/ 176 h 876"/>
                  <a:gd name="T30" fmla="*/ 998 w 1358"/>
                  <a:gd name="T31" fmla="*/ 194 h 876"/>
                  <a:gd name="T32" fmla="*/ 942 w 1358"/>
                  <a:gd name="T33" fmla="*/ 210 h 876"/>
                  <a:gd name="T34" fmla="*/ 888 w 1358"/>
                  <a:gd name="T35" fmla="*/ 224 h 876"/>
                  <a:gd name="T36" fmla="*/ 830 w 1358"/>
                  <a:gd name="T37" fmla="*/ 238 h 876"/>
                  <a:gd name="T38" fmla="*/ 774 w 1358"/>
                  <a:gd name="T39" fmla="*/ 248 h 876"/>
                  <a:gd name="T40" fmla="*/ 716 w 1358"/>
                  <a:gd name="T41" fmla="*/ 258 h 876"/>
                  <a:gd name="T42" fmla="*/ 660 w 1358"/>
                  <a:gd name="T43" fmla="*/ 266 h 876"/>
                  <a:gd name="T44" fmla="*/ 548 w 1358"/>
                  <a:gd name="T45" fmla="*/ 280 h 876"/>
                  <a:gd name="T46" fmla="*/ 438 w 1358"/>
                  <a:gd name="T47" fmla="*/ 290 h 876"/>
                  <a:gd name="T48" fmla="*/ 338 w 1358"/>
                  <a:gd name="T49" fmla="*/ 296 h 876"/>
                  <a:gd name="T50" fmla="*/ 244 w 1358"/>
                  <a:gd name="T51" fmla="*/ 300 h 876"/>
                  <a:gd name="T52" fmla="*/ 162 w 1358"/>
                  <a:gd name="T53" fmla="*/ 300 h 876"/>
                  <a:gd name="T54" fmla="*/ 44 w 1358"/>
                  <a:gd name="T55" fmla="*/ 300 h 876"/>
                  <a:gd name="T56" fmla="*/ 0 w 1358"/>
                  <a:gd name="T57" fmla="*/ 298 h 876"/>
                  <a:gd name="T58" fmla="*/ 0 w 1358"/>
                  <a:gd name="T59" fmla="*/ 298 h 876"/>
                  <a:gd name="T60" fmla="*/ 42 w 1358"/>
                  <a:gd name="T61" fmla="*/ 360 h 876"/>
                  <a:gd name="T62" fmla="*/ 84 w 1358"/>
                  <a:gd name="T63" fmla="*/ 418 h 876"/>
                  <a:gd name="T64" fmla="*/ 126 w 1358"/>
                  <a:gd name="T65" fmla="*/ 470 h 876"/>
                  <a:gd name="T66" fmla="*/ 164 w 1358"/>
                  <a:gd name="T67" fmla="*/ 520 h 876"/>
                  <a:gd name="T68" fmla="*/ 202 w 1358"/>
                  <a:gd name="T69" fmla="*/ 566 h 876"/>
                  <a:gd name="T70" fmla="*/ 240 w 1358"/>
                  <a:gd name="T71" fmla="*/ 608 h 876"/>
                  <a:gd name="T72" fmla="*/ 276 w 1358"/>
                  <a:gd name="T73" fmla="*/ 646 h 876"/>
                  <a:gd name="T74" fmla="*/ 310 w 1358"/>
                  <a:gd name="T75" fmla="*/ 680 h 876"/>
                  <a:gd name="T76" fmla="*/ 344 w 1358"/>
                  <a:gd name="T77" fmla="*/ 710 h 876"/>
                  <a:gd name="T78" fmla="*/ 376 w 1358"/>
                  <a:gd name="T79" fmla="*/ 738 h 876"/>
                  <a:gd name="T80" fmla="*/ 408 w 1358"/>
                  <a:gd name="T81" fmla="*/ 764 h 876"/>
                  <a:gd name="T82" fmla="*/ 438 w 1358"/>
                  <a:gd name="T83" fmla="*/ 786 h 876"/>
                  <a:gd name="T84" fmla="*/ 466 w 1358"/>
                  <a:gd name="T85" fmla="*/ 806 h 876"/>
                  <a:gd name="T86" fmla="*/ 494 w 1358"/>
                  <a:gd name="T87" fmla="*/ 822 h 876"/>
                  <a:gd name="T88" fmla="*/ 520 w 1358"/>
                  <a:gd name="T89" fmla="*/ 836 h 876"/>
                  <a:gd name="T90" fmla="*/ 546 w 1358"/>
                  <a:gd name="T91" fmla="*/ 848 h 876"/>
                  <a:gd name="T92" fmla="*/ 570 w 1358"/>
                  <a:gd name="T93" fmla="*/ 858 h 876"/>
                  <a:gd name="T94" fmla="*/ 592 w 1358"/>
                  <a:gd name="T95" fmla="*/ 864 h 876"/>
                  <a:gd name="T96" fmla="*/ 614 w 1358"/>
                  <a:gd name="T97" fmla="*/ 870 h 876"/>
                  <a:gd name="T98" fmla="*/ 636 w 1358"/>
                  <a:gd name="T99" fmla="*/ 874 h 876"/>
                  <a:gd name="T100" fmla="*/ 654 w 1358"/>
                  <a:gd name="T101" fmla="*/ 876 h 876"/>
                  <a:gd name="T102" fmla="*/ 672 w 1358"/>
                  <a:gd name="T103" fmla="*/ 876 h 876"/>
                  <a:gd name="T104" fmla="*/ 690 w 1358"/>
                  <a:gd name="T105" fmla="*/ 876 h 876"/>
                  <a:gd name="T106" fmla="*/ 706 w 1358"/>
                  <a:gd name="T107" fmla="*/ 874 h 876"/>
                  <a:gd name="T108" fmla="*/ 720 w 1358"/>
                  <a:gd name="T109" fmla="*/ 870 h 876"/>
                  <a:gd name="T110" fmla="*/ 734 w 1358"/>
                  <a:gd name="T111" fmla="*/ 866 h 876"/>
                  <a:gd name="T112" fmla="*/ 756 w 1358"/>
                  <a:gd name="T113" fmla="*/ 856 h 876"/>
                  <a:gd name="T114" fmla="*/ 774 w 1358"/>
                  <a:gd name="T115" fmla="*/ 842 h 876"/>
                  <a:gd name="T116" fmla="*/ 788 w 1358"/>
                  <a:gd name="T117" fmla="*/ 828 h 876"/>
                  <a:gd name="T118" fmla="*/ 788 w 1358"/>
                  <a:gd name="T119" fmla="*/ 828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8" h="876">
                    <a:moveTo>
                      <a:pt x="788" y="828"/>
                    </a:moveTo>
                    <a:lnTo>
                      <a:pt x="788" y="828"/>
                    </a:lnTo>
                    <a:lnTo>
                      <a:pt x="980" y="552"/>
                    </a:lnTo>
                    <a:lnTo>
                      <a:pt x="1320" y="60"/>
                    </a:lnTo>
                    <a:lnTo>
                      <a:pt x="1320" y="60"/>
                    </a:lnTo>
                    <a:lnTo>
                      <a:pt x="1340" y="30"/>
                    </a:lnTo>
                    <a:lnTo>
                      <a:pt x="1358" y="0"/>
                    </a:lnTo>
                    <a:lnTo>
                      <a:pt x="1358" y="0"/>
                    </a:lnTo>
                    <a:lnTo>
                      <a:pt x="1322" y="32"/>
                    </a:lnTo>
                    <a:lnTo>
                      <a:pt x="1284" y="60"/>
                    </a:lnTo>
                    <a:lnTo>
                      <a:pt x="1242" y="88"/>
                    </a:lnTo>
                    <a:lnTo>
                      <a:pt x="1198" y="114"/>
                    </a:lnTo>
                    <a:lnTo>
                      <a:pt x="1152" y="136"/>
                    </a:lnTo>
                    <a:lnTo>
                      <a:pt x="1102" y="158"/>
                    </a:lnTo>
                    <a:lnTo>
                      <a:pt x="1050" y="176"/>
                    </a:lnTo>
                    <a:lnTo>
                      <a:pt x="998" y="194"/>
                    </a:lnTo>
                    <a:lnTo>
                      <a:pt x="942" y="210"/>
                    </a:lnTo>
                    <a:lnTo>
                      <a:pt x="888" y="224"/>
                    </a:lnTo>
                    <a:lnTo>
                      <a:pt x="830" y="238"/>
                    </a:lnTo>
                    <a:lnTo>
                      <a:pt x="774" y="248"/>
                    </a:lnTo>
                    <a:lnTo>
                      <a:pt x="716" y="258"/>
                    </a:lnTo>
                    <a:lnTo>
                      <a:pt x="660" y="266"/>
                    </a:lnTo>
                    <a:lnTo>
                      <a:pt x="548" y="280"/>
                    </a:lnTo>
                    <a:lnTo>
                      <a:pt x="438" y="290"/>
                    </a:lnTo>
                    <a:lnTo>
                      <a:pt x="338" y="296"/>
                    </a:lnTo>
                    <a:lnTo>
                      <a:pt x="244" y="300"/>
                    </a:lnTo>
                    <a:lnTo>
                      <a:pt x="162" y="300"/>
                    </a:lnTo>
                    <a:lnTo>
                      <a:pt x="44" y="300"/>
                    </a:lnTo>
                    <a:lnTo>
                      <a:pt x="0" y="298"/>
                    </a:lnTo>
                    <a:lnTo>
                      <a:pt x="0" y="298"/>
                    </a:lnTo>
                    <a:lnTo>
                      <a:pt x="42" y="360"/>
                    </a:lnTo>
                    <a:lnTo>
                      <a:pt x="84" y="418"/>
                    </a:lnTo>
                    <a:lnTo>
                      <a:pt x="126" y="470"/>
                    </a:lnTo>
                    <a:lnTo>
                      <a:pt x="164" y="520"/>
                    </a:lnTo>
                    <a:lnTo>
                      <a:pt x="202" y="566"/>
                    </a:lnTo>
                    <a:lnTo>
                      <a:pt x="240" y="608"/>
                    </a:lnTo>
                    <a:lnTo>
                      <a:pt x="276" y="646"/>
                    </a:lnTo>
                    <a:lnTo>
                      <a:pt x="310" y="680"/>
                    </a:lnTo>
                    <a:lnTo>
                      <a:pt x="344" y="710"/>
                    </a:lnTo>
                    <a:lnTo>
                      <a:pt x="376" y="738"/>
                    </a:lnTo>
                    <a:lnTo>
                      <a:pt x="408" y="764"/>
                    </a:lnTo>
                    <a:lnTo>
                      <a:pt x="438" y="786"/>
                    </a:lnTo>
                    <a:lnTo>
                      <a:pt x="466" y="806"/>
                    </a:lnTo>
                    <a:lnTo>
                      <a:pt x="494" y="822"/>
                    </a:lnTo>
                    <a:lnTo>
                      <a:pt x="520" y="836"/>
                    </a:lnTo>
                    <a:lnTo>
                      <a:pt x="546" y="848"/>
                    </a:lnTo>
                    <a:lnTo>
                      <a:pt x="570" y="858"/>
                    </a:lnTo>
                    <a:lnTo>
                      <a:pt x="592" y="864"/>
                    </a:lnTo>
                    <a:lnTo>
                      <a:pt x="614" y="870"/>
                    </a:lnTo>
                    <a:lnTo>
                      <a:pt x="636" y="874"/>
                    </a:lnTo>
                    <a:lnTo>
                      <a:pt x="654" y="876"/>
                    </a:lnTo>
                    <a:lnTo>
                      <a:pt x="672" y="876"/>
                    </a:lnTo>
                    <a:lnTo>
                      <a:pt x="690" y="876"/>
                    </a:lnTo>
                    <a:lnTo>
                      <a:pt x="706" y="874"/>
                    </a:lnTo>
                    <a:lnTo>
                      <a:pt x="720" y="870"/>
                    </a:lnTo>
                    <a:lnTo>
                      <a:pt x="734" y="866"/>
                    </a:lnTo>
                    <a:lnTo>
                      <a:pt x="756" y="856"/>
                    </a:lnTo>
                    <a:lnTo>
                      <a:pt x="774" y="842"/>
                    </a:lnTo>
                    <a:lnTo>
                      <a:pt x="788" y="828"/>
                    </a:lnTo>
                    <a:lnTo>
                      <a:pt x="788" y="828"/>
                    </a:lnTo>
                    <a:close/>
                  </a:path>
                </a:pathLst>
              </a:custGeom>
              <a:gradFill flip="none" rotWithShape="1">
                <a:gsLst>
                  <a:gs pos="0">
                    <a:sysClr val="window" lastClr="FFFFFF">
                      <a:alpha val="0"/>
                    </a:sysClr>
                  </a:gs>
                  <a:gs pos="100000">
                    <a:sysClr val="window" lastClr="FFFFFF">
                      <a:alpha val="50000"/>
                    </a:sysClr>
                  </a:gs>
                </a:gsLst>
                <a:lin ang="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7" name="Freeform 15"/>
              <p:cNvSpPr/>
              <p:nvPr/>
            </p:nvSpPr>
            <p:spPr bwMode="auto">
              <a:xfrm>
                <a:off x="2819400" y="3233738"/>
                <a:ext cx="2155825" cy="1390650"/>
              </a:xfrm>
              <a:custGeom>
                <a:avLst/>
                <a:gdLst>
                  <a:gd name="T0" fmla="*/ 570 w 1358"/>
                  <a:gd name="T1" fmla="*/ 48 h 876"/>
                  <a:gd name="T2" fmla="*/ 570 w 1358"/>
                  <a:gd name="T3" fmla="*/ 48 h 876"/>
                  <a:gd name="T4" fmla="*/ 378 w 1358"/>
                  <a:gd name="T5" fmla="*/ 324 h 876"/>
                  <a:gd name="T6" fmla="*/ 38 w 1358"/>
                  <a:gd name="T7" fmla="*/ 816 h 876"/>
                  <a:gd name="T8" fmla="*/ 38 w 1358"/>
                  <a:gd name="T9" fmla="*/ 816 h 876"/>
                  <a:gd name="T10" fmla="*/ 18 w 1358"/>
                  <a:gd name="T11" fmla="*/ 846 h 876"/>
                  <a:gd name="T12" fmla="*/ 0 w 1358"/>
                  <a:gd name="T13" fmla="*/ 876 h 876"/>
                  <a:gd name="T14" fmla="*/ 0 w 1358"/>
                  <a:gd name="T15" fmla="*/ 876 h 876"/>
                  <a:gd name="T16" fmla="*/ 36 w 1358"/>
                  <a:gd name="T17" fmla="*/ 846 h 876"/>
                  <a:gd name="T18" fmla="*/ 74 w 1358"/>
                  <a:gd name="T19" fmla="*/ 816 h 876"/>
                  <a:gd name="T20" fmla="*/ 116 w 1358"/>
                  <a:gd name="T21" fmla="*/ 788 h 876"/>
                  <a:gd name="T22" fmla="*/ 160 w 1358"/>
                  <a:gd name="T23" fmla="*/ 764 h 876"/>
                  <a:gd name="T24" fmla="*/ 206 w 1358"/>
                  <a:gd name="T25" fmla="*/ 740 h 876"/>
                  <a:gd name="T26" fmla="*/ 256 w 1358"/>
                  <a:gd name="T27" fmla="*/ 720 h 876"/>
                  <a:gd name="T28" fmla="*/ 308 w 1358"/>
                  <a:gd name="T29" fmla="*/ 700 h 876"/>
                  <a:gd name="T30" fmla="*/ 360 w 1358"/>
                  <a:gd name="T31" fmla="*/ 682 h 876"/>
                  <a:gd name="T32" fmla="*/ 416 w 1358"/>
                  <a:gd name="T33" fmla="*/ 666 h 876"/>
                  <a:gd name="T34" fmla="*/ 470 w 1358"/>
                  <a:gd name="T35" fmla="*/ 652 h 876"/>
                  <a:gd name="T36" fmla="*/ 528 w 1358"/>
                  <a:gd name="T37" fmla="*/ 640 h 876"/>
                  <a:gd name="T38" fmla="*/ 584 w 1358"/>
                  <a:gd name="T39" fmla="*/ 628 h 876"/>
                  <a:gd name="T40" fmla="*/ 642 w 1358"/>
                  <a:gd name="T41" fmla="*/ 618 h 876"/>
                  <a:gd name="T42" fmla="*/ 698 w 1358"/>
                  <a:gd name="T43" fmla="*/ 610 h 876"/>
                  <a:gd name="T44" fmla="*/ 810 w 1358"/>
                  <a:gd name="T45" fmla="*/ 596 h 876"/>
                  <a:gd name="T46" fmla="*/ 920 w 1358"/>
                  <a:gd name="T47" fmla="*/ 586 h 876"/>
                  <a:gd name="T48" fmla="*/ 1020 w 1358"/>
                  <a:gd name="T49" fmla="*/ 580 h 876"/>
                  <a:gd name="T50" fmla="*/ 1114 w 1358"/>
                  <a:gd name="T51" fmla="*/ 576 h 876"/>
                  <a:gd name="T52" fmla="*/ 1196 w 1358"/>
                  <a:gd name="T53" fmla="*/ 576 h 876"/>
                  <a:gd name="T54" fmla="*/ 1314 w 1358"/>
                  <a:gd name="T55" fmla="*/ 576 h 876"/>
                  <a:gd name="T56" fmla="*/ 1358 w 1358"/>
                  <a:gd name="T57" fmla="*/ 578 h 876"/>
                  <a:gd name="T58" fmla="*/ 1358 w 1358"/>
                  <a:gd name="T59" fmla="*/ 578 h 876"/>
                  <a:gd name="T60" fmla="*/ 1316 w 1358"/>
                  <a:gd name="T61" fmla="*/ 516 h 876"/>
                  <a:gd name="T62" fmla="*/ 1274 w 1358"/>
                  <a:gd name="T63" fmla="*/ 458 h 876"/>
                  <a:gd name="T64" fmla="*/ 1232 w 1358"/>
                  <a:gd name="T65" fmla="*/ 406 h 876"/>
                  <a:gd name="T66" fmla="*/ 1194 w 1358"/>
                  <a:gd name="T67" fmla="*/ 356 h 876"/>
                  <a:gd name="T68" fmla="*/ 1156 w 1358"/>
                  <a:gd name="T69" fmla="*/ 312 h 876"/>
                  <a:gd name="T70" fmla="*/ 1118 w 1358"/>
                  <a:gd name="T71" fmla="*/ 270 h 876"/>
                  <a:gd name="T72" fmla="*/ 1082 w 1358"/>
                  <a:gd name="T73" fmla="*/ 232 h 876"/>
                  <a:gd name="T74" fmla="*/ 1048 w 1358"/>
                  <a:gd name="T75" fmla="*/ 196 h 876"/>
                  <a:gd name="T76" fmla="*/ 1014 w 1358"/>
                  <a:gd name="T77" fmla="*/ 166 h 876"/>
                  <a:gd name="T78" fmla="*/ 982 w 1358"/>
                  <a:gd name="T79" fmla="*/ 138 h 876"/>
                  <a:gd name="T80" fmla="*/ 950 w 1358"/>
                  <a:gd name="T81" fmla="*/ 112 h 876"/>
                  <a:gd name="T82" fmla="*/ 920 w 1358"/>
                  <a:gd name="T83" fmla="*/ 90 h 876"/>
                  <a:gd name="T84" fmla="*/ 892 w 1358"/>
                  <a:gd name="T85" fmla="*/ 72 h 876"/>
                  <a:gd name="T86" fmla="*/ 864 w 1358"/>
                  <a:gd name="T87" fmla="*/ 54 h 876"/>
                  <a:gd name="T88" fmla="*/ 838 w 1358"/>
                  <a:gd name="T89" fmla="*/ 40 h 876"/>
                  <a:gd name="T90" fmla="*/ 812 w 1358"/>
                  <a:gd name="T91" fmla="*/ 30 h 876"/>
                  <a:gd name="T92" fmla="*/ 788 w 1358"/>
                  <a:gd name="T93" fmla="*/ 20 h 876"/>
                  <a:gd name="T94" fmla="*/ 766 w 1358"/>
                  <a:gd name="T95" fmla="*/ 12 h 876"/>
                  <a:gd name="T96" fmla="*/ 744 w 1358"/>
                  <a:gd name="T97" fmla="*/ 6 h 876"/>
                  <a:gd name="T98" fmla="*/ 722 w 1358"/>
                  <a:gd name="T99" fmla="*/ 2 h 876"/>
                  <a:gd name="T100" fmla="*/ 704 w 1358"/>
                  <a:gd name="T101" fmla="*/ 0 h 876"/>
                  <a:gd name="T102" fmla="*/ 686 w 1358"/>
                  <a:gd name="T103" fmla="*/ 0 h 876"/>
                  <a:gd name="T104" fmla="*/ 668 w 1358"/>
                  <a:gd name="T105" fmla="*/ 2 h 876"/>
                  <a:gd name="T106" fmla="*/ 652 w 1358"/>
                  <a:gd name="T107" fmla="*/ 4 h 876"/>
                  <a:gd name="T108" fmla="*/ 638 w 1358"/>
                  <a:gd name="T109" fmla="*/ 6 h 876"/>
                  <a:gd name="T110" fmla="*/ 624 w 1358"/>
                  <a:gd name="T111" fmla="*/ 10 h 876"/>
                  <a:gd name="T112" fmla="*/ 602 w 1358"/>
                  <a:gd name="T113" fmla="*/ 22 h 876"/>
                  <a:gd name="T114" fmla="*/ 584 w 1358"/>
                  <a:gd name="T115" fmla="*/ 34 h 876"/>
                  <a:gd name="T116" fmla="*/ 570 w 1358"/>
                  <a:gd name="T117" fmla="*/ 48 h 876"/>
                  <a:gd name="T118" fmla="*/ 570 w 1358"/>
                  <a:gd name="T119" fmla="*/ 48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8" h="876">
                    <a:moveTo>
                      <a:pt x="570" y="48"/>
                    </a:moveTo>
                    <a:lnTo>
                      <a:pt x="570" y="48"/>
                    </a:lnTo>
                    <a:lnTo>
                      <a:pt x="378" y="324"/>
                    </a:lnTo>
                    <a:lnTo>
                      <a:pt x="38" y="816"/>
                    </a:lnTo>
                    <a:lnTo>
                      <a:pt x="38" y="816"/>
                    </a:lnTo>
                    <a:lnTo>
                      <a:pt x="18" y="846"/>
                    </a:lnTo>
                    <a:lnTo>
                      <a:pt x="0" y="876"/>
                    </a:lnTo>
                    <a:lnTo>
                      <a:pt x="0" y="876"/>
                    </a:lnTo>
                    <a:lnTo>
                      <a:pt x="36" y="846"/>
                    </a:lnTo>
                    <a:lnTo>
                      <a:pt x="74" y="816"/>
                    </a:lnTo>
                    <a:lnTo>
                      <a:pt x="116" y="788"/>
                    </a:lnTo>
                    <a:lnTo>
                      <a:pt x="160" y="764"/>
                    </a:lnTo>
                    <a:lnTo>
                      <a:pt x="206" y="740"/>
                    </a:lnTo>
                    <a:lnTo>
                      <a:pt x="256" y="720"/>
                    </a:lnTo>
                    <a:lnTo>
                      <a:pt x="308" y="700"/>
                    </a:lnTo>
                    <a:lnTo>
                      <a:pt x="360" y="682"/>
                    </a:lnTo>
                    <a:lnTo>
                      <a:pt x="416" y="666"/>
                    </a:lnTo>
                    <a:lnTo>
                      <a:pt x="470" y="652"/>
                    </a:lnTo>
                    <a:lnTo>
                      <a:pt x="528" y="640"/>
                    </a:lnTo>
                    <a:lnTo>
                      <a:pt x="584" y="628"/>
                    </a:lnTo>
                    <a:lnTo>
                      <a:pt x="642" y="618"/>
                    </a:lnTo>
                    <a:lnTo>
                      <a:pt x="698" y="610"/>
                    </a:lnTo>
                    <a:lnTo>
                      <a:pt x="810" y="596"/>
                    </a:lnTo>
                    <a:lnTo>
                      <a:pt x="920" y="586"/>
                    </a:lnTo>
                    <a:lnTo>
                      <a:pt x="1020" y="580"/>
                    </a:lnTo>
                    <a:lnTo>
                      <a:pt x="1114" y="576"/>
                    </a:lnTo>
                    <a:lnTo>
                      <a:pt x="1196" y="576"/>
                    </a:lnTo>
                    <a:lnTo>
                      <a:pt x="1314" y="576"/>
                    </a:lnTo>
                    <a:lnTo>
                      <a:pt x="1358" y="578"/>
                    </a:lnTo>
                    <a:lnTo>
                      <a:pt x="1358" y="578"/>
                    </a:lnTo>
                    <a:lnTo>
                      <a:pt x="1316" y="516"/>
                    </a:lnTo>
                    <a:lnTo>
                      <a:pt x="1274" y="458"/>
                    </a:lnTo>
                    <a:lnTo>
                      <a:pt x="1232" y="406"/>
                    </a:lnTo>
                    <a:lnTo>
                      <a:pt x="1194" y="356"/>
                    </a:lnTo>
                    <a:lnTo>
                      <a:pt x="1156" y="312"/>
                    </a:lnTo>
                    <a:lnTo>
                      <a:pt x="1118" y="270"/>
                    </a:lnTo>
                    <a:lnTo>
                      <a:pt x="1082" y="232"/>
                    </a:lnTo>
                    <a:lnTo>
                      <a:pt x="1048" y="196"/>
                    </a:lnTo>
                    <a:lnTo>
                      <a:pt x="1014" y="166"/>
                    </a:lnTo>
                    <a:lnTo>
                      <a:pt x="982" y="138"/>
                    </a:lnTo>
                    <a:lnTo>
                      <a:pt x="950" y="112"/>
                    </a:lnTo>
                    <a:lnTo>
                      <a:pt x="920" y="90"/>
                    </a:lnTo>
                    <a:lnTo>
                      <a:pt x="892" y="72"/>
                    </a:lnTo>
                    <a:lnTo>
                      <a:pt x="864" y="54"/>
                    </a:lnTo>
                    <a:lnTo>
                      <a:pt x="838" y="40"/>
                    </a:lnTo>
                    <a:lnTo>
                      <a:pt x="812" y="30"/>
                    </a:lnTo>
                    <a:lnTo>
                      <a:pt x="788" y="20"/>
                    </a:lnTo>
                    <a:lnTo>
                      <a:pt x="766" y="12"/>
                    </a:lnTo>
                    <a:lnTo>
                      <a:pt x="744" y="6"/>
                    </a:lnTo>
                    <a:lnTo>
                      <a:pt x="722" y="2"/>
                    </a:lnTo>
                    <a:lnTo>
                      <a:pt x="704" y="0"/>
                    </a:lnTo>
                    <a:lnTo>
                      <a:pt x="686" y="0"/>
                    </a:lnTo>
                    <a:lnTo>
                      <a:pt x="668" y="2"/>
                    </a:lnTo>
                    <a:lnTo>
                      <a:pt x="652" y="4"/>
                    </a:lnTo>
                    <a:lnTo>
                      <a:pt x="638" y="6"/>
                    </a:lnTo>
                    <a:lnTo>
                      <a:pt x="624" y="10"/>
                    </a:lnTo>
                    <a:lnTo>
                      <a:pt x="602" y="22"/>
                    </a:lnTo>
                    <a:lnTo>
                      <a:pt x="584" y="34"/>
                    </a:lnTo>
                    <a:lnTo>
                      <a:pt x="570" y="48"/>
                    </a:lnTo>
                    <a:lnTo>
                      <a:pt x="570" y="48"/>
                    </a:lnTo>
                    <a:close/>
                  </a:path>
                </a:pathLst>
              </a:custGeom>
              <a:gradFill flip="none" rotWithShape="1">
                <a:gsLst>
                  <a:gs pos="0">
                    <a:sysClr val="window" lastClr="FFFFFF">
                      <a:alpha val="0"/>
                    </a:sysClr>
                  </a:gs>
                  <a:gs pos="100000">
                    <a:sysClr val="window" lastClr="FFFFFF">
                      <a:alpha val="50000"/>
                    </a:sysClr>
                  </a:gs>
                </a:gsLst>
                <a:lin ang="135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sp>
          <p:nvSpPr>
            <p:cNvPr id="9" name="椭圆 8"/>
            <p:cNvSpPr/>
            <p:nvPr/>
          </p:nvSpPr>
          <p:spPr>
            <a:xfrm>
              <a:off x="4532892" y="3856621"/>
              <a:ext cx="287767" cy="28775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sp>
        <p:nvSpPr>
          <p:cNvPr id="18" name="矩形 17"/>
          <p:cNvSpPr/>
          <p:nvPr/>
        </p:nvSpPr>
        <p:spPr>
          <a:xfrm>
            <a:off x="6209289" y="1743456"/>
            <a:ext cx="2545789" cy="849463"/>
          </a:xfrm>
          <a:prstGeom prst="rect">
            <a:avLst/>
          </a:prstGeom>
        </p:spPr>
        <p:txBody>
          <a:bodyPr wrap="square">
            <a:spAutoFit/>
          </a:bodyPr>
          <a:lstStyle/>
          <a:p>
            <a:pPr algn="just">
              <a:lnSpc>
                <a:spcPct val="130000"/>
              </a:lnSpc>
              <a:spcAft>
                <a:spcPts val="600"/>
              </a:spcAft>
            </a:pPr>
            <a:r>
              <a:rPr lang="zh-CN" altLang="en-US" sz="1000" dirty="0">
                <a:solidFill>
                  <a:prstClr val="black">
                    <a:lumMod val="85000"/>
                    <a:lumOff val="15000"/>
                  </a:prstClr>
                </a:solidFill>
                <a:latin typeface="微软雅黑" panose="020B0503020204020204" charset="-122"/>
                <a:ea typeface="微软雅黑" panose="020B0503020204020204" charset="-122"/>
              </a:rPr>
              <a:t>请在此处输入您的标题</a:t>
            </a:r>
            <a:endParaRPr lang="en-US" altLang="zh-CN" sz="1000" dirty="0">
              <a:solidFill>
                <a:prstClr val="black">
                  <a:lumMod val="85000"/>
                  <a:lumOff val="15000"/>
                </a:prstClr>
              </a:solidFill>
              <a:latin typeface="微软雅黑" panose="020B0503020204020204" charset="-122"/>
              <a:ea typeface="微软雅黑" panose="020B0503020204020204" charset="-122"/>
            </a:endParaRPr>
          </a:p>
          <a:p>
            <a:pPr algn="just">
              <a:lnSpc>
                <a:spcPct val="130000"/>
              </a:lnSpc>
              <a:spcAft>
                <a:spcPts val="600"/>
              </a:spcAft>
            </a:pPr>
            <a:r>
              <a:rPr lang="zh-CN" altLang="en-US" sz="800" dirty="0">
                <a:solidFill>
                  <a:prstClr val="black">
                    <a:lumMod val="85000"/>
                    <a:lumOff val="15000"/>
                  </a:prstClr>
                </a:solidFill>
                <a:latin typeface="微软雅黑" panose="020B0503020204020204" charset="-122"/>
                <a:ea typeface="微软雅黑" panose="020B0503020204020204" charset="-122"/>
              </a:rPr>
              <a:t>请在此处输入您的文字，请在此处输入您的文字，请在此处输入您的文字，请在此处输入您的文字，请在此处输入您的文字，请在此处输入您的文字</a:t>
            </a:r>
          </a:p>
        </p:txBody>
      </p:sp>
      <p:sp>
        <p:nvSpPr>
          <p:cNvPr id="19" name="矩形 18"/>
          <p:cNvSpPr/>
          <p:nvPr/>
        </p:nvSpPr>
        <p:spPr>
          <a:xfrm>
            <a:off x="6209289" y="2966371"/>
            <a:ext cx="2545789" cy="849463"/>
          </a:xfrm>
          <a:prstGeom prst="rect">
            <a:avLst/>
          </a:prstGeom>
        </p:spPr>
        <p:txBody>
          <a:bodyPr wrap="square">
            <a:spAutoFit/>
          </a:bodyPr>
          <a:lstStyle/>
          <a:p>
            <a:pPr algn="just">
              <a:lnSpc>
                <a:spcPct val="130000"/>
              </a:lnSpc>
              <a:spcAft>
                <a:spcPts val="600"/>
              </a:spcAft>
            </a:pPr>
            <a:r>
              <a:rPr lang="zh-CN" altLang="en-US" sz="1000" dirty="0">
                <a:solidFill>
                  <a:prstClr val="black">
                    <a:lumMod val="85000"/>
                    <a:lumOff val="15000"/>
                  </a:prstClr>
                </a:solidFill>
                <a:latin typeface="微软雅黑" panose="020B0503020204020204" charset="-122"/>
                <a:ea typeface="微软雅黑" panose="020B0503020204020204" charset="-122"/>
              </a:rPr>
              <a:t>请在此处输入您的标题</a:t>
            </a:r>
            <a:endParaRPr lang="en-US" altLang="zh-CN" sz="1000" dirty="0">
              <a:solidFill>
                <a:prstClr val="black">
                  <a:lumMod val="85000"/>
                  <a:lumOff val="15000"/>
                </a:prstClr>
              </a:solidFill>
              <a:latin typeface="微软雅黑" panose="020B0503020204020204" charset="-122"/>
              <a:ea typeface="微软雅黑" panose="020B0503020204020204" charset="-122"/>
            </a:endParaRPr>
          </a:p>
          <a:p>
            <a:pPr algn="just">
              <a:lnSpc>
                <a:spcPct val="130000"/>
              </a:lnSpc>
              <a:spcAft>
                <a:spcPts val="600"/>
              </a:spcAft>
            </a:pPr>
            <a:r>
              <a:rPr lang="zh-CN" altLang="en-US" sz="800" dirty="0">
                <a:solidFill>
                  <a:prstClr val="black">
                    <a:lumMod val="85000"/>
                    <a:lumOff val="15000"/>
                  </a:prstClr>
                </a:solidFill>
                <a:latin typeface="微软雅黑" panose="020B0503020204020204" charset="-122"/>
                <a:ea typeface="微软雅黑" panose="020B0503020204020204" charset="-122"/>
              </a:rPr>
              <a:t>请在此处输入您的文字，请在此处输入您的文字，请在此处输入您的文字，请在此处输入您的文字，请在此处输入您的文字，请在此处输入您的文字</a:t>
            </a:r>
          </a:p>
        </p:txBody>
      </p:sp>
      <p:sp>
        <p:nvSpPr>
          <p:cNvPr id="20" name="矩形 19"/>
          <p:cNvSpPr/>
          <p:nvPr/>
        </p:nvSpPr>
        <p:spPr>
          <a:xfrm>
            <a:off x="388923" y="1743456"/>
            <a:ext cx="2545789" cy="849463"/>
          </a:xfrm>
          <a:prstGeom prst="rect">
            <a:avLst/>
          </a:prstGeom>
        </p:spPr>
        <p:txBody>
          <a:bodyPr wrap="square">
            <a:spAutoFit/>
          </a:bodyPr>
          <a:lstStyle/>
          <a:p>
            <a:pPr algn="r">
              <a:lnSpc>
                <a:spcPct val="130000"/>
              </a:lnSpc>
              <a:spcAft>
                <a:spcPts val="600"/>
              </a:spcAft>
            </a:pPr>
            <a:r>
              <a:rPr lang="zh-CN" altLang="en-US" sz="1000" dirty="0">
                <a:solidFill>
                  <a:prstClr val="black">
                    <a:lumMod val="85000"/>
                    <a:lumOff val="15000"/>
                  </a:prstClr>
                </a:solidFill>
                <a:latin typeface="微软雅黑" panose="020B0503020204020204" charset="-122"/>
                <a:ea typeface="微软雅黑" panose="020B0503020204020204" charset="-122"/>
              </a:rPr>
              <a:t>请在此处输入您的标题</a:t>
            </a:r>
            <a:endParaRPr lang="en-US" altLang="zh-CN" sz="1000" dirty="0">
              <a:solidFill>
                <a:prstClr val="black">
                  <a:lumMod val="85000"/>
                  <a:lumOff val="15000"/>
                </a:prstClr>
              </a:solidFill>
              <a:latin typeface="微软雅黑" panose="020B0503020204020204" charset="-122"/>
              <a:ea typeface="微软雅黑" panose="020B0503020204020204" charset="-122"/>
            </a:endParaRPr>
          </a:p>
          <a:p>
            <a:pPr algn="r">
              <a:lnSpc>
                <a:spcPct val="130000"/>
              </a:lnSpc>
              <a:spcAft>
                <a:spcPts val="600"/>
              </a:spcAft>
            </a:pPr>
            <a:r>
              <a:rPr lang="zh-CN" altLang="en-US" sz="800" dirty="0">
                <a:solidFill>
                  <a:prstClr val="black">
                    <a:lumMod val="85000"/>
                    <a:lumOff val="15000"/>
                  </a:prstClr>
                </a:solidFill>
                <a:latin typeface="微软雅黑" panose="020B0503020204020204" charset="-122"/>
                <a:ea typeface="微软雅黑" panose="020B0503020204020204" charset="-122"/>
              </a:rPr>
              <a:t>请在此处输入您的文字，请在此处输入您的文字，请在此处输入您的文字，请在此处输入您的文字，请在此处输入您的文字，请在此处输入您的文字</a:t>
            </a:r>
          </a:p>
        </p:txBody>
      </p:sp>
      <p:sp>
        <p:nvSpPr>
          <p:cNvPr id="21" name="矩形 20"/>
          <p:cNvSpPr/>
          <p:nvPr/>
        </p:nvSpPr>
        <p:spPr>
          <a:xfrm>
            <a:off x="388923" y="2966371"/>
            <a:ext cx="2545789" cy="849463"/>
          </a:xfrm>
          <a:prstGeom prst="rect">
            <a:avLst/>
          </a:prstGeom>
        </p:spPr>
        <p:txBody>
          <a:bodyPr wrap="square">
            <a:spAutoFit/>
          </a:bodyPr>
          <a:lstStyle/>
          <a:p>
            <a:pPr algn="r">
              <a:lnSpc>
                <a:spcPct val="130000"/>
              </a:lnSpc>
              <a:spcAft>
                <a:spcPts val="600"/>
              </a:spcAft>
            </a:pPr>
            <a:r>
              <a:rPr lang="zh-CN" altLang="en-US" sz="1000" dirty="0">
                <a:solidFill>
                  <a:prstClr val="black">
                    <a:lumMod val="85000"/>
                    <a:lumOff val="15000"/>
                  </a:prstClr>
                </a:solidFill>
                <a:latin typeface="微软雅黑" panose="020B0503020204020204" charset="-122"/>
                <a:ea typeface="微软雅黑" panose="020B0503020204020204" charset="-122"/>
              </a:rPr>
              <a:t>请在此处输入您的标题</a:t>
            </a:r>
            <a:endParaRPr lang="en-US" altLang="zh-CN" sz="1000" dirty="0">
              <a:solidFill>
                <a:prstClr val="black">
                  <a:lumMod val="85000"/>
                  <a:lumOff val="15000"/>
                </a:prstClr>
              </a:solidFill>
              <a:latin typeface="微软雅黑" panose="020B0503020204020204" charset="-122"/>
              <a:ea typeface="微软雅黑" panose="020B0503020204020204" charset="-122"/>
            </a:endParaRPr>
          </a:p>
          <a:p>
            <a:pPr algn="r">
              <a:lnSpc>
                <a:spcPct val="130000"/>
              </a:lnSpc>
              <a:spcAft>
                <a:spcPts val="600"/>
              </a:spcAft>
            </a:pPr>
            <a:r>
              <a:rPr lang="zh-CN" altLang="en-US" sz="800" dirty="0">
                <a:solidFill>
                  <a:prstClr val="black">
                    <a:lumMod val="85000"/>
                    <a:lumOff val="15000"/>
                  </a:prstClr>
                </a:solidFill>
                <a:latin typeface="微软雅黑" panose="020B0503020204020204" charset="-122"/>
                <a:ea typeface="微软雅黑" panose="020B0503020204020204" charset="-122"/>
              </a:rPr>
              <a:t>请在此处输入您的文字，请在此处输入您的文字，请在此处输入您的文字，请在此处输入您的文字，请在此处输入您的文字，请在此处输入您的文字</a:t>
            </a:r>
          </a:p>
        </p:txBody>
      </p:sp>
      <p:cxnSp>
        <p:nvCxnSpPr>
          <p:cNvPr id="22" name="直接连接符 21"/>
          <p:cNvCxnSpPr/>
          <p:nvPr/>
        </p:nvCxnSpPr>
        <p:spPr>
          <a:xfrm>
            <a:off x="5652450" y="2144153"/>
            <a:ext cx="563448"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23" name="直接连接符 22"/>
          <p:cNvCxnSpPr/>
          <p:nvPr/>
        </p:nvCxnSpPr>
        <p:spPr>
          <a:xfrm>
            <a:off x="5505247" y="3367068"/>
            <a:ext cx="710651"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24" name="直接连接符 23"/>
          <p:cNvCxnSpPr/>
          <p:nvPr/>
        </p:nvCxnSpPr>
        <p:spPr>
          <a:xfrm>
            <a:off x="2928103" y="3367068"/>
            <a:ext cx="563448"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25" name="直接连接符 24"/>
          <p:cNvCxnSpPr/>
          <p:nvPr/>
        </p:nvCxnSpPr>
        <p:spPr>
          <a:xfrm>
            <a:off x="2928103" y="2144153"/>
            <a:ext cx="864725"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8" presetClass="emph" presetSubtype="0" fill="hold" nodeType="withEffect">
                                  <p:stCondLst>
                                    <p:cond delay="0"/>
                                  </p:stCondLst>
                                  <p:childTnLst>
                                    <p:animRot by="43200000">
                                      <p:cBhvr>
                                        <p:cTn id="22" dur="2000" fill="hold"/>
                                        <p:tgtEl>
                                          <p:spTgt spid="7"/>
                                        </p:tgtEl>
                                        <p:attrNameLst>
                                          <p:attrName>r</p:attrName>
                                        </p:attrNameLst>
                                      </p:cBhvr>
                                    </p:animRo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3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300"/>
                                        <p:tgtEl>
                                          <p:spTgt spid="2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300"/>
                                        <p:tgtEl>
                                          <p:spTgt spid="22"/>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300"/>
                                        <p:tgtEl>
                                          <p:spTgt spid="18"/>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300"/>
                                        <p:tgtEl>
                                          <p:spTgt spid="24"/>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300"/>
                                        <p:tgtEl>
                                          <p:spTgt spid="21"/>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300"/>
                                        <p:tgtEl>
                                          <p:spTgt spid="2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3" y="1268736"/>
            <a:ext cx="1727598" cy="17275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22"/>
          <p:cNvSpPr txBox="1"/>
          <p:nvPr/>
        </p:nvSpPr>
        <p:spPr>
          <a:xfrm>
            <a:off x="2347838" y="1603229"/>
            <a:ext cx="1005403" cy="1015663"/>
          </a:xfrm>
          <a:prstGeom prst="rect">
            <a:avLst/>
          </a:prstGeom>
          <a:noFill/>
        </p:spPr>
        <p:txBody>
          <a:bodyPr wrap="none" rtlCol="0">
            <a:spAutoFit/>
          </a:bodyPr>
          <a:lstStyle/>
          <a:p>
            <a:r>
              <a:rPr lang="en-US" altLang="zh-CN" sz="6000" dirty="0">
                <a:solidFill>
                  <a:srgbClr val="0D7248"/>
                </a:solidFill>
                <a:latin typeface="Impact" panose="020B0806030902050204" pitchFamily="34" charset="0"/>
                <a:cs typeface="Arial" panose="020B0604020202020204" pitchFamily="34" charset="0"/>
              </a:rPr>
              <a:t>03</a:t>
            </a:r>
            <a:endParaRPr lang="zh-CN" altLang="en-US" sz="6000" dirty="0">
              <a:solidFill>
                <a:srgbClr val="0D7248"/>
              </a:solidFill>
              <a:latin typeface="Impact" panose="020B0806030902050204" pitchFamily="34" charset="0"/>
              <a:cs typeface="Arial" panose="020B0604020202020204" pitchFamily="34" charset="0"/>
            </a:endParaRPr>
          </a:p>
        </p:txBody>
      </p:sp>
      <p:sp>
        <p:nvSpPr>
          <p:cNvPr id="11" name="TextBox 38"/>
          <p:cNvSpPr txBox="1"/>
          <p:nvPr/>
        </p:nvSpPr>
        <p:spPr>
          <a:xfrm>
            <a:off x="3808341" y="1623689"/>
            <a:ext cx="4000923" cy="646331"/>
          </a:xfrm>
          <a:prstGeom prst="rect">
            <a:avLst/>
          </a:prstGeom>
          <a:noFill/>
        </p:spPr>
        <p:txBody>
          <a:bodyPr wrap="square" rtlCol="0">
            <a:spAutoFit/>
          </a:bodyPr>
          <a:lstStyle/>
          <a:p>
            <a:pPr marL="0" lvl="1"/>
            <a:r>
              <a:rPr lang="zh-CN" altLang="en-US" sz="3600" b="1" dirty="0">
                <a:solidFill>
                  <a:srgbClr val="0D7248"/>
                </a:solidFill>
                <a:latin typeface="微软雅黑" panose="020B0503020204020204" charset="-122"/>
                <a:ea typeface="微软雅黑" panose="020B0503020204020204" charset="-122"/>
                <a:cs typeface="+mn-ea"/>
                <a:sym typeface="+mn-lt"/>
              </a:rPr>
              <a:t>添加相关标题文字</a:t>
            </a:r>
            <a:endParaRPr lang="en-US" altLang="zh-CN" sz="3600" b="1" dirty="0">
              <a:solidFill>
                <a:srgbClr val="0D7248"/>
              </a:solidFill>
              <a:latin typeface="微软雅黑" panose="020B0503020204020204" charset="-122"/>
              <a:ea typeface="微软雅黑" panose="020B0503020204020204" charset="-122"/>
            </a:endParaRPr>
          </a:p>
        </p:txBody>
      </p:sp>
      <p:sp>
        <p:nvSpPr>
          <p:cNvPr id="12" name="TextBox 39"/>
          <p:cNvSpPr txBox="1"/>
          <p:nvPr/>
        </p:nvSpPr>
        <p:spPr>
          <a:xfrm>
            <a:off x="3838796"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3" name="TextBox 40"/>
          <p:cNvSpPr txBox="1"/>
          <p:nvPr/>
        </p:nvSpPr>
        <p:spPr>
          <a:xfrm>
            <a:off x="5854522"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4" name="TextBox 11"/>
          <p:cNvSpPr txBox="1"/>
          <p:nvPr/>
        </p:nvSpPr>
        <p:spPr>
          <a:xfrm>
            <a:off x="3838796"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12"/>
          <p:cNvSpPr txBox="1"/>
          <p:nvPr/>
        </p:nvSpPr>
        <p:spPr>
          <a:xfrm>
            <a:off x="5854522"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5150"/>
            <a:ext cx="9144000" cy="2516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8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3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5" name="Rectangle 10"/>
          <p:cNvSpPr/>
          <p:nvPr/>
        </p:nvSpPr>
        <p:spPr bwMode="auto">
          <a:xfrm>
            <a:off x="1010028" y="3352462"/>
            <a:ext cx="1395413" cy="117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150000"/>
              </a:lnSpc>
              <a:spcBef>
                <a:spcPct val="0"/>
              </a:spcBef>
              <a:spcAft>
                <a:spcPct val="0"/>
              </a:spcAft>
              <a:defRPr/>
            </a:pPr>
            <a:r>
              <a:rPr lang="zh-CN" altLang="en-US" sz="900" dirty="0">
                <a:solidFill>
                  <a:prstClr val="black">
                    <a:lumMod val="85000"/>
                    <a:lumOff val="15000"/>
                  </a:prstClr>
                </a:solidFill>
                <a:latin typeface="微软雅黑" panose="020B0503020204020204" charset="-122"/>
                <a:ea typeface="微软雅黑" panose="020B0503020204020204" charset="-122"/>
                <a:sym typeface="Gill Sans" charset="0"/>
              </a:rPr>
              <a:t>此处添加详细文本描述，建议与标题相关并符合整体语言风格。此处添加详细文本描述，建议与标题相关并符合整体语言风格。</a:t>
            </a:r>
          </a:p>
        </p:txBody>
      </p:sp>
      <p:sp>
        <p:nvSpPr>
          <p:cNvPr id="6" name="Flowchart: Off-page Connector 1"/>
          <p:cNvSpPr/>
          <p:nvPr/>
        </p:nvSpPr>
        <p:spPr bwMode="auto">
          <a:xfrm>
            <a:off x="1027558" y="1463795"/>
            <a:ext cx="1395413" cy="1395413"/>
          </a:xfrm>
          <a:prstGeom prst="flowChartOffpageConnector">
            <a:avLst/>
          </a:prstGeom>
          <a:blipFill dpi="0" rotWithShape="0">
            <a:blip r:embed="rId2"/>
            <a:srcRect/>
            <a:stretch>
              <a:fillRect/>
            </a:stretch>
          </a:blipFill>
          <a:ln w="38100" cap="flat" cmpd="sng" algn="ctr">
            <a:solidFill>
              <a:srgbClr val="BBCF6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5600" b="0" i="0" u="none" strike="noStrike" kern="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7" name="Flowchart: Off-page Connector 37"/>
          <p:cNvSpPr/>
          <p:nvPr/>
        </p:nvSpPr>
        <p:spPr bwMode="auto">
          <a:xfrm>
            <a:off x="2983358" y="1463795"/>
            <a:ext cx="1395413" cy="1395413"/>
          </a:xfrm>
          <a:prstGeom prst="flowChartOffpageConnector">
            <a:avLst/>
          </a:prstGeom>
          <a:blipFill dpi="0" rotWithShape="0">
            <a:blip r:embed="rId3"/>
            <a:srcRect/>
            <a:stretch>
              <a:fillRect/>
            </a:stretch>
          </a:blipFill>
          <a:ln w="38100" cap="flat" cmpd="sng" algn="ctr">
            <a:solidFill>
              <a:srgbClr val="E2A4C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5600" b="0" i="0" u="none" strike="noStrike" kern="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8" name="Flowchart: Off-page Connector 38"/>
          <p:cNvSpPr/>
          <p:nvPr/>
        </p:nvSpPr>
        <p:spPr bwMode="auto">
          <a:xfrm>
            <a:off x="4888358" y="1463795"/>
            <a:ext cx="1395413" cy="1395413"/>
          </a:xfrm>
          <a:prstGeom prst="flowChartOffpageConnector">
            <a:avLst/>
          </a:prstGeom>
          <a:blipFill dpi="0" rotWithShape="0">
            <a:blip r:embed="rId4"/>
            <a:srcRect/>
            <a:stretch>
              <a:fillRect/>
            </a:stretch>
          </a:blipFill>
          <a:ln w="38100" cap="flat" cmpd="sng" algn="ctr">
            <a:solidFill>
              <a:srgbClr val="A4CE9C"/>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5600" b="0" i="0" u="none" strike="noStrike" kern="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9" name="Flowchart: Off-page Connector 39"/>
          <p:cNvSpPr/>
          <p:nvPr/>
        </p:nvSpPr>
        <p:spPr bwMode="auto">
          <a:xfrm>
            <a:off x="6767958" y="1463795"/>
            <a:ext cx="1395413" cy="1395413"/>
          </a:xfrm>
          <a:prstGeom prst="flowChartOffpageConnector">
            <a:avLst/>
          </a:prstGeom>
          <a:blipFill dpi="0" rotWithShape="0">
            <a:blip r:embed="rId5"/>
            <a:srcRect/>
            <a:stretch>
              <a:fillRect/>
            </a:stretch>
          </a:blipFill>
          <a:ln w="38100" cap="flat" cmpd="sng" algn="ctr">
            <a:solidFill>
              <a:srgbClr val="7F8EC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5600" b="0" i="0" u="none" strike="noStrike" kern="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grpSp>
        <p:nvGrpSpPr>
          <p:cNvPr id="10" name="Group 11"/>
          <p:cNvGrpSpPr/>
          <p:nvPr/>
        </p:nvGrpSpPr>
        <p:grpSpPr bwMode="auto">
          <a:xfrm>
            <a:off x="1483843" y="2839374"/>
            <a:ext cx="443508" cy="398859"/>
            <a:chOff x="0" y="65"/>
            <a:chExt cx="744" cy="670"/>
          </a:xfrm>
        </p:grpSpPr>
        <p:sp>
          <p:nvSpPr>
            <p:cNvPr id="11" name="Oval 12"/>
            <p:cNvSpPr/>
            <p:nvPr/>
          </p:nvSpPr>
          <p:spPr bwMode="auto">
            <a:xfrm>
              <a:off x="65" y="65"/>
              <a:ext cx="615" cy="622"/>
            </a:xfrm>
            <a:prstGeom prst="ellipse">
              <a:avLst/>
            </a:prstGeom>
            <a:solidFill>
              <a:srgbClr val="BBCF6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100" b="0" i="0" u="none" strike="noStrike" kern="0" cap="none" spc="0" normalizeH="0" baseline="0" noProof="0">
                <a:ln>
                  <a:noFill/>
                </a:ln>
                <a:solidFill>
                  <a:srgbClr val="000000"/>
                </a:solidFill>
                <a:effectLst/>
                <a:uLnTx/>
                <a:uFillTx/>
                <a:latin typeface="Gill Sans" charset="0"/>
                <a:sym typeface="Gill Sans" charset="0"/>
              </a:endParaRPr>
            </a:p>
          </p:txBody>
        </p:sp>
        <p:sp>
          <p:nvSpPr>
            <p:cNvPr id="12" name="Rectangle 13"/>
            <p:cNvSpPr/>
            <p:nvPr/>
          </p:nvSpPr>
          <p:spPr bwMode="auto">
            <a:xfrm>
              <a:off x="0" y="127"/>
              <a:ext cx="74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14400" eaLnBrk="1" fontAlgn="base" latinLnBrk="0" hangingPunct="1">
                <a:lnSpc>
                  <a:spcPct val="70000"/>
                </a:lnSpc>
                <a:spcBef>
                  <a:spcPct val="0"/>
                </a:spcBef>
                <a:spcAft>
                  <a:spcPct val="0"/>
                </a:spcAft>
                <a:buClrTx/>
                <a:buSzTx/>
                <a:buFontTx/>
                <a:buNone/>
                <a:defRPr/>
              </a:pPr>
              <a:r>
                <a:rPr kumimoji="0" lang="en-US" sz="1600" b="0" i="0" u="none" strike="noStrike" kern="0" cap="none" spc="0" normalizeH="0" baseline="0" noProof="0" dirty="0">
                  <a:ln>
                    <a:noFill/>
                  </a:ln>
                  <a:solidFill>
                    <a:srgbClr val="FFFFFF"/>
                  </a:solidFill>
                  <a:effectLst/>
                  <a:uLnTx/>
                  <a:uFillTx/>
                  <a:latin typeface="Bebas Neue" charset="0"/>
                  <a:ea typeface="MS PGothic" panose="020B0600070205080204" charset="-128"/>
                  <a:cs typeface="Lato Light" charset="0"/>
                  <a:sym typeface="Lato Light" charset="0"/>
                </a:rPr>
                <a:t>1</a:t>
              </a:r>
            </a:p>
          </p:txBody>
        </p:sp>
      </p:grpSp>
      <p:sp>
        <p:nvSpPr>
          <p:cNvPr id="13" name="Rectangle 10"/>
          <p:cNvSpPr/>
          <p:nvPr/>
        </p:nvSpPr>
        <p:spPr bwMode="auto">
          <a:xfrm>
            <a:off x="3001384" y="3352462"/>
            <a:ext cx="1395413" cy="117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150000"/>
              </a:lnSpc>
              <a:spcBef>
                <a:spcPct val="0"/>
              </a:spcBef>
              <a:spcAft>
                <a:spcPct val="0"/>
              </a:spcAft>
              <a:defRPr/>
            </a:pPr>
            <a:r>
              <a:rPr lang="zh-CN" altLang="en-US" sz="900" dirty="0">
                <a:solidFill>
                  <a:prstClr val="black">
                    <a:lumMod val="85000"/>
                    <a:lumOff val="15000"/>
                  </a:prstClr>
                </a:solidFill>
                <a:latin typeface="微软雅黑" panose="020B0503020204020204" charset="-122"/>
                <a:ea typeface="微软雅黑" panose="020B0503020204020204" charset="-122"/>
                <a:sym typeface="Gill Sans" charset="0"/>
              </a:rPr>
              <a:t>此处添加详细文本描述，建议与标题相关并符合整体语言风格。此处添加详细文本描述，建议与标题相关并符合整体语言风格。</a:t>
            </a:r>
          </a:p>
        </p:txBody>
      </p:sp>
      <p:grpSp>
        <p:nvGrpSpPr>
          <p:cNvPr id="14" name="Group 11"/>
          <p:cNvGrpSpPr/>
          <p:nvPr/>
        </p:nvGrpSpPr>
        <p:grpSpPr bwMode="auto">
          <a:xfrm>
            <a:off x="3475199" y="2839374"/>
            <a:ext cx="443508" cy="398859"/>
            <a:chOff x="0" y="65"/>
            <a:chExt cx="744" cy="670"/>
          </a:xfrm>
        </p:grpSpPr>
        <p:sp>
          <p:nvSpPr>
            <p:cNvPr id="15" name="Oval 12"/>
            <p:cNvSpPr/>
            <p:nvPr/>
          </p:nvSpPr>
          <p:spPr bwMode="auto">
            <a:xfrm>
              <a:off x="65" y="65"/>
              <a:ext cx="615" cy="622"/>
            </a:xfrm>
            <a:prstGeom prst="ellipse">
              <a:avLst/>
            </a:prstGeom>
            <a:solidFill>
              <a:srgbClr val="E2A4C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100" b="0" i="0" u="none" strike="noStrike" kern="0" cap="none" spc="0" normalizeH="0" baseline="0" noProof="0">
                <a:ln>
                  <a:noFill/>
                </a:ln>
                <a:solidFill>
                  <a:srgbClr val="000000"/>
                </a:solidFill>
                <a:effectLst/>
                <a:uLnTx/>
                <a:uFillTx/>
                <a:latin typeface="Gill Sans" charset="0"/>
                <a:sym typeface="Gill Sans" charset="0"/>
              </a:endParaRPr>
            </a:p>
          </p:txBody>
        </p:sp>
        <p:sp>
          <p:nvSpPr>
            <p:cNvPr id="16" name="Rectangle 13"/>
            <p:cNvSpPr/>
            <p:nvPr/>
          </p:nvSpPr>
          <p:spPr bwMode="auto">
            <a:xfrm>
              <a:off x="0" y="127"/>
              <a:ext cx="74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14400" eaLnBrk="1" fontAlgn="base" latinLnBrk="0" hangingPunct="1">
                <a:lnSpc>
                  <a:spcPct val="70000"/>
                </a:lnSpc>
                <a:spcBef>
                  <a:spcPct val="0"/>
                </a:spcBef>
                <a:spcAft>
                  <a:spcPct val="0"/>
                </a:spcAft>
                <a:buClrTx/>
                <a:buSzTx/>
                <a:buFontTx/>
                <a:buNone/>
                <a:defRPr/>
              </a:pPr>
              <a:r>
                <a:rPr kumimoji="0" lang="en-US" sz="1600" b="0" i="0" u="none" strike="noStrike" kern="0" cap="none" spc="0" normalizeH="0" baseline="0" noProof="0" dirty="0">
                  <a:ln>
                    <a:noFill/>
                  </a:ln>
                  <a:solidFill>
                    <a:srgbClr val="FFFFFF"/>
                  </a:solidFill>
                  <a:effectLst/>
                  <a:uLnTx/>
                  <a:uFillTx/>
                  <a:latin typeface="Bebas Neue" charset="0"/>
                  <a:ea typeface="MS PGothic" panose="020B0600070205080204" charset="-128"/>
                  <a:cs typeface="Lato Light" charset="0"/>
                  <a:sym typeface="Lato Light" charset="0"/>
                </a:rPr>
                <a:t>2</a:t>
              </a:r>
            </a:p>
          </p:txBody>
        </p:sp>
      </p:grpSp>
      <p:sp>
        <p:nvSpPr>
          <p:cNvPr id="17" name="Rectangle 10"/>
          <p:cNvSpPr/>
          <p:nvPr/>
        </p:nvSpPr>
        <p:spPr bwMode="auto">
          <a:xfrm>
            <a:off x="4906679" y="3352462"/>
            <a:ext cx="1395413" cy="117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150000"/>
              </a:lnSpc>
              <a:spcBef>
                <a:spcPct val="0"/>
              </a:spcBef>
              <a:spcAft>
                <a:spcPct val="0"/>
              </a:spcAft>
              <a:defRPr/>
            </a:pPr>
            <a:r>
              <a:rPr lang="zh-CN" altLang="en-US" sz="900" dirty="0">
                <a:solidFill>
                  <a:prstClr val="black">
                    <a:lumMod val="85000"/>
                    <a:lumOff val="15000"/>
                  </a:prstClr>
                </a:solidFill>
                <a:latin typeface="微软雅黑" panose="020B0503020204020204" charset="-122"/>
                <a:ea typeface="微软雅黑" panose="020B0503020204020204" charset="-122"/>
                <a:sym typeface="Gill Sans" charset="0"/>
              </a:rPr>
              <a:t>此处添加详细文本描述，建议与标题相关并符合整体语言风格。此处添加详细文本描述，建议与标题相关并符合整体语言风格。</a:t>
            </a:r>
          </a:p>
        </p:txBody>
      </p:sp>
      <p:grpSp>
        <p:nvGrpSpPr>
          <p:cNvPr id="18" name="Group 11"/>
          <p:cNvGrpSpPr/>
          <p:nvPr/>
        </p:nvGrpSpPr>
        <p:grpSpPr bwMode="auto">
          <a:xfrm>
            <a:off x="5380494" y="2839374"/>
            <a:ext cx="443508" cy="398859"/>
            <a:chOff x="0" y="65"/>
            <a:chExt cx="744" cy="670"/>
          </a:xfrm>
        </p:grpSpPr>
        <p:sp>
          <p:nvSpPr>
            <p:cNvPr id="19" name="Oval 12"/>
            <p:cNvSpPr/>
            <p:nvPr/>
          </p:nvSpPr>
          <p:spPr bwMode="auto">
            <a:xfrm>
              <a:off x="65" y="65"/>
              <a:ext cx="615" cy="622"/>
            </a:xfrm>
            <a:prstGeom prst="ellipse">
              <a:avLst/>
            </a:prstGeom>
            <a:solidFill>
              <a:srgbClr val="A4CE9C"/>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100" b="0" i="0" u="none" strike="noStrike" kern="0" cap="none" spc="0" normalizeH="0" baseline="0" noProof="0">
                <a:ln>
                  <a:noFill/>
                </a:ln>
                <a:solidFill>
                  <a:srgbClr val="000000"/>
                </a:solidFill>
                <a:effectLst/>
                <a:uLnTx/>
                <a:uFillTx/>
                <a:latin typeface="Gill Sans" charset="0"/>
                <a:sym typeface="Gill Sans" charset="0"/>
              </a:endParaRPr>
            </a:p>
          </p:txBody>
        </p:sp>
        <p:sp>
          <p:nvSpPr>
            <p:cNvPr id="20" name="Rectangle 13"/>
            <p:cNvSpPr/>
            <p:nvPr/>
          </p:nvSpPr>
          <p:spPr bwMode="auto">
            <a:xfrm>
              <a:off x="0" y="127"/>
              <a:ext cx="74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14400" eaLnBrk="1" fontAlgn="base" latinLnBrk="0" hangingPunct="1">
                <a:lnSpc>
                  <a:spcPct val="70000"/>
                </a:lnSpc>
                <a:spcBef>
                  <a:spcPct val="0"/>
                </a:spcBef>
                <a:spcAft>
                  <a:spcPct val="0"/>
                </a:spcAft>
                <a:buClrTx/>
                <a:buSzTx/>
                <a:buFontTx/>
                <a:buNone/>
                <a:defRPr/>
              </a:pPr>
              <a:r>
                <a:rPr kumimoji="0" lang="en-US" sz="1600" b="0" i="0" u="none" strike="noStrike" kern="0" cap="none" spc="0" normalizeH="0" baseline="0" noProof="0" dirty="0">
                  <a:ln>
                    <a:noFill/>
                  </a:ln>
                  <a:solidFill>
                    <a:srgbClr val="FFFFFF"/>
                  </a:solidFill>
                  <a:effectLst/>
                  <a:uLnTx/>
                  <a:uFillTx/>
                  <a:latin typeface="Bebas Neue" charset="0"/>
                  <a:ea typeface="MS PGothic" panose="020B0600070205080204" charset="-128"/>
                  <a:cs typeface="Lato Light" charset="0"/>
                  <a:sym typeface="Lato Light" charset="0"/>
                </a:rPr>
                <a:t>3</a:t>
              </a:r>
            </a:p>
          </p:txBody>
        </p:sp>
      </p:grpSp>
      <p:sp>
        <p:nvSpPr>
          <p:cNvPr id="21" name="Rectangle 10"/>
          <p:cNvSpPr/>
          <p:nvPr/>
        </p:nvSpPr>
        <p:spPr bwMode="auto">
          <a:xfrm>
            <a:off x="6723659" y="3352462"/>
            <a:ext cx="1395413" cy="117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150000"/>
              </a:lnSpc>
              <a:spcBef>
                <a:spcPct val="0"/>
              </a:spcBef>
              <a:spcAft>
                <a:spcPct val="0"/>
              </a:spcAft>
              <a:defRPr/>
            </a:pPr>
            <a:r>
              <a:rPr lang="zh-CN" altLang="en-US" sz="900" dirty="0">
                <a:solidFill>
                  <a:prstClr val="black">
                    <a:lumMod val="85000"/>
                    <a:lumOff val="15000"/>
                  </a:prstClr>
                </a:solidFill>
                <a:latin typeface="微软雅黑" panose="020B0503020204020204" charset="-122"/>
                <a:ea typeface="微软雅黑" panose="020B0503020204020204" charset="-122"/>
                <a:sym typeface="Gill Sans" charset="0"/>
              </a:rPr>
              <a:t>此处添加详细文本描述，建议与标题相关并符合整体语言风格。此处添加详细文本描述，建议与标题相关并符合整体语言风格。</a:t>
            </a:r>
          </a:p>
        </p:txBody>
      </p:sp>
      <p:grpSp>
        <p:nvGrpSpPr>
          <p:cNvPr id="22" name="Group 11"/>
          <p:cNvGrpSpPr/>
          <p:nvPr/>
        </p:nvGrpSpPr>
        <p:grpSpPr bwMode="auto">
          <a:xfrm>
            <a:off x="7197474" y="2839374"/>
            <a:ext cx="443508" cy="398859"/>
            <a:chOff x="0" y="65"/>
            <a:chExt cx="744" cy="670"/>
          </a:xfrm>
        </p:grpSpPr>
        <p:sp>
          <p:nvSpPr>
            <p:cNvPr id="23" name="Oval 12"/>
            <p:cNvSpPr/>
            <p:nvPr/>
          </p:nvSpPr>
          <p:spPr bwMode="auto">
            <a:xfrm>
              <a:off x="65" y="65"/>
              <a:ext cx="615" cy="622"/>
            </a:xfrm>
            <a:prstGeom prst="ellipse">
              <a:avLst/>
            </a:prstGeom>
            <a:solidFill>
              <a:srgbClr val="7F8EC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100" b="0" i="0" u="none" strike="noStrike" kern="0" cap="none" spc="0" normalizeH="0" baseline="0" noProof="0">
                <a:ln>
                  <a:noFill/>
                </a:ln>
                <a:solidFill>
                  <a:srgbClr val="000000"/>
                </a:solidFill>
                <a:effectLst/>
                <a:uLnTx/>
                <a:uFillTx/>
                <a:latin typeface="Gill Sans" charset="0"/>
                <a:sym typeface="Gill Sans" charset="0"/>
              </a:endParaRPr>
            </a:p>
          </p:txBody>
        </p:sp>
        <p:sp>
          <p:nvSpPr>
            <p:cNvPr id="24" name="Rectangle 13"/>
            <p:cNvSpPr/>
            <p:nvPr/>
          </p:nvSpPr>
          <p:spPr bwMode="auto">
            <a:xfrm>
              <a:off x="0" y="127"/>
              <a:ext cx="74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14400" eaLnBrk="1" fontAlgn="base" latinLnBrk="0" hangingPunct="1">
                <a:lnSpc>
                  <a:spcPct val="70000"/>
                </a:lnSpc>
                <a:spcBef>
                  <a:spcPct val="0"/>
                </a:spcBef>
                <a:spcAft>
                  <a:spcPct val="0"/>
                </a:spcAft>
                <a:buClrTx/>
                <a:buSzTx/>
                <a:buFontTx/>
                <a:buNone/>
                <a:defRPr/>
              </a:pPr>
              <a:r>
                <a:rPr kumimoji="0" lang="en-US" sz="1600" b="0" i="0" u="none" strike="noStrike" kern="0" cap="none" spc="0" normalizeH="0" baseline="0" noProof="0" dirty="0">
                  <a:ln>
                    <a:noFill/>
                  </a:ln>
                  <a:solidFill>
                    <a:srgbClr val="FFFFFF"/>
                  </a:solidFill>
                  <a:effectLst/>
                  <a:uLnTx/>
                  <a:uFillTx/>
                  <a:latin typeface="Bebas Neue" charset="0"/>
                  <a:ea typeface="MS PGothic" panose="020B0600070205080204" charset="-128"/>
                  <a:cs typeface="Lato Light" charset="0"/>
                  <a:sym typeface="Lato Light" charset="0"/>
                </a:rPr>
                <a:t>4</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50"/>
                                        <p:tgtEl>
                                          <p:spTgt spid="6"/>
                                        </p:tgtEl>
                                      </p:cBhvr>
                                    </p:animEffect>
                                    <p:anim calcmode="lin" valueType="num">
                                      <p:cBhvr>
                                        <p:cTn id="14" dur="350" fill="hold"/>
                                        <p:tgtEl>
                                          <p:spTgt spid="6"/>
                                        </p:tgtEl>
                                        <p:attrNameLst>
                                          <p:attrName>ppt_x</p:attrName>
                                        </p:attrNameLst>
                                      </p:cBhvr>
                                      <p:tavLst>
                                        <p:tav tm="0">
                                          <p:val>
                                            <p:strVal val="#ppt_x"/>
                                          </p:val>
                                        </p:tav>
                                        <p:tav tm="100000">
                                          <p:val>
                                            <p:strVal val="#ppt_x"/>
                                          </p:val>
                                        </p:tav>
                                      </p:tavLst>
                                    </p:anim>
                                    <p:anim calcmode="lin" valueType="num">
                                      <p:cBhvr>
                                        <p:cTn id="15" dur="350" fill="hold"/>
                                        <p:tgtEl>
                                          <p:spTgt spid="6"/>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50"/>
                                        <p:tgtEl>
                                          <p:spTgt spid="7"/>
                                        </p:tgtEl>
                                      </p:cBhvr>
                                    </p:animEffect>
                                    <p:anim calcmode="lin" valueType="num">
                                      <p:cBhvr>
                                        <p:cTn id="29" dur="350" fill="hold"/>
                                        <p:tgtEl>
                                          <p:spTgt spid="7"/>
                                        </p:tgtEl>
                                        <p:attrNameLst>
                                          <p:attrName>ppt_x</p:attrName>
                                        </p:attrNameLst>
                                      </p:cBhvr>
                                      <p:tavLst>
                                        <p:tav tm="0">
                                          <p:val>
                                            <p:strVal val="#ppt_x"/>
                                          </p:val>
                                        </p:tav>
                                        <p:tav tm="100000">
                                          <p:val>
                                            <p:strVal val="#ppt_x"/>
                                          </p:val>
                                        </p:tav>
                                      </p:tavLst>
                                    </p:anim>
                                    <p:anim calcmode="lin" valueType="num">
                                      <p:cBhvr>
                                        <p:cTn id="30" dur="350" fill="hold"/>
                                        <p:tgtEl>
                                          <p:spTgt spid="7"/>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350"/>
                                        <p:tgtEl>
                                          <p:spTgt spid="8"/>
                                        </p:tgtEl>
                                      </p:cBhvr>
                                    </p:animEffect>
                                    <p:anim calcmode="lin" valueType="num">
                                      <p:cBhvr>
                                        <p:cTn id="44" dur="350" fill="hold"/>
                                        <p:tgtEl>
                                          <p:spTgt spid="8"/>
                                        </p:tgtEl>
                                        <p:attrNameLst>
                                          <p:attrName>ppt_x</p:attrName>
                                        </p:attrNameLst>
                                      </p:cBhvr>
                                      <p:tavLst>
                                        <p:tav tm="0">
                                          <p:val>
                                            <p:strVal val="#ppt_x"/>
                                          </p:val>
                                        </p:tav>
                                        <p:tav tm="100000">
                                          <p:val>
                                            <p:strVal val="#ppt_x"/>
                                          </p:val>
                                        </p:tav>
                                      </p:tavLst>
                                    </p:anim>
                                    <p:anim calcmode="lin" valueType="num">
                                      <p:cBhvr>
                                        <p:cTn id="45" dur="350" fill="hold"/>
                                        <p:tgtEl>
                                          <p:spTgt spid="8"/>
                                        </p:tgtEl>
                                        <p:attrNameLst>
                                          <p:attrName>ppt_y</p:attrName>
                                        </p:attrNameLst>
                                      </p:cBhvr>
                                      <p:tavLst>
                                        <p:tav tm="0">
                                          <p:val>
                                            <p:strVal val="#ppt_y+.1"/>
                                          </p:val>
                                        </p:tav>
                                        <p:tav tm="100000">
                                          <p:val>
                                            <p:strVal val="#ppt_y"/>
                                          </p:val>
                                        </p:tav>
                                      </p:tavLst>
                                    </p:anim>
                                  </p:childTnLst>
                                </p:cTn>
                              </p:par>
                              <p:par>
                                <p:cTn id="46" presetID="23" presetClass="entr" presetSubtype="16"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350"/>
                                        <p:tgtEl>
                                          <p:spTgt spid="9"/>
                                        </p:tgtEl>
                                      </p:cBhvr>
                                    </p:animEffect>
                                    <p:anim calcmode="lin" valueType="num">
                                      <p:cBhvr>
                                        <p:cTn id="59" dur="350" fill="hold"/>
                                        <p:tgtEl>
                                          <p:spTgt spid="9"/>
                                        </p:tgtEl>
                                        <p:attrNameLst>
                                          <p:attrName>ppt_x</p:attrName>
                                        </p:attrNameLst>
                                      </p:cBhvr>
                                      <p:tavLst>
                                        <p:tav tm="0">
                                          <p:val>
                                            <p:strVal val="#ppt_x"/>
                                          </p:val>
                                        </p:tav>
                                        <p:tav tm="100000">
                                          <p:val>
                                            <p:strVal val="#ppt_x"/>
                                          </p:val>
                                        </p:tav>
                                      </p:tavLst>
                                    </p:anim>
                                    <p:anim calcmode="lin" valueType="num">
                                      <p:cBhvr>
                                        <p:cTn id="60" dur="350" fill="hold"/>
                                        <p:tgtEl>
                                          <p:spTgt spid="9"/>
                                        </p:tgtEl>
                                        <p:attrNameLst>
                                          <p:attrName>ppt_y</p:attrName>
                                        </p:attrNameLst>
                                      </p:cBhvr>
                                      <p:tavLst>
                                        <p:tav tm="0">
                                          <p:val>
                                            <p:strVal val="#ppt_y+.1"/>
                                          </p:val>
                                        </p:tav>
                                        <p:tav tm="100000">
                                          <p:val>
                                            <p:strVal val="#ppt_y"/>
                                          </p:val>
                                        </p:tav>
                                      </p:tavLst>
                                    </p:anim>
                                  </p:childTnLst>
                                </p:cTn>
                              </p:par>
                              <p:par>
                                <p:cTn id="61" presetID="23" presetClass="entr" presetSubtype="16"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6" grpId="0" animBg="1"/>
      <p:bldP spid="7" grpId="0" animBg="1"/>
      <p:bldP spid="8" grpId="0" animBg="1"/>
      <p:bldP spid="9" grpId="0" animBg="1"/>
      <p:bldP spid="13" grpId="0" autoUpdateAnimBg="0"/>
      <p:bldP spid="17" grpId="0" autoUpdateAnimBg="0"/>
      <p:bldP spid="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任意多边形 13"/>
          <p:cNvSpPr/>
          <p:nvPr/>
        </p:nvSpPr>
        <p:spPr>
          <a:xfrm>
            <a:off x="4597577" y="1291605"/>
            <a:ext cx="972108" cy="1944216"/>
          </a:xfrm>
          <a:custGeom>
            <a:avLst/>
            <a:gdLst>
              <a:gd name="connsiteX0" fmla="*/ 0 w 972108"/>
              <a:gd name="connsiteY0" fmla="*/ 0 h 1944216"/>
              <a:gd name="connsiteX1" fmla="*/ 972108 w 972108"/>
              <a:gd name="connsiteY1" fmla="*/ 972108 h 1944216"/>
              <a:gd name="connsiteX2" fmla="*/ 0 w 972108"/>
              <a:gd name="connsiteY2" fmla="*/ 1944216 h 1944216"/>
              <a:gd name="connsiteX3" fmla="*/ 0 w 972108"/>
              <a:gd name="connsiteY3" fmla="*/ 1761334 h 1944216"/>
              <a:gd name="connsiteX4" fmla="*/ 789226 w 972108"/>
              <a:gd name="connsiteY4" fmla="*/ 972108 h 1944216"/>
              <a:gd name="connsiteX5" fmla="*/ 0 w 972108"/>
              <a:gd name="connsiteY5" fmla="*/ 182882 h 1944216"/>
              <a:gd name="connsiteX6" fmla="*/ 0 w 972108"/>
              <a:gd name="connsiteY6" fmla="*/ 0 h 194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108" h="1944216">
                <a:moveTo>
                  <a:pt x="0" y="0"/>
                </a:moveTo>
                <a:cubicBezTo>
                  <a:pt x="536880" y="0"/>
                  <a:pt x="972108" y="435228"/>
                  <a:pt x="972108" y="972108"/>
                </a:cubicBezTo>
                <a:cubicBezTo>
                  <a:pt x="972108" y="1508988"/>
                  <a:pt x="536880" y="1944216"/>
                  <a:pt x="0" y="1944216"/>
                </a:cubicBezTo>
                <a:lnTo>
                  <a:pt x="0" y="1761334"/>
                </a:lnTo>
                <a:cubicBezTo>
                  <a:pt x="435877" y="1761334"/>
                  <a:pt x="789226" y="1407985"/>
                  <a:pt x="789226" y="972108"/>
                </a:cubicBezTo>
                <a:cubicBezTo>
                  <a:pt x="789226" y="536231"/>
                  <a:pt x="435877" y="182882"/>
                  <a:pt x="0" y="182882"/>
                </a:cubicBezTo>
                <a:lnTo>
                  <a:pt x="0" y="0"/>
                </a:lnTo>
                <a:close/>
              </a:path>
            </a:pathLst>
          </a:custGeom>
          <a:solidFill>
            <a:srgbClr val="A4CE9C"/>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tx1">
                  <a:lumMod val="85000"/>
                  <a:lumOff val="15000"/>
                </a:schemeClr>
              </a:solidFill>
            </a:endParaRPr>
          </a:p>
        </p:txBody>
      </p:sp>
      <p:sp>
        <p:nvSpPr>
          <p:cNvPr id="5" name="任意多边形 10"/>
          <p:cNvSpPr/>
          <p:nvPr/>
        </p:nvSpPr>
        <p:spPr>
          <a:xfrm>
            <a:off x="3572129" y="1291605"/>
            <a:ext cx="972108" cy="1944216"/>
          </a:xfrm>
          <a:custGeom>
            <a:avLst/>
            <a:gdLst>
              <a:gd name="connsiteX0" fmla="*/ 972108 w 972108"/>
              <a:gd name="connsiteY0" fmla="*/ 0 h 1944216"/>
              <a:gd name="connsiteX1" fmla="*/ 972108 w 972108"/>
              <a:gd name="connsiteY1" fmla="*/ 182882 h 1944216"/>
              <a:gd name="connsiteX2" fmla="*/ 182882 w 972108"/>
              <a:gd name="connsiteY2" fmla="*/ 972108 h 1944216"/>
              <a:gd name="connsiteX3" fmla="*/ 972108 w 972108"/>
              <a:gd name="connsiteY3" fmla="*/ 1761334 h 1944216"/>
              <a:gd name="connsiteX4" fmla="*/ 972108 w 972108"/>
              <a:gd name="connsiteY4" fmla="*/ 1944216 h 1944216"/>
              <a:gd name="connsiteX5" fmla="*/ 0 w 972108"/>
              <a:gd name="connsiteY5" fmla="*/ 972108 h 1944216"/>
              <a:gd name="connsiteX6" fmla="*/ 972108 w 972108"/>
              <a:gd name="connsiteY6" fmla="*/ 0 h 194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108" h="1944216">
                <a:moveTo>
                  <a:pt x="972108" y="0"/>
                </a:moveTo>
                <a:lnTo>
                  <a:pt x="972108" y="182882"/>
                </a:lnTo>
                <a:cubicBezTo>
                  <a:pt x="536231" y="182882"/>
                  <a:pt x="182882" y="536231"/>
                  <a:pt x="182882" y="972108"/>
                </a:cubicBezTo>
                <a:cubicBezTo>
                  <a:pt x="182882" y="1407985"/>
                  <a:pt x="536231" y="1761334"/>
                  <a:pt x="972108" y="1761334"/>
                </a:cubicBezTo>
                <a:lnTo>
                  <a:pt x="972108" y="1944216"/>
                </a:lnTo>
                <a:cubicBezTo>
                  <a:pt x="435228" y="1944216"/>
                  <a:pt x="0" y="1508988"/>
                  <a:pt x="0" y="972108"/>
                </a:cubicBezTo>
                <a:cubicBezTo>
                  <a:pt x="0" y="435228"/>
                  <a:pt x="435228" y="0"/>
                  <a:pt x="972108" y="0"/>
                </a:cubicBezTo>
                <a:close/>
              </a:path>
            </a:pathLst>
          </a:custGeom>
          <a:solidFill>
            <a:srgbClr val="7F8EC0"/>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tx1">
                  <a:lumMod val="85000"/>
                  <a:lumOff val="15000"/>
                </a:schemeClr>
              </a:solidFill>
            </a:endParaRPr>
          </a:p>
        </p:txBody>
      </p:sp>
      <p:pic>
        <p:nvPicPr>
          <p:cNvPr id="6" name="图片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802" y="1562100"/>
            <a:ext cx="1416050" cy="1424940"/>
          </a:xfrm>
          <a:custGeom>
            <a:avLst/>
            <a:gdLst>
              <a:gd name="connsiteX0" fmla="*/ 944033 w 1888066"/>
              <a:gd name="connsiteY0" fmla="*/ 0 h 1888066"/>
              <a:gd name="connsiteX1" fmla="*/ 1888066 w 1888066"/>
              <a:gd name="connsiteY1" fmla="*/ 944033 h 1888066"/>
              <a:gd name="connsiteX2" fmla="*/ 944033 w 1888066"/>
              <a:gd name="connsiteY2" fmla="*/ 1888066 h 1888066"/>
              <a:gd name="connsiteX3" fmla="*/ 0 w 1888066"/>
              <a:gd name="connsiteY3" fmla="*/ 944033 h 1888066"/>
              <a:gd name="connsiteX4" fmla="*/ 944033 w 1888066"/>
              <a:gd name="connsiteY4" fmla="*/ 0 h 188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066" h="1888066">
                <a:moveTo>
                  <a:pt x="944033" y="0"/>
                </a:moveTo>
                <a:cubicBezTo>
                  <a:pt x="1465408" y="0"/>
                  <a:pt x="1888066" y="422658"/>
                  <a:pt x="1888066" y="944033"/>
                </a:cubicBezTo>
                <a:cubicBezTo>
                  <a:pt x="1888066" y="1465408"/>
                  <a:pt x="1465408" y="1888066"/>
                  <a:pt x="944033" y="1888066"/>
                </a:cubicBezTo>
                <a:cubicBezTo>
                  <a:pt x="422658" y="1888066"/>
                  <a:pt x="0" y="1465408"/>
                  <a:pt x="0" y="944033"/>
                </a:cubicBezTo>
                <a:cubicBezTo>
                  <a:pt x="0" y="422658"/>
                  <a:pt x="422658" y="0"/>
                  <a:pt x="944033" y="0"/>
                </a:cubicBezTo>
                <a:close/>
              </a:path>
            </a:pathLst>
          </a:custGeom>
        </p:spPr>
      </p:pic>
      <p:grpSp>
        <p:nvGrpSpPr>
          <p:cNvPr id="7" name="组合 6"/>
          <p:cNvGrpSpPr/>
          <p:nvPr/>
        </p:nvGrpSpPr>
        <p:grpSpPr>
          <a:xfrm>
            <a:off x="5811839" y="1863724"/>
            <a:ext cx="2808904" cy="798089"/>
            <a:chOff x="7749115" y="2484967"/>
            <a:chExt cx="3745204" cy="1064119"/>
          </a:xfrm>
        </p:grpSpPr>
        <p:sp>
          <p:nvSpPr>
            <p:cNvPr id="8" name="六边形 7"/>
            <p:cNvSpPr/>
            <p:nvPr/>
          </p:nvSpPr>
          <p:spPr bwMode="auto">
            <a:xfrm rot="5400000">
              <a:off x="7699499" y="2545293"/>
              <a:ext cx="865717" cy="745066"/>
            </a:xfrm>
            <a:prstGeom prst="hexagon">
              <a:avLst/>
            </a:prstGeom>
            <a:solidFill>
              <a:srgbClr val="A4CE9C"/>
            </a:solidFill>
            <a:ln w="25400">
              <a:solidFill>
                <a:schemeClr val="bg1"/>
              </a:solidFill>
            </a:ln>
            <a:effectLst>
              <a:outerShdw blurRad="254000" dist="114300" dir="2700000" algn="tl" rotWithShape="0">
                <a:prstClr val="black">
                  <a:alpha val="25000"/>
                </a:prstClr>
              </a:outerShdw>
            </a:effectLst>
          </p:spPr>
          <p:txBody>
            <a:bodyPr vert="horz" wrap="square" lIns="51435" tIns="25718" rIns="51435" bIns="25718" numCol="1" anchor="t" anchorCtr="0" compatLnSpc="1"/>
            <a:lstStyle/>
            <a:p>
              <a:endParaRPr lang="zh-CN" altLang="en-US" sz="1015">
                <a:solidFill>
                  <a:schemeClr val="tx1">
                    <a:lumMod val="65000"/>
                    <a:lumOff val="35000"/>
                  </a:schemeClr>
                </a:solidFill>
                <a:latin typeface="微软雅黑" panose="020B0503020204020204" charset="-122"/>
                <a:ea typeface="微软雅黑" panose="020B0503020204020204" charset="-122"/>
              </a:endParaRPr>
            </a:p>
          </p:txBody>
        </p:sp>
        <p:sp>
          <p:nvSpPr>
            <p:cNvPr id="9" name="文本框 8"/>
            <p:cNvSpPr txBox="1"/>
            <p:nvPr/>
          </p:nvSpPr>
          <p:spPr bwMode="auto">
            <a:xfrm>
              <a:off x="7749115" y="2639484"/>
              <a:ext cx="808341" cy="533480"/>
            </a:xfrm>
            <a:prstGeom prst="rect">
              <a:avLst/>
            </a:prstGeom>
            <a:noFill/>
          </p:spPr>
          <p:txBody>
            <a:bodyPr wrap="none">
              <a:spAutoFit/>
            </a:bodyPr>
            <a:lstStyle/>
            <a:p>
              <a:pPr>
                <a:defRPr/>
              </a:pPr>
              <a:r>
                <a:rPr lang="en-US" altLang="zh-CN" sz="2000" dirty="0">
                  <a:solidFill>
                    <a:schemeClr val="bg1"/>
                  </a:solidFill>
                  <a:latin typeface="微软雅黑" panose="020B0503020204020204" charset="-122"/>
                  <a:ea typeface="微软雅黑" panose="020B0503020204020204" charset="-122"/>
                </a:rPr>
                <a:t>50</a:t>
              </a:r>
              <a:r>
                <a:rPr lang="en-US" altLang="zh-CN" sz="1050" dirty="0">
                  <a:solidFill>
                    <a:schemeClr val="bg1"/>
                  </a:solidFill>
                  <a:latin typeface="微软雅黑" panose="020B0503020204020204" charset="-122"/>
                  <a:ea typeface="微软雅黑" panose="020B0503020204020204" charset="-122"/>
                </a:rPr>
                <a:t>%</a:t>
              </a:r>
              <a:endParaRPr lang="zh-CN" altLang="en-US" sz="1050"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8556344" y="2871978"/>
              <a:ext cx="2670457" cy="677108"/>
            </a:xfrm>
            <a:prstGeom prst="rect">
              <a:avLst/>
            </a:prstGeom>
            <a:noFill/>
          </p:spPr>
          <p:txBody>
            <a:bodyPr wrap="square" rtlCol="0">
              <a:spAutoFit/>
            </a:bodyPr>
            <a:lstStyle/>
            <a:p>
              <a:pPr lvl="0">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lvl="0">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sp>
          <p:nvSpPr>
            <p:cNvPr id="11" name="文本框 10"/>
            <p:cNvSpPr txBox="1"/>
            <p:nvPr/>
          </p:nvSpPr>
          <p:spPr>
            <a:xfrm>
              <a:off x="8556344" y="2485582"/>
              <a:ext cx="2937975" cy="372496"/>
            </a:xfrm>
            <a:prstGeom prst="rect">
              <a:avLst/>
            </a:prstGeom>
            <a:noFill/>
          </p:spPr>
          <p:txBody>
            <a:bodyPr wrap="square" rtlCol="0">
              <a:spAutoFit/>
            </a:bodyPr>
            <a:lstStyle/>
            <a:p>
              <a:pPr algn="just">
                <a:lnSpc>
                  <a:spcPct val="120000"/>
                </a:lnSpc>
              </a:pPr>
              <a:r>
                <a:rPr lang="zh-CN" altLang="en-US" sz="1015"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标题添加此处</a:t>
              </a:r>
            </a:p>
          </p:txBody>
        </p:sp>
      </p:grpSp>
      <p:grpSp>
        <p:nvGrpSpPr>
          <p:cNvPr id="12" name="组合 11"/>
          <p:cNvGrpSpPr/>
          <p:nvPr/>
        </p:nvGrpSpPr>
        <p:grpSpPr>
          <a:xfrm>
            <a:off x="505810" y="1864188"/>
            <a:ext cx="2877050" cy="773134"/>
            <a:chOff x="674413" y="2485581"/>
            <a:chExt cx="3836067" cy="1030845"/>
          </a:xfrm>
        </p:grpSpPr>
        <p:sp>
          <p:nvSpPr>
            <p:cNvPr id="13" name="六边形 12"/>
            <p:cNvSpPr/>
            <p:nvPr/>
          </p:nvSpPr>
          <p:spPr bwMode="auto">
            <a:xfrm rot="5400000">
              <a:off x="3619626" y="2595033"/>
              <a:ext cx="865717" cy="747183"/>
            </a:xfrm>
            <a:prstGeom prst="hexagon">
              <a:avLst/>
            </a:prstGeom>
            <a:solidFill>
              <a:srgbClr val="7F8EC0"/>
            </a:solidFill>
            <a:ln w="25400">
              <a:solidFill>
                <a:schemeClr val="bg1"/>
              </a:solidFill>
            </a:ln>
            <a:effectLst>
              <a:outerShdw blurRad="254000" dist="114300" dir="2700000" algn="tl" rotWithShape="0">
                <a:prstClr val="black">
                  <a:alpha val="25000"/>
                </a:prstClr>
              </a:outerShdw>
            </a:effectLst>
          </p:spPr>
          <p:txBody>
            <a:bodyPr vert="horz" wrap="square" lIns="51435" tIns="25718" rIns="51435" bIns="25718" numCol="1" anchor="t" anchorCtr="0" compatLnSpc="1"/>
            <a:lstStyle/>
            <a:p>
              <a:endParaRPr lang="zh-CN" altLang="en-US" sz="1015" kern="0">
                <a:solidFill>
                  <a:schemeClr val="tx1">
                    <a:lumMod val="65000"/>
                    <a:lumOff val="35000"/>
                  </a:schemeClr>
                </a:solidFill>
                <a:latin typeface="微软雅黑" panose="020B0503020204020204" charset="-122"/>
                <a:ea typeface="微软雅黑" panose="020B0503020204020204" charset="-122"/>
              </a:endParaRPr>
            </a:p>
          </p:txBody>
        </p:sp>
        <p:sp>
          <p:nvSpPr>
            <p:cNvPr id="14" name="文本框 13"/>
            <p:cNvSpPr txBox="1"/>
            <p:nvPr/>
          </p:nvSpPr>
          <p:spPr bwMode="auto">
            <a:xfrm>
              <a:off x="3702139" y="2700866"/>
              <a:ext cx="808341" cy="533480"/>
            </a:xfrm>
            <a:prstGeom prst="rect">
              <a:avLst/>
            </a:prstGeom>
            <a:noFill/>
          </p:spPr>
          <p:txBody>
            <a:bodyPr wrap="none">
              <a:spAutoFit/>
            </a:bodyPr>
            <a:lstStyle/>
            <a:p>
              <a:pPr>
                <a:defRPr/>
              </a:pPr>
              <a:r>
                <a:rPr lang="en-US" altLang="zh-CN" sz="2000" dirty="0">
                  <a:solidFill>
                    <a:schemeClr val="bg1"/>
                  </a:solidFill>
                  <a:latin typeface="微软雅黑" panose="020B0503020204020204" charset="-122"/>
                  <a:ea typeface="微软雅黑" panose="020B0503020204020204" charset="-122"/>
                </a:rPr>
                <a:t>50</a:t>
              </a:r>
              <a:r>
                <a:rPr lang="en-US" altLang="zh-CN" sz="1050" dirty="0">
                  <a:solidFill>
                    <a:schemeClr val="bg1"/>
                  </a:solidFill>
                  <a:latin typeface="微软雅黑" panose="020B0503020204020204" charset="-122"/>
                  <a:ea typeface="微软雅黑" panose="020B0503020204020204" charset="-122"/>
                </a:rPr>
                <a:t>%</a:t>
              </a:r>
              <a:endParaRPr lang="zh-CN" altLang="en-US" sz="1050" dirty="0">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1089770" y="2871977"/>
              <a:ext cx="2522616" cy="644449"/>
            </a:xfrm>
            <a:prstGeom prst="rect">
              <a:avLst/>
            </a:prstGeom>
            <a:noFill/>
          </p:spPr>
          <p:txBody>
            <a:bodyPr wrap="square" rtlCol="0">
              <a:spAutoFit/>
            </a:bodyPr>
            <a:lstStyle/>
            <a:p>
              <a:pPr lvl="0">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lvl="0">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sp>
          <p:nvSpPr>
            <p:cNvPr id="16" name="文本框 15"/>
            <p:cNvSpPr txBox="1"/>
            <p:nvPr/>
          </p:nvSpPr>
          <p:spPr>
            <a:xfrm>
              <a:off x="674413" y="2485581"/>
              <a:ext cx="2937974" cy="351379"/>
            </a:xfrm>
            <a:prstGeom prst="rect">
              <a:avLst/>
            </a:prstGeom>
            <a:noFill/>
          </p:spPr>
          <p:txBody>
            <a:bodyPr wrap="square" rtlCol="0">
              <a:spAutoFit/>
            </a:bodyPr>
            <a:lstStyle/>
            <a:p>
              <a:pPr algn="r">
                <a:lnSpc>
                  <a:spcPct val="120000"/>
                </a:lnSpc>
              </a:pPr>
              <a:r>
                <a:rPr lang="zh-CN" altLang="en-US" sz="1015"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标题添加此处</a:t>
              </a:r>
            </a:p>
          </p:txBody>
        </p:sp>
      </p:grpSp>
      <p:sp>
        <p:nvSpPr>
          <p:cNvPr id="17" name="文本框 66"/>
          <p:cNvSpPr txBox="1">
            <a:spLocks noChangeArrowheads="1"/>
          </p:cNvSpPr>
          <p:nvPr/>
        </p:nvSpPr>
        <p:spPr bwMode="auto">
          <a:xfrm>
            <a:off x="1288835" y="3855361"/>
            <a:ext cx="708541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defTabSz="914400">
              <a:lnSpc>
                <a:spcPct val="150000"/>
              </a:lnSpc>
            </a:pPr>
            <a:r>
              <a:rPr lang="zh-CN" altLang="en-US" sz="1000" dirty="0">
                <a:solidFill>
                  <a:prstClr val="black">
                    <a:lumMod val="85000"/>
                    <a:lumOff val="15000"/>
                  </a:prstClr>
                </a:solidFill>
                <a:latin typeface="微软雅黑" panose="020B0503020204020204" charset="-122"/>
                <a:ea typeface="微软雅黑" panose="020B0503020204020204" charset="-122"/>
                <a:sym typeface="Gill Sans" charset="0"/>
              </a:rPr>
              <a:t>添加详细文本描述，建议与标题相关并符合整体语言风格，语言描述尽量简洁。添加详细文本描述，建议与标题相关并符合整体语言风格，语言描述尽量简洁。添加详细文本描述，建议与标题相关并符合整体语言风格，语言描述尽量简洁。</a:t>
            </a:r>
          </a:p>
        </p:txBody>
      </p:sp>
      <p:sp>
        <p:nvSpPr>
          <p:cNvPr id="18" name="文本框 69"/>
          <p:cNvSpPr txBox="1">
            <a:spLocks noChangeArrowheads="1"/>
          </p:cNvSpPr>
          <p:nvPr/>
        </p:nvSpPr>
        <p:spPr bwMode="auto">
          <a:xfrm>
            <a:off x="3850283" y="3455251"/>
            <a:ext cx="17882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标题添加此处</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p:stCondLst>
                              <p:cond delay="16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10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6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31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任意多边形 10"/>
          <p:cNvSpPr/>
          <p:nvPr/>
        </p:nvSpPr>
        <p:spPr bwMode="auto">
          <a:xfrm rot="16200000" flipH="1">
            <a:off x="809901" y="1387319"/>
            <a:ext cx="997513" cy="1652205"/>
          </a:xfrm>
          <a:custGeom>
            <a:avLst/>
            <a:gdLst>
              <a:gd name="T0" fmla="*/ 0 w 2696561"/>
              <a:gd name="T1" fmla="*/ 187952 h 4469351"/>
              <a:gd name="T2" fmla="*/ 27798 w 2696561"/>
              <a:gd name="T3" fmla="*/ 146125 h 4469351"/>
              <a:gd name="T4" fmla="*/ 29877 w 2696561"/>
              <a:gd name="T5" fmla="*/ 145482 h 4469351"/>
              <a:gd name="T6" fmla="*/ 28488 w 2696561"/>
              <a:gd name="T7" fmla="*/ 142931 h 4469351"/>
              <a:gd name="T8" fmla="*/ 25326 w 2696561"/>
              <a:gd name="T9" fmla="*/ 127306 h 4469351"/>
              <a:gd name="T10" fmla="*/ 49907 w 2696561"/>
              <a:gd name="T11" fmla="*/ 90319 h 4469351"/>
              <a:gd name="T12" fmla="*/ 51851 w 2696561"/>
              <a:gd name="T13" fmla="*/ 89718 h 4469351"/>
              <a:gd name="T14" fmla="*/ 52031 w 2696561"/>
              <a:gd name="T15" fmla="*/ 86161 h 4469351"/>
              <a:gd name="T16" fmla="*/ 95523 w 2696561"/>
              <a:gd name="T17" fmla="*/ 38782 h 4469351"/>
              <a:gd name="T18" fmla="*/ 102306 w 2696561"/>
              <a:gd name="T19" fmla="*/ 38142 h 4469351"/>
              <a:gd name="T20" fmla="*/ 102548 w 2696561"/>
              <a:gd name="T21" fmla="*/ 37520 h 4469351"/>
              <a:gd name="T22" fmla="*/ 105176 w 2696561"/>
              <a:gd name="T23" fmla="*/ 30092 h 4469351"/>
              <a:gd name="T24" fmla="*/ 109875 w 2696561"/>
              <a:gd name="T25" fmla="*/ 0 h 4469351"/>
              <a:gd name="T26" fmla="*/ 118928 w 2696561"/>
              <a:gd name="T27" fmla="*/ 24817 h 4469351"/>
              <a:gd name="T28" fmla="*/ 121659 w 2696561"/>
              <a:gd name="T29" fmla="*/ 38224 h 4469351"/>
              <a:gd name="T30" fmla="*/ 121921 w 2696561"/>
              <a:gd name="T31" fmla="*/ 40552 h 4469351"/>
              <a:gd name="T32" fmla="*/ 126760 w 2696561"/>
              <a:gd name="T33" fmla="*/ 42050 h 4469351"/>
              <a:gd name="T34" fmla="*/ 159735 w 2696561"/>
              <a:gd name="T35" fmla="*/ 91667 h 4469351"/>
              <a:gd name="T36" fmla="*/ 159549 w 2696561"/>
              <a:gd name="T37" fmla="*/ 95342 h 4469351"/>
              <a:gd name="T38" fmla="*/ 159549 w 2696561"/>
              <a:gd name="T39" fmla="*/ 207349 h 4469351"/>
              <a:gd name="T40" fmla="*/ 159735 w 2696561"/>
              <a:gd name="T41" fmla="*/ 211027 h 4469351"/>
              <a:gd name="T42" fmla="*/ 159549 w 2696561"/>
              <a:gd name="T43" fmla="*/ 214704 h 4469351"/>
              <a:gd name="T44" fmla="*/ 159549 w 2696561"/>
              <a:gd name="T45" fmla="*/ 216305 h 4469351"/>
              <a:gd name="T46" fmla="*/ 159468 w 2696561"/>
              <a:gd name="T47" fmla="*/ 216305 h 4469351"/>
              <a:gd name="T48" fmla="*/ 159461 w 2696561"/>
              <a:gd name="T49" fmla="*/ 216447 h 4469351"/>
              <a:gd name="T50" fmla="*/ 106574 w 2696561"/>
              <a:gd name="T51" fmla="*/ 264046 h 4469351"/>
              <a:gd name="T52" fmla="*/ 57591 w 2696561"/>
              <a:gd name="T53" fmla="*/ 231664 h 4469351"/>
              <a:gd name="T54" fmla="*/ 57545 w 2696561"/>
              <a:gd name="T55" fmla="*/ 231538 h 4469351"/>
              <a:gd name="T56" fmla="*/ 54687 w 2696561"/>
              <a:gd name="T57" fmla="*/ 232423 h 4469351"/>
              <a:gd name="T58" fmla="*/ 45514 w 2696561"/>
              <a:gd name="T59" fmla="*/ 233345 h 4469351"/>
              <a:gd name="T60" fmla="*/ 0 w 2696561"/>
              <a:gd name="T61" fmla="*/ 187952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A4CE9C"/>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0000"/>
              </a:solidFill>
              <a:effectLst/>
              <a:uLnTx/>
              <a:uFillTx/>
            </a:endParaRPr>
          </a:p>
        </p:txBody>
      </p:sp>
      <p:sp>
        <p:nvSpPr>
          <p:cNvPr id="5" name="任意多边形 12"/>
          <p:cNvSpPr/>
          <p:nvPr/>
        </p:nvSpPr>
        <p:spPr bwMode="auto">
          <a:xfrm rot="16200000" flipH="1">
            <a:off x="2932889" y="1386724"/>
            <a:ext cx="997513" cy="1653395"/>
          </a:xfrm>
          <a:custGeom>
            <a:avLst/>
            <a:gdLst>
              <a:gd name="T0" fmla="*/ 0 w 2696561"/>
              <a:gd name="T1" fmla="*/ 188494 h 4469351"/>
              <a:gd name="T2" fmla="*/ 27798 w 2696561"/>
              <a:gd name="T3" fmla="*/ 146547 h 4469351"/>
              <a:gd name="T4" fmla="*/ 29877 w 2696561"/>
              <a:gd name="T5" fmla="*/ 145901 h 4469351"/>
              <a:gd name="T6" fmla="*/ 28488 w 2696561"/>
              <a:gd name="T7" fmla="*/ 143343 h 4469351"/>
              <a:gd name="T8" fmla="*/ 25326 w 2696561"/>
              <a:gd name="T9" fmla="*/ 127673 h 4469351"/>
              <a:gd name="T10" fmla="*/ 49907 w 2696561"/>
              <a:gd name="T11" fmla="*/ 90580 h 4469351"/>
              <a:gd name="T12" fmla="*/ 51851 w 2696561"/>
              <a:gd name="T13" fmla="*/ 89976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7 h 4469351"/>
              <a:gd name="T40" fmla="*/ 159735 w 2696561"/>
              <a:gd name="T41" fmla="*/ 211635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2 h 4469351"/>
              <a:gd name="T54" fmla="*/ 57545 w 2696561"/>
              <a:gd name="T55" fmla="*/ 232206 h 4469351"/>
              <a:gd name="T56" fmla="*/ 54687 w 2696561"/>
              <a:gd name="T57" fmla="*/ 233094 h 4469351"/>
              <a:gd name="T58" fmla="*/ 45514 w 2696561"/>
              <a:gd name="T59" fmla="*/ 234018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7F8EC0">
              <a:alpha val="80000"/>
            </a:srgb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0000"/>
              </a:solidFill>
              <a:effectLst/>
              <a:uLnTx/>
              <a:uFillTx/>
            </a:endParaRPr>
          </a:p>
        </p:txBody>
      </p:sp>
      <p:sp>
        <p:nvSpPr>
          <p:cNvPr id="6" name="任意多边形 13"/>
          <p:cNvSpPr/>
          <p:nvPr/>
        </p:nvSpPr>
        <p:spPr bwMode="auto">
          <a:xfrm rot="16200000" flipH="1">
            <a:off x="5052901" y="1386723"/>
            <a:ext cx="997513" cy="1653396"/>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E2A4C1"/>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0000"/>
              </a:solidFill>
              <a:effectLst/>
              <a:uLnTx/>
              <a:uFillTx/>
            </a:endParaRPr>
          </a:p>
        </p:txBody>
      </p:sp>
      <p:sp>
        <p:nvSpPr>
          <p:cNvPr id="7" name="任意多边形 14"/>
          <p:cNvSpPr/>
          <p:nvPr/>
        </p:nvSpPr>
        <p:spPr bwMode="auto">
          <a:xfrm rot="16200000" flipH="1">
            <a:off x="7171724" y="1386723"/>
            <a:ext cx="997513" cy="1653396"/>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BBCF61">
              <a:alpha val="80000"/>
            </a:srgb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0000"/>
              </a:solidFill>
              <a:effectLst/>
              <a:uLnTx/>
              <a:uFillTx/>
            </a:endParaRPr>
          </a:p>
        </p:txBody>
      </p:sp>
      <p:sp>
        <p:nvSpPr>
          <p:cNvPr id="8" name="文本框 15"/>
          <p:cNvSpPr>
            <a:spLocks noChangeArrowheads="1"/>
          </p:cNvSpPr>
          <p:nvPr/>
        </p:nvSpPr>
        <p:spPr bwMode="auto">
          <a:xfrm>
            <a:off x="658728" y="3109170"/>
            <a:ext cx="1816844" cy="10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1" i="0" u="none" strike="noStrike" kern="0" cap="none" spc="0" normalizeH="0" baseline="0" noProof="0" dirty="0">
                <a:ln>
                  <a:noFill/>
                </a:ln>
                <a:solidFill>
                  <a:srgbClr val="FFFFFF">
                    <a:lumMod val="50000"/>
                  </a:srgbClr>
                </a:solidFill>
                <a:effectLst/>
                <a:uLnTx/>
                <a:uFillTx/>
                <a:latin typeface="微软雅黑" panose="020B0503020204020204" charset="-122"/>
                <a:ea typeface="微软雅黑" panose="020B0503020204020204" charset="-122"/>
                <a:sym typeface="Calibri" panose="020F0502020204030204" pitchFamily="34" charset="0"/>
              </a:rPr>
              <a:t>添加标题</a:t>
            </a:r>
            <a:endParaRPr kumimoji="0" lang="en-US" altLang="zh-CN" sz="1400" b="1" i="0" u="none" strike="noStrike" kern="0" cap="none" spc="0" normalizeH="0" baseline="0" noProof="0" dirty="0">
              <a:ln>
                <a:noFill/>
              </a:ln>
              <a:solidFill>
                <a:srgbClr val="FFFFFF">
                  <a:lumMod val="50000"/>
                </a:srgbClr>
              </a:solidFill>
              <a:effectLst/>
              <a:uLnTx/>
              <a:uFillTx/>
              <a:latin typeface="微软雅黑" panose="020B0503020204020204" charset="-122"/>
              <a:ea typeface="微软雅黑" panose="020B0503020204020204" charset="-122"/>
              <a:sym typeface="Calibri" panose="020F0502020204030204" pitchFamily="34" charset="0"/>
            </a:endParaRPr>
          </a:p>
          <a:p>
            <a:pPr lvl="0" algn="ctr" defTabSz="514350">
              <a:lnSpc>
                <a:spcPct val="150000"/>
              </a:lnSpc>
            </a:pPr>
            <a:r>
              <a:rPr lang="zh-CN" altLang="en-US" sz="1100" dirty="0">
                <a:solidFill>
                  <a:prstClr val="black">
                    <a:lumMod val="65000"/>
                    <a:lumOff val="35000"/>
                  </a:prstClr>
                </a:solidFill>
                <a:latin typeface="微软雅黑" panose="020B0503020204020204" charset="-122"/>
                <a:ea typeface="微软雅黑" panose="020B0503020204020204" charset="-122"/>
              </a:rPr>
              <a:t>单击此处添加文本内容单击此处添加文本内容单击此处添加文本内容单击</a:t>
            </a:r>
          </a:p>
        </p:txBody>
      </p:sp>
      <p:sp>
        <p:nvSpPr>
          <p:cNvPr id="9" name="文本框 16"/>
          <p:cNvSpPr>
            <a:spLocks noChangeArrowheads="1"/>
          </p:cNvSpPr>
          <p:nvPr/>
        </p:nvSpPr>
        <p:spPr bwMode="auto">
          <a:xfrm>
            <a:off x="2604948" y="3142501"/>
            <a:ext cx="1848106" cy="10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914400">
              <a:defRPr/>
            </a:pPr>
            <a:r>
              <a:rPr lang="zh-CN" altLang="en-US"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rPr>
              <a:t>添加标题</a:t>
            </a:r>
            <a:endParaRPr lang="en-US" altLang="zh-CN"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endParaRPr>
          </a:p>
          <a:p>
            <a:pPr lvl="0" algn="ctr" defTabSz="514350">
              <a:lnSpc>
                <a:spcPct val="150000"/>
              </a:lnSpc>
            </a:pPr>
            <a:r>
              <a:rPr lang="zh-CN" altLang="en-US" sz="1100" dirty="0">
                <a:solidFill>
                  <a:prstClr val="black">
                    <a:lumMod val="65000"/>
                    <a:lumOff val="35000"/>
                  </a:prstClr>
                </a:solidFill>
                <a:latin typeface="微软雅黑" panose="020B0503020204020204" charset="-122"/>
                <a:ea typeface="微软雅黑" panose="020B0503020204020204" charset="-122"/>
              </a:rPr>
              <a:t>单击此处添加文本内容单击此处添加文本内容单击此处添加文本内容单击</a:t>
            </a:r>
          </a:p>
        </p:txBody>
      </p:sp>
      <p:sp>
        <p:nvSpPr>
          <p:cNvPr id="10" name="文本框 17"/>
          <p:cNvSpPr>
            <a:spLocks noChangeArrowheads="1"/>
          </p:cNvSpPr>
          <p:nvPr/>
        </p:nvSpPr>
        <p:spPr bwMode="auto">
          <a:xfrm>
            <a:off x="4724959" y="3142501"/>
            <a:ext cx="1848780" cy="10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914400">
              <a:defRPr/>
            </a:pPr>
            <a:r>
              <a:rPr lang="zh-CN" altLang="en-US"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rPr>
              <a:t>添加标题</a:t>
            </a:r>
            <a:endParaRPr lang="en-US" altLang="zh-CN"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endParaRPr>
          </a:p>
          <a:p>
            <a:pPr lvl="0" algn="ctr" defTabSz="514350">
              <a:lnSpc>
                <a:spcPct val="150000"/>
              </a:lnSpc>
            </a:pPr>
            <a:r>
              <a:rPr lang="zh-CN" altLang="en-US" sz="1100" dirty="0">
                <a:solidFill>
                  <a:prstClr val="black">
                    <a:lumMod val="65000"/>
                    <a:lumOff val="35000"/>
                  </a:prstClr>
                </a:solidFill>
                <a:latin typeface="微软雅黑" panose="020B0503020204020204" charset="-122"/>
                <a:ea typeface="微软雅黑" panose="020B0503020204020204" charset="-122"/>
              </a:rPr>
              <a:t>单击此处添加文本内容单击此处添加文本内容单击此处添加文本内容单击</a:t>
            </a:r>
          </a:p>
        </p:txBody>
      </p:sp>
      <p:sp>
        <p:nvSpPr>
          <p:cNvPr id="11" name="文本框 18"/>
          <p:cNvSpPr>
            <a:spLocks noChangeArrowheads="1"/>
          </p:cNvSpPr>
          <p:nvPr/>
        </p:nvSpPr>
        <p:spPr bwMode="auto">
          <a:xfrm>
            <a:off x="6893776" y="3142501"/>
            <a:ext cx="1848780" cy="10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914400">
              <a:defRPr/>
            </a:pPr>
            <a:r>
              <a:rPr lang="zh-CN" altLang="en-US"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rPr>
              <a:t>添加标题</a:t>
            </a:r>
            <a:endParaRPr lang="en-US" altLang="zh-CN" sz="1400" b="1" kern="0" dirty="0">
              <a:solidFill>
                <a:srgbClr val="FFFFFF">
                  <a:lumMod val="50000"/>
                </a:srgbClr>
              </a:solidFill>
              <a:latin typeface="微软雅黑" panose="020B0503020204020204" charset="-122"/>
              <a:ea typeface="微软雅黑" panose="020B0503020204020204" charset="-122"/>
              <a:sym typeface="Calibri" panose="020F0502020204030204" pitchFamily="34" charset="0"/>
            </a:endParaRPr>
          </a:p>
          <a:p>
            <a:pPr lvl="0" algn="ctr" defTabSz="514350">
              <a:lnSpc>
                <a:spcPct val="150000"/>
              </a:lnSpc>
            </a:pPr>
            <a:r>
              <a:rPr lang="zh-CN" altLang="en-US" sz="1100" dirty="0">
                <a:solidFill>
                  <a:prstClr val="black">
                    <a:lumMod val="65000"/>
                    <a:lumOff val="35000"/>
                  </a:prstClr>
                </a:solidFill>
                <a:latin typeface="微软雅黑" panose="020B0503020204020204" charset="-122"/>
                <a:ea typeface="微软雅黑" panose="020B0503020204020204" charset="-122"/>
              </a:rPr>
              <a:t>单击此处添加文本内容单击此处添加文本内容单击此处添加文本内容单击</a:t>
            </a:r>
          </a:p>
        </p:txBody>
      </p:sp>
      <p:sp>
        <p:nvSpPr>
          <p:cNvPr id="12" name="文本框 19"/>
          <p:cNvSpPr>
            <a:spLocks noChangeArrowheads="1"/>
          </p:cNvSpPr>
          <p:nvPr/>
        </p:nvSpPr>
        <p:spPr bwMode="auto">
          <a:xfrm>
            <a:off x="922984" y="2097957"/>
            <a:ext cx="1037463"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700" b="1">
                <a:solidFill>
                  <a:srgbClr val="FFFFFF"/>
                </a:solidFill>
                <a:latin typeface="微软雅黑" panose="020B0503020204020204" charset="-122"/>
                <a:ea typeface="微软雅黑" panose="020B0503020204020204" charset="-122"/>
                <a:sym typeface="微软雅黑" panose="020B0503020204020204" charset="-122"/>
              </a:rPr>
              <a:t>2012</a:t>
            </a:r>
            <a:endParaRPr lang="zh-CN" altLang="en-US" sz="27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 name="文本框 20"/>
          <p:cNvSpPr>
            <a:spLocks noChangeArrowheads="1"/>
          </p:cNvSpPr>
          <p:nvPr/>
        </p:nvSpPr>
        <p:spPr bwMode="auto">
          <a:xfrm>
            <a:off x="3072756" y="2097957"/>
            <a:ext cx="1037463"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700" b="1">
                <a:solidFill>
                  <a:srgbClr val="FFFFFF"/>
                </a:solidFill>
                <a:latin typeface="微软雅黑" panose="020B0503020204020204" charset="-122"/>
                <a:ea typeface="微软雅黑" panose="020B0503020204020204" charset="-122"/>
                <a:sym typeface="微软雅黑" panose="020B0503020204020204" charset="-122"/>
              </a:rPr>
              <a:t>2013</a:t>
            </a:r>
            <a:endParaRPr lang="zh-CN" altLang="en-US" sz="27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4" name="文本框 21"/>
          <p:cNvSpPr>
            <a:spLocks noChangeArrowheads="1"/>
          </p:cNvSpPr>
          <p:nvPr/>
        </p:nvSpPr>
        <p:spPr bwMode="auto">
          <a:xfrm>
            <a:off x="5196339" y="2097957"/>
            <a:ext cx="1037463"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700" b="1" dirty="0">
                <a:solidFill>
                  <a:srgbClr val="FFFFFF"/>
                </a:solidFill>
                <a:latin typeface="微软雅黑" panose="020B0503020204020204" charset="-122"/>
                <a:ea typeface="微软雅黑" panose="020B0503020204020204" charset="-122"/>
                <a:sym typeface="微软雅黑" panose="020B0503020204020204" charset="-122"/>
              </a:rPr>
              <a:t>2016</a:t>
            </a:r>
            <a:endParaRPr lang="zh-CN" altLang="en-US" sz="2700" b="1"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5" name="文本框 22"/>
          <p:cNvSpPr>
            <a:spLocks noChangeArrowheads="1"/>
          </p:cNvSpPr>
          <p:nvPr/>
        </p:nvSpPr>
        <p:spPr bwMode="auto">
          <a:xfrm>
            <a:off x="7316352" y="2097957"/>
            <a:ext cx="1037463"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700" b="1" dirty="0">
                <a:solidFill>
                  <a:srgbClr val="FFFFFF"/>
                </a:solidFill>
                <a:latin typeface="微软雅黑" panose="020B0503020204020204" charset="-122"/>
                <a:ea typeface="微软雅黑" panose="020B0503020204020204" charset="-122"/>
                <a:sym typeface="微软雅黑" panose="020B0503020204020204" charset="-122"/>
              </a:rPr>
              <a:t>2017</a:t>
            </a:r>
            <a:endParaRPr lang="zh-CN" altLang="en-US" sz="2700" b="1"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anim calcmode="lin" valueType="num">
                                      <p:cBhvr>
                                        <p:cTn id="19" dur="250" fill="hold"/>
                                        <p:tgtEl>
                                          <p:spTgt spid="5"/>
                                        </p:tgtEl>
                                        <p:attrNameLst>
                                          <p:attrName>ppt_x</p:attrName>
                                        </p:attrNameLst>
                                      </p:cBhvr>
                                      <p:tavLst>
                                        <p:tav tm="0">
                                          <p:val>
                                            <p:strVal val="#ppt_x"/>
                                          </p:val>
                                        </p:tav>
                                        <p:tav tm="100000">
                                          <p:val>
                                            <p:strVal val="#ppt_x"/>
                                          </p:val>
                                        </p:tav>
                                      </p:tavLst>
                                    </p:anim>
                                    <p:anim calcmode="lin" valueType="num">
                                      <p:cBhvr>
                                        <p:cTn id="20" dur="2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6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anim calcmode="lin" valueType="num">
                                      <p:cBhvr>
                                        <p:cTn id="25" dur="250" fill="hold"/>
                                        <p:tgtEl>
                                          <p:spTgt spid="6"/>
                                        </p:tgtEl>
                                        <p:attrNameLst>
                                          <p:attrName>ppt_x</p:attrName>
                                        </p:attrNameLst>
                                      </p:cBhvr>
                                      <p:tavLst>
                                        <p:tav tm="0">
                                          <p:val>
                                            <p:strVal val="#ppt_x"/>
                                          </p:val>
                                        </p:tav>
                                        <p:tav tm="100000">
                                          <p:val>
                                            <p:strVal val="#ppt_x"/>
                                          </p:val>
                                        </p:tav>
                                      </p:tavLst>
                                    </p:anim>
                                    <p:anim calcmode="lin" valueType="num">
                                      <p:cBhvr>
                                        <p:cTn id="26" dur="25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1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anim calcmode="lin" valueType="num">
                                      <p:cBhvr>
                                        <p:cTn id="31" dur="250" fill="hold"/>
                                        <p:tgtEl>
                                          <p:spTgt spid="7"/>
                                        </p:tgtEl>
                                        <p:attrNameLst>
                                          <p:attrName>ppt_x</p:attrName>
                                        </p:attrNameLst>
                                      </p:cBhvr>
                                      <p:tavLst>
                                        <p:tav tm="0">
                                          <p:val>
                                            <p:strVal val="#ppt_x"/>
                                          </p:val>
                                        </p:tav>
                                        <p:tav tm="100000">
                                          <p:val>
                                            <p:strVal val="#ppt_x"/>
                                          </p:val>
                                        </p:tav>
                                      </p:tavLst>
                                    </p:anim>
                                    <p:anim calcmode="lin" valueType="num">
                                      <p:cBhvr>
                                        <p:cTn id="32" dur="25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1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46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50"/>
                                        <p:tgtEl>
                                          <p:spTgt spid="10"/>
                                        </p:tgtEl>
                                      </p:cBhvr>
                                    </p:animEffect>
                                    <p:anim calcmode="lin" valueType="num">
                                      <p:cBhvr>
                                        <p:cTn id="49" dur="250" fill="hold"/>
                                        <p:tgtEl>
                                          <p:spTgt spid="10"/>
                                        </p:tgtEl>
                                        <p:attrNameLst>
                                          <p:attrName>ppt_x</p:attrName>
                                        </p:attrNameLst>
                                      </p:cBhvr>
                                      <p:tavLst>
                                        <p:tav tm="0">
                                          <p:val>
                                            <p:strVal val="#ppt_x"/>
                                          </p:val>
                                        </p:tav>
                                        <p:tav tm="100000">
                                          <p:val>
                                            <p:strVal val="#ppt_x"/>
                                          </p:val>
                                        </p:tav>
                                      </p:tavLst>
                                    </p:anim>
                                    <p:anim calcmode="lin" valueType="num">
                                      <p:cBhvr>
                                        <p:cTn id="50" dur="2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5100"/>
                            </p:stCondLst>
                            <p:childTnLst>
                              <p:par>
                                <p:cTn id="52" presetID="42"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50"/>
                                        <p:tgtEl>
                                          <p:spTgt spid="11"/>
                                        </p:tgtEl>
                                      </p:cBhvr>
                                    </p:animEffect>
                                    <p:anim calcmode="lin" valueType="num">
                                      <p:cBhvr>
                                        <p:cTn id="55" dur="250" fill="hold"/>
                                        <p:tgtEl>
                                          <p:spTgt spid="11"/>
                                        </p:tgtEl>
                                        <p:attrNameLst>
                                          <p:attrName>ppt_x</p:attrName>
                                        </p:attrNameLst>
                                      </p:cBhvr>
                                      <p:tavLst>
                                        <p:tav tm="0">
                                          <p:val>
                                            <p:strVal val="#ppt_x"/>
                                          </p:val>
                                        </p:tav>
                                        <p:tav tm="100000">
                                          <p:val>
                                            <p:strVal val="#ppt_x"/>
                                          </p:val>
                                        </p:tav>
                                      </p:tavLst>
                                    </p:anim>
                                    <p:anim calcmode="lin" valueType="num">
                                      <p:cBhvr>
                                        <p:cTn id="56" dur="25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56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250"/>
                                        <p:tgtEl>
                                          <p:spTgt spid="12"/>
                                        </p:tgtEl>
                                      </p:cBhvr>
                                    </p:animEffect>
                                    <p:anim calcmode="lin" valueType="num">
                                      <p:cBhvr>
                                        <p:cTn id="61" dur="250" fill="hold"/>
                                        <p:tgtEl>
                                          <p:spTgt spid="12"/>
                                        </p:tgtEl>
                                        <p:attrNameLst>
                                          <p:attrName>ppt_x</p:attrName>
                                        </p:attrNameLst>
                                      </p:cBhvr>
                                      <p:tavLst>
                                        <p:tav tm="0">
                                          <p:val>
                                            <p:strVal val="#ppt_x"/>
                                          </p:val>
                                        </p:tav>
                                        <p:tav tm="100000">
                                          <p:val>
                                            <p:strVal val="#ppt_x"/>
                                          </p:val>
                                        </p:tav>
                                      </p:tavLst>
                                    </p:anim>
                                    <p:anim calcmode="lin" valueType="num">
                                      <p:cBhvr>
                                        <p:cTn id="62" dur="25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6100"/>
                            </p:stCondLst>
                            <p:childTnLst>
                              <p:par>
                                <p:cTn id="64" presetID="42"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50"/>
                                        <p:tgtEl>
                                          <p:spTgt spid="13"/>
                                        </p:tgtEl>
                                      </p:cBhvr>
                                    </p:animEffect>
                                    <p:anim calcmode="lin" valueType="num">
                                      <p:cBhvr>
                                        <p:cTn id="67" dur="250" fill="hold"/>
                                        <p:tgtEl>
                                          <p:spTgt spid="13"/>
                                        </p:tgtEl>
                                        <p:attrNameLst>
                                          <p:attrName>ppt_x</p:attrName>
                                        </p:attrNameLst>
                                      </p:cBhvr>
                                      <p:tavLst>
                                        <p:tav tm="0">
                                          <p:val>
                                            <p:strVal val="#ppt_x"/>
                                          </p:val>
                                        </p:tav>
                                        <p:tav tm="100000">
                                          <p:val>
                                            <p:strVal val="#ppt_x"/>
                                          </p:val>
                                        </p:tav>
                                      </p:tavLst>
                                    </p:anim>
                                    <p:anim calcmode="lin" valueType="num">
                                      <p:cBhvr>
                                        <p:cTn id="68" dur="25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66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50"/>
                                        <p:tgtEl>
                                          <p:spTgt spid="14"/>
                                        </p:tgtEl>
                                      </p:cBhvr>
                                    </p:animEffect>
                                    <p:anim calcmode="lin" valueType="num">
                                      <p:cBhvr>
                                        <p:cTn id="73" dur="250" fill="hold"/>
                                        <p:tgtEl>
                                          <p:spTgt spid="14"/>
                                        </p:tgtEl>
                                        <p:attrNameLst>
                                          <p:attrName>ppt_x</p:attrName>
                                        </p:attrNameLst>
                                      </p:cBhvr>
                                      <p:tavLst>
                                        <p:tav tm="0">
                                          <p:val>
                                            <p:strVal val="#ppt_x"/>
                                          </p:val>
                                        </p:tav>
                                        <p:tav tm="100000">
                                          <p:val>
                                            <p:strVal val="#ppt_x"/>
                                          </p:val>
                                        </p:tav>
                                      </p:tavLst>
                                    </p:anim>
                                    <p:anim calcmode="lin" valueType="num">
                                      <p:cBhvr>
                                        <p:cTn id="74" dur="25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1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250"/>
                                        <p:tgtEl>
                                          <p:spTgt spid="15"/>
                                        </p:tgtEl>
                                      </p:cBhvr>
                                    </p:animEffect>
                                    <p:anim calcmode="lin" valueType="num">
                                      <p:cBhvr>
                                        <p:cTn id="79" dur="250" fill="hold"/>
                                        <p:tgtEl>
                                          <p:spTgt spid="15"/>
                                        </p:tgtEl>
                                        <p:attrNameLst>
                                          <p:attrName>ppt_x</p:attrName>
                                        </p:attrNameLst>
                                      </p:cBhvr>
                                      <p:tavLst>
                                        <p:tav tm="0">
                                          <p:val>
                                            <p:strVal val="#ppt_x"/>
                                          </p:val>
                                        </p:tav>
                                        <p:tav tm="100000">
                                          <p:val>
                                            <p:strVal val="#ppt_x"/>
                                          </p:val>
                                        </p:tav>
                                      </p:tavLst>
                                    </p:anim>
                                    <p:anim calcmode="lin" valueType="num">
                                      <p:cBhvr>
                                        <p:cTn id="80"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任意多边形 2"/>
          <p:cNvSpPr/>
          <p:nvPr/>
        </p:nvSpPr>
        <p:spPr>
          <a:xfrm flipV="1">
            <a:off x="935284" y="2305000"/>
            <a:ext cx="2989062" cy="3236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任意多边形 4"/>
          <p:cNvSpPr/>
          <p:nvPr/>
        </p:nvSpPr>
        <p:spPr>
          <a:xfrm flipV="1">
            <a:off x="926813" y="4074498"/>
            <a:ext cx="2095305" cy="76281"/>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任意多边形 5"/>
          <p:cNvSpPr/>
          <p:nvPr/>
        </p:nvSpPr>
        <p:spPr>
          <a:xfrm flipV="1">
            <a:off x="6124210" y="2078307"/>
            <a:ext cx="2095305" cy="76281"/>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任意多边形 6"/>
          <p:cNvSpPr/>
          <p:nvPr/>
        </p:nvSpPr>
        <p:spPr>
          <a:xfrm flipV="1">
            <a:off x="5315651" y="3411170"/>
            <a:ext cx="2903864" cy="7741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8" name="图片 7"/>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0800000" flipV="1">
            <a:off x="3094506" y="1767191"/>
            <a:ext cx="3743144" cy="83079"/>
          </a:xfrm>
          <a:prstGeom prst="rect">
            <a:avLst/>
          </a:prstGeom>
        </p:spPr>
      </p:pic>
      <p:pic>
        <p:nvPicPr>
          <p:cNvPr id="9" name="图片 8"/>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flipV="1">
            <a:off x="2381066" y="4416957"/>
            <a:ext cx="3743144" cy="83079"/>
          </a:xfrm>
          <a:prstGeom prst="rect">
            <a:avLst/>
          </a:prstGeom>
        </p:spPr>
      </p:pic>
      <p:grpSp>
        <p:nvGrpSpPr>
          <p:cNvPr id="10" name="组合 9"/>
          <p:cNvGrpSpPr/>
          <p:nvPr/>
        </p:nvGrpSpPr>
        <p:grpSpPr>
          <a:xfrm>
            <a:off x="3392445" y="1767796"/>
            <a:ext cx="1578762" cy="1381839"/>
            <a:chOff x="4523260" y="2490062"/>
            <a:chExt cx="2105016" cy="1842452"/>
          </a:xfrm>
        </p:grpSpPr>
        <p:sp>
          <p:nvSpPr>
            <p:cNvPr id="11" name="平行四边形 10"/>
            <p:cNvSpPr/>
            <p:nvPr/>
          </p:nvSpPr>
          <p:spPr>
            <a:xfrm>
              <a:off x="5232463" y="2490062"/>
              <a:ext cx="1395813" cy="1753951"/>
            </a:xfrm>
            <a:prstGeom prst="parallelogram">
              <a:avLst>
                <a:gd name="adj" fmla="val 51231"/>
              </a:avLst>
            </a:prstGeom>
            <a:solidFill>
              <a:srgbClr val="BBCF6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2" name="平行四边形 11"/>
            <p:cNvSpPr/>
            <p:nvPr/>
          </p:nvSpPr>
          <p:spPr>
            <a:xfrm flipH="1">
              <a:off x="4523260" y="2490062"/>
              <a:ext cx="1395813" cy="1753951"/>
            </a:xfrm>
            <a:prstGeom prst="parallelogram">
              <a:avLst>
                <a:gd name="adj" fmla="val 51231"/>
              </a:avLst>
            </a:prstGeom>
            <a:solidFill>
              <a:srgbClr val="BBCF6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 name="矩形 12"/>
            <p:cNvSpPr/>
            <p:nvPr/>
          </p:nvSpPr>
          <p:spPr>
            <a:xfrm>
              <a:off x="5053035" y="3778517"/>
              <a:ext cx="840655" cy="553997"/>
            </a:xfrm>
            <a:prstGeom prst="rect">
              <a:avLst/>
            </a:prstGeom>
          </p:spPr>
          <p:txBody>
            <a:bodyPr wrap="square">
              <a:spAutoFit/>
            </a:bodyPr>
            <a:lstStyle/>
            <a:p>
              <a:pPr algn="ctr"/>
              <a:r>
                <a:rPr lang="en-US" altLang="zh-CN" sz="2100" b="1" dirty="0">
                  <a:solidFill>
                    <a:schemeClr val="bg1"/>
                  </a:solidFill>
                  <a:latin typeface="Agency FB" panose="020B0503020202020204" pitchFamily="34" charset="0"/>
                  <a:ea typeface="微软雅黑" panose="020B0503020204020204" charset="-122"/>
                </a:rPr>
                <a:t>01</a:t>
              </a:r>
              <a:endParaRPr lang="zh-CN" altLang="en-US" sz="2100" b="1" dirty="0">
                <a:solidFill>
                  <a:schemeClr val="bg1"/>
                </a:solidFill>
                <a:latin typeface="Agency FB" panose="020B0503020202020204" pitchFamily="34" charset="0"/>
                <a:ea typeface="微软雅黑" panose="020B0503020204020204" charset="-122"/>
              </a:endParaRPr>
            </a:p>
          </p:txBody>
        </p:sp>
      </p:grpSp>
      <p:grpSp>
        <p:nvGrpSpPr>
          <p:cNvPr id="14" name="组合 13"/>
          <p:cNvGrpSpPr/>
          <p:nvPr/>
        </p:nvGrpSpPr>
        <p:grpSpPr>
          <a:xfrm>
            <a:off x="4971207" y="1767493"/>
            <a:ext cx="1578762" cy="1349136"/>
            <a:chOff x="6628276" y="2489659"/>
            <a:chExt cx="2105016" cy="1798848"/>
          </a:xfrm>
        </p:grpSpPr>
        <p:sp>
          <p:nvSpPr>
            <p:cNvPr id="15" name="平行四边形 14"/>
            <p:cNvSpPr/>
            <p:nvPr/>
          </p:nvSpPr>
          <p:spPr>
            <a:xfrm>
              <a:off x="7337479" y="2489659"/>
              <a:ext cx="1395813" cy="1753951"/>
            </a:xfrm>
            <a:prstGeom prst="parallelogram">
              <a:avLst>
                <a:gd name="adj" fmla="val 51231"/>
              </a:avLst>
            </a:prstGeom>
            <a:solidFill>
              <a:srgbClr val="E2A4C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平行四边形 15"/>
            <p:cNvSpPr/>
            <p:nvPr/>
          </p:nvSpPr>
          <p:spPr>
            <a:xfrm flipH="1">
              <a:off x="6628276" y="2489659"/>
              <a:ext cx="1395813" cy="1753951"/>
            </a:xfrm>
            <a:prstGeom prst="parallelogram">
              <a:avLst>
                <a:gd name="adj" fmla="val 51231"/>
              </a:avLst>
            </a:prstGeom>
            <a:solidFill>
              <a:srgbClr val="E2A4C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7" name="矩形 16"/>
            <p:cNvSpPr/>
            <p:nvPr/>
          </p:nvSpPr>
          <p:spPr>
            <a:xfrm>
              <a:off x="7206196" y="3734510"/>
              <a:ext cx="840655" cy="553997"/>
            </a:xfrm>
            <a:prstGeom prst="rect">
              <a:avLst/>
            </a:prstGeom>
          </p:spPr>
          <p:txBody>
            <a:bodyPr wrap="square">
              <a:spAutoFit/>
            </a:bodyPr>
            <a:lstStyle/>
            <a:p>
              <a:pPr algn="ctr"/>
              <a:r>
                <a:rPr lang="en-US" altLang="zh-CN" sz="2100" b="1" dirty="0">
                  <a:solidFill>
                    <a:schemeClr val="bg1"/>
                  </a:solidFill>
                  <a:latin typeface="Agency FB" panose="020B0503020202020204" pitchFamily="34" charset="0"/>
                  <a:ea typeface="微软雅黑" panose="020B0503020204020204" charset="-122"/>
                </a:rPr>
                <a:t>02</a:t>
              </a:r>
              <a:endParaRPr lang="zh-CN" altLang="en-US" sz="2100" b="1" dirty="0">
                <a:solidFill>
                  <a:schemeClr val="bg1"/>
                </a:solidFill>
                <a:latin typeface="Agency FB" panose="020B0503020202020204" pitchFamily="34" charset="0"/>
                <a:ea typeface="微软雅黑" panose="020B0503020204020204" charset="-122"/>
              </a:endParaRPr>
            </a:p>
          </p:txBody>
        </p:sp>
      </p:grpSp>
      <p:grpSp>
        <p:nvGrpSpPr>
          <p:cNvPr id="18" name="组合 17"/>
          <p:cNvGrpSpPr/>
          <p:nvPr/>
        </p:nvGrpSpPr>
        <p:grpSpPr>
          <a:xfrm>
            <a:off x="4252639" y="3183970"/>
            <a:ext cx="1578762" cy="1315463"/>
            <a:chOff x="5670185" y="4378294"/>
            <a:chExt cx="2105016" cy="1753951"/>
          </a:xfrm>
        </p:grpSpPr>
        <p:sp>
          <p:nvSpPr>
            <p:cNvPr id="19" name="平行四边形 18"/>
            <p:cNvSpPr/>
            <p:nvPr/>
          </p:nvSpPr>
          <p:spPr>
            <a:xfrm flipV="1">
              <a:off x="6379388" y="4378294"/>
              <a:ext cx="1395813" cy="1753951"/>
            </a:xfrm>
            <a:prstGeom prst="parallelogram">
              <a:avLst>
                <a:gd name="adj" fmla="val 51231"/>
              </a:avLst>
            </a:prstGeom>
            <a:solidFill>
              <a:srgbClr val="7F8EC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0" name="平行四边形 19"/>
            <p:cNvSpPr/>
            <p:nvPr/>
          </p:nvSpPr>
          <p:spPr>
            <a:xfrm flipH="1" flipV="1">
              <a:off x="5670185" y="4378294"/>
              <a:ext cx="1395813" cy="1753951"/>
            </a:xfrm>
            <a:prstGeom prst="parallelogram">
              <a:avLst>
                <a:gd name="adj" fmla="val 51231"/>
              </a:avLst>
            </a:prstGeom>
            <a:solidFill>
              <a:srgbClr val="7F8EC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1" name="矩形 20"/>
            <p:cNvSpPr/>
            <p:nvPr/>
          </p:nvSpPr>
          <p:spPr>
            <a:xfrm>
              <a:off x="6148992" y="4471339"/>
              <a:ext cx="840655" cy="553997"/>
            </a:xfrm>
            <a:prstGeom prst="rect">
              <a:avLst/>
            </a:prstGeom>
          </p:spPr>
          <p:txBody>
            <a:bodyPr wrap="square">
              <a:spAutoFit/>
            </a:bodyPr>
            <a:lstStyle/>
            <a:p>
              <a:pPr algn="ctr"/>
              <a:r>
                <a:rPr lang="en-US" altLang="zh-CN" sz="2100" b="1" dirty="0">
                  <a:solidFill>
                    <a:schemeClr val="bg1"/>
                  </a:solidFill>
                  <a:latin typeface="Agency FB" panose="020B0503020202020204" pitchFamily="34" charset="0"/>
                  <a:ea typeface="微软雅黑" panose="020B0503020204020204" charset="-122"/>
                </a:rPr>
                <a:t>03</a:t>
              </a:r>
              <a:endParaRPr lang="zh-CN" altLang="en-US" sz="2100" b="1" dirty="0">
                <a:solidFill>
                  <a:schemeClr val="bg1"/>
                </a:solidFill>
                <a:latin typeface="Agency FB" panose="020B0503020202020204" pitchFamily="34" charset="0"/>
                <a:ea typeface="微软雅黑" panose="020B0503020204020204" charset="-122"/>
              </a:endParaRPr>
            </a:p>
          </p:txBody>
        </p:sp>
      </p:grpSp>
      <p:grpSp>
        <p:nvGrpSpPr>
          <p:cNvPr id="22" name="组合 21"/>
          <p:cNvGrpSpPr/>
          <p:nvPr/>
        </p:nvGrpSpPr>
        <p:grpSpPr>
          <a:xfrm>
            <a:off x="2673876" y="3184272"/>
            <a:ext cx="1578762" cy="1315463"/>
            <a:chOff x="3565168" y="4378697"/>
            <a:chExt cx="2105016" cy="1753951"/>
          </a:xfrm>
        </p:grpSpPr>
        <p:sp>
          <p:nvSpPr>
            <p:cNvPr id="23" name="平行四边形 22"/>
            <p:cNvSpPr/>
            <p:nvPr/>
          </p:nvSpPr>
          <p:spPr>
            <a:xfrm flipV="1">
              <a:off x="4274371" y="4378697"/>
              <a:ext cx="1395813" cy="1753951"/>
            </a:xfrm>
            <a:prstGeom prst="parallelogram">
              <a:avLst>
                <a:gd name="adj" fmla="val 51231"/>
              </a:avLst>
            </a:prstGeom>
            <a:solidFill>
              <a:srgbClr val="A4CE9C"/>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4" name="平行四边形 23"/>
            <p:cNvSpPr/>
            <p:nvPr/>
          </p:nvSpPr>
          <p:spPr>
            <a:xfrm flipH="1" flipV="1">
              <a:off x="3565168" y="4378697"/>
              <a:ext cx="1395813" cy="1753951"/>
            </a:xfrm>
            <a:prstGeom prst="parallelogram">
              <a:avLst>
                <a:gd name="adj" fmla="val 51231"/>
              </a:avLst>
            </a:prstGeom>
            <a:solidFill>
              <a:srgbClr val="A4CE9C"/>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5" name="矩形 24"/>
            <p:cNvSpPr/>
            <p:nvPr/>
          </p:nvSpPr>
          <p:spPr>
            <a:xfrm>
              <a:off x="4079987" y="4471338"/>
              <a:ext cx="840655" cy="553997"/>
            </a:xfrm>
            <a:prstGeom prst="rect">
              <a:avLst/>
            </a:prstGeom>
          </p:spPr>
          <p:txBody>
            <a:bodyPr wrap="square">
              <a:spAutoFit/>
            </a:bodyPr>
            <a:lstStyle/>
            <a:p>
              <a:pPr algn="ctr"/>
              <a:r>
                <a:rPr lang="en-US" altLang="zh-CN" sz="2100" b="1" dirty="0">
                  <a:solidFill>
                    <a:schemeClr val="bg1"/>
                  </a:solidFill>
                  <a:latin typeface="Agency FB" panose="020B0503020202020204" pitchFamily="34" charset="0"/>
                  <a:ea typeface="微软雅黑" panose="020B0503020204020204" charset="-122"/>
                </a:rPr>
                <a:t>04</a:t>
              </a:r>
              <a:endParaRPr lang="zh-CN" altLang="en-US" sz="2100" b="1" dirty="0">
                <a:solidFill>
                  <a:schemeClr val="bg1"/>
                </a:solidFill>
                <a:latin typeface="Agency FB" panose="020B0503020202020204" pitchFamily="34" charset="0"/>
                <a:ea typeface="微软雅黑" panose="020B0503020204020204" charset="-122"/>
              </a:endParaRPr>
            </a:p>
          </p:txBody>
        </p:sp>
      </p:grpSp>
      <p:sp>
        <p:nvSpPr>
          <p:cNvPr id="26" name="文本框 25"/>
          <p:cNvSpPr txBox="1"/>
          <p:nvPr/>
        </p:nvSpPr>
        <p:spPr>
          <a:xfrm>
            <a:off x="1259496" y="1450549"/>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859602" y="3217945"/>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
        <p:nvSpPr>
          <p:cNvPr id="28" name="文本框 27"/>
          <p:cNvSpPr txBox="1"/>
          <p:nvPr/>
        </p:nvSpPr>
        <p:spPr>
          <a:xfrm>
            <a:off x="6465189" y="2227925"/>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
        <p:nvSpPr>
          <p:cNvPr id="29" name="文本框 28"/>
          <p:cNvSpPr txBox="1"/>
          <p:nvPr/>
        </p:nvSpPr>
        <p:spPr>
          <a:xfrm>
            <a:off x="5890419" y="3601292"/>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par>
                                <p:cTn id="12" presetID="16" presetClass="entr" presetSubtype="37"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600"/>
                            </p:stCondLst>
                            <p:childTnLst>
                              <p:par>
                                <p:cTn id="16" presetID="2" presetClass="entr" presetSubtype="1" decel="28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decel="28000" fill="hold"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600"/>
                            </p:stCondLst>
                            <p:childTnLst>
                              <p:par>
                                <p:cTn id="25" presetID="2" presetClass="entr" presetSubtype="4" decel="280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ppt_x"/>
                                          </p:val>
                                        </p:tav>
                                        <p:tav tm="100000">
                                          <p:val>
                                            <p:strVal val="#ppt_x"/>
                                          </p:val>
                                        </p:tav>
                                      </p:tavLst>
                                    </p:anim>
                                    <p:anim calcmode="lin" valueType="num">
                                      <p:cBhvr additive="base">
                                        <p:cTn id="28" dur="75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decel="28000" fill="hold" nodeType="withEffect">
                                  <p:stCondLst>
                                    <p:cond delay="2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3600"/>
                            </p:stCondLst>
                            <p:childTnLst>
                              <p:par>
                                <p:cTn id="34" presetID="2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组合 4"/>
          <p:cNvGrpSpPr/>
          <p:nvPr/>
        </p:nvGrpSpPr>
        <p:grpSpPr>
          <a:xfrm>
            <a:off x="6171476" y="1842448"/>
            <a:ext cx="1601649" cy="1359398"/>
            <a:chOff x="9224782" y="2628163"/>
            <a:chExt cx="2397222" cy="2093640"/>
          </a:xfrm>
        </p:grpSpPr>
        <p:grpSp>
          <p:nvGrpSpPr>
            <p:cNvPr id="6" name="组合 5"/>
            <p:cNvGrpSpPr/>
            <p:nvPr/>
          </p:nvGrpSpPr>
          <p:grpSpPr>
            <a:xfrm>
              <a:off x="9224782" y="2628163"/>
              <a:ext cx="2397222" cy="2093640"/>
              <a:chOff x="9224782" y="2628163"/>
              <a:chExt cx="2397222" cy="2093640"/>
            </a:xfrm>
          </p:grpSpPr>
          <p:grpSp>
            <p:nvGrpSpPr>
              <p:cNvPr id="8" name="组合 7"/>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1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1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9"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D7248"/>
              </a:solidFill>
              <a:ln w="7938" cap="flat">
                <a:noFill/>
                <a:prstDash val="solid"/>
                <a:miter lim="800000"/>
              </a:ln>
              <a:effectLst>
                <a:innerShdw blurRad="152400">
                  <a:schemeClr val="tx1">
                    <a:lumMod val="65000"/>
                    <a:lumOff val="35000"/>
                    <a:alpha val="41000"/>
                  </a:schemeClr>
                </a:innerShdw>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7" name="TextBox 95"/>
            <p:cNvSpPr txBox="1"/>
            <p:nvPr/>
          </p:nvSpPr>
          <p:spPr>
            <a:xfrm>
              <a:off x="9918250" y="3180762"/>
              <a:ext cx="1010287" cy="90062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ea typeface="微软雅黑" panose="020B0503020204020204" charset="-122"/>
                </a:rPr>
                <a:t>05</a:t>
              </a:r>
              <a:endParaRPr lang="zh-CN" altLang="en-US" sz="3200" dirty="0">
                <a:solidFill>
                  <a:schemeClr val="bg1"/>
                </a:solidFill>
                <a:latin typeface="Impact" panose="020B0806030902050204" pitchFamily="34" charset="0"/>
                <a:ea typeface="微软雅黑" panose="020B0503020204020204" charset="-122"/>
              </a:endParaRPr>
            </a:p>
          </p:txBody>
        </p:sp>
      </p:grpSp>
      <p:grpSp>
        <p:nvGrpSpPr>
          <p:cNvPr id="12" name="组合 11"/>
          <p:cNvGrpSpPr/>
          <p:nvPr/>
        </p:nvGrpSpPr>
        <p:grpSpPr>
          <a:xfrm>
            <a:off x="3718435" y="1849311"/>
            <a:ext cx="1601649" cy="1359398"/>
            <a:chOff x="5553262" y="2638733"/>
            <a:chExt cx="2397222" cy="2093640"/>
          </a:xfrm>
        </p:grpSpPr>
        <p:grpSp>
          <p:nvGrpSpPr>
            <p:cNvPr id="13" name="组合 12"/>
            <p:cNvGrpSpPr/>
            <p:nvPr/>
          </p:nvGrpSpPr>
          <p:grpSpPr>
            <a:xfrm>
              <a:off x="5553262" y="2638733"/>
              <a:ext cx="2397222" cy="2093640"/>
              <a:chOff x="5553262" y="2638733"/>
              <a:chExt cx="2397222" cy="2093640"/>
            </a:xfrm>
          </p:grpSpPr>
          <p:grpSp>
            <p:nvGrpSpPr>
              <p:cNvPr id="15" name="组合 14"/>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1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16"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E2A4C1"/>
              </a:solidFill>
              <a:ln w="7938" cap="flat">
                <a:noFill/>
                <a:prstDash val="solid"/>
                <a:miter lim="800000"/>
              </a:ln>
              <a:effectLst>
                <a:innerShdw blurRad="152400">
                  <a:schemeClr val="tx1">
                    <a:lumMod val="65000"/>
                    <a:lumOff val="35000"/>
                    <a:alpha val="41000"/>
                  </a:schemeClr>
                </a:innerShdw>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14" name="TextBox 85"/>
            <p:cNvSpPr txBox="1"/>
            <p:nvPr/>
          </p:nvSpPr>
          <p:spPr>
            <a:xfrm>
              <a:off x="6257598" y="3258221"/>
              <a:ext cx="1010287" cy="90062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ea typeface="微软雅黑" panose="020B0503020204020204" charset="-122"/>
                </a:rPr>
                <a:t>03</a:t>
              </a:r>
              <a:endParaRPr lang="zh-CN" altLang="en-US" sz="3200" dirty="0">
                <a:solidFill>
                  <a:schemeClr val="bg1"/>
                </a:solidFill>
                <a:latin typeface="Impact" panose="020B0806030902050204" pitchFamily="34" charset="0"/>
                <a:ea typeface="微软雅黑" panose="020B0503020204020204" charset="-122"/>
              </a:endParaRPr>
            </a:p>
          </p:txBody>
        </p:sp>
      </p:grpSp>
      <p:grpSp>
        <p:nvGrpSpPr>
          <p:cNvPr id="19" name="组合 18"/>
          <p:cNvGrpSpPr/>
          <p:nvPr/>
        </p:nvGrpSpPr>
        <p:grpSpPr>
          <a:xfrm>
            <a:off x="1265461" y="1860554"/>
            <a:ext cx="1601649" cy="1359398"/>
            <a:chOff x="1881842" y="2656049"/>
            <a:chExt cx="2397222" cy="2093640"/>
          </a:xfrm>
        </p:grpSpPr>
        <p:grpSp>
          <p:nvGrpSpPr>
            <p:cNvPr id="20" name="组合 19"/>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2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21"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F8EC0"/>
            </a:solidFill>
            <a:ln w="7938" cap="flat">
              <a:noFill/>
              <a:prstDash val="solid"/>
              <a:miter lim="800000"/>
            </a:ln>
            <a:effectLst>
              <a:innerShdw blurRad="152400">
                <a:schemeClr val="tx1">
                  <a:lumMod val="65000"/>
                  <a:lumOff val="35000"/>
                  <a:alpha val="41000"/>
                </a:schemeClr>
              </a:innerShdw>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22" name="TextBox 49"/>
            <p:cNvSpPr txBox="1"/>
            <p:nvPr/>
          </p:nvSpPr>
          <p:spPr>
            <a:xfrm>
              <a:off x="2575310" y="3250047"/>
              <a:ext cx="1010287" cy="90062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ea typeface="微软雅黑" panose="020B0503020204020204" charset="-122"/>
                </a:rPr>
                <a:t>01</a:t>
              </a:r>
              <a:endParaRPr lang="zh-CN" altLang="en-US" sz="3200" dirty="0">
                <a:solidFill>
                  <a:schemeClr val="bg1"/>
                </a:solidFill>
                <a:latin typeface="Impact" panose="020B0806030902050204" pitchFamily="34" charset="0"/>
                <a:ea typeface="微软雅黑" panose="020B0503020204020204" charset="-122"/>
              </a:endParaRPr>
            </a:p>
          </p:txBody>
        </p:sp>
      </p:grpSp>
      <p:grpSp>
        <p:nvGrpSpPr>
          <p:cNvPr id="25" name="组合 24"/>
          <p:cNvGrpSpPr/>
          <p:nvPr/>
        </p:nvGrpSpPr>
        <p:grpSpPr>
          <a:xfrm>
            <a:off x="2494882" y="2540253"/>
            <a:ext cx="1601649" cy="1359398"/>
            <a:chOff x="3721944" y="3702869"/>
            <a:chExt cx="2397222" cy="2093640"/>
          </a:xfrm>
        </p:grpSpPr>
        <p:grpSp>
          <p:nvGrpSpPr>
            <p:cNvPr id="26" name="组合 25"/>
            <p:cNvGrpSpPr/>
            <p:nvPr/>
          </p:nvGrpSpPr>
          <p:grpSpPr>
            <a:xfrm>
              <a:off x="3721944" y="3702869"/>
              <a:ext cx="2397222" cy="2093640"/>
              <a:chOff x="3721944" y="3702869"/>
              <a:chExt cx="2397222" cy="2093640"/>
            </a:xfrm>
          </p:grpSpPr>
          <p:grpSp>
            <p:nvGrpSpPr>
              <p:cNvPr id="28" name="组合 27"/>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29"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4CE9C"/>
              </a:solidFill>
              <a:ln w="7938" cap="flat">
                <a:noFill/>
                <a:prstDash val="solid"/>
                <a:miter lim="800000"/>
              </a:ln>
              <a:effectLst>
                <a:innerShdw blurRad="152400">
                  <a:schemeClr val="tx1">
                    <a:lumMod val="65000"/>
                    <a:lumOff val="35000"/>
                    <a:alpha val="41000"/>
                  </a:schemeClr>
                </a:innerShdw>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27" name="TextBox 80"/>
            <p:cNvSpPr txBox="1"/>
            <p:nvPr/>
          </p:nvSpPr>
          <p:spPr>
            <a:xfrm>
              <a:off x="4474254" y="4299376"/>
              <a:ext cx="1010287" cy="90062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ea typeface="微软雅黑" panose="020B0503020204020204" charset="-122"/>
                </a:rPr>
                <a:t>02</a:t>
              </a:r>
              <a:endParaRPr lang="zh-CN" altLang="en-US" sz="3200" dirty="0">
                <a:solidFill>
                  <a:schemeClr val="bg1"/>
                </a:solidFill>
                <a:latin typeface="Impact" panose="020B0806030902050204" pitchFamily="34" charset="0"/>
                <a:ea typeface="微软雅黑" panose="020B0503020204020204" charset="-122"/>
              </a:endParaRPr>
            </a:p>
          </p:txBody>
        </p:sp>
      </p:grpSp>
      <p:grpSp>
        <p:nvGrpSpPr>
          <p:cNvPr id="32" name="组合 31"/>
          <p:cNvGrpSpPr/>
          <p:nvPr/>
        </p:nvGrpSpPr>
        <p:grpSpPr>
          <a:xfrm>
            <a:off x="4944493" y="2533446"/>
            <a:ext cx="1601649" cy="1359398"/>
            <a:chOff x="7388330" y="3692384"/>
            <a:chExt cx="2397222" cy="2093640"/>
          </a:xfrm>
        </p:grpSpPr>
        <p:grpSp>
          <p:nvGrpSpPr>
            <p:cNvPr id="33" name="组合 32"/>
            <p:cNvGrpSpPr/>
            <p:nvPr/>
          </p:nvGrpSpPr>
          <p:grpSpPr>
            <a:xfrm>
              <a:off x="7388330" y="3692384"/>
              <a:ext cx="2397222" cy="2093640"/>
              <a:chOff x="7388330" y="3692384"/>
              <a:chExt cx="2397222" cy="2093640"/>
            </a:xfrm>
          </p:grpSpPr>
          <p:grpSp>
            <p:nvGrpSpPr>
              <p:cNvPr id="35" name="组合 34"/>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36"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BBCF61"/>
              </a:solidFill>
              <a:ln w="7938" cap="flat">
                <a:noFill/>
                <a:prstDash val="solid"/>
                <a:miter lim="800000"/>
              </a:ln>
              <a:effectLst>
                <a:innerShdw blurRad="152400">
                  <a:schemeClr val="tx1">
                    <a:lumMod val="65000"/>
                    <a:lumOff val="35000"/>
                    <a:alpha val="41000"/>
                  </a:schemeClr>
                </a:innerShdw>
              </a:effectLst>
            </p:spPr>
            <p:txBody>
              <a:bodyPr vert="horz" wrap="square" lIns="68564" tIns="34282" rIns="68564" bIns="34282" numCol="1" anchor="t" anchorCtr="0" compatLnSpc="1"/>
              <a:lstStyle/>
              <a:p>
                <a:endParaRPr lang="zh-CN" altLang="en-US" sz="1100">
                  <a:latin typeface="Impact" panose="020B0806030902050204" pitchFamily="34" charset="0"/>
                  <a:ea typeface="微软雅黑" panose="020B0503020204020204" charset="-122"/>
                </a:endParaRPr>
              </a:p>
            </p:txBody>
          </p:sp>
        </p:grpSp>
        <p:sp>
          <p:nvSpPr>
            <p:cNvPr id="34" name="TextBox 90"/>
            <p:cNvSpPr txBox="1"/>
            <p:nvPr/>
          </p:nvSpPr>
          <p:spPr>
            <a:xfrm>
              <a:off x="8051888" y="4299374"/>
              <a:ext cx="1010287" cy="900625"/>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ea typeface="微软雅黑" panose="020B0503020204020204" charset="-122"/>
                </a:rPr>
                <a:t>04</a:t>
              </a:r>
              <a:endParaRPr lang="zh-CN" altLang="en-US" sz="3200" dirty="0">
                <a:solidFill>
                  <a:schemeClr val="bg1"/>
                </a:solidFill>
                <a:latin typeface="Impact" panose="020B0806030902050204" pitchFamily="34" charset="0"/>
                <a:ea typeface="微软雅黑" panose="020B0503020204020204" charset="-122"/>
              </a:endParaRPr>
            </a:p>
          </p:txBody>
        </p:sp>
      </p:grpSp>
      <p:grpSp>
        <p:nvGrpSpPr>
          <p:cNvPr id="39" name="组合 38"/>
          <p:cNvGrpSpPr/>
          <p:nvPr/>
        </p:nvGrpSpPr>
        <p:grpSpPr>
          <a:xfrm>
            <a:off x="1626569" y="3415153"/>
            <a:ext cx="1027510" cy="475403"/>
            <a:chOff x="2328257" y="4927865"/>
            <a:chExt cx="1537897" cy="732179"/>
          </a:xfrm>
        </p:grpSpPr>
        <p:sp>
          <p:nvSpPr>
            <p:cNvPr id="40" name="TextBox 52"/>
            <p:cNvSpPr txBox="1"/>
            <p:nvPr/>
          </p:nvSpPr>
          <p:spPr>
            <a:xfrm>
              <a:off x="2328257" y="4927865"/>
              <a:ext cx="1537897" cy="497714"/>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41" name="TextBox 75"/>
            <p:cNvSpPr txBox="1"/>
            <p:nvPr/>
          </p:nvSpPr>
          <p:spPr>
            <a:xfrm>
              <a:off x="2405214" y="5322309"/>
              <a:ext cx="1446684" cy="337735"/>
            </a:xfrm>
            <a:prstGeom prst="rect">
              <a:avLst/>
            </a:prstGeom>
            <a:noFill/>
          </p:spPr>
          <p:txBody>
            <a:bodyPr wrap="square" rtlCol="0">
              <a:spAutoFit/>
            </a:bodyPr>
            <a:lstStyle/>
            <a:p>
              <a:endParaRPr lang="zh-CN" altLang="en-US" sz="8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2845660" y="2028787"/>
            <a:ext cx="1027510" cy="454559"/>
            <a:chOff x="4246958" y="2731461"/>
            <a:chExt cx="1537897" cy="700077"/>
          </a:xfrm>
        </p:grpSpPr>
        <p:sp>
          <p:nvSpPr>
            <p:cNvPr id="43" name="TextBox 100"/>
            <p:cNvSpPr txBox="1"/>
            <p:nvPr/>
          </p:nvSpPr>
          <p:spPr>
            <a:xfrm>
              <a:off x="4246958" y="2731461"/>
              <a:ext cx="1537897" cy="497714"/>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44" name="TextBox 101"/>
            <p:cNvSpPr txBox="1"/>
            <p:nvPr/>
          </p:nvSpPr>
          <p:spPr>
            <a:xfrm>
              <a:off x="4335082" y="3111579"/>
              <a:ext cx="1286285" cy="319959"/>
            </a:xfrm>
            <a:prstGeom prst="rect">
              <a:avLst/>
            </a:prstGeom>
            <a:noFill/>
          </p:spPr>
          <p:txBody>
            <a:bodyPr wrap="square" rtlCol="0">
              <a:spAutoFit/>
            </a:bodyPr>
            <a:lstStyle/>
            <a:p>
              <a:endParaRPr lang="zh-CN" altLang="en-US" sz="7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5" name="组合 44"/>
          <p:cNvGrpSpPr/>
          <p:nvPr/>
        </p:nvGrpSpPr>
        <p:grpSpPr>
          <a:xfrm>
            <a:off x="4080204" y="3448139"/>
            <a:ext cx="1027510" cy="474349"/>
            <a:chOff x="5982926" y="4927865"/>
            <a:chExt cx="1537897" cy="730556"/>
          </a:xfrm>
        </p:grpSpPr>
        <p:sp>
          <p:nvSpPr>
            <p:cNvPr id="46" name="TextBox 106"/>
            <p:cNvSpPr txBox="1"/>
            <p:nvPr/>
          </p:nvSpPr>
          <p:spPr>
            <a:xfrm>
              <a:off x="5982926" y="4927865"/>
              <a:ext cx="1537897" cy="497714"/>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47" name="TextBox 107"/>
            <p:cNvSpPr txBox="1"/>
            <p:nvPr/>
          </p:nvSpPr>
          <p:spPr>
            <a:xfrm>
              <a:off x="6071050" y="5338462"/>
              <a:ext cx="1286285" cy="319959"/>
            </a:xfrm>
            <a:prstGeom prst="rect">
              <a:avLst/>
            </a:prstGeom>
            <a:noFill/>
          </p:spPr>
          <p:txBody>
            <a:bodyPr wrap="square" rtlCol="0">
              <a:spAutoFit/>
            </a:bodyPr>
            <a:lstStyle/>
            <a:p>
              <a:endParaRPr lang="zh-CN" altLang="en-US" sz="7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8" name="组合 47"/>
          <p:cNvGrpSpPr/>
          <p:nvPr/>
        </p:nvGrpSpPr>
        <p:grpSpPr>
          <a:xfrm>
            <a:off x="5245850" y="2028787"/>
            <a:ext cx="1027510" cy="454559"/>
            <a:chOff x="7839376" y="2731461"/>
            <a:chExt cx="1537897" cy="700077"/>
          </a:xfrm>
        </p:grpSpPr>
        <p:sp>
          <p:nvSpPr>
            <p:cNvPr id="49" name="TextBox 108"/>
            <p:cNvSpPr txBox="1"/>
            <p:nvPr/>
          </p:nvSpPr>
          <p:spPr>
            <a:xfrm>
              <a:off x="7839376" y="2731461"/>
              <a:ext cx="1537897" cy="497714"/>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50" name="TextBox 109"/>
            <p:cNvSpPr txBox="1"/>
            <p:nvPr/>
          </p:nvSpPr>
          <p:spPr>
            <a:xfrm>
              <a:off x="7947820" y="3111579"/>
              <a:ext cx="1286285" cy="319959"/>
            </a:xfrm>
            <a:prstGeom prst="rect">
              <a:avLst/>
            </a:prstGeom>
            <a:noFill/>
          </p:spPr>
          <p:txBody>
            <a:bodyPr wrap="square" rtlCol="0">
              <a:spAutoFit/>
            </a:bodyPr>
            <a:lstStyle/>
            <a:p>
              <a:endParaRPr lang="zh-CN" altLang="en-US" sz="7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1" name="组合 50"/>
          <p:cNvGrpSpPr/>
          <p:nvPr/>
        </p:nvGrpSpPr>
        <p:grpSpPr>
          <a:xfrm>
            <a:off x="6524369" y="3448134"/>
            <a:ext cx="1027510" cy="441366"/>
            <a:chOff x="9752962" y="4978665"/>
            <a:chExt cx="1537897" cy="679760"/>
          </a:xfrm>
        </p:grpSpPr>
        <p:sp>
          <p:nvSpPr>
            <p:cNvPr id="52" name="TextBox 110"/>
            <p:cNvSpPr txBox="1"/>
            <p:nvPr/>
          </p:nvSpPr>
          <p:spPr>
            <a:xfrm>
              <a:off x="9752962" y="4978665"/>
              <a:ext cx="1537897" cy="497715"/>
            </a:xfrm>
            <a:prstGeom prst="rect">
              <a:avLst/>
            </a:prstGeom>
            <a:noFill/>
          </p:spPr>
          <p:txBody>
            <a:bodyPr wrap="square" rtlCol="0">
              <a:spAutoFit/>
            </a:bodyPr>
            <a:lstStyle/>
            <a:p>
              <a:r>
                <a:rPr lang="zh-CN" altLang="en-US" sz="15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53" name="TextBox 111"/>
            <p:cNvSpPr txBox="1"/>
            <p:nvPr/>
          </p:nvSpPr>
          <p:spPr>
            <a:xfrm>
              <a:off x="9841086" y="5338465"/>
              <a:ext cx="1286285" cy="319960"/>
            </a:xfrm>
            <a:prstGeom prst="rect">
              <a:avLst/>
            </a:prstGeom>
            <a:noFill/>
          </p:spPr>
          <p:txBody>
            <a:bodyPr wrap="square" rtlCol="0">
              <a:spAutoFit/>
            </a:bodyPr>
            <a:lstStyle/>
            <a:p>
              <a:endParaRPr lang="zh-CN" altLang="en-US" sz="750" dirty="0">
                <a:solidFill>
                  <a:schemeClr val="tx1">
                    <a:lumMod val="75000"/>
                    <a:lumOff val="25000"/>
                  </a:schemeClr>
                </a:solidFill>
                <a:latin typeface="微软雅黑" panose="020B0503020204020204" charset="-122"/>
                <a:ea typeface="微软雅黑" panose="020B0503020204020204" charset="-122"/>
              </a:endParaRPr>
            </a:p>
          </p:txBody>
        </p:sp>
      </p:grpSp>
      <p:sp>
        <p:nvSpPr>
          <p:cNvPr id="54" name="TextBox 56"/>
          <p:cNvSpPr txBox="1"/>
          <p:nvPr/>
        </p:nvSpPr>
        <p:spPr>
          <a:xfrm>
            <a:off x="-348419" y="457519"/>
            <a:ext cx="9703314" cy="389145"/>
          </a:xfrm>
          <a:prstGeom prst="rect">
            <a:avLst/>
          </a:prstGeom>
          <a:noFill/>
        </p:spPr>
        <p:txBody>
          <a:bodyPr wrap="square" lIns="80582" tIns="40291" rIns="80582" bIns="40291" rtlCol="0">
            <a:spAutoFit/>
          </a:bodyPr>
          <a:lstStyle/>
          <a:p>
            <a:pPr algn="ctr"/>
            <a:r>
              <a:rPr lang="en-US" altLang="zh-CN" sz="2000" dirty="0">
                <a:solidFill>
                  <a:schemeClr val="tx1">
                    <a:lumMod val="65000"/>
                    <a:lumOff val="35000"/>
                  </a:schemeClr>
                </a:solidFill>
                <a:latin typeface="微软雅黑" panose="020B0503020204020204" charset="-122"/>
                <a:ea typeface="微软雅黑" panose="020B0503020204020204" charset="-122"/>
              </a:rPr>
              <a:t>&gt;&gt;&gt;&gt;&gt;&gt;&gt;&gt;&gt;&gt;&gt;&gt;&gt;&gt;&gt;&gt;   </a:t>
            </a:r>
            <a:r>
              <a:rPr lang="zh-CN" altLang="en-US" sz="2000" dirty="0">
                <a:solidFill>
                  <a:schemeClr val="tx1">
                    <a:lumMod val="65000"/>
                    <a:lumOff val="35000"/>
                  </a:schemeClr>
                </a:solidFill>
                <a:latin typeface="微软雅黑" panose="020B0503020204020204" charset="-122"/>
                <a:ea typeface="微软雅黑" panose="020B0503020204020204" charset="-122"/>
              </a:rPr>
              <a:t>主目录  </a:t>
            </a:r>
            <a:r>
              <a:rPr lang="en-US" altLang="zh-CN" sz="2000" dirty="0">
                <a:solidFill>
                  <a:schemeClr val="tx1">
                    <a:lumMod val="65000"/>
                    <a:lumOff val="35000"/>
                  </a:schemeClr>
                </a:solidFill>
                <a:latin typeface="微软雅黑" panose="020B0503020204020204" charset="-122"/>
                <a:ea typeface="微软雅黑" panose="020B0503020204020204" charset="-122"/>
              </a:rPr>
              <a:t>&gt;&gt;&gt;&gt;&gt;&gt;&gt;&gt;&gt;&gt;&gt;&gt;&gt;&gt;&gt;&gt;&gt;</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300" fill="hold"/>
                                        <p:tgtEl>
                                          <p:spTgt spid="54"/>
                                        </p:tgtEl>
                                        <p:attrNameLst>
                                          <p:attrName>ppt_w</p:attrName>
                                        </p:attrNameLst>
                                      </p:cBhvr>
                                      <p:tavLst>
                                        <p:tav tm="0">
                                          <p:val>
                                            <p:strVal val="#ppt_w"/>
                                          </p:val>
                                        </p:tav>
                                        <p:tav tm="100000">
                                          <p:val>
                                            <p:strVal val="#ppt_w"/>
                                          </p:val>
                                        </p:tav>
                                      </p:tavLst>
                                    </p:anim>
                                    <p:anim calcmode="lin" valueType="num">
                                      <p:cBhvr>
                                        <p:cTn id="8" dur="300" fill="hold"/>
                                        <p:tgtEl>
                                          <p:spTgt spid="54"/>
                                        </p:tgtEl>
                                        <p:attrNameLst>
                                          <p:attrName>ppt_h</p:attrName>
                                        </p:attrNameLst>
                                      </p:cBhvr>
                                      <p:tavLst>
                                        <p:tav tm="0" fmla="#ppt_h*sin(2.5*pi*$)">
                                          <p:val>
                                            <p:fltVal val="0"/>
                                          </p:val>
                                        </p:tav>
                                        <p:tav tm="100000">
                                          <p:val>
                                            <p:fltVal val="1"/>
                                          </p:val>
                                        </p:tav>
                                      </p:tavLst>
                                    </p:anim>
                                  </p:childTnLst>
                                </p:cTn>
                              </p:par>
                            </p:childTnLst>
                          </p:cTn>
                        </p:par>
                        <p:par>
                          <p:cTn id="9" fill="hold">
                            <p:stCondLst>
                              <p:cond delay="0"/>
                            </p:stCondLst>
                            <p:childTnLst>
                              <p:par>
                                <p:cTn id="10" presetID="23" presetClass="entr" presetSubtype="52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 calcmode="lin" valueType="num">
                                      <p:cBhvr>
                                        <p:cTn id="14" dur="500" fill="hold"/>
                                        <p:tgtEl>
                                          <p:spTgt spid="19"/>
                                        </p:tgtEl>
                                        <p:attrNameLst>
                                          <p:attrName>ppt_x</p:attrName>
                                        </p:attrNameLst>
                                      </p:cBhvr>
                                      <p:tavLst>
                                        <p:tav tm="0">
                                          <p:val>
                                            <p:fltVal val="0.5"/>
                                          </p:val>
                                        </p:tav>
                                        <p:tav tm="100000">
                                          <p:val>
                                            <p:strVal val="#ppt_x"/>
                                          </p:val>
                                        </p:tav>
                                      </p:tavLst>
                                    </p:anim>
                                    <p:anim calcmode="lin" valueType="num">
                                      <p:cBhvr>
                                        <p:cTn id="15" dur="500" fill="hold"/>
                                        <p:tgtEl>
                                          <p:spTgt spid="19"/>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3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 calcmode="lin" valueType="num">
                                      <p:cBhvr>
                                        <p:cTn id="20" dur="500" fill="hold"/>
                                        <p:tgtEl>
                                          <p:spTgt spid="25"/>
                                        </p:tgtEl>
                                        <p:attrNameLst>
                                          <p:attrName>ppt_x</p:attrName>
                                        </p:attrNameLst>
                                      </p:cBhvr>
                                      <p:tavLst>
                                        <p:tav tm="0">
                                          <p:val>
                                            <p:fltVal val="0.5"/>
                                          </p:val>
                                        </p:tav>
                                        <p:tav tm="100000">
                                          <p:val>
                                            <p:strVal val="#ppt_x"/>
                                          </p:val>
                                        </p:tav>
                                      </p:tavLst>
                                    </p:anim>
                                    <p:anim calcmode="lin" valueType="num">
                                      <p:cBhvr>
                                        <p:cTn id="21" dur="500" fill="hold"/>
                                        <p:tgtEl>
                                          <p:spTgt spid="25"/>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6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90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ppt_x</p:attrName>
                                        </p:attrNameLst>
                                      </p:cBhvr>
                                      <p:tavLst>
                                        <p:tav tm="0">
                                          <p:val>
                                            <p:fltVal val="0.5"/>
                                          </p:val>
                                        </p:tav>
                                        <p:tav tm="100000">
                                          <p:val>
                                            <p:strVal val="#ppt_x"/>
                                          </p:val>
                                        </p:tav>
                                      </p:tavLst>
                                    </p:anim>
                                    <p:anim calcmode="lin" valueType="num">
                                      <p:cBhvr>
                                        <p:cTn id="33" dur="500" fill="hold"/>
                                        <p:tgtEl>
                                          <p:spTgt spid="32"/>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2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42" presetClass="entr" presetSubtype="0" fill="hold" nodeType="withEffect">
                                  <p:stCondLst>
                                    <p:cond delay="14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60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8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00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000"/>
                                        <p:tgtEl>
                                          <p:spTgt spid="51"/>
                                        </p:tgtEl>
                                      </p:cBhvr>
                                    </p:animEffect>
                                    <p:anim calcmode="lin" valueType="num">
                                      <p:cBhvr>
                                        <p:cTn id="63" dur="2000" fill="hold"/>
                                        <p:tgtEl>
                                          <p:spTgt spid="51"/>
                                        </p:tgtEl>
                                        <p:attrNameLst>
                                          <p:attrName>ppt_x</p:attrName>
                                        </p:attrNameLst>
                                      </p:cBhvr>
                                      <p:tavLst>
                                        <p:tav tm="0">
                                          <p:val>
                                            <p:strVal val="#ppt_x"/>
                                          </p:val>
                                        </p:tav>
                                        <p:tav tm="100000">
                                          <p:val>
                                            <p:strVal val="#ppt_x"/>
                                          </p:val>
                                        </p:tav>
                                      </p:tavLst>
                                    </p:anim>
                                    <p:anim calcmode="lin" valueType="num">
                                      <p:cBhvr>
                                        <p:cTn id="64" dur="2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Freeform 233"/>
          <p:cNvSpPr/>
          <p:nvPr/>
        </p:nvSpPr>
        <p:spPr bwMode="auto">
          <a:xfrm>
            <a:off x="4812659" y="1743852"/>
            <a:ext cx="1266586" cy="1258338"/>
          </a:xfrm>
          <a:custGeom>
            <a:avLst/>
            <a:gdLst>
              <a:gd name="T0" fmla="*/ 21 w 129"/>
              <a:gd name="T1" fmla="*/ 128 h 128"/>
              <a:gd name="T2" fmla="*/ 117 w 129"/>
              <a:gd name="T3" fmla="*/ 128 h 128"/>
              <a:gd name="T4" fmla="*/ 125 w 129"/>
              <a:gd name="T5" fmla="*/ 115 h 128"/>
              <a:gd name="T6" fmla="*/ 62 w 129"/>
              <a:gd name="T7" fmla="*/ 7 h 128"/>
              <a:gd name="T8" fmla="*/ 47 w 129"/>
              <a:gd name="T9" fmla="*/ 7 h 128"/>
              <a:gd name="T10" fmla="*/ 0 w 129"/>
              <a:gd name="T11" fmla="*/ 90 h 128"/>
              <a:gd name="T12" fmla="*/ 21 w 129"/>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9" h="128">
                <a:moveTo>
                  <a:pt x="21" y="128"/>
                </a:moveTo>
                <a:cubicBezTo>
                  <a:pt x="117" y="128"/>
                  <a:pt x="117" y="128"/>
                  <a:pt x="117" y="128"/>
                </a:cubicBezTo>
                <a:cubicBezTo>
                  <a:pt x="126" y="128"/>
                  <a:pt x="129" y="123"/>
                  <a:pt x="125" y="115"/>
                </a:cubicBezTo>
                <a:cubicBezTo>
                  <a:pt x="62" y="7"/>
                  <a:pt x="62" y="7"/>
                  <a:pt x="62" y="7"/>
                </a:cubicBezTo>
                <a:cubicBezTo>
                  <a:pt x="58" y="0"/>
                  <a:pt x="51" y="0"/>
                  <a:pt x="47" y="7"/>
                </a:cubicBezTo>
                <a:cubicBezTo>
                  <a:pt x="0" y="90"/>
                  <a:pt x="0" y="90"/>
                  <a:pt x="0" y="90"/>
                </a:cubicBezTo>
                <a:cubicBezTo>
                  <a:pt x="11" y="99"/>
                  <a:pt x="19" y="113"/>
                  <a:pt x="21" y="128"/>
                </a:cubicBezTo>
                <a:close/>
              </a:path>
            </a:pathLst>
          </a:custGeom>
          <a:solidFill>
            <a:srgbClr val="7F8EC0"/>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sp>
        <p:nvSpPr>
          <p:cNvPr id="5" name="Freeform 234"/>
          <p:cNvSpPr/>
          <p:nvPr/>
        </p:nvSpPr>
        <p:spPr bwMode="auto">
          <a:xfrm>
            <a:off x="4812659" y="3090171"/>
            <a:ext cx="1266586" cy="1258338"/>
          </a:xfrm>
          <a:custGeom>
            <a:avLst/>
            <a:gdLst>
              <a:gd name="T0" fmla="*/ 117 w 129"/>
              <a:gd name="T1" fmla="*/ 0 h 128"/>
              <a:gd name="T2" fmla="*/ 21 w 129"/>
              <a:gd name="T3" fmla="*/ 0 h 128"/>
              <a:gd name="T4" fmla="*/ 0 w 129"/>
              <a:gd name="T5" fmla="*/ 38 h 128"/>
              <a:gd name="T6" fmla="*/ 47 w 129"/>
              <a:gd name="T7" fmla="*/ 121 h 128"/>
              <a:gd name="T8" fmla="*/ 62 w 129"/>
              <a:gd name="T9" fmla="*/ 121 h 128"/>
              <a:gd name="T10" fmla="*/ 125 w 129"/>
              <a:gd name="T11" fmla="*/ 12 h 128"/>
              <a:gd name="T12" fmla="*/ 117 w 129"/>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29" h="128">
                <a:moveTo>
                  <a:pt x="117" y="0"/>
                </a:moveTo>
                <a:cubicBezTo>
                  <a:pt x="21" y="0"/>
                  <a:pt x="21" y="0"/>
                  <a:pt x="21" y="0"/>
                </a:cubicBezTo>
                <a:cubicBezTo>
                  <a:pt x="19" y="15"/>
                  <a:pt x="11" y="29"/>
                  <a:pt x="0" y="38"/>
                </a:cubicBezTo>
                <a:cubicBezTo>
                  <a:pt x="47" y="121"/>
                  <a:pt x="47" y="121"/>
                  <a:pt x="47" y="121"/>
                </a:cubicBezTo>
                <a:cubicBezTo>
                  <a:pt x="51" y="128"/>
                  <a:pt x="58" y="128"/>
                  <a:pt x="62" y="121"/>
                </a:cubicBezTo>
                <a:cubicBezTo>
                  <a:pt x="125" y="12"/>
                  <a:pt x="125" y="12"/>
                  <a:pt x="125" y="12"/>
                </a:cubicBezTo>
                <a:cubicBezTo>
                  <a:pt x="129" y="5"/>
                  <a:pt x="126" y="0"/>
                  <a:pt x="117" y="0"/>
                </a:cubicBezTo>
                <a:close/>
              </a:path>
            </a:pathLst>
          </a:custGeom>
          <a:solidFill>
            <a:srgbClr val="BBCF61"/>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sp>
        <p:nvSpPr>
          <p:cNvPr id="6" name="Freeform 235"/>
          <p:cNvSpPr/>
          <p:nvPr/>
        </p:nvSpPr>
        <p:spPr bwMode="auto">
          <a:xfrm>
            <a:off x="2898118" y="1743852"/>
            <a:ext cx="1276667" cy="1258338"/>
          </a:xfrm>
          <a:custGeom>
            <a:avLst/>
            <a:gdLst>
              <a:gd name="T0" fmla="*/ 130 w 130"/>
              <a:gd name="T1" fmla="*/ 90 h 128"/>
              <a:gd name="T2" fmla="*/ 82 w 130"/>
              <a:gd name="T3" fmla="*/ 7 h 128"/>
              <a:gd name="T4" fmla="*/ 67 w 130"/>
              <a:gd name="T5" fmla="*/ 7 h 128"/>
              <a:gd name="T6" fmla="*/ 4 w 130"/>
              <a:gd name="T7" fmla="*/ 115 h 128"/>
              <a:gd name="T8" fmla="*/ 12 w 130"/>
              <a:gd name="T9" fmla="*/ 128 h 128"/>
              <a:gd name="T10" fmla="*/ 109 w 130"/>
              <a:gd name="T11" fmla="*/ 128 h 128"/>
              <a:gd name="T12" fmla="*/ 130 w 130"/>
              <a:gd name="T13" fmla="*/ 90 h 128"/>
            </a:gdLst>
            <a:ahLst/>
            <a:cxnLst>
              <a:cxn ang="0">
                <a:pos x="T0" y="T1"/>
              </a:cxn>
              <a:cxn ang="0">
                <a:pos x="T2" y="T3"/>
              </a:cxn>
              <a:cxn ang="0">
                <a:pos x="T4" y="T5"/>
              </a:cxn>
              <a:cxn ang="0">
                <a:pos x="T6" y="T7"/>
              </a:cxn>
              <a:cxn ang="0">
                <a:pos x="T8" y="T9"/>
              </a:cxn>
              <a:cxn ang="0">
                <a:pos x="T10" y="T11"/>
              </a:cxn>
              <a:cxn ang="0">
                <a:pos x="T12" y="T13"/>
              </a:cxn>
            </a:cxnLst>
            <a:rect l="0" t="0" r="r" b="b"/>
            <a:pathLst>
              <a:path w="130" h="128">
                <a:moveTo>
                  <a:pt x="130" y="90"/>
                </a:moveTo>
                <a:cubicBezTo>
                  <a:pt x="82" y="7"/>
                  <a:pt x="82" y="7"/>
                  <a:pt x="82" y="7"/>
                </a:cubicBezTo>
                <a:cubicBezTo>
                  <a:pt x="78" y="0"/>
                  <a:pt x="71" y="0"/>
                  <a:pt x="67" y="7"/>
                </a:cubicBezTo>
                <a:cubicBezTo>
                  <a:pt x="4" y="115"/>
                  <a:pt x="4" y="115"/>
                  <a:pt x="4" y="115"/>
                </a:cubicBezTo>
                <a:cubicBezTo>
                  <a:pt x="0" y="123"/>
                  <a:pt x="4" y="128"/>
                  <a:pt x="12" y="128"/>
                </a:cubicBezTo>
                <a:cubicBezTo>
                  <a:pt x="109" y="128"/>
                  <a:pt x="109" y="128"/>
                  <a:pt x="109" y="128"/>
                </a:cubicBezTo>
                <a:cubicBezTo>
                  <a:pt x="110" y="113"/>
                  <a:pt x="118" y="99"/>
                  <a:pt x="130" y="90"/>
                </a:cubicBezTo>
                <a:close/>
              </a:path>
            </a:pathLst>
          </a:custGeom>
          <a:solidFill>
            <a:srgbClr val="E2A4C1"/>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sp>
        <p:nvSpPr>
          <p:cNvPr id="7" name="Freeform 236"/>
          <p:cNvSpPr/>
          <p:nvPr/>
        </p:nvSpPr>
        <p:spPr bwMode="auto">
          <a:xfrm>
            <a:off x="2898118" y="3090171"/>
            <a:ext cx="1276667" cy="1258338"/>
          </a:xfrm>
          <a:custGeom>
            <a:avLst/>
            <a:gdLst>
              <a:gd name="T0" fmla="*/ 109 w 130"/>
              <a:gd name="T1" fmla="*/ 0 h 128"/>
              <a:gd name="T2" fmla="*/ 12 w 130"/>
              <a:gd name="T3" fmla="*/ 0 h 128"/>
              <a:gd name="T4" fmla="*/ 4 w 130"/>
              <a:gd name="T5" fmla="*/ 12 h 128"/>
              <a:gd name="T6" fmla="*/ 67 w 130"/>
              <a:gd name="T7" fmla="*/ 121 h 128"/>
              <a:gd name="T8" fmla="*/ 82 w 130"/>
              <a:gd name="T9" fmla="*/ 121 h 128"/>
              <a:gd name="T10" fmla="*/ 130 w 130"/>
              <a:gd name="T11" fmla="*/ 38 h 128"/>
              <a:gd name="T12" fmla="*/ 109 w 1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30" h="128">
                <a:moveTo>
                  <a:pt x="109" y="0"/>
                </a:moveTo>
                <a:cubicBezTo>
                  <a:pt x="12" y="0"/>
                  <a:pt x="12" y="0"/>
                  <a:pt x="12" y="0"/>
                </a:cubicBezTo>
                <a:cubicBezTo>
                  <a:pt x="4" y="0"/>
                  <a:pt x="0" y="5"/>
                  <a:pt x="4" y="12"/>
                </a:cubicBezTo>
                <a:cubicBezTo>
                  <a:pt x="67" y="121"/>
                  <a:pt x="67" y="121"/>
                  <a:pt x="67" y="121"/>
                </a:cubicBezTo>
                <a:cubicBezTo>
                  <a:pt x="71" y="128"/>
                  <a:pt x="78" y="128"/>
                  <a:pt x="82" y="121"/>
                </a:cubicBezTo>
                <a:cubicBezTo>
                  <a:pt x="130" y="38"/>
                  <a:pt x="130" y="38"/>
                  <a:pt x="130" y="38"/>
                </a:cubicBezTo>
                <a:cubicBezTo>
                  <a:pt x="118" y="29"/>
                  <a:pt x="110" y="15"/>
                  <a:pt x="109" y="0"/>
                </a:cubicBezTo>
                <a:close/>
              </a:path>
            </a:pathLst>
          </a:custGeom>
          <a:solidFill>
            <a:srgbClr val="0D7248"/>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sp>
        <p:nvSpPr>
          <p:cNvPr id="8" name="Freeform 237"/>
          <p:cNvSpPr/>
          <p:nvPr/>
        </p:nvSpPr>
        <p:spPr bwMode="auto">
          <a:xfrm>
            <a:off x="3752283" y="1655869"/>
            <a:ext cx="1452633" cy="923819"/>
          </a:xfrm>
          <a:custGeom>
            <a:avLst/>
            <a:gdLst>
              <a:gd name="T0" fmla="*/ 98 w 148"/>
              <a:gd name="T1" fmla="*/ 93 h 94"/>
              <a:gd name="T2" fmla="*/ 144 w 148"/>
              <a:gd name="T3" fmla="*/ 13 h 94"/>
              <a:gd name="T4" fmla="*/ 136 w 148"/>
              <a:gd name="T5" fmla="*/ 0 h 94"/>
              <a:gd name="T6" fmla="*/ 11 w 148"/>
              <a:gd name="T7" fmla="*/ 0 h 94"/>
              <a:gd name="T8" fmla="*/ 4 w 148"/>
              <a:gd name="T9" fmla="*/ 13 h 94"/>
              <a:gd name="T10" fmla="*/ 50 w 148"/>
              <a:gd name="T11" fmla="*/ 94 h 94"/>
              <a:gd name="T12" fmla="*/ 75 w 148"/>
              <a:gd name="T13" fmla="*/ 88 h 94"/>
              <a:gd name="T14" fmla="*/ 98 w 148"/>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4">
                <a:moveTo>
                  <a:pt x="98" y="93"/>
                </a:moveTo>
                <a:cubicBezTo>
                  <a:pt x="144" y="13"/>
                  <a:pt x="144" y="13"/>
                  <a:pt x="144" y="13"/>
                </a:cubicBezTo>
                <a:cubicBezTo>
                  <a:pt x="148" y="6"/>
                  <a:pt x="145" y="0"/>
                  <a:pt x="136" y="0"/>
                </a:cubicBezTo>
                <a:cubicBezTo>
                  <a:pt x="11" y="0"/>
                  <a:pt x="11" y="0"/>
                  <a:pt x="11" y="0"/>
                </a:cubicBezTo>
                <a:cubicBezTo>
                  <a:pt x="3" y="0"/>
                  <a:pt x="0" y="6"/>
                  <a:pt x="4" y="13"/>
                </a:cubicBezTo>
                <a:cubicBezTo>
                  <a:pt x="50" y="94"/>
                  <a:pt x="50" y="94"/>
                  <a:pt x="50" y="94"/>
                </a:cubicBezTo>
                <a:cubicBezTo>
                  <a:pt x="58" y="90"/>
                  <a:pt x="66" y="88"/>
                  <a:pt x="75" y="88"/>
                </a:cubicBezTo>
                <a:cubicBezTo>
                  <a:pt x="83" y="88"/>
                  <a:pt x="91" y="90"/>
                  <a:pt x="98" y="93"/>
                </a:cubicBezTo>
                <a:close/>
              </a:path>
            </a:pathLst>
          </a:custGeom>
          <a:solidFill>
            <a:srgbClr val="A4CE9C"/>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sp>
        <p:nvSpPr>
          <p:cNvPr id="9" name="Freeform 238"/>
          <p:cNvSpPr/>
          <p:nvPr/>
        </p:nvSpPr>
        <p:spPr bwMode="auto">
          <a:xfrm>
            <a:off x="3752283" y="3512672"/>
            <a:ext cx="1452633" cy="923819"/>
          </a:xfrm>
          <a:custGeom>
            <a:avLst/>
            <a:gdLst>
              <a:gd name="T0" fmla="*/ 50 w 148"/>
              <a:gd name="T1" fmla="*/ 0 h 94"/>
              <a:gd name="T2" fmla="*/ 4 w 148"/>
              <a:gd name="T3" fmla="*/ 81 h 94"/>
              <a:gd name="T4" fmla="*/ 11 w 148"/>
              <a:gd name="T5" fmla="*/ 94 h 94"/>
              <a:gd name="T6" fmla="*/ 136 w 148"/>
              <a:gd name="T7" fmla="*/ 94 h 94"/>
              <a:gd name="T8" fmla="*/ 144 w 148"/>
              <a:gd name="T9" fmla="*/ 81 h 94"/>
              <a:gd name="T10" fmla="*/ 98 w 148"/>
              <a:gd name="T11" fmla="*/ 1 h 94"/>
              <a:gd name="T12" fmla="*/ 75 w 148"/>
              <a:gd name="T13" fmla="*/ 6 h 94"/>
              <a:gd name="T14" fmla="*/ 50 w 148"/>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4">
                <a:moveTo>
                  <a:pt x="50" y="0"/>
                </a:moveTo>
                <a:cubicBezTo>
                  <a:pt x="4" y="81"/>
                  <a:pt x="4" y="81"/>
                  <a:pt x="4" y="81"/>
                </a:cubicBezTo>
                <a:cubicBezTo>
                  <a:pt x="0" y="88"/>
                  <a:pt x="3" y="94"/>
                  <a:pt x="11" y="94"/>
                </a:cubicBezTo>
                <a:cubicBezTo>
                  <a:pt x="136" y="94"/>
                  <a:pt x="136" y="94"/>
                  <a:pt x="136" y="94"/>
                </a:cubicBezTo>
                <a:cubicBezTo>
                  <a:pt x="145" y="94"/>
                  <a:pt x="148" y="88"/>
                  <a:pt x="144" y="81"/>
                </a:cubicBezTo>
                <a:cubicBezTo>
                  <a:pt x="98" y="1"/>
                  <a:pt x="98" y="1"/>
                  <a:pt x="98" y="1"/>
                </a:cubicBezTo>
                <a:cubicBezTo>
                  <a:pt x="91" y="4"/>
                  <a:pt x="83" y="6"/>
                  <a:pt x="75" y="6"/>
                </a:cubicBezTo>
                <a:cubicBezTo>
                  <a:pt x="66" y="6"/>
                  <a:pt x="58" y="4"/>
                  <a:pt x="50" y="0"/>
                </a:cubicBezTo>
                <a:close/>
              </a:path>
            </a:pathLst>
          </a:custGeom>
          <a:solidFill>
            <a:srgbClr val="E2A4C1"/>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075" y="2655293"/>
            <a:ext cx="813388" cy="813388"/>
          </a:xfrm>
          <a:prstGeom prst="rect">
            <a:avLst/>
          </a:prstGeom>
          <a:effectLst>
            <a:outerShdw blurRad="254000" dir="2700000" sx="102000" sy="102000" algn="tl" rotWithShape="0">
              <a:prstClr val="black">
                <a:alpha val="28000"/>
              </a:prstClr>
            </a:outerShdw>
          </a:effectLst>
        </p:spPr>
      </p:pic>
      <p:grpSp>
        <p:nvGrpSpPr>
          <p:cNvPr id="11" name="组合 10"/>
          <p:cNvGrpSpPr/>
          <p:nvPr/>
        </p:nvGrpSpPr>
        <p:grpSpPr>
          <a:xfrm>
            <a:off x="4125324" y="1777368"/>
            <a:ext cx="849913" cy="617278"/>
            <a:chOff x="5414156" y="1307920"/>
            <a:chExt cx="1472183" cy="1069222"/>
          </a:xfrm>
        </p:grpSpPr>
        <p:sp>
          <p:nvSpPr>
            <p:cNvPr id="12" name="文本框 11"/>
            <p:cNvSpPr txBox="1"/>
            <p:nvPr/>
          </p:nvSpPr>
          <p:spPr>
            <a:xfrm>
              <a:off x="5708202" y="1601678"/>
              <a:ext cx="789126"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01</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13" name="文本框 12"/>
            <p:cNvSpPr txBox="1"/>
            <p:nvPr/>
          </p:nvSpPr>
          <p:spPr>
            <a:xfrm>
              <a:off x="5414156" y="1307920"/>
              <a:ext cx="1472183"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sp>
        <p:nvSpPr>
          <p:cNvPr id="14" name="Freeform 307"/>
          <p:cNvSpPr>
            <a:spLocks noChangeAspect="1" noEditPoints="1"/>
          </p:cNvSpPr>
          <p:nvPr/>
        </p:nvSpPr>
        <p:spPr bwMode="auto">
          <a:xfrm>
            <a:off x="4368755" y="2878266"/>
            <a:ext cx="251633" cy="367610"/>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ysClr val="window" lastClr="FFFFFF">
              <a:lumMod val="65000"/>
            </a:sysClr>
          </a:solidFill>
          <a:ln>
            <a:noFill/>
          </a:ln>
        </p:spPr>
        <p:txBody>
          <a:bodyPr vert="horz" wrap="square" lIns="52790" tIns="26395" rIns="52790" bIns="26395" numCol="1" anchor="t" anchorCtr="0" compatLnSpc="1"/>
          <a:lstStyle/>
          <a:p>
            <a:pPr marL="0" marR="0" lvl="0" indent="0" defTabSz="760095" eaLnBrk="1" fontAlgn="auto" latinLnBrk="0" hangingPunct="1">
              <a:lnSpc>
                <a:spcPct val="100000"/>
              </a:lnSpc>
              <a:spcBef>
                <a:spcPts val="0"/>
              </a:spcBef>
              <a:spcAft>
                <a:spcPts val="0"/>
              </a:spcAft>
              <a:buClrTx/>
              <a:buSzTx/>
              <a:buFontTx/>
              <a:buNone/>
              <a:defRPr/>
            </a:pPr>
            <a:endParaRPr kumimoji="0" lang="zh-CN" altLang="en-US" sz="1040" b="0" i="0" u="none" strike="noStrike" kern="0" cap="none" spc="0" normalizeH="0" baseline="0" noProof="0">
              <a:ln>
                <a:noFill/>
              </a:ln>
              <a:solidFill>
                <a:prstClr val="black">
                  <a:lumMod val="85000"/>
                  <a:lumOff val="15000"/>
                </a:prstClr>
              </a:solidFill>
              <a:effectLst/>
              <a:uLnTx/>
              <a:uFillTx/>
            </a:endParaRPr>
          </a:p>
        </p:txBody>
      </p:sp>
      <p:grpSp>
        <p:nvGrpSpPr>
          <p:cNvPr id="15" name="组合 14"/>
          <p:cNvGrpSpPr/>
          <p:nvPr/>
        </p:nvGrpSpPr>
        <p:grpSpPr>
          <a:xfrm>
            <a:off x="4107942" y="3737209"/>
            <a:ext cx="849913" cy="585348"/>
            <a:chOff x="5384050" y="4702675"/>
            <a:chExt cx="1472183" cy="1013914"/>
          </a:xfrm>
        </p:grpSpPr>
        <p:sp>
          <p:nvSpPr>
            <p:cNvPr id="16" name="文本框 15"/>
            <p:cNvSpPr txBox="1"/>
            <p:nvPr/>
          </p:nvSpPr>
          <p:spPr>
            <a:xfrm>
              <a:off x="5678096" y="4702675"/>
              <a:ext cx="850212"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04</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17" name="文本框 16"/>
            <p:cNvSpPr txBox="1"/>
            <p:nvPr/>
          </p:nvSpPr>
          <p:spPr>
            <a:xfrm>
              <a:off x="5384050" y="5279654"/>
              <a:ext cx="1472183"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grpSp>
        <p:nvGrpSpPr>
          <p:cNvPr id="18" name="组合 17"/>
          <p:cNvGrpSpPr/>
          <p:nvPr/>
        </p:nvGrpSpPr>
        <p:grpSpPr>
          <a:xfrm>
            <a:off x="3190735" y="2313440"/>
            <a:ext cx="849913" cy="585348"/>
            <a:chOff x="3795302" y="2236484"/>
            <a:chExt cx="1472183" cy="1013914"/>
          </a:xfrm>
        </p:grpSpPr>
        <p:sp>
          <p:nvSpPr>
            <p:cNvPr id="19" name="文本框 18"/>
            <p:cNvSpPr txBox="1"/>
            <p:nvPr/>
          </p:nvSpPr>
          <p:spPr>
            <a:xfrm>
              <a:off x="4089348" y="2236484"/>
              <a:ext cx="872425"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06</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20" name="文本框 19"/>
            <p:cNvSpPr txBox="1"/>
            <p:nvPr/>
          </p:nvSpPr>
          <p:spPr>
            <a:xfrm>
              <a:off x="3795302" y="2813463"/>
              <a:ext cx="1472183"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grpSp>
        <p:nvGrpSpPr>
          <p:cNvPr id="21" name="组合 20"/>
          <p:cNvGrpSpPr/>
          <p:nvPr/>
        </p:nvGrpSpPr>
        <p:grpSpPr>
          <a:xfrm>
            <a:off x="5028949" y="2308943"/>
            <a:ext cx="849913" cy="585348"/>
            <a:chOff x="6979382" y="2228695"/>
            <a:chExt cx="1472184" cy="1013914"/>
          </a:xfrm>
        </p:grpSpPr>
        <p:sp>
          <p:nvSpPr>
            <p:cNvPr id="22" name="文本框 21"/>
            <p:cNvSpPr txBox="1"/>
            <p:nvPr/>
          </p:nvSpPr>
          <p:spPr>
            <a:xfrm>
              <a:off x="7273428" y="2228695"/>
              <a:ext cx="852989"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02</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23" name="文本框 22"/>
            <p:cNvSpPr txBox="1"/>
            <p:nvPr/>
          </p:nvSpPr>
          <p:spPr>
            <a:xfrm>
              <a:off x="6979382" y="2805674"/>
              <a:ext cx="1472184"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grpSp>
        <p:nvGrpSpPr>
          <p:cNvPr id="24" name="组合 23"/>
          <p:cNvGrpSpPr/>
          <p:nvPr/>
        </p:nvGrpSpPr>
        <p:grpSpPr>
          <a:xfrm>
            <a:off x="3251942" y="3245878"/>
            <a:ext cx="849913" cy="617278"/>
            <a:chOff x="3901324" y="3851607"/>
            <a:chExt cx="1472184" cy="1069222"/>
          </a:xfrm>
        </p:grpSpPr>
        <p:sp>
          <p:nvSpPr>
            <p:cNvPr id="25" name="文本框 24"/>
            <p:cNvSpPr txBox="1"/>
            <p:nvPr/>
          </p:nvSpPr>
          <p:spPr>
            <a:xfrm>
              <a:off x="4195370" y="4145365"/>
              <a:ext cx="869649"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05</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26" name="文本框 25"/>
            <p:cNvSpPr txBox="1"/>
            <p:nvPr/>
          </p:nvSpPr>
          <p:spPr>
            <a:xfrm>
              <a:off x="3901324" y="3851607"/>
              <a:ext cx="1472184"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grpSp>
        <p:nvGrpSpPr>
          <p:cNvPr id="27" name="组合 26"/>
          <p:cNvGrpSpPr/>
          <p:nvPr/>
        </p:nvGrpSpPr>
        <p:grpSpPr>
          <a:xfrm>
            <a:off x="5010727" y="3256377"/>
            <a:ext cx="849913" cy="617278"/>
            <a:chOff x="6947812" y="3869794"/>
            <a:chExt cx="1472183" cy="1069222"/>
          </a:xfrm>
        </p:grpSpPr>
        <p:sp>
          <p:nvSpPr>
            <p:cNvPr id="28" name="文本框 27"/>
            <p:cNvSpPr txBox="1"/>
            <p:nvPr/>
          </p:nvSpPr>
          <p:spPr>
            <a:xfrm>
              <a:off x="7241858" y="4163552"/>
              <a:ext cx="866872" cy="775464"/>
            </a:xfrm>
            <a:prstGeom prst="rect">
              <a:avLst/>
            </a:prstGeom>
            <a:noFill/>
          </p:spPr>
          <p:txBody>
            <a:bodyPr wrap="none" rtlCol="0">
              <a:spAutoFit/>
            </a:bodyPr>
            <a:lstStyle/>
            <a:p>
              <a:pPr defTabSz="760095"/>
              <a:r>
                <a:rPr lang="en-US" altLang="zh-CN" sz="2310" dirty="0">
                  <a:solidFill>
                    <a:prstClr val="white"/>
                  </a:solidFill>
                  <a:latin typeface="Impact" panose="020B0806030902050204" pitchFamily="34" charset="0"/>
                  <a:cs typeface="Aharoni" panose="02010803020104030203" pitchFamily="2" charset="-79"/>
                </a:rPr>
                <a:t>03</a:t>
              </a:r>
              <a:endParaRPr lang="zh-CN" altLang="en-US" sz="2310" dirty="0">
                <a:solidFill>
                  <a:prstClr val="white"/>
                </a:solidFill>
                <a:latin typeface="Impact" panose="020B0806030902050204" pitchFamily="34" charset="0"/>
                <a:cs typeface="Aharoni" panose="02010803020104030203" pitchFamily="2" charset="-79"/>
              </a:endParaRPr>
            </a:p>
          </p:txBody>
        </p:sp>
        <p:sp>
          <p:nvSpPr>
            <p:cNvPr id="29" name="文本框 28"/>
            <p:cNvSpPr txBox="1"/>
            <p:nvPr/>
          </p:nvSpPr>
          <p:spPr>
            <a:xfrm>
              <a:off x="6947812" y="3869794"/>
              <a:ext cx="1472183" cy="436935"/>
            </a:xfrm>
            <a:prstGeom prst="rect">
              <a:avLst/>
            </a:prstGeom>
            <a:noFill/>
          </p:spPr>
          <p:txBody>
            <a:bodyPr wrap="none" rtlCol="0">
              <a:spAutoFit/>
            </a:bodyPr>
            <a:lstStyle/>
            <a:p>
              <a:pPr defTabSz="760095"/>
              <a:r>
                <a:rPr lang="zh-CN" altLang="en-US" sz="1040" dirty="0">
                  <a:solidFill>
                    <a:prstClr val="white"/>
                  </a:solidFill>
                  <a:latin typeface="微软雅黑" panose="020B0503020204020204" charset="-122"/>
                  <a:ea typeface="微软雅黑" panose="020B0503020204020204" charset="-122"/>
                  <a:cs typeface="Arial Unicode MS" panose="020B0604020202020204" pitchFamily="34" charset="-122"/>
                </a:rPr>
                <a:t>输入小标题</a:t>
              </a:r>
              <a:endParaRPr lang="zh-CN" altLang="en-US" sz="1040" dirty="0">
                <a:solidFill>
                  <a:prstClr val="white"/>
                </a:solidFill>
                <a:latin typeface="微软雅黑" panose="020B0503020204020204" charset="-122"/>
                <a:ea typeface="微软雅黑" panose="020B0503020204020204" charset="-122"/>
                <a:cs typeface="Tahoma" panose="020B0604030504040204" pitchFamily="34" charset="0"/>
              </a:endParaRPr>
            </a:p>
          </p:txBody>
        </p:sp>
      </p:grpSp>
      <p:sp>
        <p:nvSpPr>
          <p:cNvPr id="30" name="文本框 29"/>
          <p:cNvSpPr txBox="1"/>
          <p:nvPr/>
        </p:nvSpPr>
        <p:spPr>
          <a:xfrm>
            <a:off x="3096795" y="1076758"/>
            <a:ext cx="2543919" cy="480131"/>
          </a:xfrm>
          <a:prstGeom prst="rect">
            <a:avLst/>
          </a:prstGeom>
          <a:noFill/>
        </p:spPr>
        <p:txBody>
          <a:bodyPr wrap="square" rtlCol="0">
            <a:spAutoFit/>
          </a:bodyPr>
          <a:lstStyle/>
          <a:p>
            <a:pPr marL="0" marR="0" lvl="0" indent="0" algn="ctr"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a:t>
            </a:r>
          </a:p>
        </p:txBody>
      </p:sp>
      <p:sp>
        <p:nvSpPr>
          <p:cNvPr id="31" name="文本框 30"/>
          <p:cNvSpPr txBox="1"/>
          <p:nvPr/>
        </p:nvSpPr>
        <p:spPr>
          <a:xfrm>
            <a:off x="5901491" y="2094891"/>
            <a:ext cx="2245583" cy="674031"/>
          </a:xfrm>
          <a:prstGeom prst="rect">
            <a:avLst/>
          </a:prstGeom>
          <a:noFill/>
        </p:spPr>
        <p:txBody>
          <a:bodyPr wrap="square" rtlCol="0">
            <a:spAutoFit/>
          </a:bodyPr>
          <a:lstStyle/>
          <a:p>
            <a:pPr marL="0" marR="0" lvl="0" indent="0"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此处填写具体条目内容，此处填写具体条目内容，此处填写具体条目内容。此处填写具体条目内容</a:t>
            </a:r>
          </a:p>
        </p:txBody>
      </p:sp>
      <p:sp>
        <p:nvSpPr>
          <p:cNvPr id="32" name="文本框 31"/>
          <p:cNvSpPr txBox="1"/>
          <p:nvPr/>
        </p:nvSpPr>
        <p:spPr>
          <a:xfrm>
            <a:off x="5901491" y="3533186"/>
            <a:ext cx="2245583" cy="674031"/>
          </a:xfrm>
          <a:prstGeom prst="rect">
            <a:avLst/>
          </a:prstGeom>
          <a:noFill/>
        </p:spPr>
        <p:txBody>
          <a:bodyPr wrap="square" rtlCol="0">
            <a:spAutoFit/>
          </a:bodyPr>
          <a:lstStyle/>
          <a:p>
            <a:pPr marL="0" marR="0" lvl="0" indent="0"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此处填写具体条目内容，此处填写具体条目内容，此处填写具体条目内容。此处填写具体条目内容</a:t>
            </a:r>
          </a:p>
        </p:txBody>
      </p:sp>
      <p:sp>
        <p:nvSpPr>
          <p:cNvPr id="33" name="文本框 32"/>
          <p:cNvSpPr txBox="1"/>
          <p:nvPr/>
        </p:nvSpPr>
        <p:spPr>
          <a:xfrm>
            <a:off x="3299055" y="4513996"/>
            <a:ext cx="2522101" cy="480131"/>
          </a:xfrm>
          <a:prstGeom prst="rect">
            <a:avLst/>
          </a:prstGeom>
          <a:noFill/>
        </p:spPr>
        <p:txBody>
          <a:bodyPr wrap="square" rtlCol="0">
            <a:spAutoFit/>
          </a:bodyPr>
          <a:lstStyle/>
          <a:p>
            <a:pPr marL="0" marR="0" lvl="0" indent="0" algn="ctr"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a:t>
            </a:r>
          </a:p>
        </p:txBody>
      </p:sp>
      <p:sp>
        <p:nvSpPr>
          <p:cNvPr id="34" name="文本框 33"/>
          <p:cNvSpPr txBox="1"/>
          <p:nvPr/>
        </p:nvSpPr>
        <p:spPr>
          <a:xfrm>
            <a:off x="707449" y="3663440"/>
            <a:ext cx="2313941" cy="674031"/>
          </a:xfrm>
          <a:prstGeom prst="rect">
            <a:avLst/>
          </a:prstGeom>
          <a:noFill/>
        </p:spPr>
        <p:txBody>
          <a:bodyPr wrap="square" rtlCol="0">
            <a:spAutoFit/>
          </a:bodyPr>
          <a:lstStyle/>
          <a:p>
            <a:pPr marL="0" marR="0" lvl="0" indent="0" algn="r"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此处填写具体条目内容，此处填写具体条目内容，此处填写具体条目内容。此处填写具体条目内容</a:t>
            </a:r>
          </a:p>
        </p:txBody>
      </p:sp>
      <p:sp>
        <p:nvSpPr>
          <p:cNvPr id="35" name="文本框 34"/>
          <p:cNvSpPr txBox="1"/>
          <p:nvPr/>
        </p:nvSpPr>
        <p:spPr>
          <a:xfrm>
            <a:off x="672196" y="2094891"/>
            <a:ext cx="2313941" cy="674031"/>
          </a:xfrm>
          <a:prstGeom prst="rect">
            <a:avLst/>
          </a:prstGeom>
          <a:noFill/>
        </p:spPr>
        <p:txBody>
          <a:bodyPr wrap="square" rtlCol="0">
            <a:spAutoFit/>
          </a:bodyPr>
          <a:lstStyle/>
          <a:p>
            <a:pPr marL="0" marR="0" lvl="0" indent="0" algn="r" defTabSz="760095"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此处填写具体条目内容，此处填写具体条目内容，此处填写具体条目内容。此处填写具体条目内容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par>
                          <p:cTn id="15" fill="hold">
                            <p:stCondLst>
                              <p:cond delay="21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fltVal val="0"/>
                                          </p:val>
                                        </p:tav>
                                        <p:tav tm="100000">
                                          <p:val>
                                            <p:strVal val="#ppt_w"/>
                                          </p:val>
                                        </p:tav>
                                      </p:tavLst>
                                    </p:anim>
                                    <p:anim calcmode="lin" valueType="num">
                                      <p:cBhvr>
                                        <p:cTn id="19" dur="250" fill="hold"/>
                                        <p:tgtEl>
                                          <p:spTgt spid="14"/>
                                        </p:tgtEl>
                                        <p:attrNameLst>
                                          <p:attrName>ppt_h</p:attrName>
                                        </p:attrNameLst>
                                      </p:cBhvr>
                                      <p:tavLst>
                                        <p:tav tm="0">
                                          <p:val>
                                            <p:fltVal val="0"/>
                                          </p:val>
                                        </p:tav>
                                        <p:tav tm="100000">
                                          <p:val>
                                            <p:strVal val="#ppt_h"/>
                                          </p:val>
                                        </p:tav>
                                      </p:tavLst>
                                    </p:anim>
                                    <p:animEffect transition="in" filter="fade">
                                      <p:cBhvr>
                                        <p:cTn id="20" dur="250"/>
                                        <p:tgtEl>
                                          <p:spTgt spid="14"/>
                                        </p:tgtEl>
                                      </p:cBhvr>
                                    </p:animEffect>
                                  </p:childTnLst>
                                </p:cTn>
                              </p:par>
                            </p:childTnLst>
                          </p:cTn>
                        </p:par>
                        <p:par>
                          <p:cTn id="21" fill="hold">
                            <p:stCondLst>
                              <p:cond delay="2600"/>
                            </p:stCondLst>
                            <p:childTnLst>
                              <p:par>
                                <p:cTn id="22" presetID="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50" fill="hold"/>
                                        <p:tgtEl>
                                          <p:spTgt spid="8"/>
                                        </p:tgtEl>
                                        <p:attrNameLst>
                                          <p:attrName>ppt_x</p:attrName>
                                        </p:attrNameLst>
                                      </p:cBhvr>
                                      <p:tavLst>
                                        <p:tav tm="0">
                                          <p:val>
                                            <p:strVal val="#ppt_x"/>
                                          </p:val>
                                        </p:tav>
                                        <p:tav tm="100000">
                                          <p:val>
                                            <p:strVal val="#ppt_x"/>
                                          </p:val>
                                        </p:tav>
                                      </p:tavLst>
                                    </p:anim>
                                    <p:anim calcmode="lin" valueType="num">
                                      <p:cBhvr additive="base">
                                        <p:cTn id="25" dur="25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3100"/>
                            </p:stCondLst>
                            <p:childTnLst>
                              <p:par>
                                <p:cTn id="27" presetID="2" presetClass="entr" presetSubtype="3"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250" fill="hold"/>
                                        <p:tgtEl>
                                          <p:spTgt spid="3"/>
                                        </p:tgtEl>
                                        <p:attrNameLst>
                                          <p:attrName>ppt_x</p:attrName>
                                        </p:attrNameLst>
                                      </p:cBhvr>
                                      <p:tavLst>
                                        <p:tav tm="0">
                                          <p:val>
                                            <p:strVal val="1+#ppt_w/2"/>
                                          </p:val>
                                        </p:tav>
                                        <p:tav tm="100000">
                                          <p:val>
                                            <p:strVal val="#ppt_x"/>
                                          </p:val>
                                        </p:tav>
                                      </p:tavLst>
                                    </p:anim>
                                    <p:anim calcmode="lin" valueType="num">
                                      <p:cBhvr additive="base">
                                        <p:cTn id="30" dur="25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3600"/>
                            </p:stCondLst>
                            <p:childTnLst>
                              <p:par>
                                <p:cTn id="32" presetID="2" presetClass="entr" presetSubtype="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1+#ppt_w/2"/>
                                          </p:val>
                                        </p:tav>
                                        <p:tav tm="100000">
                                          <p:val>
                                            <p:strVal val="#ppt_x"/>
                                          </p:val>
                                        </p:tav>
                                      </p:tavLst>
                                    </p:anim>
                                    <p:anim calcmode="lin" valueType="num">
                                      <p:cBhvr additive="base">
                                        <p:cTn id="35" dur="25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41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50" fill="hold"/>
                                        <p:tgtEl>
                                          <p:spTgt spid="9"/>
                                        </p:tgtEl>
                                        <p:attrNameLst>
                                          <p:attrName>ppt_x</p:attrName>
                                        </p:attrNameLst>
                                      </p:cBhvr>
                                      <p:tavLst>
                                        <p:tav tm="0">
                                          <p:val>
                                            <p:strVal val="#ppt_x"/>
                                          </p:val>
                                        </p:tav>
                                        <p:tav tm="100000">
                                          <p:val>
                                            <p:strVal val="#ppt_x"/>
                                          </p:val>
                                        </p:tav>
                                      </p:tavLst>
                                    </p:anim>
                                    <p:anim calcmode="lin" valueType="num">
                                      <p:cBhvr additive="base">
                                        <p:cTn id="40" dur="25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600"/>
                            </p:stCondLst>
                            <p:childTnLst>
                              <p:par>
                                <p:cTn id="42" presetID="2" presetClass="entr" presetSubtype="1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250" fill="hold"/>
                                        <p:tgtEl>
                                          <p:spTgt spid="7"/>
                                        </p:tgtEl>
                                        <p:attrNameLst>
                                          <p:attrName>ppt_x</p:attrName>
                                        </p:attrNameLst>
                                      </p:cBhvr>
                                      <p:tavLst>
                                        <p:tav tm="0">
                                          <p:val>
                                            <p:strVal val="0-#ppt_w/2"/>
                                          </p:val>
                                        </p:tav>
                                        <p:tav tm="100000">
                                          <p:val>
                                            <p:strVal val="#ppt_x"/>
                                          </p:val>
                                        </p:tav>
                                      </p:tavLst>
                                    </p:anim>
                                    <p:anim calcmode="lin" valueType="num">
                                      <p:cBhvr additive="base">
                                        <p:cTn id="45" dur="25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5100"/>
                            </p:stCondLst>
                            <p:childTnLst>
                              <p:par>
                                <p:cTn id="47" presetID="2" presetClass="entr" presetSubtype="9"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250" fill="hold"/>
                                        <p:tgtEl>
                                          <p:spTgt spid="6"/>
                                        </p:tgtEl>
                                        <p:attrNameLst>
                                          <p:attrName>ppt_x</p:attrName>
                                        </p:attrNameLst>
                                      </p:cBhvr>
                                      <p:tavLst>
                                        <p:tav tm="0">
                                          <p:val>
                                            <p:strVal val="0-#ppt_w/2"/>
                                          </p:val>
                                        </p:tav>
                                        <p:tav tm="100000">
                                          <p:val>
                                            <p:strVal val="#ppt_x"/>
                                          </p:val>
                                        </p:tav>
                                      </p:tavLst>
                                    </p:anim>
                                    <p:anim calcmode="lin" valueType="num">
                                      <p:cBhvr additive="base">
                                        <p:cTn id="50" dur="250" fill="hold"/>
                                        <p:tgtEl>
                                          <p:spTgt spid="6"/>
                                        </p:tgtEl>
                                        <p:attrNameLst>
                                          <p:attrName>ppt_y</p:attrName>
                                        </p:attrNameLst>
                                      </p:cBhvr>
                                      <p:tavLst>
                                        <p:tav tm="0">
                                          <p:val>
                                            <p:strVal val="0-#ppt_h/2"/>
                                          </p:val>
                                        </p:tav>
                                        <p:tav tm="100000">
                                          <p:val>
                                            <p:strVal val="#ppt_y"/>
                                          </p:val>
                                        </p:tav>
                                      </p:tavLst>
                                    </p:anim>
                                  </p:childTnLst>
                                </p:cTn>
                              </p:par>
                            </p:childTnLst>
                          </p:cTn>
                        </p:par>
                        <p:par>
                          <p:cTn id="51" fill="hold">
                            <p:stCondLst>
                              <p:cond delay="5600"/>
                            </p:stCondLst>
                            <p:childTnLst>
                              <p:par>
                                <p:cTn id="52" presetID="22"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250"/>
                                        <p:tgtEl>
                                          <p:spTgt spid="11"/>
                                        </p:tgtEl>
                                      </p:cBhvr>
                                    </p:animEffect>
                                  </p:childTnLst>
                                </p:cTn>
                              </p:par>
                            </p:childTnLst>
                          </p:cTn>
                        </p:par>
                        <p:par>
                          <p:cTn id="55" fill="hold">
                            <p:stCondLst>
                              <p:cond delay="6100"/>
                            </p:stCondLst>
                            <p:childTnLst>
                              <p:par>
                                <p:cTn id="56" presetID="2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250"/>
                                        <p:tgtEl>
                                          <p:spTgt spid="21"/>
                                        </p:tgtEl>
                                      </p:cBhvr>
                                    </p:animEffect>
                                  </p:childTnLst>
                                </p:cTn>
                              </p:par>
                            </p:childTnLst>
                          </p:cTn>
                        </p:par>
                        <p:par>
                          <p:cTn id="59" fill="hold">
                            <p:stCondLst>
                              <p:cond delay="6600"/>
                            </p:stCondLst>
                            <p:childTnLst>
                              <p:par>
                                <p:cTn id="60" presetID="22" presetClass="entr" presetSubtype="1"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250"/>
                                        <p:tgtEl>
                                          <p:spTgt spid="27"/>
                                        </p:tgtEl>
                                      </p:cBhvr>
                                    </p:animEffect>
                                  </p:childTnLst>
                                </p:cTn>
                              </p:par>
                            </p:childTnLst>
                          </p:cTn>
                        </p:par>
                        <p:par>
                          <p:cTn id="63" fill="hold">
                            <p:stCondLst>
                              <p:cond delay="71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250"/>
                                        <p:tgtEl>
                                          <p:spTgt spid="15"/>
                                        </p:tgtEl>
                                      </p:cBhvr>
                                    </p:animEffect>
                                  </p:childTnLst>
                                </p:cTn>
                              </p:par>
                            </p:childTnLst>
                          </p:cTn>
                        </p:par>
                        <p:par>
                          <p:cTn id="67" fill="hold">
                            <p:stCondLst>
                              <p:cond delay="7600"/>
                            </p:stCondLst>
                            <p:childTnLst>
                              <p:par>
                                <p:cTn id="68" presetID="22" presetClass="entr" presetSubtype="4"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250"/>
                                        <p:tgtEl>
                                          <p:spTgt spid="24"/>
                                        </p:tgtEl>
                                      </p:cBhvr>
                                    </p:animEffect>
                                  </p:childTnLst>
                                </p:cTn>
                              </p:par>
                            </p:childTnLst>
                          </p:cTn>
                        </p:par>
                        <p:par>
                          <p:cTn id="71" fill="hold">
                            <p:stCondLst>
                              <p:cond delay="8100"/>
                            </p:stCondLst>
                            <p:childTnLst>
                              <p:par>
                                <p:cTn id="72" presetID="22" presetClass="entr" presetSubtype="4"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250"/>
                                        <p:tgtEl>
                                          <p:spTgt spid="18"/>
                                        </p:tgtEl>
                                      </p:cBhvr>
                                    </p:animEffect>
                                  </p:childTnLst>
                                </p:cTn>
                              </p:par>
                            </p:childTnLst>
                          </p:cTn>
                        </p:par>
                        <p:par>
                          <p:cTn id="75" fill="hold">
                            <p:stCondLst>
                              <p:cond delay="8600"/>
                            </p:stCondLst>
                            <p:childTnLst>
                              <p:par>
                                <p:cTn id="76" presetID="1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250"/>
                                        <p:tgtEl>
                                          <p:spTgt spid="30"/>
                                        </p:tgtEl>
                                        <p:attrNameLst>
                                          <p:attrName>ppt_x</p:attrName>
                                        </p:attrNameLst>
                                      </p:cBhvr>
                                      <p:tavLst>
                                        <p:tav tm="0">
                                          <p:val>
                                            <p:strVal val="#ppt_x-#ppt_w*1.125000"/>
                                          </p:val>
                                        </p:tav>
                                        <p:tav tm="100000">
                                          <p:val>
                                            <p:strVal val="#ppt_x"/>
                                          </p:val>
                                        </p:tav>
                                      </p:tavLst>
                                    </p:anim>
                                    <p:animEffect transition="in" filter="wipe(right)">
                                      <p:cBhvr>
                                        <p:cTn id="79" dur="250"/>
                                        <p:tgtEl>
                                          <p:spTgt spid="30"/>
                                        </p:tgtEl>
                                      </p:cBhvr>
                                    </p:animEffect>
                                  </p:childTnLst>
                                </p:cTn>
                              </p:par>
                            </p:childTnLst>
                          </p:cTn>
                        </p:par>
                        <p:par>
                          <p:cTn id="80" fill="hold">
                            <p:stCondLst>
                              <p:cond delay="9100"/>
                            </p:stCondLst>
                            <p:childTnLst>
                              <p:par>
                                <p:cTn id="81" presetID="12" presetClass="entr" presetSubtype="8"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250"/>
                                        <p:tgtEl>
                                          <p:spTgt spid="31"/>
                                        </p:tgtEl>
                                        <p:attrNameLst>
                                          <p:attrName>ppt_x</p:attrName>
                                        </p:attrNameLst>
                                      </p:cBhvr>
                                      <p:tavLst>
                                        <p:tav tm="0">
                                          <p:val>
                                            <p:strVal val="#ppt_x-#ppt_w*1.125000"/>
                                          </p:val>
                                        </p:tav>
                                        <p:tav tm="100000">
                                          <p:val>
                                            <p:strVal val="#ppt_x"/>
                                          </p:val>
                                        </p:tav>
                                      </p:tavLst>
                                    </p:anim>
                                    <p:animEffect transition="in" filter="wipe(right)">
                                      <p:cBhvr>
                                        <p:cTn id="84" dur="250"/>
                                        <p:tgtEl>
                                          <p:spTgt spid="31"/>
                                        </p:tgtEl>
                                      </p:cBhvr>
                                    </p:animEffect>
                                  </p:childTnLst>
                                </p:cTn>
                              </p:par>
                            </p:childTnLst>
                          </p:cTn>
                        </p:par>
                        <p:par>
                          <p:cTn id="85" fill="hold">
                            <p:stCondLst>
                              <p:cond delay="9600"/>
                            </p:stCondLst>
                            <p:childTnLst>
                              <p:par>
                                <p:cTn id="86" presetID="1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250"/>
                                        <p:tgtEl>
                                          <p:spTgt spid="32"/>
                                        </p:tgtEl>
                                        <p:attrNameLst>
                                          <p:attrName>ppt_x</p:attrName>
                                        </p:attrNameLst>
                                      </p:cBhvr>
                                      <p:tavLst>
                                        <p:tav tm="0">
                                          <p:val>
                                            <p:strVal val="#ppt_x-#ppt_w*1.125000"/>
                                          </p:val>
                                        </p:tav>
                                        <p:tav tm="100000">
                                          <p:val>
                                            <p:strVal val="#ppt_x"/>
                                          </p:val>
                                        </p:tav>
                                      </p:tavLst>
                                    </p:anim>
                                    <p:animEffect transition="in" filter="wipe(right)">
                                      <p:cBhvr>
                                        <p:cTn id="89" dur="250"/>
                                        <p:tgtEl>
                                          <p:spTgt spid="32"/>
                                        </p:tgtEl>
                                      </p:cBhvr>
                                    </p:animEffect>
                                  </p:childTnLst>
                                </p:cTn>
                              </p:par>
                            </p:childTnLst>
                          </p:cTn>
                        </p:par>
                        <p:par>
                          <p:cTn id="90" fill="hold">
                            <p:stCondLst>
                              <p:cond delay="10100"/>
                            </p:stCondLst>
                            <p:childTnLst>
                              <p:par>
                                <p:cTn id="91" presetID="12" presetClass="entr" presetSubtype="8"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250"/>
                                        <p:tgtEl>
                                          <p:spTgt spid="33"/>
                                        </p:tgtEl>
                                        <p:attrNameLst>
                                          <p:attrName>ppt_x</p:attrName>
                                        </p:attrNameLst>
                                      </p:cBhvr>
                                      <p:tavLst>
                                        <p:tav tm="0">
                                          <p:val>
                                            <p:strVal val="#ppt_x-#ppt_w*1.125000"/>
                                          </p:val>
                                        </p:tav>
                                        <p:tav tm="100000">
                                          <p:val>
                                            <p:strVal val="#ppt_x"/>
                                          </p:val>
                                        </p:tav>
                                      </p:tavLst>
                                    </p:anim>
                                    <p:animEffect transition="in" filter="wipe(right)">
                                      <p:cBhvr>
                                        <p:cTn id="94" dur="250"/>
                                        <p:tgtEl>
                                          <p:spTgt spid="33"/>
                                        </p:tgtEl>
                                      </p:cBhvr>
                                    </p:animEffect>
                                  </p:childTnLst>
                                </p:cTn>
                              </p:par>
                            </p:childTnLst>
                          </p:cTn>
                        </p:par>
                        <p:par>
                          <p:cTn id="95" fill="hold">
                            <p:stCondLst>
                              <p:cond delay="10600"/>
                            </p:stCondLst>
                            <p:childTnLst>
                              <p:par>
                                <p:cTn id="96" presetID="12" presetClass="entr" presetSubtype="2"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250"/>
                                        <p:tgtEl>
                                          <p:spTgt spid="34"/>
                                        </p:tgtEl>
                                        <p:attrNameLst>
                                          <p:attrName>ppt_x</p:attrName>
                                        </p:attrNameLst>
                                      </p:cBhvr>
                                      <p:tavLst>
                                        <p:tav tm="0">
                                          <p:val>
                                            <p:strVal val="#ppt_x+#ppt_w*1.125000"/>
                                          </p:val>
                                        </p:tav>
                                        <p:tav tm="100000">
                                          <p:val>
                                            <p:strVal val="#ppt_x"/>
                                          </p:val>
                                        </p:tav>
                                      </p:tavLst>
                                    </p:anim>
                                    <p:animEffect transition="in" filter="wipe(left)">
                                      <p:cBhvr>
                                        <p:cTn id="99" dur="250"/>
                                        <p:tgtEl>
                                          <p:spTgt spid="34"/>
                                        </p:tgtEl>
                                      </p:cBhvr>
                                    </p:animEffect>
                                  </p:childTnLst>
                                </p:cTn>
                              </p:par>
                            </p:childTnLst>
                          </p:cTn>
                        </p:par>
                        <p:par>
                          <p:cTn id="100" fill="hold">
                            <p:stCondLst>
                              <p:cond delay="11100"/>
                            </p:stCondLst>
                            <p:childTnLst>
                              <p:par>
                                <p:cTn id="101" presetID="12" presetClass="entr" presetSubtype="2"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250"/>
                                        <p:tgtEl>
                                          <p:spTgt spid="35"/>
                                        </p:tgtEl>
                                        <p:attrNameLst>
                                          <p:attrName>ppt_x</p:attrName>
                                        </p:attrNameLst>
                                      </p:cBhvr>
                                      <p:tavLst>
                                        <p:tav tm="0">
                                          <p:val>
                                            <p:strVal val="#ppt_x+#ppt_w*1.125000"/>
                                          </p:val>
                                        </p:tav>
                                        <p:tav tm="100000">
                                          <p:val>
                                            <p:strVal val="#ppt_x"/>
                                          </p:val>
                                        </p:tav>
                                      </p:tavLst>
                                    </p:anim>
                                    <p:animEffect transition="in" filter="wipe(left)">
                                      <p:cBhvr>
                                        <p:cTn id="104"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4" grpId="0" animBg="1"/>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3" y="1268736"/>
            <a:ext cx="1727598" cy="17275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22"/>
          <p:cNvSpPr txBox="1"/>
          <p:nvPr/>
        </p:nvSpPr>
        <p:spPr>
          <a:xfrm>
            <a:off x="2347838" y="1603229"/>
            <a:ext cx="981359" cy="1015663"/>
          </a:xfrm>
          <a:prstGeom prst="rect">
            <a:avLst/>
          </a:prstGeom>
          <a:noFill/>
        </p:spPr>
        <p:txBody>
          <a:bodyPr wrap="none" rtlCol="0">
            <a:spAutoFit/>
          </a:bodyPr>
          <a:lstStyle/>
          <a:p>
            <a:r>
              <a:rPr lang="en-US" altLang="zh-CN" sz="6000" dirty="0">
                <a:solidFill>
                  <a:srgbClr val="0D7248"/>
                </a:solidFill>
                <a:latin typeface="Impact" panose="020B0806030902050204" pitchFamily="34" charset="0"/>
                <a:cs typeface="Arial" panose="020B0604020202020204" pitchFamily="34" charset="0"/>
              </a:rPr>
              <a:t>04</a:t>
            </a:r>
            <a:endParaRPr lang="zh-CN" altLang="en-US" sz="6000" dirty="0">
              <a:solidFill>
                <a:srgbClr val="0D7248"/>
              </a:solidFill>
              <a:latin typeface="Impact" panose="020B0806030902050204" pitchFamily="34" charset="0"/>
              <a:cs typeface="Arial" panose="020B0604020202020204" pitchFamily="34" charset="0"/>
            </a:endParaRPr>
          </a:p>
        </p:txBody>
      </p:sp>
      <p:sp>
        <p:nvSpPr>
          <p:cNvPr id="11" name="TextBox 38"/>
          <p:cNvSpPr txBox="1"/>
          <p:nvPr/>
        </p:nvSpPr>
        <p:spPr>
          <a:xfrm>
            <a:off x="3808341" y="1623689"/>
            <a:ext cx="4000923" cy="646331"/>
          </a:xfrm>
          <a:prstGeom prst="rect">
            <a:avLst/>
          </a:prstGeom>
          <a:noFill/>
        </p:spPr>
        <p:txBody>
          <a:bodyPr wrap="square" rtlCol="0">
            <a:spAutoFit/>
          </a:bodyPr>
          <a:lstStyle/>
          <a:p>
            <a:pPr marL="0" lvl="1"/>
            <a:r>
              <a:rPr lang="zh-CN" altLang="en-US" sz="3600" b="1" dirty="0">
                <a:solidFill>
                  <a:srgbClr val="0D7248"/>
                </a:solidFill>
                <a:latin typeface="微软雅黑" panose="020B0503020204020204" charset="-122"/>
                <a:ea typeface="微软雅黑" panose="020B0503020204020204" charset="-122"/>
                <a:cs typeface="+mn-ea"/>
                <a:sym typeface="+mn-lt"/>
              </a:rPr>
              <a:t>添加相关标题文字</a:t>
            </a:r>
            <a:endParaRPr lang="en-US" altLang="zh-CN" sz="3600" b="1" dirty="0">
              <a:solidFill>
                <a:srgbClr val="0D7248"/>
              </a:solidFill>
              <a:latin typeface="微软雅黑" panose="020B0503020204020204" charset="-122"/>
              <a:ea typeface="微软雅黑" panose="020B0503020204020204" charset="-122"/>
            </a:endParaRPr>
          </a:p>
        </p:txBody>
      </p:sp>
      <p:sp>
        <p:nvSpPr>
          <p:cNvPr id="12" name="TextBox 39"/>
          <p:cNvSpPr txBox="1"/>
          <p:nvPr/>
        </p:nvSpPr>
        <p:spPr>
          <a:xfrm>
            <a:off x="3838796"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3" name="TextBox 40"/>
          <p:cNvSpPr txBox="1"/>
          <p:nvPr/>
        </p:nvSpPr>
        <p:spPr>
          <a:xfrm>
            <a:off x="5854522"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4" name="TextBox 11"/>
          <p:cNvSpPr txBox="1"/>
          <p:nvPr/>
        </p:nvSpPr>
        <p:spPr>
          <a:xfrm>
            <a:off x="3838796"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12"/>
          <p:cNvSpPr txBox="1"/>
          <p:nvPr/>
        </p:nvSpPr>
        <p:spPr>
          <a:xfrm>
            <a:off x="5854522"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5150"/>
            <a:ext cx="9144000" cy="2516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8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3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泪滴形 2"/>
          <p:cNvSpPr/>
          <p:nvPr/>
        </p:nvSpPr>
        <p:spPr>
          <a:xfrm>
            <a:off x="6431594" y="1463929"/>
            <a:ext cx="1873083" cy="1836179"/>
          </a:xfrm>
          <a:prstGeom prst="teardrop">
            <a:avLst/>
          </a:prstGeom>
          <a:solidFill>
            <a:srgbClr val="7F8E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泪滴形 4"/>
          <p:cNvSpPr/>
          <p:nvPr/>
        </p:nvSpPr>
        <p:spPr>
          <a:xfrm>
            <a:off x="3755834" y="1463929"/>
            <a:ext cx="1873083" cy="1836179"/>
          </a:xfrm>
          <a:prstGeom prst="teardrop">
            <a:avLst/>
          </a:prstGeom>
          <a:solidFill>
            <a:srgbClr val="BBCF6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泪滴形 5"/>
          <p:cNvSpPr/>
          <p:nvPr/>
        </p:nvSpPr>
        <p:spPr>
          <a:xfrm>
            <a:off x="904010" y="1468923"/>
            <a:ext cx="1873083" cy="1836179"/>
          </a:xfrm>
          <a:prstGeom prst="teardrop">
            <a:avLst/>
          </a:prstGeom>
          <a:solidFill>
            <a:srgbClr val="E2A4C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泪滴形 6"/>
          <p:cNvSpPr/>
          <p:nvPr/>
        </p:nvSpPr>
        <p:spPr>
          <a:xfrm>
            <a:off x="1023108" y="1573237"/>
            <a:ext cx="1650075" cy="1617565"/>
          </a:xfrm>
          <a:prstGeom prst="teardrop">
            <a:avLst/>
          </a:prstGeom>
          <a:blipFill dpi="0" rotWithShape="1">
            <a:blip r:embed="rId2"/>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泪滴形 7"/>
          <p:cNvSpPr/>
          <p:nvPr/>
        </p:nvSpPr>
        <p:spPr>
          <a:xfrm>
            <a:off x="3877730" y="1573237"/>
            <a:ext cx="1650075" cy="1617565"/>
          </a:xfrm>
          <a:prstGeom prst="teardrop">
            <a:avLst/>
          </a:prstGeom>
          <a:blipFill dpi="0" rotWithShape="1">
            <a:blip r:embed="rId3"/>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9" name="泪滴形 8"/>
          <p:cNvSpPr/>
          <p:nvPr/>
        </p:nvSpPr>
        <p:spPr>
          <a:xfrm>
            <a:off x="6548933" y="1573237"/>
            <a:ext cx="1650075" cy="1617565"/>
          </a:xfrm>
          <a:prstGeom prst="teardrop">
            <a:avLst/>
          </a:prstGeom>
          <a:blipFill dpi="0" rotWithShape="1">
            <a:blip r:embed="rId4"/>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0" name="组合 9"/>
          <p:cNvGrpSpPr/>
          <p:nvPr/>
        </p:nvGrpSpPr>
        <p:grpSpPr>
          <a:xfrm>
            <a:off x="1182835" y="3441069"/>
            <a:ext cx="1381299" cy="336214"/>
            <a:chOff x="1577113" y="4694109"/>
            <a:chExt cx="1841732" cy="448285"/>
          </a:xfrm>
        </p:grpSpPr>
        <p:sp>
          <p:nvSpPr>
            <p:cNvPr id="11" name="圆角矩形 10"/>
            <p:cNvSpPr/>
            <p:nvPr/>
          </p:nvSpPr>
          <p:spPr>
            <a:xfrm>
              <a:off x="1577113" y="4694109"/>
              <a:ext cx="1841732" cy="432713"/>
            </a:xfrm>
            <a:prstGeom prst="roundRect">
              <a:avLst>
                <a:gd name="adj" fmla="val 50000"/>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TextBox 11"/>
            <p:cNvSpPr txBox="1"/>
            <p:nvPr/>
          </p:nvSpPr>
          <p:spPr>
            <a:xfrm>
              <a:off x="1892685" y="4711508"/>
              <a:ext cx="1272143" cy="430886"/>
            </a:xfrm>
            <a:prstGeom prst="rect">
              <a:avLst/>
            </a:prstGeom>
            <a:noFill/>
          </p:spPr>
          <p:txBody>
            <a:bodyPr wrap="none" rtlCol="0">
              <a:spAutoFit/>
            </a:bodyPr>
            <a:lstStyle/>
            <a:p>
              <a:r>
                <a:rPr lang="zh-CN" altLang="en-US" sz="1500" b="1" dirty="0">
                  <a:solidFill>
                    <a:schemeClr val="tx1">
                      <a:lumMod val="85000"/>
                      <a:lumOff val="15000"/>
                    </a:schemeClr>
                  </a:solidFill>
                  <a:latin typeface="微软雅黑" panose="020B0503020204020204" charset="-122"/>
                  <a:ea typeface="微软雅黑" panose="020B0503020204020204" charset="-122"/>
                </a:rPr>
                <a:t>添加标题</a:t>
              </a:r>
            </a:p>
          </p:txBody>
        </p:sp>
      </p:grpSp>
      <p:sp>
        <p:nvSpPr>
          <p:cNvPr id="13" name="TextBox 12"/>
          <p:cNvSpPr txBox="1"/>
          <p:nvPr/>
        </p:nvSpPr>
        <p:spPr>
          <a:xfrm>
            <a:off x="1127791" y="3876626"/>
            <a:ext cx="1649301" cy="819455"/>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050" dirty="0">
              <a:solidFill>
                <a:schemeClr val="tx1">
                  <a:lumMod val="85000"/>
                  <a:lumOff val="15000"/>
                </a:schemeClr>
              </a:solidFill>
              <a:latin typeface="微软雅黑" panose="020B0503020204020204" charset="-122"/>
              <a:ea typeface="微软雅黑" panose="020B0503020204020204" charset="-122"/>
            </a:endParaRPr>
          </a:p>
        </p:txBody>
      </p:sp>
      <p:grpSp>
        <p:nvGrpSpPr>
          <p:cNvPr id="14" name="组合 13"/>
          <p:cNvGrpSpPr/>
          <p:nvPr/>
        </p:nvGrpSpPr>
        <p:grpSpPr>
          <a:xfrm>
            <a:off x="3977666" y="3450984"/>
            <a:ext cx="1381299" cy="331436"/>
            <a:chOff x="5303555" y="4707325"/>
            <a:chExt cx="1841732" cy="441914"/>
          </a:xfrm>
        </p:grpSpPr>
        <p:sp>
          <p:nvSpPr>
            <p:cNvPr id="15" name="圆角矩形 14"/>
            <p:cNvSpPr/>
            <p:nvPr/>
          </p:nvSpPr>
          <p:spPr>
            <a:xfrm>
              <a:off x="5303555" y="4707325"/>
              <a:ext cx="1841732" cy="432713"/>
            </a:xfrm>
            <a:prstGeom prst="roundRect">
              <a:avLst>
                <a:gd name="adj" fmla="val 50000"/>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TextBox 13"/>
            <p:cNvSpPr txBox="1"/>
            <p:nvPr/>
          </p:nvSpPr>
          <p:spPr>
            <a:xfrm>
              <a:off x="5665062" y="4718353"/>
              <a:ext cx="1272143" cy="430886"/>
            </a:xfrm>
            <a:prstGeom prst="rect">
              <a:avLst/>
            </a:prstGeom>
            <a:noFill/>
          </p:spPr>
          <p:txBody>
            <a:bodyPr wrap="none" rtlCol="0">
              <a:spAutoFit/>
            </a:bodyPr>
            <a:lstStyle/>
            <a:p>
              <a:r>
                <a:rPr lang="zh-CN" altLang="en-US" sz="1500" b="1" dirty="0">
                  <a:solidFill>
                    <a:schemeClr val="tx1">
                      <a:lumMod val="85000"/>
                      <a:lumOff val="15000"/>
                    </a:schemeClr>
                  </a:solidFill>
                  <a:latin typeface="微软雅黑" panose="020B0503020204020204" charset="-122"/>
                  <a:ea typeface="微软雅黑" panose="020B0503020204020204" charset="-122"/>
                </a:rPr>
                <a:t>添加标题</a:t>
              </a:r>
            </a:p>
          </p:txBody>
        </p:sp>
      </p:grpSp>
      <p:sp>
        <p:nvSpPr>
          <p:cNvPr id="17" name="TextBox 14"/>
          <p:cNvSpPr txBox="1"/>
          <p:nvPr/>
        </p:nvSpPr>
        <p:spPr>
          <a:xfrm>
            <a:off x="3922622" y="3876626"/>
            <a:ext cx="1649301" cy="819455"/>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050" dirty="0">
              <a:solidFill>
                <a:schemeClr val="tx1">
                  <a:lumMod val="85000"/>
                  <a:lumOff val="15000"/>
                </a:schemeClr>
              </a:solidFill>
              <a:latin typeface="微软雅黑" panose="020B0503020204020204" charset="-122"/>
              <a:ea typeface="微软雅黑" panose="020B0503020204020204" charset="-122"/>
            </a:endParaRPr>
          </a:p>
        </p:txBody>
      </p:sp>
      <p:grpSp>
        <p:nvGrpSpPr>
          <p:cNvPr id="18" name="组合 17"/>
          <p:cNvGrpSpPr/>
          <p:nvPr/>
        </p:nvGrpSpPr>
        <p:grpSpPr>
          <a:xfrm>
            <a:off x="6708660" y="3468309"/>
            <a:ext cx="1381299" cy="324535"/>
            <a:chOff x="8944880" y="4730429"/>
            <a:chExt cx="1841732" cy="432713"/>
          </a:xfrm>
        </p:grpSpPr>
        <p:sp>
          <p:nvSpPr>
            <p:cNvPr id="19" name="圆角矩形 18"/>
            <p:cNvSpPr/>
            <p:nvPr/>
          </p:nvSpPr>
          <p:spPr>
            <a:xfrm>
              <a:off x="8944880" y="4730429"/>
              <a:ext cx="1841732" cy="432713"/>
            </a:xfrm>
            <a:prstGeom prst="roundRect">
              <a:avLst>
                <a:gd name="adj" fmla="val 50000"/>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TextBox 15"/>
            <p:cNvSpPr txBox="1"/>
            <p:nvPr/>
          </p:nvSpPr>
          <p:spPr>
            <a:xfrm>
              <a:off x="9260452" y="4730429"/>
              <a:ext cx="1272143" cy="430886"/>
            </a:xfrm>
            <a:prstGeom prst="rect">
              <a:avLst/>
            </a:prstGeom>
            <a:noFill/>
          </p:spPr>
          <p:txBody>
            <a:bodyPr wrap="none" rtlCol="0">
              <a:spAutoFit/>
            </a:bodyPr>
            <a:lstStyle/>
            <a:p>
              <a:r>
                <a:rPr lang="zh-CN" altLang="en-US" sz="1500" b="1" dirty="0">
                  <a:solidFill>
                    <a:schemeClr val="tx1">
                      <a:lumMod val="85000"/>
                      <a:lumOff val="15000"/>
                    </a:schemeClr>
                  </a:solidFill>
                  <a:latin typeface="微软雅黑" panose="020B0503020204020204" charset="-122"/>
                  <a:ea typeface="微软雅黑" panose="020B0503020204020204" charset="-122"/>
                </a:rPr>
                <a:t>添加标题</a:t>
              </a:r>
            </a:p>
          </p:txBody>
        </p:sp>
      </p:grpSp>
      <p:sp>
        <p:nvSpPr>
          <p:cNvPr id="21" name="TextBox 16"/>
          <p:cNvSpPr txBox="1"/>
          <p:nvPr/>
        </p:nvSpPr>
        <p:spPr>
          <a:xfrm>
            <a:off x="6653616" y="3896922"/>
            <a:ext cx="1649301" cy="819455"/>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05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16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6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750" fill="hold"/>
                                        <p:tgtEl>
                                          <p:spTgt spid="14"/>
                                        </p:tgtEl>
                                        <p:attrNameLst>
                                          <p:attrName>ppt_x</p:attrName>
                                        </p:attrNameLst>
                                      </p:cBhvr>
                                      <p:tavLst>
                                        <p:tav tm="0">
                                          <p:val>
                                            <p:strVal val="#ppt_x"/>
                                          </p:val>
                                        </p:tav>
                                        <p:tav tm="100000">
                                          <p:val>
                                            <p:strVal val="#ppt_x"/>
                                          </p:val>
                                        </p:tav>
                                      </p:tavLst>
                                    </p:anim>
                                    <p:anim calcmode="lin" valueType="num">
                                      <p:cBhvr additive="base">
                                        <p:cTn id="48" dur="75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750" fill="hold"/>
                                        <p:tgtEl>
                                          <p:spTgt spid="18"/>
                                        </p:tgtEl>
                                        <p:attrNameLst>
                                          <p:attrName>ppt_x</p:attrName>
                                        </p:attrNameLst>
                                      </p:cBhvr>
                                      <p:tavLst>
                                        <p:tav tm="0">
                                          <p:val>
                                            <p:strVal val="#ppt_x"/>
                                          </p:val>
                                        </p:tav>
                                        <p:tav tm="100000">
                                          <p:val>
                                            <p:strVal val="#ppt_x"/>
                                          </p:val>
                                        </p:tav>
                                      </p:tavLst>
                                    </p:anim>
                                    <p:anim calcmode="lin" valueType="num">
                                      <p:cBhvr additive="base">
                                        <p:cTn id="52" dur="7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600"/>
                            </p:stCondLst>
                            <p:childTnLst>
                              <p:par>
                                <p:cTn id="54" presetID="22" presetClass="entr" presetSubtype="1"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p:stCondLst>
                              <p:cond delay="4100"/>
                            </p:stCondLst>
                            <p:childTnLst>
                              <p:par>
                                <p:cTn id="58" presetID="22" presetClass="entr" presetSubtype="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par>
                          <p:cTn id="61" fill="hold">
                            <p:stCondLst>
                              <p:cond delay="46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3" grpId="0"/>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任意多边形 2"/>
          <p:cNvSpPr>
            <a:spLocks noChangeAspect="1"/>
          </p:cNvSpPr>
          <p:nvPr/>
        </p:nvSpPr>
        <p:spPr>
          <a:xfrm rot="10800000">
            <a:off x="1026882" y="1875125"/>
            <a:ext cx="2095015" cy="2266203"/>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7F8E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1">
              <a:ln>
                <a:noFill/>
              </a:ln>
              <a:solidFill>
                <a:srgbClr val="FFFFFF"/>
              </a:solidFill>
              <a:effectLst/>
              <a:uLnTx/>
              <a:uFillTx/>
              <a:latin typeface="Calibri" panose="020F0502020204030204"/>
              <a:ea typeface="宋体" panose="02010600030101010101" pitchFamily="2" charset="-122"/>
            </a:endParaRPr>
          </a:p>
        </p:txBody>
      </p:sp>
      <p:sp>
        <p:nvSpPr>
          <p:cNvPr id="5" name="任意多边形 4"/>
          <p:cNvSpPr>
            <a:spLocks noChangeAspect="1"/>
          </p:cNvSpPr>
          <p:nvPr/>
        </p:nvSpPr>
        <p:spPr>
          <a:xfrm rot="10800000">
            <a:off x="3666993" y="1875125"/>
            <a:ext cx="2096374" cy="2266203"/>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E2A4C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1">
              <a:ln>
                <a:noFill/>
              </a:ln>
              <a:solidFill>
                <a:srgbClr val="FFFFFF"/>
              </a:solidFill>
              <a:effectLst/>
              <a:uLnTx/>
              <a:uFillTx/>
              <a:latin typeface="Calibri" panose="020F0502020204030204"/>
              <a:ea typeface="宋体" panose="02010600030101010101" pitchFamily="2" charset="-122"/>
            </a:endParaRPr>
          </a:p>
        </p:txBody>
      </p:sp>
      <p:sp>
        <p:nvSpPr>
          <p:cNvPr id="6" name="任意多边形 5"/>
          <p:cNvSpPr>
            <a:spLocks noChangeAspect="1"/>
          </p:cNvSpPr>
          <p:nvPr/>
        </p:nvSpPr>
        <p:spPr>
          <a:xfrm rot="10800000">
            <a:off x="6308463" y="1875125"/>
            <a:ext cx="2095015" cy="2266203"/>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A4CE9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1">
              <a:ln>
                <a:noFill/>
              </a:ln>
              <a:solidFill>
                <a:srgbClr val="FFFFFF"/>
              </a:solidFill>
              <a:effectLst/>
              <a:uLnTx/>
              <a:uFillTx/>
              <a:latin typeface="Calibri" panose="020F0502020204030204"/>
              <a:ea typeface="宋体" panose="02010600030101010101" pitchFamily="2" charset="-122"/>
            </a:endParaRPr>
          </a:p>
        </p:txBody>
      </p:sp>
      <p:sp>
        <p:nvSpPr>
          <p:cNvPr id="7" name="文本框 12"/>
          <p:cNvSpPr txBox="1">
            <a:spLocks noChangeArrowheads="1"/>
          </p:cNvSpPr>
          <p:nvPr/>
        </p:nvSpPr>
        <p:spPr bwMode="auto">
          <a:xfrm>
            <a:off x="2579579" y="2752803"/>
            <a:ext cx="48095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rgbClr val="FFFFFF"/>
                </a:solidFill>
                <a:latin typeface="Impact" panose="020B0806030902050204" pitchFamily="34" charset="0"/>
              </a:rPr>
              <a:t>01</a:t>
            </a:r>
            <a:endParaRPr lang="zh-CN" altLang="en-US" sz="2400" dirty="0">
              <a:solidFill>
                <a:srgbClr val="FFFFFF"/>
              </a:solidFill>
              <a:latin typeface="Impact" panose="020B0806030902050204" pitchFamily="34" charset="0"/>
            </a:endParaRPr>
          </a:p>
        </p:txBody>
      </p:sp>
      <p:sp>
        <p:nvSpPr>
          <p:cNvPr id="8" name="文本框 13"/>
          <p:cNvSpPr txBox="1">
            <a:spLocks noChangeArrowheads="1"/>
          </p:cNvSpPr>
          <p:nvPr/>
        </p:nvSpPr>
        <p:spPr bwMode="auto">
          <a:xfrm>
            <a:off x="5221927" y="2753392"/>
            <a:ext cx="52307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rgbClr val="FFFFFF"/>
                </a:solidFill>
                <a:latin typeface="Impact" panose="020B0806030902050204" pitchFamily="34" charset="0"/>
              </a:rPr>
              <a:t>02</a:t>
            </a:r>
            <a:endParaRPr lang="zh-CN" altLang="en-US" sz="2400" dirty="0">
              <a:solidFill>
                <a:srgbClr val="FFFFFF"/>
              </a:solidFill>
              <a:latin typeface="Impact" panose="020B0806030902050204" pitchFamily="34" charset="0"/>
            </a:endParaRPr>
          </a:p>
        </p:txBody>
      </p:sp>
      <p:sp>
        <p:nvSpPr>
          <p:cNvPr id="9" name="文本框 14"/>
          <p:cNvSpPr txBox="1">
            <a:spLocks noChangeArrowheads="1"/>
          </p:cNvSpPr>
          <p:nvPr/>
        </p:nvSpPr>
        <p:spPr bwMode="auto">
          <a:xfrm>
            <a:off x="7852010" y="2765295"/>
            <a:ext cx="53258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rgbClr val="FFFFFF"/>
                </a:solidFill>
                <a:latin typeface="Impact" panose="020B0806030902050204" pitchFamily="34" charset="0"/>
              </a:rPr>
              <a:t>03</a:t>
            </a:r>
            <a:endParaRPr lang="zh-CN" altLang="en-US" sz="2400" dirty="0">
              <a:solidFill>
                <a:srgbClr val="FFFFFF"/>
              </a:solidFill>
              <a:latin typeface="Impact" panose="020B0806030902050204" pitchFamily="34" charset="0"/>
            </a:endParaRPr>
          </a:p>
        </p:txBody>
      </p:sp>
      <p:sp>
        <p:nvSpPr>
          <p:cNvPr id="10" name="文本框 15"/>
          <p:cNvSpPr txBox="1">
            <a:spLocks noChangeArrowheads="1"/>
          </p:cNvSpPr>
          <p:nvPr/>
        </p:nvSpPr>
        <p:spPr bwMode="auto">
          <a:xfrm>
            <a:off x="660418" y="2564826"/>
            <a:ext cx="1673753" cy="91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1860" fontAlgn="base">
              <a:lnSpc>
                <a:spcPct val="120000"/>
              </a:lnSpc>
              <a:spcBef>
                <a:spcPct val="20000"/>
              </a:spcBef>
              <a:spcAft>
                <a:spcPct val="0"/>
              </a:spcAft>
            </a:pPr>
            <a:r>
              <a:rPr lang="zh-CN" altLang="en-US" sz="900" dirty="0">
                <a:solidFill>
                  <a:srgbClr val="445469"/>
                </a:solidFill>
                <a:latin typeface="Arial" panose="020B0604020202020204" pitchFamily="34" charset="0"/>
                <a:ea typeface="微软雅黑" panose="020B0503020204020204" charset="-122"/>
                <a:sym typeface="Arial" panose="020B0604020202020204" pitchFamily="34" charset="0"/>
              </a:rPr>
              <a:t>此处添加详细文本描述，建议与标题相关并符合整体语言风格，语言描述尽量简洁。此处添加详细文本描述。</a:t>
            </a:r>
            <a:endParaRPr kumimoji="0" lang="en-US" altLang="zh-CN" sz="825" b="0" i="0" u="none" strike="noStrike" kern="0" cap="none" spc="0" normalizeH="0" baseline="0" noProof="0" dirty="0">
              <a:ln>
                <a:noFill/>
              </a:ln>
              <a:solidFill>
                <a:srgbClr val="FFFFFF">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50" b="0" i="0" u="none" strike="noStrike" kern="0" cap="none" spc="0" normalizeH="0" baseline="0" noProof="0" dirty="0">
              <a:ln>
                <a:noFill/>
              </a:ln>
              <a:solidFill>
                <a:srgbClr val="FFFFFF">
                  <a:lumMod val="50000"/>
                </a:srgbClr>
              </a:solidFill>
              <a:effectLst/>
              <a:uLnTx/>
              <a:uFillTx/>
              <a:latin typeface="微软雅黑" panose="020B0503020204020204" charset="-122"/>
              <a:ea typeface="微软雅黑" panose="020B0503020204020204" charset="-122"/>
            </a:endParaRPr>
          </a:p>
        </p:txBody>
      </p:sp>
      <p:sp>
        <p:nvSpPr>
          <p:cNvPr id="11" name="文本框 10"/>
          <p:cNvSpPr txBox="1">
            <a:spLocks noChangeArrowheads="1"/>
          </p:cNvSpPr>
          <p:nvPr/>
        </p:nvSpPr>
        <p:spPr bwMode="auto">
          <a:xfrm>
            <a:off x="3303078" y="2564825"/>
            <a:ext cx="167250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1860" fontAlgn="base">
              <a:lnSpc>
                <a:spcPct val="120000"/>
              </a:lnSpc>
              <a:spcBef>
                <a:spcPct val="20000"/>
              </a:spcBef>
              <a:spcAft>
                <a:spcPct val="0"/>
              </a:spcAft>
            </a:pPr>
            <a:r>
              <a:rPr lang="zh-CN" altLang="en-US" sz="900" dirty="0">
                <a:solidFill>
                  <a:srgbClr val="445469"/>
                </a:solidFill>
                <a:latin typeface="Arial" panose="020B0604020202020204" pitchFamily="34" charset="0"/>
                <a:ea typeface="微软雅黑" panose="020B0503020204020204" charset="-122"/>
                <a:sym typeface="Arial" panose="020B0604020202020204" pitchFamily="34" charset="0"/>
              </a:rPr>
              <a:t>此处添加详细文本描述，建议与标题相关并符合整体语言风格，语言描述尽量简洁。此处添加详细文本描述。</a:t>
            </a:r>
          </a:p>
        </p:txBody>
      </p:sp>
      <p:sp>
        <p:nvSpPr>
          <p:cNvPr id="12" name="文本框 11"/>
          <p:cNvSpPr txBox="1">
            <a:spLocks noChangeArrowheads="1"/>
          </p:cNvSpPr>
          <p:nvPr/>
        </p:nvSpPr>
        <p:spPr bwMode="auto">
          <a:xfrm>
            <a:off x="5952796" y="2574348"/>
            <a:ext cx="167250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1860" fontAlgn="base">
              <a:lnSpc>
                <a:spcPct val="120000"/>
              </a:lnSpc>
              <a:spcBef>
                <a:spcPct val="20000"/>
              </a:spcBef>
              <a:spcAft>
                <a:spcPct val="0"/>
              </a:spcAft>
            </a:pPr>
            <a:r>
              <a:rPr lang="zh-CN" altLang="en-US" sz="900" dirty="0">
                <a:solidFill>
                  <a:srgbClr val="445469"/>
                </a:solidFill>
                <a:latin typeface="Arial" panose="020B0604020202020204" pitchFamily="34" charset="0"/>
                <a:ea typeface="微软雅黑" panose="020B0503020204020204" charset="-122"/>
                <a:sym typeface="Arial" panose="020B0604020202020204" pitchFamily="34" charset="0"/>
              </a:rPr>
              <a:t>此处添加详细文本描述，建议与标题相关并符合整体语言风格，语言描述尽量简洁。此处添加详细文本描述。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anim calcmode="lin" valueType="num">
                                      <p:cBhvr>
                                        <p:cTn id="19" dur="250" fill="hold"/>
                                        <p:tgtEl>
                                          <p:spTgt spid="5"/>
                                        </p:tgtEl>
                                        <p:attrNameLst>
                                          <p:attrName>ppt_x</p:attrName>
                                        </p:attrNameLst>
                                      </p:cBhvr>
                                      <p:tavLst>
                                        <p:tav tm="0">
                                          <p:val>
                                            <p:strVal val="#ppt_x"/>
                                          </p:val>
                                        </p:tav>
                                        <p:tav tm="100000">
                                          <p:val>
                                            <p:strVal val="#ppt_x"/>
                                          </p:val>
                                        </p:tav>
                                      </p:tavLst>
                                    </p:anim>
                                    <p:anim calcmode="lin" valueType="num">
                                      <p:cBhvr>
                                        <p:cTn id="20" dur="2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6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anim calcmode="lin" valueType="num">
                                      <p:cBhvr>
                                        <p:cTn id="25" dur="250" fill="hold"/>
                                        <p:tgtEl>
                                          <p:spTgt spid="6"/>
                                        </p:tgtEl>
                                        <p:attrNameLst>
                                          <p:attrName>ppt_x</p:attrName>
                                        </p:attrNameLst>
                                      </p:cBhvr>
                                      <p:tavLst>
                                        <p:tav tm="0">
                                          <p:val>
                                            <p:strVal val="#ppt_x"/>
                                          </p:val>
                                        </p:tav>
                                        <p:tav tm="100000">
                                          <p:val>
                                            <p:strVal val="#ppt_x"/>
                                          </p:val>
                                        </p:tav>
                                      </p:tavLst>
                                    </p:anim>
                                    <p:anim calcmode="lin" valueType="num">
                                      <p:cBhvr>
                                        <p:cTn id="26" dur="25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1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anim calcmode="lin" valueType="num">
                                      <p:cBhvr>
                                        <p:cTn id="31" dur="250" fill="hold"/>
                                        <p:tgtEl>
                                          <p:spTgt spid="7"/>
                                        </p:tgtEl>
                                        <p:attrNameLst>
                                          <p:attrName>ppt_x</p:attrName>
                                        </p:attrNameLst>
                                      </p:cBhvr>
                                      <p:tavLst>
                                        <p:tav tm="0">
                                          <p:val>
                                            <p:strVal val="#ppt_x"/>
                                          </p:val>
                                        </p:tav>
                                        <p:tav tm="100000">
                                          <p:val>
                                            <p:strVal val="#ppt_x"/>
                                          </p:val>
                                        </p:tav>
                                      </p:tavLst>
                                    </p:anim>
                                    <p:anim calcmode="lin" valueType="num">
                                      <p:cBhvr>
                                        <p:cTn id="32" dur="25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1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46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50"/>
                                        <p:tgtEl>
                                          <p:spTgt spid="10"/>
                                        </p:tgtEl>
                                      </p:cBhvr>
                                    </p:animEffect>
                                    <p:anim calcmode="lin" valueType="num">
                                      <p:cBhvr>
                                        <p:cTn id="49" dur="250" fill="hold"/>
                                        <p:tgtEl>
                                          <p:spTgt spid="10"/>
                                        </p:tgtEl>
                                        <p:attrNameLst>
                                          <p:attrName>ppt_x</p:attrName>
                                        </p:attrNameLst>
                                      </p:cBhvr>
                                      <p:tavLst>
                                        <p:tav tm="0">
                                          <p:val>
                                            <p:strVal val="#ppt_x"/>
                                          </p:val>
                                        </p:tav>
                                        <p:tav tm="100000">
                                          <p:val>
                                            <p:strVal val="#ppt_x"/>
                                          </p:val>
                                        </p:tav>
                                      </p:tavLst>
                                    </p:anim>
                                    <p:anim calcmode="lin" valueType="num">
                                      <p:cBhvr>
                                        <p:cTn id="50" dur="2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5100"/>
                            </p:stCondLst>
                            <p:childTnLst>
                              <p:par>
                                <p:cTn id="52" presetID="42"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50"/>
                                        <p:tgtEl>
                                          <p:spTgt spid="11"/>
                                        </p:tgtEl>
                                      </p:cBhvr>
                                    </p:animEffect>
                                    <p:anim calcmode="lin" valueType="num">
                                      <p:cBhvr>
                                        <p:cTn id="55" dur="250" fill="hold"/>
                                        <p:tgtEl>
                                          <p:spTgt spid="11"/>
                                        </p:tgtEl>
                                        <p:attrNameLst>
                                          <p:attrName>ppt_x</p:attrName>
                                        </p:attrNameLst>
                                      </p:cBhvr>
                                      <p:tavLst>
                                        <p:tav tm="0">
                                          <p:val>
                                            <p:strVal val="#ppt_x"/>
                                          </p:val>
                                        </p:tav>
                                        <p:tav tm="100000">
                                          <p:val>
                                            <p:strVal val="#ppt_x"/>
                                          </p:val>
                                        </p:tav>
                                      </p:tavLst>
                                    </p:anim>
                                    <p:anim calcmode="lin" valueType="num">
                                      <p:cBhvr>
                                        <p:cTn id="56" dur="25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56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250"/>
                                        <p:tgtEl>
                                          <p:spTgt spid="12"/>
                                        </p:tgtEl>
                                      </p:cBhvr>
                                    </p:animEffect>
                                    <p:anim calcmode="lin" valueType="num">
                                      <p:cBhvr>
                                        <p:cTn id="61" dur="250" fill="hold"/>
                                        <p:tgtEl>
                                          <p:spTgt spid="12"/>
                                        </p:tgtEl>
                                        <p:attrNameLst>
                                          <p:attrName>ppt_x</p:attrName>
                                        </p:attrNameLst>
                                      </p:cBhvr>
                                      <p:tavLst>
                                        <p:tav tm="0">
                                          <p:val>
                                            <p:strVal val="#ppt_x"/>
                                          </p:val>
                                        </p:tav>
                                        <p:tav tm="100000">
                                          <p:val>
                                            <p:strVal val="#ppt_x"/>
                                          </p:val>
                                        </p:tav>
                                      </p:tavLst>
                                    </p:anim>
                                    <p:anim calcmode="lin" valueType="num">
                                      <p:cBhvr>
                                        <p:cTn id="6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矩形 47"/>
          <p:cNvSpPr>
            <a:spLocks noChangeArrowheads="1"/>
          </p:cNvSpPr>
          <p:nvPr/>
        </p:nvSpPr>
        <p:spPr bwMode="auto">
          <a:xfrm>
            <a:off x="6934041" y="2370780"/>
            <a:ext cx="2012976"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50000"/>
              </a:lnSpc>
              <a:spcBef>
                <a:spcPct val="0"/>
              </a:spcBef>
              <a:buNone/>
            </a:pPr>
            <a:r>
              <a:rPr lang="zh-CN" altLang="en-US" sz="1000" dirty="0">
                <a:solidFill>
                  <a:prstClr val="black">
                    <a:lumMod val="65000"/>
                    <a:lumOff val="35000"/>
                  </a:prstClr>
                </a:solidFill>
                <a:sym typeface="微软雅黑" panose="020B0503020204020204" charset="-122"/>
              </a:rPr>
              <a:t>在此录入上述图表的描述说明，在此录入上述图表的描述说明，</a:t>
            </a:r>
          </a:p>
        </p:txBody>
      </p:sp>
      <p:grpSp>
        <p:nvGrpSpPr>
          <p:cNvPr id="5" name="组合 4"/>
          <p:cNvGrpSpPr/>
          <p:nvPr/>
        </p:nvGrpSpPr>
        <p:grpSpPr>
          <a:xfrm>
            <a:off x="669124" y="1571291"/>
            <a:ext cx="7879972" cy="2423026"/>
            <a:chOff x="752726" y="2361754"/>
            <a:chExt cx="10506629" cy="3230701"/>
          </a:xfrm>
        </p:grpSpPr>
        <p:sp>
          <p:nvSpPr>
            <p:cNvPr id="6" name="六边形 5"/>
            <p:cNvSpPr/>
            <p:nvPr/>
          </p:nvSpPr>
          <p:spPr>
            <a:xfrm>
              <a:off x="4316746" y="2361754"/>
              <a:ext cx="1889500" cy="1628880"/>
            </a:xfrm>
            <a:prstGeom prst="hexagon">
              <a:avLst>
                <a:gd name="adj" fmla="val 29052"/>
                <a:gd name="vf" fmla="val 115470"/>
              </a:avLst>
            </a:pr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7" name="六边形 6"/>
            <p:cNvSpPr/>
            <p:nvPr/>
          </p:nvSpPr>
          <p:spPr>
            <a:xfrm>
              <a:off x="7271391" y="2361754"/>
              <a:ext cx="1889500" cy="1628880"/>
            </a:xfrm>
            <a:prstGeom prst="hexagon">
              <a:avLst>
                <a:gd name="adj" fmla="val 29052"/>
                <a:gd name="vf" fmla="val 115470"/>
              </a:avLst>
            </a:pr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8" name="六边形 7"/>
            <p:cNvSpPr/>
            <p:nvPr/>
          </p:nvSpPr>
          <p:spPr>
            <a:xfrm>
              <a:off x="5799271" y="3963575"/>
              <a:ext cx="1889500" cy="1628880"/>
            </a:xfrm>
            <a:prstGeom prst="hexagon">
              <a:avLst>
                <a:gd name="adj" fmla="val 29052"/>
                <a:gd name="vf" fmla="val 115470"/>
              </a:avLst>
            </a:pr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9" name="六边形 8"/>
            <p:cNvSpPr/>
            <p:nvPr/>
          </p:nvSpPr>
          <p:spPr>
            <a:xfrm>
              <a:off x="2819365" y="3960333"/>
              <a:ext cx="1889500" cy="1628880"/>
            </a:xfrm>
            <a:prstGeom prst="hexagon">
              <a:avLst>
                <a:gd name="adj" fmla="val 29052"/>
                <a:gd name="vf" fmla="val 115470"/>
              </a:avLst>
            </a:pr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0" name="任意多边形 9"/>
            <p:cNvSpPr/>
            <p:nvPr/>
          </p:nvSpPr>
          <p:spPr>
            <a:xfrm>
              <a:off x="6196519" y="3166131"/>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1" name="任意多边形 10"/>
            <p:cNvSpPr/>
            <p:nvPr/>
          </p:nvSpPr>
          <p:spPr>
            <a:xfrm>
              <a:off x="4716747" y="4771529"/>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2" name="任意多边形 11"/>
            <p:cNvSpPr/>
            <p:nvPr/>
          </p:nvSpPr>
          <p:spPr>
            <a:xfrm>
              <a:off x="3713629" y="2361754"/>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3" name="任意多边形 12"/>
            <p:cNvSpPr/>
            <p:nvPr/>
          </p:nvSpPr>
          <p:spPr>
            <a:xfrm flipV="1">
              <a:off x="752726" y="4771528"/>
              <a:ext cx="2066639" cy="45719"/>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4" name="任意多边形 13"/>
            <p:cNvSpPr/>
            <p:nvPr/>
          </p:nvSpPr>
          <p:spPr>
            <a:xfrm flipV="1">
              <a:off x="9192716" y="3153334"/>
              <a:ext cx="2066639" cy="45719"/>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5" name="任意多边形 14"/>
            <p:cNvSpPr/>
            <p:nvPr/>
          </p:nvSpPr>
          <p:spPr>
            <a:xfrm>
              <a:off x="7248690" y="5579485"/>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chemeClr val="bg1">
                  <a:lumMod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grpSp>
      <p:grpSp>
        <p:nvGrpSpPr>
          <p:cNvPr id="16" name="组合 15"/>
          <p:cNvGrpSpPr/>
          <p:nvPr/>
        </p:nvGrpSpPr>
        <p:grpSpPr>
          <a:xfrm>
            <a:off x="3424141" y="1641983"/>
            <a:ext cx="1253118" cy="1080274"/>
            <a:chOff x="4531016" y="2052126"/>
            <a:chExt cx="1670824" cy="1440365"/>
          </a:xfrm>
        </p:grpSpPr>
        <p:sp>
          <p:nvSpPr>
            <p:cNvPr id="17" name="六边形 16"/>
            <p:cNvSpPr/>
            <p:nvPr/>
          </p:nvSpPr>
          <p:spPr>
            <a:xfrm>
              <a:off x="4531016" y="2052126"/>
              <a:ext cx="1670824" cy="1440365"/>
            </a:xfrm>
            <a:prstGeom prst="hexagon">
              <a:avLst>
                <a:gd name="adj" fmla="val 29052"/>
                <a:gd name="vf" fmla="val 115470"/>
              </a:avLst>
            </a:pr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18" name="文本框 18"/>
            <p:cNvSpPr>
              <a:spLocks noChangeArrowheads="1"/>
            </p:cNvSpPr>
            <p:nvPr/>
          </p:nvSpPr>
          <p:spPr bwMode="auto">
            <a:xfrm>
              <a:off x="4821679" y="2333950"/>
              <a:ext cx="11695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添加标</a:t>
              </a:r>
              <a:endParaRPr lang="en-US" altLang="zh-CN" sz="1800" dirty="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题内容</a:t>
              </a:r>
              <a:endParaRPr lang="en-US" altLang="en-US" sz="1800" dirty="0">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5640126" y="1641983"/>
            <a:ext cx="1253118" cy="1080274"/>
            <a:chOff x="7485661" y="2052126"/>
            <a:chExt cx="1670824" cy="1440365"/>
          </a:xfrm>
        </p:grpSpPr>
        <p:sp>
          <p:nvSpPr>
            <p:cNvPr id="20" name="六边形 19"/>
            <p:cNvSpPr/>
            <p:nvPr/>
          </p:nvSpPr>
          <p:spPr>
            <a:xfrm>
              <a:off x="7485661" y="2052126"/>
              <a:ext cx="1670824" cy="1440365"/>
            </a:xfrm>
            <a:prstGeom prst="hexagon">
              <a:avLst>
                <a:gd name="adj" fmla="val 29052"/>
                <a:gd name="vf" fmla="val 115470"/>
              </a:avLst>
            </a:pr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21" name="文本框 18"/>
            <p:cNvSpPr>
              <a:spLocks noChangeArrowheads="1"/>
            </p:cNvSpPr>
            <p:nvPr/>
          </p:nvSpPr>
          <p:spPr bwMode="auto">
            <a:xfrm>
              <a:off x="7795385" y="2343281"/>
              <a:ext cx="11695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添加标</a:t>
              </a:r>
              <a:endParaRPr lang="en-US" altLang="zh-CN" sz="1800" dirty="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题内容</a:t>
              </a:r>
              <a:endParaRPr lang="en-US" altLang="en-US" sz="1800" dirty="0">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22" name="组合 21"/>
          <p:cNvGrpSpPr/>
          <p:nvPr/>
        </p:nvGrpSpPr>
        <p:grpSpPr>
          <a:xfrm>
            <a:off x="2301106" y="2840918"/>
            <a:ext cx="1253118" cy="1080274"/>
            <a:chOff x="3033635" y="3650705"/>
            <a:chExt cx="1670824" cy="1440365"/>
          </a:xfrm>
        </p:grpSpPr>
        <p:sp>
          <p:nvSpPr>
            <p:cNvPr id="23" name="六边形 22"/>
            <p:cNvSpPr/>
            <p:nvPr/>
          </p:nvSpPr>
          <p:spPr>
            <a:xfrm>
              <a:off x="3033635" y="3650705"/>
              <a:ext cx="1670824" cy="1440365"/>
            </a:xfrm>
            <a:prstGeom prst="hexagon">
              <a:avLst>
                <a:gd name="adj" fmla="val 29052"/>
                <a:gd name="vf" fmla="val 115470"/>
              </a:avLst>
            </a:prstGeom>
            <a:solidFill>
              <a:srgbClr val="BBCF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24" name="文本框 18"/>
            <p:cNvSpPr>
              <a:spLocks noChangeArrowheads="1"/>
            </p:cNvSpPr>
            <p:nvPr/>
          </p:nvSpPr>
          <p:spPr bwMode="auto">
            <a:xfrm>
              <a:off x="3329460" y="3933285"/>
              <a:ext cx="11695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添加标</a:t>
              </a:r>
              <a:endParaRPr lang="en-US" altLang="zh-CN" sz="1800" dirty="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题内容</a:t>
              </a:r>
              <a:endParaRPr lang="en-US" altLang="en-US" sz="1800" dirty="0">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25" name="组合 24"/>
          <p:cNvGrpSpPr/>
          <p:nvPr/>
        </p:nvGrpSpPr>
        <p:grpSpPr>
          <a:xfrm>
            <a:off x="4536036" y="2843349"/>
            <a:ext cx="1253118" cy="1080274"/>
            <a:chOff x="6013541" y="3653947"/>
            <a:chExt cx="1670824" cy="1440365"/>
          </a:xfrm>
        </p:grpSpPr>
        <p:sp>
          <p:nvSpPr>
            <p:cNvPr id="26" name="六边形 25"/>
            <p:cNvSpPr/>
            <p:nvPr/>
          </p:nvSpPr>
          <p:spPr>
            <a:xfrm>
              <a:off x="6013541" y="3653947"/>
              <a:ext cx="1670824" cy="1440365"/>
            </a:xfrm>
            <a:prstGeom prst="hexagon">
              <a:avLst>
                <a:gd name="adj" fmla="val 29052"/>
                <a:gd name="vf" fmla="val 115470"/>
              </a:avLst>
            </a:pr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微软雅黑" panose="020B0503020204020204" charset="-122"/>
                <a:ea typeface="微软雅黑" panose="020B0503020204020204" charset="-122"/>
              </a:endParaRPr>
            </a:p>
          </p:txBody>
        </p:sp>
        <p:sp>
          <p:nvSpPr>
            <p:cNvPr id="27" name="文本框 18"/>
            <p:cNvSpPr>
              <a:spLocks noChangeArrowheads="1"/>
            </p:cNvSpPr>
            <p:nvPr/>
          </p:nvSpPr>
          <p:spPr bwMode="auto">
            <a:xfrm>
              <a:off x="6311178" y="3989204"/>
              <a:ext cx="11695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添加标</a:t>
              </a:r>
              <a:endParaRPr lang="en-US" altLang="zh-CN" sz="1800" dirty="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FFFFFF"/>
                  </a:solidFill>
                  <a:latin typeface="微软雅黑" panose="020B0503020204020204" charset="-122"/>
                  <a:ea typeface="微软雅黑" panose="020B0503020204020204" charset="-122"/>
                  <a:sym typeface="微软雅黑" panose="020B0503020204020204" charset="-122"/>
                </a:rPr>
                <a:t>题内容</a:t>
              </a:r>
              <a:endParaRPr lang="en-US" altLang="en-US" sz="1800" dirty="0">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28" name="矩形 47"/>
          <p:cNvSpPr>
            <a:spLocks noChangeArrowheads="1"/>
          </p:cNvSpPr>
          <p:nvPr/>
        </p:nvSpPr>
        <p:spPr bwMode="auto">
          <a:xfrm>
            <a:off x="1039655" y="1589524"/>
            <a:ext cx="2012976"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50000"/>
              </a:lnSpc>
              <a:spcBef>
                <a:spcPct val="0"/>
              </a:spcBef>
              <a:buNone/>
            </a:pPr>
            <a:r>
              <a:rPr lang="zh-CN" altLang="en-US" sz="10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29" name="矩形 47"/>
          <p:cNvSpPr>
            <a:spLocks noChangeArrowheads="1"/>
          </p:cNvSpPr>
          <p:nvPr/>
        </p:nvSpPr>
        <p:spPr bwMode="auto">
          <a:xfrm>
            <a:off x="504087" y="3565154"/>
            <a:ext cx="2012976"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50000"/>
              </a:lnSpc>
              <a:spcBef>
                <a:spcPct val="0"/>
              </a:spcBef>
              <a:buNone/>
            </a:pPr>
            <a:r>
              <a:rPr lang="zh-CN" altLang="en-US" sz="10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30" name="矩形 47"/>
          <p:cNvSpPr>
            <a:spLocks noChangeArrowheads="1"/>
          </p:cNvSpPr>
          <p:nvPr/>
        </p:nvSpPr>
        <p:spPr bwMode="auto">
          <a:xfrm>
            <a:off x="6531181" y="3693326"/>
            <a:ext cx="2012976"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50000"/>
              </a:lnSpc>
              <a:spcBef>
                <a:spcPct val="0"/>
              </a:spcBef>
              <a:buNone/>
            </a:pPr>
            <a:r>
              <a:rPr lang="zh-CN" altLang="en-US" sz="1000" dirty="0">
                <a:solidFill>
                  <a:prstClr val="black">
                    <a:lumMod val="65000"/>
                    <a:lumOff val="35000"/>
                  </a:prst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6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nodeType="withEffect">
                                  <p:stCondLst>
                                    <p:cond delay="75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par>
                          <p:cTn id="36" fill="hold">
                            <p:stCondLst>
                              <p:cond delay="21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1204" y="1162026"/>
            <a:ext cx="2074668" cy="1503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47840" y="1162026"/>
            <a:ext cx="2095741" cy="1503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3459103" y="1164357"/>
            <a:ext cx="2388737" cy="1504950"/>
          </a:xfrm>
          <a:prstGeom prst="rect">
            <a:avLst/>
          </a:prstGeom>
          <a:solidFill>
            <a:srgbClr val="BBCF61"/>
          </a:solidFill>
          <a:ln>
            <a:noFill/>
          </a:ln>
        </p:spPr>
        <p:txBody>
          <a:bodyPr vert="horz" wrap="square" lIns="68580" tIns="34290" rIns="68580" bIns="34290" numCol="1" anchor="ctr" anchorCtr="0" compatLnSpc="1"/>
          <a:lstStyle/>
          <a:p>
            <a:pPr algn="ctr">
              <a:lnSpc>
                <a:spcPct val="150000"/>
              </a:lnSpc>
            </a:pPr>
            <a:r>
              <a:rPr lang="zh-CN" altLang="en-US" sz="1050" dirty="0">
                <a:solidFill>
                  <a:schemeClr val="bg1"/>
                </a:solidFill>
                <a:latin typeface="微软雅黑" panose="020B0503020204020204" charset="-122"/>
                <a:ea typeface="微软雅黑" panose="020B0503020204020204" charset="-122"/>
              </a:rPr>
              <a:t>在此输入主标题概述文字在此输入主标题概述文字在此输入主标题概述文字在此输入主标题</a:t>
            </a:r>
          </a:p>
        </p:txBody>
      </p:sp>
      <p:sp>
        <p:nvSpPr>
          <p:cNvPr id="7" name="Oval 9"/>
          <p:cNvSpPr>
            <a:spLocks noChangeArrowheads="1"/>
          </p:cNvSpPr>
          <p:nvPr/>
        </p:nvSpPr>
        <p:spPr bwMode="auto">
          <a:xfrm>
            <a:off x="1284313" y="2957048"/>
            <a:ext cx="542996" cy="542925"/>
          </a:xfrm>
          <a:prstGeom prst="ellipse">
            <a:avLst/>
          </a:prstGeom>
          <a:solidFill>
            <a:srgbClr val="7F8EC0"/>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8" name="Oval 10"/>
          <p:cNvSpPr>
            <a:spLocks noChangeArrowheads="1"/>
          </p:cNvSpPr>
          <p:nvPr/>
        </p:nvSpPr>
        <p:spPr bwMode="auto">
          <a:xfrm>
            <a:off x="5034079" y="2957048"/>
            <a:ext cx="539424" cy="542925"/>
          </a:xfrm>
          <a:prstGeom prst="ellipse">
            <a:avLst/>
          </a:prstGeom>
          <a:solidFill>
            <a:srgbClr val="BBCF6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9" name="Oval 11"/>
          <p:cNvSpPr>
            <a:spLocks noChangeArrowheads="1"/>
          </p:cNvSpPr>
          <p:nvPr/>
        </p:nvSpPr>
        <p:spPr bwMode="auto">
          <a:xfrm>
            <a:off x="1284313" y="3834539"/>
            <a:ext cx="542996" cy="542925"/>
          </a:xfrm>
          <a:prstGeom prst="ellipse">
            <a:avLst/>
          </a:prstGeom>
          <a:solidFill>
            <a:srgbClr val="A4CE9C"/>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0" name="Oval 12"/>
          <p:cNvSpPr>
            <a:spLocks noChangeArrowheads="1"/>
          </p:cNvSpPr>
          <p:nvPr/>
        </p:nvSpPr>
        <p:spPr bwMode="auto">
          <a:xfrm>
            <a:off x="5034079" y="3834539"/>
            <a:ext cx="539424" cy="542925"/>
          </a:xfrm>
          <a:prstGeom prst="ellipse">
            <a:avLst/>
          </a:prstGeom>
          <a:solidFill>
            <a:srgbClr val="E2A4C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1" name="TextBox 42"/>
          <p:cNvSpPr txBox="1"/>
          <p:nvPr/>
        </p:nvSpPr>
        <p:spPr>
          <a:xfrm>
            <a:off x="1917764" y="2957048"/>
            <a:ext cx="2221089" cy="276999"/>
          </a:xfrm>
          <a:prstGeom prst="rect">
            <a:avLst/>
          </a:prstGeom>
          <a:noFill/>
        </p:spPr>
        <p:txBody>
          <a:bodyPr wrap="square" lIns="68580" tIns="0" rIns="68580" bIns="0" rtlCol="0" anchor="t">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2" name="TextBox 43"/>
          <p:cNvSpPr txBox="1"/>
          <p:nvPr/>
        </p:nvSpPr>
        <p:spPr>
          <a:xfrm>
            <a:off x="1917765" y="3216722"/>
            <a:ext cx="2501836" cy="429348"/>
          </a:xfrm>
          <a:prstGeom prst="rect">
            <a:avLst/>
          </a:prstGeom>
          <a:noFill/>
        </p:spPr>
        <p:txBody>
          <a:bodyPr wrap="square" lIns="68580" tIns="34290" rIns="68580" bIns="34290" rtlCol="0">
            <a:spAutoFit/>
          </a:bodyPr>
          <a:lstStyle/>
          <a:p>
            <a:pPr lvl="0">
              <a:lnSpc>
                <a:spcPct val="130000"/>
              </a:lnSpc>
            </a:pPr>
            <a:r>
              <a:rPr lang="zh-CN" altLang="en-US" sz="900" dirty="0">
                <a:solidFill>
                  <a:prstClr val="black">
                    <a:lumMod val="65000"/>
                    <a:lumOff val="3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3" name="TextBox 44"/>
          <p:cNvSpPr txBox="1"/>
          <p:nvPr/>
        </p:nvSpPr>
        <p:spPr>
          <a:xfrm>
            <a:off x="1917764" y="3829300"/>
            <a:ext cx="2221089" cy="276999"/>
          </a:xfrm>
          <a:prstGeom prst="rect">
            <a:avLst/>
          </a:prstGeom>
          <a:noFill/>
        </p:spPr>
        <p:txBody>
          <a:bodyPr wrap="square" lIns="68580" tIns="0" rIns="68580" bIns="0" rtlCol="0" anchor="t">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4" name="TextBox 45"/>
          <p:cNvSpPr txBox="1"/>
          <p:nvPr/>
        </p:nvSpPr>
        <p:spPr>
          <a:xfrm>
            <a:off x="1917765" y="4088973"/>
            <a:ext cx="2501836" cy="42934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5" name="TextBox 46"/>
          <p:cNvSpPr txBox="1"/>
          <p:nvPr/>
        </p:nvSpPr>
        <p:spPr>
          <a:xfrm>
            <a:off x="5684104" y="2957048"/>
            <a:ext cx="2221089" cy="276999"/>
          </a:xfrm>
          <a:prstGeom prst="rect">
            <a:avLst/>
          </a:prstGeom>
          <a:noFill/>
        </p:spPr>
        <p:txBody>
          <a:bodyPr wrap="square" lIns="68580" tIns="0" rIns="68580" bIns="0" rtlCol="0" anchor="t">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6" name="TextBox 47"/>
          <p:cNvSpPr txBox="1"/>
          <p:nvPr/>
        </p:nvSpPr>
        <p:spPr>
          <a:xfrm>
            <a:off x="5684105" y="3216721"/>
            <a:ext cx="2564546" cy="429348"/>
          </a:xfrm>
          <a:prstGeom prst="rect">
            <a:avLst/>
          </a:prstGeom>
          <a:noFill/>
        </p:spPr>
        <p:txBody>
          <a:bodyPr wrap="square" lIns="68580" tIns="34290" rIns="68580" bIns="34290" rtlCol="0">
            <a:spAutoFit/>
          </a:bodyPr>
          <a:lstStyle/>
          <a:p>
            <a:pPr lvl="0">
              <a:lnSpc>
                <a:spcPct val="130000"/>
              </a:lnSpc>
            </a:pPr>
            <a:r>
              <a:rPr lang="zh-CN" altLang="en-US" sz="900" dirty="0">
                <a:solidFill>
                  <a:prstClr val="black">
                    <a:lumMod val="65000"/>
                    <a:lumOff val="3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7" name="TextBox 48"/>
          <p:cNvSpPr txBox="1"/>
          <p:nvPr/>
        </p:nvSpPr>
        <p:spPr>
          <a:xfrm>
            <a:off x="5684104" y="3829300"/>
            <a:ext cx="2221089" cy="276999"/>
          </a:xfrm>
          <a:prstGeom prst="rect">
            <a:avLst/>
          </a:prstGeom>
          <a:noFill/>
        </p:spPr>
        <p:txBody>
          <a:bodyPr wrap="square" lIns="68580" tIns="0" rIns="68580" bIns="0" rtlCol="0" anchor="t">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8" name="TextBox 49"/>
          <p:cNvSpPr txBox="1"/>
          <p:nvPr/>
        </p:nvSpPr>
        <p:spPr>
          <a:xfrm>
            <a:off x="5684105" y="4088973"/>
            <a:ext cx="2564546" cy="429348"/>
          </a:xfrm>
          <a:prstGeom prst="rect">
            <a:avLst/>
          </a:prstGeom>
          <a:noFill/>
        </p:spPr>
        <p:txBody>
          <a:bodyPr wrap="square" lIns="68580" tIns="34290" rIns="68580" bIns="34290" rtlCol="0">
            <a:spAutoFit/>
          </a:bodyPr>
          <a:lstStyle/>
          <a:p>
            <a:pPr lvl="0">
              <a:lnSpc>
                <a:spcPct val="130000"/>
              </a:lnSpc>
            </a:pPr>
            <a:r>
              <a:rPr lang="zh-CN" altLang="en-US" sz="900" dirty="0">
                <a:solidFill>
                  <a:prstClr val="black">
                    <a:lumMod val="65000"/>
                    <a:lumOff val="3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9" name="Freeform 6"/>
          <p:cNvSpPr/>
          <p:nvPr/>
        </p:nvSpPr>
        <p:spPr bwMode="auto">
          <a:xfrm>
            <a:off x="1397175" y="3077974"/>
            <a:ext cx="317272" cy="301073"/>
          </a:xfrm>
          <a:custGeom>
            <a:avLst/>
            <a:gdLst/>
            <a:ahLst/>
            <a:cxnLst/>
            <a:rect l="l" t="t" r="r" b="b"/>
            <a:pathLst>
              <a:path w="8048831" h="7638861">
                <a:moveTo>
                  <a:pt x="67152" y="5375086"/>
                </a:moveTo>
                <a:cubicBezTo>
                  <a:pt x="67224" y="5375176"/>
                  <a:pt x="284782" y="5644961"/>
                  <a:pt x="997203" y="5641213"/>
                </a:cubicBezTo>
                <a:cubicBezTo>
                  <a:pt x="1713466" y="5637465"/>
                  <a:pt x="3719704" y="5622473"/>
                  <a:pt x="3719851" y="5622472"/>
                </a:cubicBezTo>
                <a:lnTo>
                  <a:pt x="3731102" y="7110533"/>
                </a:lnTo>
                <a:cubicBezTo>
                  <a:pt x="3730969" y="7110534"/>
                  <a:pt x="1972240" y="7121778"/>
                  <a:pt x="1544733" y="7125526"/>
                </a:cubicBezTo>
                <a:cubicBezTo>
                  <a:pt x="989727" y="7129274"/>
                  <a:pt x="67236" y="5375245"/>
                  <a:pt x="67152" y="5375086"/>
                </a:cubicBezTo>
                <a:close/>
                <a:moveTo>
                  <a:pt x="5047379" y="4962336"/>
                </a:moveTo>
                <a:lnTo>
                  <a:pt x="5066137" y="5614599"/>
                </a:lnTo>
                <a:cubicBezTo>
                  <a:pt x="5066165" y="5614598"/>
                  <a:pt x="5072547" y="5614388"/>
                  <a:pt x="6544253" y="5565866"/>
                </a:cubicBezTo>
                <a:cubicBezTo>
                  <a:pt x="6544258" y="5565866"/>
                  <a:pt x="6544361" y="5565866"/>
                  <a:pt x="6546598" y="5565866"/>
                </a:cubicBezTo>
                <a:lnTo>
                  <a:pt x="6563011" y="5565866"/>
                </a:lnTo>
                <a:cubicBezTo>
                  <a:pt x="6563014" y="5565872"/>
                  <a:pt x="6563049" y="5565941"/>
                  <a:pt x="6563480" y="5566803"/>
                </a:cubicBezTo>
                <a:lnTo>
                  <a:pt x="6566763" y="5573364"/>
                </a:lnTo>
                <a:cubicBezTo>
                  <a:pt x="6641794" y="5697069"/>
                  <a:pt x="6728080" y="5839517"/>
                  <a:pt x="6795608" y="5951976"/>
                </a:cubicBezTo>
                <a:cubicBezTo>
                  <a:pt x="7050715" y="6379320"/>
                  <a:pt x="7080727" y="7005342"/>
                  <a:pt x="6593024" y="7054074"/>
                </a:cubicBezTo>
                <a:cubicBezTo>
                  <a:pt x="6592991" y="7054075"/>
                  <a:pt x="6586024" y="7054304"/>
                  <a:pt x="5107404" y="7102806"/>
                </a:cubicBezTo>
                <a:cubicBezTo>
                  <a:pt x="5107405" y="7102831"/>
                  <a:pt x="5107482" y="7106511"/>
                  <a:pt x="5118659" y="7638861"/>
                </a:cubicBezTo>
                <a:cubicBezTo>
                  <a:pt x="5118637" y="7638834"/>
                  <a:pt x="5113712" y="7633004"/>
                  <a:pt x="4023202" y="6341834"/>
                </a:cubicBezTo>
                <a:cubicBezTo>
                  <a:pt x="4023232" y="6341794"/>
                  <a:pt x="4028675" y="6334464"/>
                  <a:pt x="5047379" y="4962336"/>
                </a:cubicBezTo>
                <a:close/>
                <a:moveTo>
                  <a:pt x="1961545" y="2868424"/>
                </a:moveTo>
                <a:cubicBezTo>
                  <a:pt x="1961557" y="2868450"/>
                  <a:pt x="1964462" y="2874845"/>
                  <a:pt x="2670652" y="4429458"/>
                </a:cubicBezTo>
                <a:lnTo>
                  <a:pt x="2085357" y="4118002"/>
                </a:lnTo>
                <a:cubicBezTo>
                  <a:pt x="2085340" y="4118034"/>
                  <a:pt x="2081865" y="4124367"/>
                  <a:pt x="1387506" y="5390095"/>
                </a:cubicBezTo>
                <a:cubicBezTo>
                  <a:pt x="1387501" y="5390103"/>
                  <a:pt x="1387426" y="5390228"/>
                  <a:pt x="1386099" y="5392441"/>
                </a:cubicBezTo>
                <a:lnTo>
                  <a:pt x="1376250" y="5408857"/>
                </a:lnTo>
                <a:cubicBezTo>
                  <a:pt x="1376241" y="5408857"/>
                  <a:pt x="1376156" y="5408857"/>
                  <a:pt x="1375312" y="5408857"/>
                </a:cubicBezTo>
                <a:lnTo>
                  <a:pt x="1368746" y="5408857"/>
                </a:lnTo>
                <a:cubicBezTo>
                  <a:pt x="1218671" y="5408857"/>
                  <a:pt x="1049835" y="5408857"/>
                  <a:pt x="918519" y="5408857"/>
                </a:cubicBezTo>
                <a:cubicBezTo>
                  <a:pt x="412014" y="5416362"/>
                  <a:pt x="-158273" y="5127420"/>
                  <a:pt x="40577" y="4688380"/>
                </a:cubicBezTo>
                <a:cubicBezTo>
                  <a:pt x="40595" y="4688348"/>
                  <a:pt x="44053" y="4682023"/>
                  <a:pt x="742181" y="3405029"/>
                </a:cubicBezTo>
                <a:cubicBezTo>
                  <a:pt x="742150" y="3405012"/>
                  <a:pt x="738250" y="3402941"/>
                  <a:pt x="261939" y="3149860"/>
                </a:cubicBezTo>
                <a:cubicBezTo>
                  <a:pt x="261992" y="3149852"/>
                  <a:pt x="271421" y="3148290"/>
                  <a:pt x="1961545" y="2868424"/>
                </a:cubicBezTo>
                <a:close/>
                <a:moveTo>
                  <a:pt x="6896380" y="2722374"/>
                </a:moveTo>
                <a:cubicBezTo>
                  <a:pt x="6896536" y="2722635"/>
                  <a:pt x="7785260" y="4207873"/>
                  <a:pt x="8002768" y="4567955"/>
                </a:cubicBezTo>
                <a:cubicBezTo>
                  <a:pt x="8284021" y="5033049"/>
                  <a:pt x="7185414" y="6690749"/>
                  <a:pt x="7185166" y="6691124"/>
                </a:cubicBezTo>
                <a:cubicBezTo>
                  <a:pt x="7185260" y="6690901"/>
                  <a:pt x="7320057" y="6372063"/>
                  <a:pt x="6960137" y="5768333"/>
                </a:cubicBezTo>
                <a:cubicBezTo>
                  <a:pt x="6596383" y="5168212"/>
                  <a:pt x="5583945" y="3476746"/>
                  <a:pt x="5583715" y="3476361"/>
                </a:cubicBezTo>
                <a:close/>
                <a:moveTo>
                  <a:pt x="5088539" y="157679"/>
                </a:moveTo>
                <a:cubicBezTo>
                  <a:pt x="5210861" y="156805"/>
                  <a:pt x="5325263" y="207641"/>
                  <a:pt x="5415496" y="329529"/>
                </a:cubicBezTo>
                <a:cubicBezTo>
                  <a:pt x="5415496" y="329529"/>
                  <a:pt x="5415496" y="329529"/>
                  <a:pt x="6202985" y="1563417"/>
                </a:cubicBezTo>
                <a:cubicBezTo>
                  <a:pt x="6202985" y="1563417"/>
                  <a:pt x="6202985" y="1563417"/>
                  <a:pt x="6667978" y="1282135"/>
                </a:cubicBezTo>
                <a:cubicBezTo>
                  <a:pt x="6667978" y="1282135"/>
                  <a:pt x="6667978" y="1282135"/>
                  <a:pt x="6067987" y="2857311"/>
                </a:cubicBezTo>
                <a:cubicBezTo>
                  <a:pt x="6067987" y="2857311"/>
                  <a:pt x="6067987" y="2857311"/>
                  <a:pt x="4331762" y="2681041"/>
                </a:cubicBezTo>
                <a:lnTo>
                  <a:pt x="4901754" y="2339753"/>
                </a:lnTo>
                <a:cubicBezTo>
                  <a:pt x="4901754" y="2339753"/>
                  <a:pt x="4901754" y="2339753"/>
                  <a:pt x="4121765" y="1113367"/>
                </a:cubicBezTo>
                <a:cubicBezTo>
                  <a:pt x="4121765" y="1113367"/>
                  <a:pt x="4121765" y="1113367"/>
                  <a:pt x="4120359" y="1111491"/>
                </a:cubicBezTo>
                <a:lnTo>
                  <a:pt x="4110515" y="1098365"/>
                </a:lnTo>
                <a:cubicBezTo>
                  <a:pt x="4110515" y="1098365"/>
                  <a:pt x="4110515" y="1098365"/>
                  <a:pt x="4111453" y="1097427"/>
                </a:cubicBezTo>
                <a:lnTo>
                  <a:pt x="4118015" y="1090864"/>
                </a:lnTo>
                <a:cubicBezTo>
                  <a:pt x="4189264" y="963350"/>
                  <a:pt x="4271763" y="820834"/>
                  <a:pt x="4339262" y="708321"/>
                </a:cubicBezTo>
                <a:cubicBezTo>
                  <a:pt x="4511994" y="411804"/>
                  <a:pt x="4819431" y="159603"/>
                  <a:pt x="5088539" y="157679"/>
                </a:cubicBezTo>
                <a:close/>
                <a:moveTo>
                  <a:pt x="4319950" y="106"/>
                </a:moveTo>
                <a:cubicBezTo>
                  <a:pt x="4599204" y="-1107"/>
                  <a:pt x="4796239" y="8411"/>
                  <a:pt x="4796315" y="8415"/>
                </a:cubicBezTo>
                <a:cubicBezTo>
                  <a:pt x="4796223" y="8427"/>
                  <a:pt x="4443706" y="53496"/>
                  <a:pt x="4091190" y="660941"/>
                </a:cubicBezTo>
                <a:cubicBezTo>
                  <a:pt x="3738654" y="1268420"/>
                  <a:pt x="2748601" y="2974526"/>
                  <a:pt x="2748451" y="2974786"/>
                </a:cubicBezTo>
                <a:lnTo>
                  <a:pt x="1424465" y="2239756"/>
                </a:lnTo>
                <a:cubicBezTo>
                  <a:pt x="1424524" y="2239655"/>
                  <a:pt x="2294627" y="743433"/>
                  <a:pt x="2504657" y="379680"/>
                </a:cubicBezTo>
                <a:cubicBezTo>
                  <a:pt x="2692894" y="57401"/>
                  <a:pt x="3705472" y="2775"/>
                  <a:pt x="4319950" y="10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0" name="Freeform 16"/>
          <p:cNvSpPr>
            <a:spLocks noEditPoints="1"/>
          </p:cNvSpPr>
          <p:nvPr/>
        </p:nvSpPr>
        <p:spPr bwMode="auto">
          <a:xfrm>
            <a:off x="5137597" y="3107282"/>
            <a:ext cx="332390" cy="242458"/>
          </a:xfrm>
          <a:custGeom>
            <a:avLst/>
            <a:gdLst>
              <a:gd name="T0" fmla="*/ 2141 w 2141"/>
              <a:gd name="T1" fmla="*/ 944 h 1564"/>
              <a:gd name="T2" fmla="*/ 1665 w 2141"/>
              <a:gd name="T3" fmla="*/ 944 h 1564"/>
              <a:gd name="T4" fmla="*/ 1665 w 2141"/>
              <a:gd name="T5" fmla="*/ 1042 h 1564"/>
              <a:gd name="T6" fmla="*/ 1012 w 2141"/>
              <a:gd name="T7" fmla="*/ 1042 h 1564"/>
              <a:gd name="T8" fmla="*/ 1012 w 2141"/>
              <a:gd name="T9" fmla="*/ 944 h 1564"/>
              <a:gd name="T10" fmla="*/ 686 w 2141"/>
              <a:gd name="T11" fmla="*/ 944 h 1564"/>
              <a:gd name="T12" fmla="*/ 397 w 2141"/>
              <a:gd name="T13" fmla="*/ 1183 h 1564"/>
              <a:gd name="T14" fmla="*/ 46 w 2141"/>
              <a:gd name="T15" fmla="*/ 1183 h 1564"/>
              <a:gd name="T16" fmla="*/ 686 w 2141"/>
              <a:gd name="T17" fmla="*/ 604 h 1564"/>
              <a:gd name="T18" fmla="*/ 1012 w 2141"/>
              <a:gd name="T19" fmla="*/ 604 h 1564"/>
              <a:gd name="T20" fmla="*/ 1012 w 2141"/>
              <a:gd name="T21" fmla="*/ 512 h 1564"/>
              <a:gd name="T22" fmla="*/ 1665 w 2141"/>
              <a:gd name="T23" fmla="*/ 512 h 1564"/>
              <a:gd name="T24" fmla="*/ 1665 w 2141"/>
              <a:gd name="T25" fmla="*/ 604 h 1564"/>
              <a:gd name="T26" fmla="*/ 2141 w 2141"/>
              <a:gd name="T27" fmla="*/ 604 h 1564"/>
              <a:gd name="T28" fmla="*/ 2141 w 2141"/>
              <a:gd name="T29" fmla="*/ 944 h 1564"/>
              <a:gd name="T30" fmla="*/ 455 w 2141"/>
              <a:gd name="T31" fmla="*/ 1322 h 1564"/>
              <a:gd name="T32" fmla="*/ 0 w 2141"/>
              <a:gd name="T33" fmla="*/ 1322 h 1564"/>
              <a:gd name="T34" fmla="*/ 0 w 2141"/>
              <a:gd name="T35" fmla="*/ 1564 h 1564"/>
              <a:gd name="T36" fmla="*/ 455 w 2141"/>
              <a:gd name="T37" fmla="*/ 1564 h 1564"/>
              <a:gd name="T38" fmla="*/ 455 w 2141"/>
              <a:gd name="T39" fmla="*/ 1322 h 1564"/>
              <a:gd name="T40" fmla="*/ 1343 w 2141"/>
              <a:gd name="T41" fmla="*/ 0 h 1564"/>
              <a:gd name="T42" fmla="*/ 1127 w 2141"/>
              <a:gd name="T43" fmla="*/ 211 h 1564"/>
              <a:gd name="T44" fmla="*/ 1343 w 2141"/>
              <a:gd name="T45" fmla="*/ 422 h 1564"/>
              <a:gd name="T46" fmla="*/ 1559 w 2141"/>
              <a:gd name="T47" fmla="*/ 211 h 1564"/>
              <a:gd name="T48" fmla="*/ 1343 w 2141"/>
              <a:gd name="T49" fmla="*/ 0 h 1564"/>
              <a:gd name="T50" fmla="*/ 1058 w 2141"/>
              <a:gd name="T51" fmla="*/ 211 h 1564"/>
              <a:gd name="T52" fmla="*/ 1094 w 2141"/>
              <a:gd name="T53" fmla="*/ 344 h 1564"/>
              <a:gd name="T54" fmla="*/ 839 w 2141"/>
              <a:gd name="T55" fmla="*/ 344 h 1564"/>
              <a:gd name="T56" fmla="*/ 719 w 2141"/>
              <a:gd name="T57" fmla="*/ 227 h 1564"/>
              <a:gd name="T58" fmla="*/ 839 w 2141"/>
              <a:gd name="T59" fmla="*/ 110 h 1564"/>
              <a:gd name="T60" fmla="*/ 1078 w 2141"/>
              <a:gd name="T61" fmla="*/ 110 h 1564"/>
              <a:gd name="T62" fmla="*/ 1058 w 2141"/>
              <a:gd name="T63" fmla="*/ 211 h 1564"/>
              <a:gd name="T64" fmla="*/ 1982 w 2141"/>
              <a:gd name="T65" fmla="*/ 227 h 1564"/>
              <a:gd name="T66" fmla="*/ 1862 w 2141"/>
              <a:gd name="T67" fmla="*/ 344 h 1564"/>
              <a:gd name="T68" fmla="*/ 1591 w 2141"/>
              <a:gd name="T69" fmla="*/ 344 h 1564"/>
              <a:gd name="T70" fmla="*/ 1627 w 2141"/>
              <a:gd name="T71" fmla="*/ 211 h 1564"/>
              <a:gd name="T72" fmla="*/ 1607 w 2141"/>
              <a:gd name="T73" fmla="*/ 110 h 1564"/>
              <a:gd name="T74" fmla="*/ 1862 w 2141"/>
              <a:gd name="T75" fmla="*/ 110 h 1564"/>
              <a:gd name="T76" fmla="*/ 1982 w 2141"/>
              <a:gd name="T77" fmla="*/ 22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1" h="1564">
                <a:moveTo>
                  <a:pt x="2141" y="944"/>
                </a:moveTo>
                <a:cubicBezTo>
                  <a:pt x="1665" y="944"/>
                  <a:pt x="1665" y="944"/>
                  <a:pt x="1665" y="944"/>
                </a:cubicBezTo>
                <a:cubicBezTo>
                  <a:pt x="1665" y="1042"/>
                  <a:pt x="1665" y="1042"/>
                  <a:pt x="1665" y="1042"/>
                </a:cubicBezTo>
                <a:cubicBezTo>
                  <a:pt x="1012" y="1042"/>
                  <a:pt x="1012" y="1042"/>
                  <a:pt x="1012" y="1042"/>
                </a:cubicBezTo>
                <a:cubicBezTo>
                  <a:pt x="1012" y="944"/>
                  <a:pt x="1012" y="944"/>
                  <a:pt x="1012" y="944"/>
                </a:cubicBezTo>
                <a:cubicBezTo>
                  <a:pt x="686" y="944"/>
                  <a:pt x="686" y="944"/>
                  <a:pt x="686" y="944"/>
                </a:cubicBezTo>
                <a:cubicBezTo>
                  <a:pt x="542" y="944"/>
                  <a:pt x="422" y="1049"/>
                  <a:pt x="397" y="1183"/>
                </a:cubicBezTo>
                <a:cubicBezTo>
                  <a:pt x="46" y="1183"/>
                  <a:pt x="46" y="1183"/>
                  <a:pt x="46" y="1183"/>
                </a:cubicBezTo>
                <a:cubicBezTo>
                  <a:pt x="72" y="859"/>
                  <a:pt x="348" y="604"/>
                  <a:pt x="686" y="604"/>
                </a:cubicBezTo>
                <a:cubicBezTo>
                  <a:pt x="1012" y="604"/>
                  <a:pt x="1012" y="604"/>
                  <a:pt x="1012" y="604"/>
                </a:cubicBezTo>
                <a:cubicBezTo>
                  <a:pt x="1012" y="512"/>
                  <a:pt x="1012" y="512"/>
                  <a:pt x="1012" y="512"/>
                </a:cubicBezTo>
                <a:cubicBezTo>
                  <a:pt x="1665" y="512"/>
                  <a:pt x="1665" y="512"/>
                  <a:pt x="1665" y="512"/>
                </a:cubicBezTo>
                <a:cubicBezTo>
                  <a:pt x="1665" y="604"/>
                  <a:pt x="1665" y="604"/>
                  <a:pt x="1665" y="604"/>
                </a:cubicBezTo>
                <a:cubicBezTo>
                  <a:pt x="2141" y="604"/>
                  <a:pt x="2141" y="604"/>
                  <a:pt x="2141" y="604"/>
                </a:cubicBezTo>
                <a:lnTo>
                  <a:pt x="2141" y="944"/>
                </a:lnTo>
                <a:close/>
                <a:moveTo>
                  <a:pt x="455" y="1322"/>
                </a:moveTo>
                <a:cubicBezTo>
                  <a:pt x="0" y="1322"/>
                  <a:pt x="0" y="1322"/>
                  <a:pt x="0" y="1322"/>
                </a:cubicBezTo>
                <a:cubicBezTo>
                  <a:pt x="0" y="1564"/>
                  <a:pt x="0" y="1564"/>
                  <a:pt x="0" y="1564"/>
                </a:cubicBezTo>
                <a:cubicBezTo>
                  <a:pt x="455" y="1564"/>
                  <a:pt x="455" y="1564"/>
                  <a:pt x="455" y="1564"/>
                </a:cubicBezTo>
                <a:lnTo>
                  <a:pt x="455" y="1322"/>
                </a:lnTo>
                <a:close/>
                <a:moveTo>
                  <a:pt x="1343" y="0"/>
                </a:moveTo>
                <a:cubicBezTo>
                  <a:pt x="1223" y="0"/>
                  <a:pt x="1127" y="95"/>
                  <a:pt x="1127" y="211"/>
                </a:cubicBezTo>
                <a:cubicBezTo>
                  <a:pt x="1127" y="328"/>
                  <a:pt x="1223" y="422"/>
                  <a:pt x="1343" y="422"/>
                </a:cubicBezTo>
                <a:cubicBezTo>
                  <a:pt x="1462" y="422"/>
                  <a:pt x="1559" y="328"/>
                  <a:pt x="1559" y="211"/>
                </a:cubicBezTo>
                <a:cubicBezTo>
                  <a:pt x="1559" y="95"/>
                  <a:pt x="1462" y="0"/>
                  <a:pt x="1343" y="0"/>
                </a:cubicBezTo>
                <a:close/>
                <a:moveTo>
                  <a:pt x="1058" y="211"/>
                </a:moveTo>
                <a:cubicBezTo>
                  <a:pt x="1058" y="260"/>
                  <a:pt x="1072" y="304"/>
                  <a:pt x="1094" y="344"/>
                </a:cubicBezTo>
                <a:cubicBezTo>
                  <a:pt x="839" y="344"/>
                  <a:pt x="839" y="344"/>
                  <a:pt x="839" y="344"/>
                </a:cubicBezTo>
                <a:cubicBezTo>
                  <a:pt x="773" y="344"/>
                  <a:pt x="719" y="292"/>
                  <a:pt x="719" y="227"/>
                </a:cubicBezTo>
                <a:cubicBezTo>
                  <a:pt x="719" y="162"/>
                  <a:pt x="773" y="110"/>
                  <a:pt x="839" y="110"/>
                </a:cubicBezTo>
                <a:cubicBezTo>
                  <a:pt x="1078" y="110"/>
                  <a:pt x="1078" y="110"/>
                  <a:pt x="1078" y="110"/>
                </a:cubicBezTo>
                <a:cubicBezTo>
                  <a:pt x="1065" y="141"/>
                  <a:pt x="1058" y="175"/>
                  <a:pt x="1058" y="211"/>
                </a:cubicBezTo>
                <a:close/>
                <a:moveTo>
                  <a:pt x="1982" y="227"/>
                </a:moveTo>
                <a:cubicBezTo>
                  <a:pt x="1982" y="292"/>
                  <a:pt x="1929" y="344"/>
                  <a:pt x="1862" y="344"/>
                </a:cubicBezTo>
                <a:cubicBezTo>
                  <a:pt x="1591" y="344"/>
                  <a:pt x="1591" y="344"/>
                  <a:pt x="1591" y="344"/>
                </a:cubicBezTo>
                <a:cubicBezTo>
                  <a:pt x="1614" y="304"/>
                  <a:pt x="1627" y="260"/>
                  <a:pt x="1627" y="211"/>
                </a:cubicBezTo>
                <a:cubicBezTo>
                  <a:pt x="1627" y="175"/>
                  <a:pt x="1620" y="141"/>
                  <a:pt x="1607" y="110"/>
                </a:cubicBezTo>
                <a:cubicBezTo>
                  <a:pt x="1862" y="110"/>
                  <a:pt x="1862" y="110"/>
                  <a:pt x="1862" y="110"/>
                </a:cubicBezTo>
                <a:cubicBezTo>
                  <a:pt x="1929" y="110"/>
                  <a:pt x="1982" y="162"/>
                  <a:pt x="1982" y="22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1" name="Freeform 21"/>
          <p:cNvSpPr>
            <a:spLocks noEditPoints="1"/>
          </p:cNvSpPr>
          <p:nvPr/>
        </p:nvSpPr>
        <p:spPr bwMode="auto">
          <a:xfrm>
            <a:off x="1397474" y="3935318"/>
            <a:ext cx="316673" cy="341369"/>
          </a:xfrm>
          <a:custGeom>
            <a:avLst/>
            <a:gdLst>
              <a:gd name="T0" fmla="*/ 989 w 1924"/>
              <a:gd name="T1" fmla="*/ 1472 h 2074"/>
              <a:gd name="T2" fmla="*/ 807 w 1924"/>
              <a:gd name="T3" fmla="*/ 1575 h 2074"/>
              <a:gd name="T4" fmla="*/ 744 w 1924"/>
              <a:gd name="T5" fmla="*/ 1589 h 2074"/>
              <a:gd name="T6" fmla="*/ 671 w 1924"/>
              <a:gd name="T7" fmla="*/ 2074 h 2074"/>
              <a:gd name="T8" fmla="*/ 1311 w 1924"/>
              <a:gd name="T9" fmla="*/ 2074 h 2074"/>
              <a:gd name="T10" fmla="*/ 1205 w 1924"/>
              <a:gd name="T11" fmla="*/ 1620 h 2074"/>
              <a:gd name="T12" fmla="*/ 989 w 1924"/>
              <a:gd name="T13" fmla="*/ 1472 h 2074"/>
              <a:gd name="T14" fmla="*/ 1849 w 1924"/>
              <a:gd name="T15" fmla="*/ 630 h 2074"/>
              <a:gd name="T16" fmla="*/ 1559 w 1924"/>
              <a:gd name="T17" fmla="*/ 366 h 2074"/>
              <a:gd name="T18" fmla="*/ 1549 w 1924"/>
              <a:gd name="T19" fmla="*/ 238 h 2074"/>
              <a:gd name="T20" fmla="*/ 1205 w 1924"/>
              <a:gd name="T21" fmla="*/ 72 h 2074"/>
              <a:gd name="T22" fmla="*/ 1060 w 1924"/>
              <a:gd name="T23" fmla="*/ 188 h 2074"/>
              <a:gd name="T24" fmla="*/ 599 w 1924"/>
              <a:gd name="T25" fmla="*/ 57 h 2074"/>
              <a:gd name="T26" fmla="*/ 321 w 1924"/>
              <a:gd name="T27" fmla="*/ 514 h 2074"/>
              <a:gd name="T28" fmla="*/ 218 w 1924"/>
              <a:gd name="T29" fmla="*/ 528 h 2074"/>
              <a:gd name="T30" fmla="*/ 49 w 1924"/>
              <a:gd name="T31" fmla="*/ 864 h 2074"/>
              <a:gd name="T32" fmla="*/ 232 w 1924"/>
              <a:gd name="T33" fmla="*/ 1033 h 2074"/>
              <a:gd name="T34" fmla="*/ 187 w 1924"/>
              <a:gd name="T35" fmla="*/ 1206 h 2074"/>
              <a:gd name="T36" fmla="*/ 398 w 1924"/>
              <a:gd name="T37" fmla="*/ 1307 h 2074"/>
              <a:gd name="T38" fmla="*/ 423 w 1924"/>
              <a:gd name="T39" fmla="*/ 1296 h 2074"/>
              <a:gd name="T40" fmla="*/ 836 w 1924"/>
              <a:gd name="T41" fmla="*/ 1477 h 2074"/>
              <a:gd name="T42" fmla="*/ 999 w 1924"/>
              <a:gd name="T43" fmla="*/ 1358 h 2074"/>
              <a:gd name="T44" fmla="*/ 1336 w 1924"/>
              <a:gd name="T45" fmla="*/ 1509 h 2074"/>
              <a:gd name="T46" fmla="*/ 1506 w 1924"/>
              <a:gd name="T47" fmla="*/ 1173 h 2074"/>
              <a:gd name="T48" fmla="*/ 1504 w 1924"/>
              <a:gd name="T49" fmla="*/ 1170 h 2074"/>
              <a:gd name="T50" fmla="*/ 1588 w 1924"/>
              <a:gd name="T51" fmla="*/ 1151 h 2074"/>
              <a:gd name="T52" fmla="*/ 1849 w 1924"/>
              <a:gd name="T53" fmla="*/ 63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4" h="2074">
                <a:moveTo>
                  <a:pt x="989" y="1472"/>
                </a:moveTo>
                <a:cubicBezTo>
                  <a:pt x="950" y="1526"/>
                  <a:pt x="876" y="1552"/>
                  <a:pt x="807" y="1575"/>
                </a:cubicBezTo>
                <a:cubicBezTo>
                  <a:pt x="786" y="1582"/>
                  <a:pt x="765" y="1587"/>
                  <a:pt x="744" y="1589"/>
                </a:cubicBezTo>
                <a:cubicBezTo>
                  <a:pt x="671" y="2074"/>
                  <a:pt x="671" y="2074"/>
                  <a:pt x="671" y="2074"/>
                </a:cubicBezTo>
                <a:cubicBezTo>
                  <a:pt x="1311" y="2074"/>
                  <a:pt x="1311" y="2074"/>
                  <a:pt x="1311" y="2074"/>
                </a:cubicBezTo>
                <a:cubicBezTo>
                  <a:pt x="1205" y="1620"/>
                  <a:pt x="1205" y="1620"/>
                  <a:pt x="1205" y="1620"/>
                </a:cubicBezTo>
                <a:cubicBezTo>
                  <a:pt x="1104" y="1614"/>
                  <a:pt x="1029" y="1569"/>
                  <a:pt x="989" y="1472"/>
                </a:cubicBezTo>
                <a:close/>
                <a:moveTo>
                  <a:pt x="1849" y="630"/>
                </a:moveTo>
                <a:cubicBezTo>
                  <a:pt x="1802" y="495"/>
                  <a:pt x="1690" y="400"/>
                  <a:pt x="1559" y="366"/>
                </a:cubicBezTo>
                <a:cubicBezTo>
                  <a:pt x="1566" y="324"/>
                  <a:pt x="1564" y="280"/>
                  <a:pt x="1549" y="238"/>
                </a:cubicBezTo>
                <a:cubicBezTo>
                  <a:pt x="1500" y="99"/>
                  <a:pt x="1346" y="25"/>
                  <a:pt x="1205" y="72"/>
                </a:cubicBezTo>
                <a:cubicBezTo>
                  <a:pt x="1141" y="94"/>
                  <a:pt x="1092" y="136"/>
                  <a:pt x="1060" y="188"/>
                </a:cubicBezTo>
                <a:cubicBezTo>
                  <a:pt x="953" y="58"/>
                  <a:pt x="770" y="0"/>
                  <a:pt x="599" y="57"/>
                </a:cubicBezTo>
                <a:cubicBezTo>
                  <a:pt x="401" y="123"/>
                  <a:pt x="287" y="319"/>
                  <a:pt x="321" y="514"/>
                </a:cubicBezTo>
                <a:cubicBezTo>
                  <a:pt x="287" y="512"/>
                  <a:pt x="252" y="516"/>
                  <a:pt x="218" y="528"/>
                </a:cubicBezTo>
                <a:cubicBezTo>
                  <a:pt x="76" y="575"/>
                  <a:pt x="0" y="725"/>
                  <a:pt x="49" y="864"/>
                </a:cubicBezTo>
                <a:cubicBezTo>
                  <a:pt x="79" y="950"/>
                  <a:pt x="149" y="1010"/>
                  <a:pt x="232" y="1033"/>
                </a:cubicBezTo>
                <a:cubicBezTo>
                  <a:pt x="185" y="1076"/>
                  <a:pt x="165" y="1143"/>
                  <a:pt x="187" y="1206"/>
                </a:cubicBezTo>
                <a:cubicBezTo>
                  <a:pt x="216" y="1291"/>
                  <a:pt x="311" y="1336"/>
                  <a:pt x="398" y="1307"/>
                </a:cubicBezTo>
                <a:cubicBezTo>
                  <a:pt x="406" y="1304"/>
                  <a:pt x="414" y="1300"/>
                  <a:pt x="423" y="1296"/>
                </a:cubicBezTo>
                <a:cubicBezTo>
                  <a:pt x="490" y="1452"/>
                  <a:pt x="669" y="1533"/>
                  <a:pt x="836" y="1477"/>
                </a:cubicBezTo>
                <a:cubicBezTo>
                  <a:pt x="904" y="1454"/>
                  <a:pt x="960" y="1412"/>
                  <a:pt x="999" y="1358"/>
                </a:cubicBezTo>
                <a:cubicBezTo>
                  <a:pt x="1053" y="1487"/>
                  <a:pt x="1200" y="1555"/>
                  <a:pt x="1336" y="1509"/>
                </a:cubicBezTo>
                <a:cubicBezTo>
                  <a:pt x="1478" y="1462"/>
                  <a:pt x="1554" y="1311"/>
                  <a:pt x="1506" y="1173"/>
                </a:cubicBezTo>
                <a:cubicBezTo>
                  <a:pt x="1505" y="1172"/>
                  <a:pt x="1504" y="1171"/>
                  <a:pt x="1504" y="1170"/>
                </a:cubicBezTo>
                <a:cubicBezTo>
                  <a:pt x="1532" y="1166"/>
                  <a:pt x="1560" y="1160"/>
                  <a:pt x="1588" y="1151"/>
                </a:cubicBezTo>
                <a:cubicBezTo>
                  <a:pt x="1807" y="1078"/>
                  <a:pt x="1924" y="845"/>
                  <a:pt x="1849" y="63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2" name="Freeform 26"/>
          <p:cNvSpPr>
            <a:spLocks noEditPoints="1"/>
          </p:cNvSpPr>
          <p:nvPr/>
        </p:nvSpPr>
        <p:spPr bwMode="auto">
          <a:xfrm>
            <a:off x="5201223" y="3938795"/>
            <a:ext cx="205139" cy="334414"/>
          </a:xfrm>
          <a:custGeom>
            <a:avLst/>
            <a:gdLst>
              <a:gd name="T0" fmla="*/ 1187 w 1209"/>
              <a:gd name="T1" fmla="*/ 1251 h 1971"/>
              <a:gd name="T2" fmla="*/ 430 w 1209"/>
              <a:gd name="T3" fmla="*/ 0 h 1971"/>
              <a:gd name="T4" fmla="*/ 438 w 1209"/>
              <a:gd name="T5" fmla="*/ 28 h 1971"/>
              <a:gd name="T6" fmla="*/ 378 w 1209"/>
              <a:gd name="T7" fmla="*/ 609 h 1971"/>
              <a:gd name="T8" fmla="*/ 105 w 1209"/>
              <a:gd name="T9" fmla="*/ 1078 h 1971"/>
              <a:gd name="T10" fmla="*/ 105 w 1209"/>
              <a:gd name="T11" fmla="*/ 1078 h 1971"/>
              <a:gd name="T12" fmla="*/ 13 w 1209"/>
              <a:gd name="T13" fmla="*/ 1440 h 1971"/>
              <a:gd name="T14" fmla="*/ 637 w 1209"/>
              <a:gd name="T15" fmla="*/ 1941 h 1971"/>
              <a:gd name="T16" fmla="*/ 1187 w 1209"/>
              <a:gd name="T17" fmla="*/ 1251 h 1971"/>
              <a:gd name="T18" fmla="*/ 188 w 1209"/>
              <a:gd name="T19" fmla="*/ 1497 h 1971"/>
              <a:gd name="T20" fmla="*/ 313 w 1209"/>
              <a:gd name="T21" fmla="*/ 1090 h 1971"/>
              <a:gd name="T22" fmla="*/ 534 w 1209"/>
              <a:gd name="T23" fmla="*/ 1756 h 1971"/>
              <a:gd name="T24" fmla="*/ 188 w 1209"/>
              <a:gd name="T25" fmla="*/ 1497 h 1971"/>
              <a:gd name="T26" fmla="*/ 893 w 1209"/>
              <a:gd name="T27" fmla="*/ 1396 h 1971"/>
              <a:gd name="T28" fmla="*/ 782 w 1209"/>
              <a:gd name="T29" fmla="*/ 1287 h 1971"/>
              <a:gd name="T30" fmla="*/ 893 w 1209"/>
              <a:gd name="T31" fmla="*/ 1179 h 1971"/>
              <a:gd name="T32" fmla="*/ 1004 w 1209"/>
              <a:gd name="T33" fmla="*/ 1287 h 1971"/>
              <a:gd name="T34" fmla="*/ 893 w 1209"/>
              <a:gd name="T35" fmla="*/ 139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9" h="1971">
                <a:moveTo>
                  <a:pt x="1187" y="1251"/>
                </a:moveTo>
                <a:cubicBezTo>
                  <a:pt x="1143" y="448"/>
                  <a:pt x="430" y="0"/>
                  <a:pt x="430" y="0"/>
                </a:cubicBezTo>
                <a:cubicBezTo>
                  <a:pt x="433" y="9"/>
                  <a:pt x="435" y="19"/>
                  <a:pt x="438" y="28"/>
                </a:cubicBezTo>
                <a:cubicBezTo>
                  <a:pt x="458" y="105"/>
                  <a:pt x="493" y="303"/>
                  <a:pt x="378" y="609"/>
                </a:cubicBezTo>
                <a:cubicBezTo>
                  <a:pt x="328" y="743"/>
                  <a:pt x="214" y="917"/>
                  <a:pt x="105" y="1078"/>
                </a:cubicBezTo>
                <a:cubicBezTo>
                  <a:pt x="105" y="1078"/>
                  <a:pt x="105" y="1078"/>
                  <a:pt x="105" y="1078"/>
                </a:cubicBezTo>
                <a:cubicBezTo>
                  <a:pt x="35" y="1181"/>
                  <a:pt x="0" y="1307"/>
                  <a:pt x="13" y="1440"/>
                </a:cubicBezTo>
                <a:cubicBezTo>
                  <a:pt x="43" y="1747"/>
                  <a:pt x="323" y="1971"/>
                  <a:pt x="637" y="1941"/>
                </a:cubicBezTo>
                <a:cubicBezTo>
                  <a:pt x="951" y="1912"/>
                  <a:pt x="1209" y="1641"/>
                  <a:pt x="1187" y="1251"/>
                </a:cubicBezTo>
                <a:close/>
                <a:moveTo>
                  <a:pt x="188" y="1497"/>
                </a:moveTo>
                <a:cubicBezTo>
                  <a:pt x="124" y="1259"/>
                  <a:pt x="313" y="1090"/>
                  <a:pt x="313" y="1090"/>
                </a:cubicBezTo>
                <a:cubicBezTo>
                  <a:pt x="135" y="1592"/>
                  <a:pt x="534" y="1756"/>
                  <a:pt x="534" y="1756"/>
                </a:cubicBezTo>
                <a:cubicBezTo>
                  <a:pt x="534" y="1756"/>
                  <a:pt x="268" y="1791"/>
                  <a:pt x="188" y="1497"/>
                </a:cubicBezTo>
                <a:close/>
                <a:moveTo>
                  <a:pt x="893" y="1396"/>
                </a:moveTo>
                <a:cubicBezTo>
                  <a:pt x="832" y="1396"/>
                  <a:pt x="782" y="1347"/>
                  <a:pt x="782" y="1287"/>
                </a:cubicBezTo>
                <a:cubicBezTo>
                  <a:pt x="782" y="1228"/>
                  <a:pt x="832" y="1179"/>
                  <a:pt x="893" y="1179"/>
                </a:cubicBezTo>
                <a:cubicBezTo>
                  <a:pt x="954" y="1179"/>
                  <a:pt x="1004" y="1228"/>
                  <a:pt x="1004" y="1287"/>
                </a:cubicBezTo>
                <a:cubicBezTo>
                  <a:pt x="1004" y="1347"/>
                  <a:pt x="954" y="1396"/>
                  <a:pt x="893" y="139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 presetClass="entr" presetSubtype="8" fill="hold" nodeType="afterEffect" p14:presetBounceEnd="22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2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22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1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 presetClass="entr" presetSubtype="2" fill="hold" nodeType="withEffect" p14:presetBounceEnd="22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22000">
                                          <p:cBhvr additive="base">
                                            <p:cTn id="20" dur="500" fill="hold"/>
                                            <p:tgtEl>
                                              <p:spTgt spid="5"/>
                                            </p:tgtEl>
                                            <p:attrNameLst>
                                              <p:attrName>ppt_x</p:attrName>
                                            </p:attrNameLst>
                                          </p:cBhvr>
                                          <p:tavLst>
                                            <p:tav tm="0">
                                              <p:val>
                                                <p:strVal val="1+#ppt_w/2"/>
                                              </p:val>
                                            </p:tav>
                                            <p:tav tm="100000">
                                              <p:val>
                                                <p:strVal val="#ppt_x"/>
                                              </p:val>
                                            </p:tav>
                                          </p:tavLst>
                                        </p:anim>
                                        <p:anim calcmode="lin" valueType="num" p14:bounceEnd="22000">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600"/>
                                </p:stCondLst>
                                <p:childTnLst>
                                  <p:par>
                                    <p:cTn id="23" presetID="19"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fmla="#ppt_w*sin(2.5*pi*$)">
                                              <p:val>
                                                <p:fltVal val="0"/>
                                              </p:val>
                                            </p:tav>
                                            <p:tav tm="100000">
                                              <p:val>
                                                <p:fltVal val="1"/>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par>
                                    <p:cTn id="27" presetID="19"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fmla="#ppt_w*sin(2.5*pi*$)">
                                              <p:val>
                                                <p:fltVal val="0"/>
                                              </p:val>
                                            </p:tav>
                                            <p:tav tm="100000">
                                              <p:val>
                                                <p:fltVal val="1"/>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par>
                                    <p:cTn id="31" presetID="19"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fmla="#ppt_w*sin(2.5*pi*$)">
                                              <p:val>
                                                <p:fltVal val="0"/>
                                              </p:val>
                                            </p:tav>
                                            <p:tav tm="100000">
                                              <p:val>
                                                <p:fltVal val="1"/>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fmla="#ppt_w*sin(2.5*pi*$)">
                                              <p:val>
                                                <p:fltVal val="0"/>
                                              </p:val>
                                            </p:tav>
                                            <p:tav tm="100000">
                                              <p:val>
                                                <p:fltVal val="1"/>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31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1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600"/>
                                </p:stCondLst>
                                <p:childTnLst>
                                  <p:par>
                                    <p:cTn id="23" presetID="19"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fmla="#ppt_w*sin(2.5*pi*$)">
                                              <p:val>
                                                <p:fltVal val="0"/>
                                              </p:val>
                                            </p:tav>
                                            <p:tav tm="100000">
                                              <p:val>
                                                <p:fltVal val="1"/>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par>
                                    <p:cTn id="27" presetID="19"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fmla="#ppt_w*sin(2.5*pi*$)">
                                              <p:val>
                                                <p:fltVal val="0"/>
                                              </p:val>
                                            </p:tav>
                                            <p:tav tm="100000">
                                              <p:val>
                                                <p:fltVal val="1"/>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par>
                                    <p:cTn id="31" presetID="19"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fmla="#ppt_w*sin(2.5*pi*$)">
                                              <p:val>
                                                <p:fltVal val="0"/>
                                              </p:val>
                                            </p:tav>
                                            <p:tav tm="100000">
                                              <p:val>
                                                <p:fltVal val="1"/>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fmla="#ppt_w*sin(2.5*pi*$)">
                                              <p:val>
                                                <p:fltVal val="0"/>
                                              </p:val>
                                            </p:tav>
                                            <p:tav tm="100000">
                                              <p:val>
                                                <p:fltVal val="1"/>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31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P spid="20" grpId="0" animBg="1"/>
          <p:bldP spid="21" grpId="0" animBg="1"/>
          <p:bldP spid="2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组合 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2886785" y="1746809"/>
            <a:ext cx="3364688" cy="2592776"/>
            <a:chOff x="3883553" y="2421092"/>
            <a:chExt cx="4486251" cy="3457035"/>
          </a:xfrm>
          <a:solidFill>
            <a:srgbClr val="F3ACC1"/>
          </a:solidFill>
        </p:grpSpPr>
        <p:sp>
          <p:nvSpPr>
            <p:cNvPr id="5" name="矩形 1"/>
            <p:cNvSpPr/>
            <p:nvPr/>
          </p:nvSpPr>
          <p:spPr>
            <a:xfrm rot="293950">
              <a:off x="5179612" y="5548017"/>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0D7248"/>
            </a:solidFill>
            <a:ln w="25400" cap="flat" cmpd="sng" algn="ctr">
              <a:noFill/>
              <a:prstDash val="solid"/>
            </a:ln>
            <a:effectLst/>
          </p:spPr>
          <p:txBody>
            <a:bodyPr rtlCol="0" anchor="ctr"/>
            <a:lstStyle/>
            <a:p>
              <a:pPr algn="ctr">
                <a:lnSpc>
                  <a:spcPct val="150000"/>
                </a:lnSpc>
                <a:defRPr/>
              </a:pPr>
              <a:endParaRPr lang="en-US" sz="1015" kern="0">
                <a:solidFill>
                  <a:sysClr val="window" lastClr="FFFFFF"/>
                </a:solidFill>
                <a:latin typeface="Calibri" panose="020F0502020204030204"/>
              </a:endParaRPr>
            </a:p>
          </p:txBody>
        </p:sp>
        <p:sp>
          <p:nvSpPr>
            <p:cNvPr id="6" name="矩形 1"/>
            <p:cNvSpPr/>
            <p:nvPr/>
          </p:nvSpPr>
          <p:spPr>
            <a:xfrm rot="19913209">
              <a:off x="4861409" y="4859457"/>
              <a:ext cx="193160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BBCF61"/>
            </a:solidFill>
            <a:ln w="25400" cap="flat" cmpd="sng" algn="ctr">
              <a:noFill/>
              <a:prstDash val="solid"/>
            </a:ln>
            <a:effectLst/>
          </p:spPr>
          <p:txBody>
            <a:bodyPr rtlCol="0" anchor="ctr"/>
            <a:lstStyle/>
            <a:p>
              <a:pPr algn="ctr">
                <a:lnSpc>
                  <a:spcPct val="150000"/>
                </a:lnSpc>
                <a:defRPr/>
              </a:pPr>
              <a:endParaRPr lang="en-US" sz="1015" kern="0">
                <a:solidFill>
                  <a:sysClr val="window" lastClr="FFFFFF"/>
                </a:solidFill>
                <a:latin typeface="Calibri" panose="020F0502020204030204"/>
              </a:endParaRPr>
            </a:p>
          </p:txBody>
        </p:sp>
        <p:sp>
          <p:nvSpPr>
            <p:cNvPr id="7" name="矩形 1"/>
            <p:cNvSpPr/>
            <p:nvPr/>
          </p:nvSpPr>
          <p:spPr>
            <a:xfrm rot="708470">
              <a:off x="4483663" y="4079411"/>
              <a:ext cx="239447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2A4C1"/>
            </a:solidFill>
            <a:ln w="25400" cap="flat" cmpd="sng" algn="ctr">
              <a:noFill/>
              <a:prstDash val="solid"/>
            </a:ln>
            <a:effectLst/>
          </p:spPr>
          <p:txBody>
            <a:bodyPr rtlCol="0" anchor="ctr"/>
            <a:lstStyle/>
            <a:p>
              <a:pPr algn="ctr">
                <a:lnSpc>
                  <a:spcPct val="150000"/>
                </a:lnSpc>
                <a:defRPr/>
              </a:pPr>
              <a:endParaRPr lang="en-US" sz="1015" kern="0">
                <a:solidFill>
                  <a:sysClr val="window" lastClr="FFFFFF"/>
                </a:solidFill>
                <a:latin typeface="Calibri" panose="020F0502020204030204"/>
              </a:endParaRPr>
            </a:p>
          </p:txBody>
        </p:sp>
        <p:sp>
          <p:nvSpPr>
            <p:cNvPr id="8" name="矩形 1"/>
            <p:cNvSpPr/>
            <p:nvPr/>
          </p:nvSpPr>
          <p:spPr>
            <a:xfrm rot="293950">
              <a:off x="4560710" y="2421092"/>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A4CE9C"/>
            </a:solidFill>
            <a:ln w="25400" cap="flat" cmpd="sng" algn="ctr">
              <a:noFill/>
              <a:prstDash val="solid"/>
            </a:ln>
            <a:effectLst/>
          </p:spPr>
          <p:txBody>
            <a:bodyPr rtlCol="0" anchor="ctr"/>
            <a:lstStyle/>
            <a:p>
              <a:pPr algn="ctr">
                <a:lnSpc>
                  <a:spcPct val="150000"/>
                </a:lnSpc>
                <a:defRPr/>
              </a:pPr>
              <a:endParaRPr lang="en-US" sz="1015" kern="0">
                <a:solidFill>
                  <a:sysClr val="window" lastClr="FFFFFF"/>
                </a:solidFill>
                <a:latin typeface="Calibri" panose="020F0502020204030204"/>
              </a:endParaRPr>
            </a:p>
          </p:txBody>
        </p:sp>
        <p:sp>
          <p:nvSpPr>
            <p:cNvPr id="9" name="矩形 1"/>
            <p:cNvSpPr/>
            <p:nvPr/>
          </p:nvSpPr>
          <p:spPr>
            <a:xfrm rot="20453418">
              <a:off x="3883553" y="3253044"/>
              <a:ext cx="3827870" cy="42124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7F8EC0"/>
            </a:solidFill>
            <a:ln w="25400" cap="flat" cmpd="sng" algn="ctr">
              <a:noFill/>
              <a:prstDash val="solid"/>
            </a:ln>
            <a:effectLst/>
          </p:spPr>
          <p:txBody>
            <a:bodyPr rtlCol="0" anchor="ctr"/>
            <a:lstStyle/>
            <a:p>
              <a:pPr algn="ctr">
                <a:lnSpc>
                  <a:spcPct val="150000"/>
                </a:lnSpc>
                <a:defRPr/>
              </a:pPr>
              <a:endParaRPr lang="en-US" sz="1015" kern="0">
                <a:solidFill>
                  <a:sysClr val="window" lastClr="FFFFFF"/>
                </a:solidFill>
                <a:latin typeface="Calibri" panose="020F0502020204030204"/>
              </a:endParaRPr>
            </a:p>
          </p:txBody>
        </p:sp>
      </p:grpSp>
      <p:grpSp>
        <p:nvGrpSpPr>
          <p:cNvPr id="10" name="组合 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2502050" y="2523294"/>
            <a:ext cx="878194" cy="838479"/>
            <a:chOff x="3370573" y="3456406"/>
            <a:chExt cx="1170925" cy="1117972"/>
          </a:xfrm>
        </p:grpSpPr>
        <p:sp>
          <p:nvSpPr>
            <p:cNvPr id="11" name="椭圆 10"/>
            <p:cNvSpPr/>
            <p:nvPr/>
          </p:nvSpPr>
          <p:spPr>
            <a:xfrm>
              <a:off x="3412706" y="3456406"/>
              <a:ext cx="1117972" cy="1117972"/>
            </a:xfrm>
            <a:prstGeom prst="ellipse">
              <a:avLst/>
            </a:prstGeom>
            <a:solidFill>
              <a:srgbClr val="E2A4C1"/>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12" name="TextBox 64"/>
            <p:cNvSpPr txBox="1"/>
            <p:nvPr/>
          </p:nvSpPr>
          <p:spPr>
            <a:xfrm flipH="1">
              <a:off x="3370573" y="3741974"/>
              <a:ext cx="1170925" cy="6155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3000" dirty="0">
                  <a:solidFill>
                    <a:srgbClr val="FFFFFF"/>
                  </a:solidFill>
                  <a:latin typeface="Arial Rounded MT Bold" panose="020F0704030504030204" pitchFamily="34" charset="0"/>
                  <a:cs typeface="Times New Roman" panose="02020603050405020304" pitchFamily="18" charset="0"/>
                </a:rPr>
                <a:t>03</a:t>
              </a:r>
              <a:endParaRPr lang="zh-CN" altLang="en-US" sz="3000" dirty="0">
                <a:solidFill>
                  <a:srgbClr val="FFFFFF"/>
                </a:solidFill>
                <a:latin typeface="Arial Rounded MT Bold" panose="020F0704030504030204" pitchFamily="34" charset="0"/>
                <a:cs typeface="Times New Roman" panose="02020603050405020304" pitchFamily="18" charset="0"/>
              </a:endParaRPr>
            </a:p>
          </p:txBody>
        </p:sp>
      </p:grpSp>
      <p:grpSp>
        <p:nvGrpSpPr>
          <p:cNvPr id="13" name="组合 1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592127" y="1534065"/>
            <a:ext cx="878194" cy="838479"/>
            <a:chOff x="7505915" y="2091715"/>
            <a:chExt cx="1170925" cy="1117972"/>
          </a:xfrm>
        </p:grpSpPr>
        <p:sp>
          <p:nvSpPr>
            <p:cNvPr id="14" name="椭圆 13"/>
            <p:cNvSpPr/>
            <p:nvPr/>
          </p:nvSpPr>
          <p:spPr>
            <a:xfrm>
              <a:off x="7558868" y="2091715"/>
              <a:ext cx="1117972" cy="1117972"/>
            </a:xfrm>
            <a:prstGeom prst="ellipse">
              <a:avLst/>
            </a:prstGeom>
            <a:solidFill>
              <a:srgbClr val="7F8EC0"/>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15" name="TextBox 65"/>
            <p:cNvSpPr txBox="1"/>
            <p:nvPr/>
          </p:nvSpPr>
          <p:spPr>
            <a:xfrm flipH="1">
              <a:off x="7505915" y="2371491"/>
              <a:ext cx="1170925" cy="6155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3000" dirty="0">
                  <a:solidFill>
                    <a:srgbClr val="FFFFFF"/>
                  </a:solidFill>
                  <a:latin typeface="Arial Rounded MT Bold" panose="020F0704030504030204" pitchFamily="34" charset="0"/>
                  <a:cs typeface="Times New Roman" panose="02020603050405020304" pitchFamily="18" charset="0"/>
                </a:rPr>
                <a:t>02</a:t>
              </a:r>
              <a:endParaRPr lang="zh-CN" altLang="en-US" sz="3000" dirty="0">
                <a:solidFill>
                  <a:srgbClr val="FFFFFF"/>
                </a:solidFill>
                <a:latin typeface="Arial Rounded MT Bold" panose="020F0704030504030204" pitchFamily="34" charset="0"/>
                <a:cs typeface="Times New Roman" panose="02020603050405020304" pitchFamily="18" charset="0"/>
              </a:endParaRPr>
            </a:p>
          </p:txBody>
        </p:sp>
      </p:grpSp>
      <p:grpSp>
        <p:nvGrpSpPr>
          <p:cNvPr id="16" name="组合 1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747043" y="3848735"/>
            <a:ext cx="878194" cy="838479"/>
            <a:chOff x="7697230" y="5223661"/>
            <a:chExt cx="1170925" cy="1117972"/>
          </a:xfrm>
        </p:grpSpPr>
        <p:sp>
          <p:nvSpPr>
            <p:cNvPr id="17" name="椭圆 16"/>
            <p:cNvSpPr/>
            <p:nvPr/>
          </p:nvSpPr>
          <p:spPr>
            <a:xfrm>
              <a:off x="7723707" y="5223661"/>
              <a:ext cx="1117972" cy="1117972"/>
            </a:xfrm>
            <a:prstGeom prst="ellipse">
              <a:avLst/>
            </a:prstGeom>
            <a:solidFill>
              <a:srgbClr val="0D7248"/>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18" name="TextBox 66"/>
            <p:cNvSpPr txBox="1"/>
            <p:nvPr/>
          </p:nvSpPr>
          <p:spPr>
            <a:xfrm flipH="1">
              <a:off x="7697230" y="5535706"/>
              <a:ext cx="1170925" cy="6155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3000" dirty="0">
                  <a:solidFill>
                    <a:srgbClr val="FFFFFF"/>
                  </a:solidFill>
                  <a:latin typeface="Arial Rounded MT Bold" panose="020F0704030504030204" pitchFamily="34" charset="0"/>
                  <a:cs typeface="Times New Roman" panose="02020603050405020304" pitchFamily="18" charset="0"/>
                </a:rPr>
                <a:t>06</a:t>
              </a:r>
              <a:endParaRPr lang="zh-CN" altLang="en-US" sz="3000" dirty="0">
                <a:solidFill>
                  <a:srgbClr val="FFFFFF"/>
                </a:solidFill>
                <a:latin typeface="Arial Rounded MT Bold" panose="020F0704030504030204" pitchFamily="34" charset="0"/>
                <a:cs typeface="Times New Roman" panose="02020603050405020304" pitchFamily="18" charset="0"/>
              </a:endParaRPr>
            </a:p>
          </p:txBody>
        </p:sp>
      </p:grpSp>
      <p:grpSp>
        <p:nvGrpSpPr>
          <p:cNvPr id="19" name="组合 1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853059" y="3039340"/>
            <a:ext cx="648660" cy="495164"/>
            <a:chOff x="6505252" y="4144467"/>
            <a:chExt cx="864880" cy="660219"/>
          </a:xfrm>
        </p:grpSpPr>
        <p:sp>
          <p:nvSpPr>
            <p:cNvPr id="20" name="椭圆 19"/>
            <p:cNvSpPr/>
            <p:nvPr/>
          </p:nvSpPr>
          <p:spPr>
            <a:xfrm>
              <a:off x="6597025" y="4144467"/>
              <a:ext cx="660219" cy="660219"/>
            </a:xfrm>
            <a:prstGeom prst="ellipse">
              <a:avLst/>
            </a:prstGeom>
            <a:solidFill>
              <a:srgbClr val="BBCF61"/>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21" name="TextBox 67"/>
            <p:cNvSpPr txBox="1"/>
            <p:nvPr/>
          </p:nvSpPr>
          <p:spPr>
            <a:xfrm flipH="1">
              <a:off x="6505252" y="4270942"/>
              <a:ext cx="864880"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100" dirty="0">
                  <a:solidFill>
                    <a:srgbClr val="FFFFFF"/>
                  </a:solidFill>
                  <a:latin typeface="Arial Rounded MT Bold" panose="020F0704030504030204" pitchFamily="34" charset="0"/>
                  <a:cs typeface="Times New Roman" panose="02020603050405020304" pitchFamily="18" charset="0"/>
                </a:rPr>
                <a:t>04</a:t>
              </a:r>
              <a:endParaRPr lang="zh-CN" altLang="en-US" sz="2100" dirty="0">
                <a:solidFill>
                  <a:srgbClr val="FFFFFF"/>
                </a:solidFill>
                <a:latin typeface="Arial Rounded MT Bold" panose="020F0704030504030204" pitchFamily="34" charset="0"/>
                <a:cs typeface="Times New Roman" panose="02020603050405020304" pitchFamily="18" charset="0"/>
              </a:endParaRPr>
            </a:p>
          </p:txBody>
        </p:sp>
      </p:grpSp>
      <p:grpSp>
        <p:nvGrpSpPr>
          <p:cNvPr id="22" name="组合 2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287004" y="3865959"/>
            <a:ext cx="648660" cy="495164"/>
            <a:chOff x="4417179" y="5246626"/>
            <a:chExt cx="864880" cy="660219"/>
          </a:xfrm>
        </p:grpSpPr>
        <p:sp>
          <p:nvSpPr>
            <p:cNvPr id="23" name="椭圆 22"/>
            <p:cNvSpPr/>
            <p:nvPr/>
          </p:nvSpPr>
          <p:spPr>
            <a:xfrm>
              <a:off x="4546293" y="5246626"/>
              <a:ext cx="660219" cy="660219"/>
            </a:xfrm>
            <a:prstGeom prst="ellipse">
              <a:avLst/>
            </a:prstGeom>
            <a:solidFill>
              <a:srgbClr val="BBCF61"/>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24" name="TextBox 68"/>
            <p:cNvSpPr txBox="1"/>
            <p:nvPr/>
          </p:nvSpPr>
          <p:spPr>
            <a:xfrm flipH="1">
              <a:off x="4417179" y="5408343"/>
              <a:ext cx="864880" cy="41857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1800" dirty="0">
                  <a:solidFill>
                    <a:srgbClr val="FFFFFF"/>
                  </a:solidFill>
                  <a:latin typeface="Arial Rounded MT Bold" panose="020F0704030504030204" pitchFamily="34" charset="0"/>
                  <a:cs typeface="Times New Roman" panose="02020603050405020304" pitchFamily="18" charset="0"/>
                </a:rPr>
                <a:t>05</a:t>
              </a:r>
              <a:endParaRPr lang="zh-CN" altLang="en-US" sz="1800" dirty="0">
                <a:solidFill>
                  <a:srgbClr val="FFFFFF"/>
                </a:solidFill>
                <a:latin typeface="Arial Rounded MT Bold" panose="020F0704030504030204" pitchFamily="34" charset="0"/>
                <a:cs typeface="Times New Roman" panose="02020603050405020304" pitchFamily="18" charset="0"/>
              </a:endParaRPr>
            </a:p>
          </p:txBody>
        </p:sp>
      </p:grpSp>
      <p:sp>
        <p:nvSpPr>
          <p:cNvPr id="25" name="TextBox 6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679190" y="1585667"/>
            <a:ext cx="2285411"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这里输入您的主要叙述内容这里输入您的主要叙述内容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sp>
        <p:nvSpPr>
          <p:cNvPr id="26" name="TextBox 7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1000332" y="4086605"/>
            <a:ext cx="2285411"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这里输入您的主要叙述内容这里输入您的主要叙述内容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6690128" y="1729733"/>
            <a:ext cx="2285411"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这里输入您的主要叙述内容这里输入您的主要叙述内容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sp>
        <p:nvSpPr>
          <p:cNvPr id="28" name="TextBox 7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5713756" y="3079505"/>
            <a:ext cx="2177740"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这里输入您的主要叙述内容这里输入您的主要叙述内容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sp>
        <p:nvSpPr>
          <p:cNvPr id="29" name="TextBox 7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6750302" y="4215793"/>
            <a:ext cx="2126285"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这里输入您的主要叙述内容这里输入您的主要叙述内容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grpSp>
        <p:nvGrpSpPr>
          <p:cNvPr id="30" name="组合 2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2884438" y="1492150"/>
            <a:ext cx="655490" cy="495164"/>
            <a:chOff x="3880424" y="2081547"/>
            <a:chExt cx="873986" cy="660219"/>
          </a:xfrm>
        </p:grpSpPr>
        <p:sp>
          <p:nvSpPr>
            <p:cNvPr id="31" name="椭圆 30"/>
            <p:cNvSpPr/>
            <p:nvPr/>
          </p:nvSpPr>
          <p:spPr>
            <a:xfrm>
              <a:off x="3987308" y="2081547"/>
              <a:ext cx="660219" cy="660219"/>
            </a:xfrm>
            <a:prstGeom prst="ellipse">
              <a:avLst/>
            </a:prstGeom>
            <a:solidFill>
              <a:srgbClr val="A4CE9C"/>
            </a:solidFill>
            <a:ln w="571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015" kern="0">
                <a:solidFill>
                  <a:sysClr val="window" lastClr="FFFFFF"/>
                </a:solidFill>
                <a:latin typeface="Calibri" panose="020F0502020204030204"/>
              </a:endParaRPr>
            </a:p>
          </p:txBody>
        </p:sp>
        <p:sp>
          <p:nvSpPr>
            <p:cNvPr id="32" name="TextBox 63"/>
            <p:cNvSpPr txBox="1"/>
            <p:nvPr/>
          </p:nvSpPr>
          <p:spPr>
            <a:xfrm flipH="1">
              <a:off x="3880424" y="2222892"/>
              <a:ext cx="873986"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100" dirty="0">
                  <a:solidFill>
                    <a:srgbClr val="FFFFFF"/>
                  </a:solidFill>
                  <a:latin typeface="Arial Rounded MT Bold" panose="020F0704030504030204" pitchFamily="34" charset="0"/>
                  <a:cs typeface="Times New Roman" panose="02020603050405020304" pitchFamily="18" charset="0"/>
                </a:rPr>
                <a:t>01</a:t>
              </a:r>
              <a:endParaRPr lang="zh-CN" altLang="en-US" sz="2100" dirty="0">
                <a:solidFill>
                  <a:srgbClr val="FFFFFF"/>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3" presetClass="entr" presetSubtype="32"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strVal val="4*#ppt_w"/>
                                          </p:val>
                                        </p:tav>
                                        <p:tav tm="100000">
                                          <p:val>
                                            <p:strVal val="#ppt_w"/>
                                          </p:val>
                                        </p:tav>
                                      </p:tavLst>
                                    </p:anim>
                                    <p:anim calcmode="lin" valueType="num">
                                      <p:cBhvr>
                                        <p:cTn id="12" dur="750" fill="hold"/>
                                        <p:tgtEl>
                                          <p:spTgt spid="30"/>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750" fill="hold"/>
                                        <p:tgtEl>
                                          <p:spTgt spid="13"/>
                                        </p:tgtEl>
                                        <p:attrNameLst>
                                          <p:attrName>ppt_w</p:attrName>
                                        </p:attrNameLst>
                                      </p:cBhvr>
                                      <p:tavLst>
                                        <p:tav tm="0">
                                          <p:val>
                                            <p:strVal val="4*#ppt_w"/>
                                          </p:val>
                                        </p:tav>
                                        <p:tav tm="100000">
                                          <p:val>
                                            <p:strVal val="#ppt_w"/>
                                          </p:val>
                                        </p:tav>
                                      </p:tavLst>
                                    </p:anim>
                                    <p:anim calcmode="lin" valueType="num">
                                      <p:cBhvr>
                                        <p:cTn id="16" dur="750" fill="hold"/>
                                        <p:tgtEl>
                                          <p:spTgt spid="13"/>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ppt_w"/>
                                          </p:val>
                                        </p:tav>
                                        <p:tav tm="100000">
                                          <p:val>
                                            <p:strVal val="#ppt_w"/>
                                          </p:val>
                                        </p:tav>
                                      </p:tavLst>
                                    </p:anim>
                                    <p:anim calcmode="lin" valueType="num">
                                      <p:cBhvr>
                                        <p:cTn id="20" dur="750" fill="hold"/>
                                        <p:tgtEl>
                                          <p:spTgt spid="1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strVal val="4*#ppt_w"/>
                                          </p:val>
                                        </p:tav>
                                        <p:tav tm="100000">
                                          <p:val>
                                            <p:strVal val="#ppt_w"/>
                                          </p:val>
                                        </p:tav>
                                      </p:tavLst>
                                    </p:anim>
                                    <p:anim calcmode="lin" valueType="num">
                                      <p:cBhvr>
                                        <p:cTn id="24" dur="750" fill="hold"/>
                                        <p:tgtEl>
                                          <p:spTgt spid="19"/>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750" fill="hold"/>
                                        <p:tgtEl>
                                          <p:spTgt spid="22"/>
                                        </p:tgtEl>
                                        <p:attrNameLst>
                                          <p:attrName>ppt_w</p:attrName>
                                        </p:attrNameLst>
                                      </p:cBhvr>
                                      <p:tavLst>
                                        <p:tav tm="0">
                                          <p:val>
                                            <p:strVal val="4*#ppt_w"/>
                                          </p:val>
                                        </p:tav>
                                        <p:tav tm="100000">
                                          <p:val>
                                            <p:strVal val="#ppt_w"/>
                                          </p:val>
                                        </p:tav>
                                      </p:tavLst>
                                    </p:anim>
                                    <p:anim calcmode="lin" valueType="num">
                                      <p:cBhvr>
                                        <p:cTn id="28" dur="750" fill="hold"/>
                                        <p:tgtEl>
                                          <p:spTgt spid="2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strVal val="4*#ppt_w"/>
                                          </p:val>
                                        </p:tav>
                                        <p:tav tm="100000">
                                          <p:val>
                                            <p:strVal val="#ppt_w"/>
                                          </p:val>
                                        </p:tav>
                                      </p:tavLst>
                                    </p:anim>
                                    <p:anim calcmode="lin" valueType="num">
                                      <p:cBhvr>
                                        <p:cTn id="32" dur="750" fill="hold"/>
                                        <p:tgtEl>
                                          <p:spTgt spid="16"/>
                                        </p:tgtEl>
                                        <p:attrNameLst>
                                          <p:attrName>ppt_h</p:attrName>
                                        </p:attrNameLst>
                                      </p:cBhvr>
                                      <p:tavLst>
                                        <p:tav tm="0">
                                          <p:val>
                                            <p:strVal val="4*#ppt_h"/>
                                          </p:val>
                                        </p:tav>
                                        <p:tav tm="100000">
                                          <p:val>
                                            <p:strVal val="#ppt_h"/>
                                          </p:val>
                                        </p:tav>
                                      </p:tavLst>
                                    </p:anim>
                                  </p:childTnLst>
                                </p:cTn>
                              </p:par>
                            </p:childTnLst>
                          </p:cTn>
                        </p:par>
                        <p:par>
                          <p:cTn id="33" fill="hold">
                            <p:stCondLst>
                              <p:cond delay="1600"/>
                            </p:stCondLst>
                            <p:childTnLst>
                              <p:par>
                                <p:cTn id="34" presetID="22" presetClass="entr" presetSubtype="1"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par>
                          <p:cTn id="37" fill="hold">
                            <p:stCondLst>
                              <p:cond delay="21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3" y="1268736"/>
            <a:ext cx="1727598" cy="17275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22"/>
          <p:cNvSpPr txBox="1"/>
          <p:nvPr/>
        </p:nvSpPr>
        <p:spPr>
          <a:xfrm>
            <a:off x="2347838" y="1603229"/>
            <a:ext cx="1010213" cy="1015663"/>
          </a:xfrm>
          <a:prstGeom prst="rect">
            <a:avLst/>
          </a:prstGeom>
          <a:noFill/>
        </p:spPr>
        <p:txBody>
          <a:bodyPr wrap="none" rtlCol="0">
            <a:spAutoFit/>
          </a:bodyPr>
          <a:lstStyle/>
          <a:p>
            <a:r>
              <a:rPr lang="en-US" altLang="zh-CN" sz="6000" dirty="0">
                <a:solidFill>
                  <a:srgbClr val="0D7248"/>
                </a:solidFill>
                <a:latin typeface="Impact" panose="020B0806030902050204" pitchFamily="34" charset="0"/>
                <a:cs typeface="Arial" panose="020B0604020202020204" pitchFamily="34" charset="0"/>
              </a:rPr>
              <a:t>05</a:t>
            </a:r>
            <a:endParaRPr lang="zh-CN" altLang="en-US" sz="6000" dirty="0">
              <a:solidFill>
                <a:srgbClr val="0D7248"/>
              </a:solidFill>
              <a:latin typeface="Impact" panose="020B0806030902050204" pitchFamily="34" charset="0"/>
              <a:cs typeface="Arial" panose="020B0604020202020204" pitchFamily="34" charset="0"/>
            </a:endParaRPr>
          </a:p>
        </p:txBody>
      </p:sp>
      <p:sp>
        <p:nvSpPr>
          <p:cNvPr id="11" name="TextBox 38"/>
          <p:cNvSpPr txBox="1"/>
          <p:nvPr/>
        </p:nvSpPr>
        <p:spPr>
          <a:xfrm>
            <a:off x="3808341" y="1623689"/>
            <a:ext cx="4000923" cy="646331"/>
          </a:xfrm>
          <a:prstGeom prst="rect">
            <a:avLst/>
          </a:prstGeom>
          <a:noFill/>
        </p:spPr>
        <p:txBody>
          <a:bodyPr wrap="square" rtlCol="0">
            <a:spAutoFit/>
          </a:bodyPr>
          <a:lstStyle/>
          <a:p>
            <a:pPr marL="0" lvl="1"/>
            <a:r>
              <a:rPr lang="zh-CN" altLang="en-US" sz="3600" b="1" dirty="0">
                <a:solidFill>
                  <a:srgbClr val="0D7248"/>
                </a:solidFill>
                <a:latin typeface="微软雅黑" panose="020B0503020204020204" charset="-122"/>
                <a:ea typeface="微软雅黑" panose="020B0503020204020204" charset="-122"/>
                <a:cs typeface="+mn-ea"/>
                <a:sym typeface="+mn-lt"/>
              </a:rPr>
              <a:t>添加相关标题文字</a:t>
            </a:r>
            <a:endParaRPr lang="en-US" altLang="zh-CN" sz="3600" b="1" dirty="0">
              <a:solidFill>
                <a:srgbClr val="0D7248"/>
              </a:solidFill>
              <a:latin typeface="微软雅黑" panose="020B0503020204020204" charset="-122"/>
              <a:ea typeface="微软雅黑" panose="020B0503020204020204" charset="-122"/>
            </a:endParaRPr>
          </a:p>
        </p:txBody>
      </p:sp>
      <p:sp>
        <p:nvSpPr>
          <p:cNvPr id="12" name="TextBox 39"/>
          <p:cNvSpPr txBox="1"/>
          <p:nvPr/>
        </p:nvSpPr>
        <p:spPr>
          <a:xfrm>
            <a:off x="3838796"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3" name="TextBox 40"/>
          <p:cNvSpPr txBox="1"/>
          <p:nvPr/>
        </p:nvSpPr>
        <p:spPr>
          <a:xfrm>
            <a:off x="5854522"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4" name="TextBox 11"/>
          <p:cNvSpPr txBox="1"/>
          <p:nvPr/>
        </p:nvSpPr>
        <p:spPr>
          <a:xfrm>
            <a:off x="3838796"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12"/>
          <p:cNvSpPr txBox="1"/>
          <p:nvPr/>
        </p:nvSpPr>
        <p:spPr>
          <a:xfrm>
            <a:off x="5854522"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5150"/>
            <a:ext cx="9144000" cy="2516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8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3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组合 2"/>
          <p:cNvGrpSpPr/>
          <p:nvPr/>
        </p:nvGrpSpPr>
        <p:grpSpPr>
          <a:xfrm>
            <a:off x="1058168" y="3783895"/>
            <a:ext cx="448121" cy="448121"/>
            <a:chOff x="1622288" y="2631136"/>
            <a:chExt cx="597494" cy="597494"/>
          </a:xfrm>
        </p:grpSpPr>
        <p:sp>
          <p:nvSpPr>
            <p:cNvPr id="5" name="泪滴形 4"/>
            <p:cNvSpPr/>
            <p:nvPr/>
          </p:nvSpPr>
          <p:spPr>
            <a:xfrm rot="5400000">
              <a:off x="1622288" y="2631136"/>
              <a:ext cx="597494" cy="597494"/>
            </a:xfrm>
            <a:prstGeom prst="teardrop">
              <a:avLst/>
            </a:prstGeom>
            <a:solidFill>
              <a:srgbClr val="BBCF6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6" name="Freeform 23"/>
            <p:cNvSpPr/>
            <p:nvPr/>
          </p:nvSpPr>
          <p:spPr bwMode="auto">
            <a:xfrm>
              <a:off x="1710720" y="2753807"/>
              <a:ext cx="301477" cy="228279"/>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sp>
          <p:nvSpPr>
            <p:cNvPr id="7" name="Freeform 27"/>
            <p:cNvSpPr/>
            <p:nvPr/>
          </p:nvSpPr>
          <p:spPr bwMode="auto">
            <a:xfrm>
              <a:off x="1858552" y="2906471"/>
              <a:ext cx="301478" cy="229520"/>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grpSp>
      <p:grpSp>
        <p:nvGrpSpPr>
          <p:cNvPr id="8" name="组合 7"/>
          <p:cNvGrpSpPr/>
          <p:nvPr/>
        </p:nvGrpSpPr>
        <p:grpSpPr>
          <a:xfrm>
            <a:off x="3522228" y="3783895"/>
            <a:ext cx="448121" cy="448121"/>
            <a:chOff x="1622288" y="1296650"/>
            <a:chExt cx="597494" cy="597494"/>
          </a:xfrm>
        </p:grpSpPr>
        <p:sp>
          <p:nvSpPr>
            <p:cNvPr id="9" name="泪滴形 8"/>
            <p:cNvSpPr/>
            <p:nvPr/>
          </p:nvSpPr>
          <p:spPr>
            <a:xfrm rot="5400000">
              <a:off x="1622288" y="1296650"/>
              <a:ext cx="597494" cy="597494"/>
            </a:xfrm>
            <a:prstGeom prst="teardrop">
              <a:avLst/>
            </a:prstGeom>
            <a:solidFill>
              <a:srgbClr val="7F8EC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10" name="Freeform 13"/>
            <p:cNvSpPr>
              <a:spLocks noEditPoints="1"/>
            </p:cNvSpPr>
            <p:nvPr/>
          </p:nvSpPr>
          <p:spPr bwMode="auto">
            <a:xfrm>
              <a:off x="1894044" y="1513319"/>
              <a:ext cx="263670" cy="264390"/>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sp>
          <p:nvSpPr>
            <p:cNvPr id="11" name="Freeform 14"/>
            <p:cNvSpPr>
              <a:spLocks noEditPoints="1"/>
            </p:cNvSpPr>
            <p:nvPr/>
          </p:nvSpPr>
          <p:spPr bwMode="auto">
            <a:xfrm>
              <a:off x="1722435" y="1466772"/>
              <a:ext cx="184065" cy="180971"/>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grpSp>
      <p:grpSp>
        <p:nvGrpSpPr>
          <p:cNvPr id="12" name="组合 11"/>
          <p:cNvGrpSpPr/>
          <p:nvPr/>
        </p:nvGrpSpPr>
        <p:grpSpPr>
          <a:xfrm>
            <a:off x="5978983" y="3783895"/>
            <a:ext cx="448121" cy="448121"/>
            <a:chOff x="1622288" y="3942436"/>
            <a:chExt cx="597494" cy="597494"/>
          </a:xfrm>
        </p:grpSpPr>
        <p:sp>
          <p:nvSpPr>
            <p:cNvPr id="13" name="泪滴形 12"/>
            <p:cNvSpPr/>
            <p:nvPr/>
          </p:nvSpPr>
          <p:spPr>
            <a:xfrm rot="5400000">
              <a:off x="1622288" y="3942436"/>
              <a:ext cx="597494" cy="597494"/>
            </a:xfrm>
            <a:prstGeom prst="teardrop">
              <a:avLst/>
            </a:prstGeom>
            <a:solidFill>
              <a:srgbClr val="E2A4C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14" name="Freeform 31"/>
            <p:cNvSpPr/>
            <p:nvPr/>
          </p:nvSpPr>
          <p:spPr bwMode="auto">
            <a:xfrm>
              <a:off x="1755558" y="4126343"/>
              <a:ext cx="339017" cy="258298"/>
            </a:xfrm>
            <a:custGeom>
              <a:avLst/>
              <a:gdLst>
                <a:gd name="T0" fmla="*/ 95 w 95"/>
                <a:gd name="T1" fmla="*/ 17 h 71"/>
                <a:gd name="T2" fmla="*/ 78 w 95"/>
                <a:gd name="T3" fmla="*/ 0 h 71"/>
                <a:gd name="T4" fmla="*/ 59 w 95"/>
                <a:gd name="T5" fmla="*/ 0 h 71"/>
                <a:gd name="T6" fmla="*/ 59 w 95"/>
                <a:gd name="T7" fmla="*/ 12 h 71"/>
                <a:gd name="T8" fmla="*/ 78 w 95"/>
                <a:gd name="T9" fmla="*/ 12 h 71"/>
                <a:gd name="T10" fmla="*/ 83 w 95"/>
                <a:gd name="T11" fmla="*/ 17 h 71"/>
                <a:gd name="T12" fmla="*/ 83 w 95"/>
                <a:gd name="T13" fmla="*/ 54 h 71"/>
                <a:gd name="T14" fmla="*/ 78 w 95"/>
                <a:gd name="T15" fmla="*/ 59 h 71"/>
                <a:gd name="T16" fmla="*/ 17 w 95"/>
                <a:gd name="T17" fmla="*/ 59 h 71"/>
                <a:gd name="T18" fmla="*/ 12 w 95"/>
                <a:gd name="T19" fmla="*/ 54 h 71"/>
                <a:gd name="T20" fmla="*/ 12 w 95"/>
                <a:gd name="T21" fmla="*/ 17 h 71"/>
                <a:gd name="T22" fmla="*/ 17 w 95"/>
                <a:gd name="T23" fmla="*/ 12 h 71"/>
                <a:gd name="T24" fmla="*/ 37 w 95"/>
                <a:gd name="T25" fmla="*/ 12 h 71"/>
                <a:gd name="T26" fmla="*/ 37 w 95"/>
                <a:gd name="T27" fmla="*/ 0 h 71"/>
                <a:gd name="T28" fmla="*/ 17 w 95"/>
                <a:gd name="T29" fmla="*/ 0 h 71"/>
                <a:gd name="T30" fmla="*/ 0 w 95"/>
                <a:gd name="T31" fmla="*/ 17 h 71"/>
                <a:gd name="T32" fmla="*/ 0 w 95"/>
                <a:gd name="T33" fmla="*/ 54 h 71"/>
                <a:gd name="T34" fmla="*/ 17 w 95"/>
                <a:gd name="T35" fmla="*/ 71 h 71"/>
                <a:gd name="T36" fmla="*/ 78 w 95"/>
                <a:gd name="T37" fmla="*/ 71 h 71"/>
                <a:gd name="T38" fmla="*/ 95 w 95"/>
                <a:gd name="T39" fmla="*/ 54 h 71"/>
                <a:gd name="T40" fmla="*/ 95 w 95"/>
                <a:gd name="T4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71">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sp>
          <p:nvSpPr>
            <p:cNvPr id="15" name="Freeform 35"/>
            <p:cNvSpPr/>
            <p:nvPr/>
          </p:nvSpPr>
          <p:spPr bwMode="auto">
            <a:xfrm>
              <a:off x="1843152" y="4112558"/>
              <a:ext cx="163942" cy="275766"/>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charset="-122"/>
              </a:endParaRPr>
            </a:p>
          </p:txBody>
        </p:sp>
      </p:grpSp>
      <p:grpSp>
        <p:nvGrpSpPr>
          <p:cNvPr id="16" name="组合 15"/>
          <p:cNvGrpSpPr/>
          <p:nvPr/>
        </p:nvGrpSpPr>
        <p:grpSpPr>
          <a:xfrm>
            <a:off x="1129823" y="1167105"/>
            <a:ext cx="1952904" cy="2410620"/>
            <a:chOff x="1790707" y="1556140"/>
            <a:chExt cx="2603872" cy="3214160"/>
          </a:xfrm>
        </p:grpSpPr>
        <p:sp>
          <p:nvSpPr>
            <p:cNvPr id="17" name="任意多边形 16"/>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BBCF6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18" name="矩形 17"/>
            <p:cNvSpPr/>
            <p:nvPr/>
          </p:nvSpPr>
          <p:spPr>
            <a:xfrm>
              <a:off x="1944403" y="1967771"/>
              <a:ext cx="2296480" cy="2678687"/>
            </a:xfrm>
            <a:prstGeom prst="rect">
              <a:avLst/>
            </a:prstGeom>
            <a:blipFill dpi="0" rotWithShape="1">
              <a:blip r:embed="rId2"/>
              <a:srcRect/>
              <a:stretch>
                <a:fillRect l="-14000" r="-9000"/>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nvGrpSpPr>
          <p:cNvPr id="19" name="组合 18"/>
          <p:cNvGrpSpPr/>
          <p:nvPr/>
        </p:nvGrpSpPr>
        <p:grpSpPr>
          <a:xfrm>
            <a:off x="3595548" y="1167105"/>
            <a:ext cx="1952904" cy="2410620"/>
            <a:chOff x="1790707" y="1556140"/>
            <a:chExt cx="2603872" cy="3214160"/>
          </a:xfrm>
        </p:grpSpPr>
        <p:sp>
          <p:nvSpPr>
            <p:cNvPr id="20" name="任意多边形 19"/>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7F8EC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21" name="矩形 20"/>
            <p:cNvSpPr/>
            <p:nvPr/>
          </p:nvSpPr>
          <p:spPr>
            <a:xfrm>
              <a:off x="1944403" y="1967771"/>
              <a:ext cx="2296480" cy="2678687"/>
            </a:xfrm>
            <a:prstGeom prst="rect">
              <a:avLst/>
            </a:prstGeom>
            <a:blipFill dpi="0" rotWithShape="1">
              <a:blip r:embed="rId3"/>
              <a:srcRect/>
              <a:stretch>
                <a:fillRect l="-6000" r="-4000"/>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nvGrpSpPr>
          <p:cNvPr id="22" name="组合 21"/>
          <p:cNvGrpSpPr/>
          <p:nvPr/>
        </p:nvGrpSpPr>
        <p:grpSpPr>
          <a:xfrm>
            <a:off x="6061273" y="1167105"/>
            <a:ext cx="1952904" cy="2410620"/>
            <a:chOff x="1790707" y="1556140"/>
            <a:chExt cx="2603872" cy="3214160"/>
          </a:xfrm>
        </p:grpSpPr>
        <p:sp>
          <p:nvSpPr>
            <p:cNvPr id="23" name="任意多边形 22"/>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E2A4C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sp>
          <p:nvSpPr>
            <p:cNvPr id="24" name="矩形 23"/>
            <p:cNvSpPr/>
            <p:nvPr/>
          </p:nvSpPr>
          <p:spPr>
            <a:xfrm>
              <a:off x="1944403" y="1967771"/>
              <a:ext cx="2296480" cy="2678687"/>
            </a:xfrm>
            <a:prstGeom prst="rect">
              <a:avLst/>
            </a:prstGeom>
            <a:blipFill dpi="0" rotWithShape="1">
              <a:blip r:embed="rId4"/>
              <a:srcRect/>
              <a:stretch>
                <a:fillRect l="-9000" r="-1000"/>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sp>
        <p:nvSpPr>
          <p:cNvPr id="25" name="矩形 24"/>
          <p:cNvSpPr/>
          <p:nvPr/>
        </p:nvSpPr>
        <p:spPr>
          <a:xfrm>
            <a:off x="1565007"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650" b="1" dirty="0">
              <a:solidFill>
                <a:prstClr val="black">
                  <a:lumMod val="75000"/>
                  <a:lumOff val="25000"/>
                </a:prstClr>
              </a:solidFill>
              <a:latin typeface="微软雅黑" panose="020B0503020204020204" charset="-122"/>
              <a:ea typeface="微软雅黑" panose="020B0503020204020204" charset="-122"/>
            </a:endParaRPr>
          </a:p>
        </p:txBody>
      </p:sp>
      <p:sp>
        <p:nvSpPr>
          <p:cNvPr id="26" name="矩形 47"/>
          <p:cNvSpPr>
            <a:spLocks noChangeArrowheads="1"/>
          </p:cNvSpPr>
          <p:nvPr/>
        </p:nvSpPr>
        <p:spPr bwMode="auto">
          <a:xfrm>
            <a:off x="1565007" y="4043516"/>
            <a:ext cx="1690584"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27" name="矩形 26"/>
          <p:cNvSpPr/>
          <p:nvPr/>
        </p:nvSpPr>
        <p:spPr>
          <a:xfrm>
            <a:off x="4034074"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650" b="1" dirty="0">
              <a:solidFill>
                <a:prstClr val="black">
                  <a:lumMod val="75000"/>
                  <a:lumOff val="25000"/>
                </a:prstClr>
              </a:solidFill>
              <a:latin typeface="微软雅黑" panose="020B0503020204020204" charset="-122"/>
              <a:ea typeface="微软雅黑" panose="020B0503020204020204" charset="-122"/>
            </a:endParaRPr>
          </a:p>
        </p:txBody>
      </p:sp>
      <p:sp>
        <p:nvSpPr>
          <p:cNvPr id="28" name="矩形 47"/>
          <p:cNvSpPr>
            <a:spLocks noChangeArrowheads="1"/>
          </p:cNvSpPr>
          <p:nvPr/>
        </p:nvSpPr>
        <p:spPr bwMode="auto">
          <a:xfrm>
            <a:off x="4034074" y="4043516"/>
            <a:ext cx="1692698"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29" name="矩形 28"/>
          <p:cNvSpPr/>
          <p:nvPr/>
        </p:nvSpPr>
        <p:spPr>
          <a:xfrm>
            <a:off x="6507049"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650" b="1" dirty="0">
              <a:solidFill>
                <a:prstClr val="black">
                  <a:lumMod val="75000"/>
                  <a:lumOff val="25000"/>
                </a:prstClr>
              </a:solidFill>
              <a:latin typeface="微软雅黑" panose="020B0503020204020204" charset="-122"/>
              <a:ea typeface="微软雅黑" panose="020B0503020204020204" charset="-122"/>
            </a:endParaRPr>
          </a:p>
        </p:txBody>
      </p:sp>
      <p:sp>
        <p:nvSpPr>
          <p:cNvPr id="30" name="矩形 47"/>
          <p:cNvSpPr>
            <a:spLocks noChangeArrowheads="1"/>
          </p:cNvSpPr>
          <p:nvPr/>
        </p:nvSpPr>
        <p:spPr bwMode="auto">
          <a:xfrm>
            <a:off x="6507046" y="4043516"/>
            <a:ext cx="1817969"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2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par>
                                <p:cTn id="22" presetID="49" presetClass="entr" presetSubtype="0" decel="100000" fill="hold" nodeType="withEffect">
                                  <p:stCondLst>
                                    <p:cond delay="75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360"/>
                                          </p:val>
                                        </p:tav>
                                        <p:tav tm="100000">
                                          <p:val>
                                            <p:fltVal val="0"/>
                                          </p:val>
                                        </p:tav>
                                      </p:tavLst>
                                    </p:anim>
                                    <p:animEffect transition="in" filter="fade">
                                      <p:cBhvr>
                                        <p:cTn id="27" dur="500"/>
                                        <p:tgtEl>
                                          <p:spTgt spid="3"/>
                                        </p:tgtEl>
                                      </p:cBhvr>
                                    </p:animEffect>
                                  </p:childTnLst>
                                </p:cTn>
                              </p:par>
                              <p:par>
                                <p:cTn id="28" presetID="14" presetClass="entr" presetSubtype="10" fill="hold" grpId="0" nodeType="with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400"/>
                                        <p:tgtEl>
                                          <p:spTgt spid="25"/>
                                        </p:tgtEl>
                                      </p:cBhvr>
                                    </p:animEffect>
                                  </p:childTnLst>
                                </p:cTn>
                              </p:par>
                              <p:par>
                                <p:cTn id="31" presetID="14" presetClass="entr" presetSubtype="10" fill="hold" grpId="0" nodeType="with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400"/>
                                        <p:tgtEl>
                                          <p:spTgt spid="26"/>
                                        </p:tgtEl>
                                      </p:cBhvr>
                                    </p:animEffect>
                                  </p:childTnLst>
                                </p:cTn>
                              </p:par>
                              <p:par>
                                <p:cTn id="34" presetID="49" presetClass="entr" presetSubtype="0" decel="100000"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par>
                                <p:cTn id="40" presetID="14" presetClass="entr" presetSubtype="10" fill="hold" grpId="0" nodeType="withEffect">
                                  <p:stCondLst>
                                    <p:cond delay="125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400"/>
                                        <p:tgtEl>
                                          <p:spTgt spid="27"/>
                                        </p:tgtEl>
                                      </p:cBhvr>
                                    </p:animEffect>
                                  </p:childTnLst>
                                </p:cTn>
                              </p:par>
                              <p:par>
                                <p:cTn id="43" presetID="14" presetClass="entr" presetSubtype="10" fill="hold" grpId="0" nodeType="withEffect">
                                  <p:stCondLst>
                                    <p:cond delay="125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400"/>
                                        <p:tgtEl>
                                          <p:spTgt spid="28"/>
                                        </p:tgtEl>
                                      </p:cBhvr>
                                    </p:animEffect>
                                  </p:childTnLst>
                                </p:cTn>
                              </p:par>
                              <p:par>
                                <p:cTn id="46" presetID="49" presetClass="entr" presetSubtype="0" decel="100000" fill="hold" nodeType="withEffect">
                                  <p:stCondLst>
                                    <p:cond delay="125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360"/>
                                          </p:val>
                                        </p:tav>
                                        <p:tav tm="100000">
                                          <p:val>
                                            <p:fltVal val="0"/>
                                          </p:val>
                                        </p:tav>
                                      </p:tavLst>
                                    </p:anim>
                                    <p:animEffect transition="in" filter="fade">
                                      <p:cBhvr>
                                        <p:cTn id="51" dur="500"/>
                                        <p:tgtEl>
                                          <p:spTgt spid="12"/>
                                        </p:tgtEl>
                                      </p:cBhvr>
                                    </p:animEffect>
                                  </p:childTnLst>
                                </p:cTn>
                              </p:par>
                              <p:par>
                                <p:cTn id="52" presetID="14" presetClass="entr" presetSubtype="10" fill="hold" grpId="0" nodeType="withEffect">
                                  <p:stCondLst>
                                    <p:cond delay="150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400"/>
                                        <p:tgtEl>
                                          <p:spTgt spid="29"/>
                                        </p:tgtEl>
                                      </p:cBhvr>
                                    </p:animEffect>
                                  </p:childTnLst>
                                </p:cTn>
                              </p:par>
                              <p:par>
                                <p:cTn id="55" presetID="14" presetClass="entr" presetSubtype="10" fill="hold" grpId="0" nodeType="withEffect">
                                  <p:stCondLst>
                                    <p:cond delay="150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六边形 2"/>
          <p:cNvSpPr/>
          <p:nvPr/>
        </p:nvSpPr>
        <p:spPr>
          <a:xfrm>
            <a:off x="629561" y="2637186"/>
            <a:ext cx="1198710" cy="1033370"/>
          </a:xfrm>
          <a:prstGeom prst="hexagon">
            <a:avLst/>
          </a:prstGeom>
          <a:blipFill>
            <a:blip r:embed="rId2"/>
            <a:stretch>
              <a:fillRect/>
            </a:stretch>
          </a:blipFill>
          <a:ln w="25400" cap="flat" cmpd="sng" algn="ctr">
            <a:noFill/>
            <a:prstDash val="solid"/>
          </a:ln>
          <a:effectLst/>
        </p:spPr>
        <p:txBody>
          <a:bodyPr rtlCol="0" anchor="ctr"/>
          <a:lstStyle/>
          <a:p>
            <a:pPr algn="ctr" defTabSz="914400">
              <a:defRPr/>
            </a:pPr>
            <a:endParaRPr lang="zh-CN" altLang="en-US" sz="1015" kern="0">
              <a:solidFill>
                <a:srgbClr val="0070C0"/>
              </a:solidFill>
              <a:latin typeface="微软雅黑" panose="020B0503020204020204" charset="-122"/>
              <a:ea typeface="微软雅黑" panose="020B0503020204020204" charset="-122"/>
            </a:endParaRPr>
          </a:p>
        </p:txBody>
      </p:sp>
      <p:sp>
        <p:nvSpPr>
          <p:cNvPr id="5" name="六边形 4"/>
          <p:cNvSpPr/>
          <p:nvPr/>
        </p:nvSpPr>
        <p:spPr>
          <a:xfrm>
            <a:off x="2654786" y="1516044"/>
            <a:ext cx="1198710" cy="1033370"/>
          </a:xfrm>
          <a:prstGeom prst="hexagon">
            <a:avLst/>
          </a:prstGeom>
          <a:blipFill>
            <a:blip r:embed="rId3"/>
            <a:stretch>
              <a:fillRect/>
            </a:stretch>
          </a:blipFill>
          <a:ln w="25400" cap="flat" cmpd="sng" algn="ctr">
            <a:noFill/>
            <a:prstDash val="solid"/>
          </a:ln>
          <a:effectLst/>
        </p:spPr>
        <p:txBody>
          <a:bodyPr rtlCol="0" anchor="ctr"/>
          <a:lstStyle/>
          <a:p>
            <a:pPr algn="ctr" defTabSz="914400">
              <a:defRPr/>
            </a:pPr>
            <a:endParaRPr lang="zh-CN" altLang="en-US" sz="1015" kern="0">
              <a:solidFill>
                <a:srgbClr val="0070C0"/>
              </a:solidFill>
              <a:latin typeface="微软雅黑" panose="020B0503020204020204" charset="-122"/>
              <a:ea typeface="微软雅黑" panose="020B0503020204020204" charset="-122"/>
            </a:endParaRPr>
          </a:p>
        </p:txBody>
      </p:sp>
      <p:sp>
        <p:nvSpPr>
          <p:cNvPr id="6" name="六边形 5"/>
          <p:cNvSpPr/>
          <p:nvPr/>
        </p:nvSpPr>
        <p:spPr>
          <a:xfrm>
            <a:off x="1642174" y="2074542"/>
            <a:ext cx="1198710" cy="1033370"/>
          </a:xfrm>
          <a:prstGeom prst="hexagon">
            <a:avLst/>
          </a:prstGeom>
          <a:solidFill>
            <a:srgbClr val="E2A4C1"/>
          </a:solidFill>
          <a:ln w="38100" cap="flat" cmpd="sng" algn="ctr">
            <a:noFill/>
            <a:prstDash val="solid"/>
          </a:ln>
          <a:effectLst/>
        </p:spPr>
        <p:txBody>
          <a:bodyPr lIns="0" rIns="0" rtlCol="0" anchor="ctr"/>
          <a:lstStyle/>
          <a:p>
            <a:pPr algn="ctr" defTabSz="914400">
              <a:defRPr/>
            </a:pPr>
            <a:r>
              <a:rPr lang="zh-CN" altLang="en-US" sz="1800" b="1" kern="0" dirty="0">
                <a:solidFill>
                  <a:srgbClr val="FFFFFF"/>
                </a:solidFill>
                <a:latin typeface="微软雅黑" panose="020B0503020204020204" charset="-122"/>
                <a:ea typeface="微软雅黑" panose="020B0503020204020204" charset="-122"/>
              </a:rPr>
              <a:t>沉稳</a:t>
            </a:r>
          </a:p>
        </p:txBody>
      </p:sp>
      <p:sp>
        <p:nvSpPr>
          <p:cNvPr id="7" name="六边形 6"/>
          <p:cNvSpPr/>
          <p:nvPr/>
        </p:nvSpPr>
        <p:spPr>
          <a:xfrm>
            <a:off x="1642174" y="3199830"/>
            <a:ext cx="1198710" cy="1033370"/>
          </a:xfrm>
          <a:prstGeom prst="hexagon">
            <a:avLst/>
          </a:prstGeom>
          <a:blipFill>
            <a:blip r:embed="rId4"/>
            <a:stretch>
              <a:fillRect/>
            </a:stretch>
          </a:blipFill>
          <a:ln w="25400" cap="flat" cmpd="sng" algn="ctr">
            <a:noFill/>
            <a:prstDash val="solid"/>
          </a:ln>
          <a:effectLst/>
        </p:spPr>
        <p:txBody>
          <a:bodyPr rtlCol="0" anchor="ctr"/>
          <a:lstStyle/>
          <a:p>
            <a:pPr algn="ctr" defTabSz="914400">
              <a:defRPr/>
            </a:pPr>
            <a:endParaRPr lang="zh-CN" altLang="en-US" sz="1015" kern="0" dirty="0">
              <a:solidFill>
                <a:srgbClr val="0070C0"/>
              </a:solidFill>
              <a:latin typeface="微软雅黑" panose="020B0503020204020204" charset="-122"/>
              <a:ea typeface="微软雅黑" panose="020B0503020204020204" charset="-122"/>
            </a:endParaRPr>
          </a:p>
        </p:txBody>
      </p:sp>
      <p:sp>
        <p:nvSpPr>
          <p:cNvPr id="8" name="六边形 7"/>
          <p:cNvSpPr/>
          <p:nvPr/>
        </p:nvSpPr>
        <p:spPr>
          <a:xfrm>
            <a:off x="3667399" y="3199830"/>
            <a:ext cx="1198710" cy="1033370"/>
          </a:xfrm>
          <a:prstGeom prst="hexagon">
            <a:avLst/>
          </a:prstGeom>
          <a:blipFill>
            <a:blip r:embed="rId5"/>
            <a:stretch>
              <a:fillRect/>
            </a:stretch>
          </a:blipFill>
          <a:ln w="25400" cap="flat" cmpd="sng" algn="ctr">
            <a:noFill/>
            <a:prstDash val="solid"/>
          </a:ln>
          <a:effectLst/>
        </p:spPr>
        <p:txBody>
          <a:bodyPr rtlCol="0" anchor="ctr"/>
          <a:lstStyle/>
          <a:p>
            <a:pPr algn="ctr" defTabSz="914400">
              <a:defRPr/>
            </a:pPr>
            <a:endParaRPr lang="zh-CN" altLang="en-US" sz="1015" kern="0">
              <a:solidFill>
                <a:srgbClr val="0070C0"/>
              </a:solidFill>
              <a:latin typeface="微软雅黑" panose="020B0503020204020204" charset="-122"/>
              <a:ea typeface="微软雅黑" panose="020B0503020204020204" charset="-122"/>
            </a:endParaRPr>
          </a:p>
        </p:txBody>
      </p:sp>
      <p:sp>
        <p:nvSpPr>
          <p:cNvPr id="9" name="TextBox 7"/>
          <p:cNvSpPr txBox="1"/>
          <p:nvPr/>
        </p:nvSpPr>
        <p:spPr>
          <a:xfrm>
            <a:off x="6228184" y="1559790"/>
            <a:ext cx="2412000" cy="452432"/>
          </a:xfrm>
          <a:prstGeom prst="rect">
            <a:avLst/>
          </a:prstGeom>
          <a:noFill/>
        </p:spPr>
        <p:txBody>
          <a:bodyPr wrap="square" rtlCol="0">
            <a:spAutoFit/>
          </a:bodyPr>
          <a:lstStyle/>
          <a:p>
            <a:pPr defTabSz="914400">
              <a:lnSpc>
                <a:spcPct val="130000"/>
              </a:lnSpc>
              <a:defRPr/>
            </a:pPr>
            <a:r>
              <a:rPr lang="zh-CN" altLang="en-US" sz="900" kern="0" dirty="0">
                <a:solidFill>
                  <a:srgbClr val="000000">
                    <a:lumMod val="75000"/>
                    <a:lumOff val="25000"/>
                  </a:srgb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0" name="TextBox 8"/>
          <p:cNvSpPr txBox="1"/>
          <p:nvPr/>
        </p:nvSpPr>
        <p:spPr>
          <a:xfrm>
            <a:off x="6228184" y="1347614"/>
            <a:ext cx="1764000" cy="246221"/>
          </a:xfrm>
          <a:prstGeom prst="rect">
            <a:avLst/>
          </a:prstGeom>
          <a:noFill/>
        </p:spPr>
        <p:txBody>
          <a:bodyPr wrap="square" tIns="0" bIns="0" rtlCol="0" anchor="t">
            <a:spAutoFit/>
          </a:bodyPr>
          <a:lstStyle/>
          <a:p>
            <a:pPr defTabSz="914400">
              <a:defRPr/>
            </a:pPr>
            <a:r>
              <a:rPr lang="zh-CN" altLang="en-US" sz="1600" b="1" kern="0" dirty="0">
                <a:solidFill>
                  <a:prstClr val="black">
                    <a:lumMod val="75000"/>
                    <a:lumOff val="25000"/>
                  </a:prstClr>
                </a:solidFill>
                <a:latin typeface="微软雅黑" panose="020B0503020204020204" charset="-122"/>
                <a:ea typeface="微软雅黑" panose="020B0503020204020204" charset="-122"/>
                <a:cs typeface="+mn-ea"/>
                <a:sym typeface="+mn-lt"/>
              </a:rPr>
              <a:t>点击添加标题    </a:t>
            </a:r>
            <a:endParaRPr lang="en-US" altLang="zh-CN" sz="1600" b="1" kern="0"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11" name="TextBox 9"/>
          <p:cNvSpPr txBox="1"/>
          <p:nvPr/>
        </p:nvSpPr>
        <p:spPr>
          <a:xfrm>
            <a:off x="6228184" y="2472707"/>
            <a:ext cx="2412000" cy="452432"/>
          </a:xfrm>
          <a:prstGeom prst="rect">
            <a:avLst/>
          </a:prstGeom>
          <a:noFill/>
        </p:spPr>
        <p:txBody>
          <a:bodyPr wrap="square" rtlCol="0">
            <a:spAutoFit/>
          </a:bodyPr>
          <a:lstStyle/>
          <a:p>
            <a:pPr defTabSz="914400">
              <a:lnSpc>
                <a:spcPct val="130000"/>
              </a:lnSpc>
              <a:defRPr/>
            </a:pPr>
            <a:r>
              <a:rPr lang="zh-CN" altLang="en-US" sz="900" kern="0" dirty="0">
                <a:solidFill>
                  <a:srgbClr val="000000">
                    <a:lumMod val="75000"/>
                    <a:lumOff val="25000"/>
                  </a:srgb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2" name="TextBox 10"/>
          <p:cNvSpPr txBox="1"/>
          <p:nvPr/>
        </p:nvSpPr>
        <p:spPr>
          <a:xfrm>
            <a:off x="6228184" y="2259715"/>
            <a:ext cx="1764000" cy="246221"/>
          </a:xfrm>
          <a:prstGeom prst="rect">
            <a:avLst/>
          </a:prstGeom>
          <a:noFill/>
        </p:spPr>
        <p:txBody>
          <a:bodyPr wrap="square" tIns="0" bIns="0" rtlCol="0" anchor="t">
            <a:spAutoFit/>
          </a:bodyPr>
          <a:lstStyle/>
          <a:p>
            <a:pPr defTabSz="914400">
              <a:defRPr/>
            </a:pPr>
            <a:r>
              <a:rPr lang="zh-CN" altLang="en-US" sz="1600" b="1" kern="0" dirty="0">
                <a:solidFill>
                  <a:prstClr val="black">
                    <a:lumMod val="75000"/>
                    <a:lumOff val="25000"/>
                  </a:prstClr>
                </a:solidFill>
                <a:latin typeface="微软雅黑" panose="020B0503020204020204" charset="-122"/>
                <a:ea typeface="微软雅黑" panose="020B0503020204020204" charset="-122"/>
                <a:cs typeface="+mn-ea"/>
                <a:sym typeface="+mn-lt"/>
              </a:rPr>
              <a:t>点击添加标题    </a:t>
            </a:r>
            <a:endParaRPr lang="en-US" altLang="zh-CN" sz="1600" b="1" kern="0"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13" name="TextBox 11"/>
          <p:cNvSpPr txBox="1"/>
          <p:nvPr/>
        </p:nvSpPr>
        <p:spPr>
          <a:xfrm>
            <a:off x="6228184" y="3385623"/>
            <a:ext cx="2412000" cy="632481"/>
          </a:xfrm>
          <a:prstGeom prst="rect">
            <a:avLst/>
          </a:prstGeom>
          <a:noFill/>
        </p:spPr>
        <p:txBody>
          <a:bodyPr wrap="square" rtlCol="0">
            <a:spAutoFit/>
          </a:bodyPr>
          <a:lstStyle/>
          <a:p>
            <a:pPr defTabSz="914400">
              <a:lnSpc>
                <a:spcPct val="130000"/>
              </a:lnSpc>
              <a:defRPr/>
            </a:pPr>
            <a:r>
              <a:rPr lang="zh-CN" altLang="en-US" sz="900" kern="0" dirty="0">
                <a:solidFill>
                  <a:srgbClr val="000000">
                    <a:lumMod val="75000"/>
                    <a:lumOff val="25000"/>
                  </a:srgb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4" name="TextBox 12"/>
          <p:cNvSpPr txBox="1"/>
          <p:nvPr/>
        </p:nvSpPr>
        <p:spPr>
          <a:xfrm>
            <a:off x="6228184" y="3171814"/>
            <a:ext cx="1764000" cy="246221"/>
          </a:xfrm>
          <a:prstGeom prst="rect">
            <a:avLst/>
          </a:prstGeom>
          <a:noFill/>
        </p:spPr>
        <p:txBody>
          <a:bodyPr wrap="square" tIns="0" bIns="0" rtlCol="0" anchor="t">
            <a:spAutoFit/>
          </a:bodyPr>
          <a:lstStyle/>
          <a:p>
            <a:pPr defTabSz="914400">
              <a:defRPr/>
            </a:pPr>
            <a:r>
              <a:rPr lang="zh-CN" altLang="en-US" sz="1600" b="1" kern="0" dirty="0">
                <a:solidFill>
                  <a:prstClr val="black">
                    <a:lumMod val="75000"/>
                    <a:lumOff val="25000"/>
                  </a:prstClr>
                </a:solidFill>
                <a:latin typeface="微软雅黑" panose="020B0503020204020204" charset="-122"/>
                <a:ea typeface="微软雅黑" panose="020B0503020204020204" charset="-122"/>
                <a:cs typeface="+mn-ea"/>
                <a:sym typeface="+mn-lt"/>
              </a:rPr>
              <a:t>点击添加标题    </a:t>
            </a:r>
            <a:endParaRPr lang="en-US" altLang="zh-CN" sz="1600" b="1" kern="0"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15" name="TextBox 13"/>
          <p:cNvSpPr txBox="1"/>
          <p:nvPr/>
        </p:nvSpPr>
        <p:spPr>
          <a:xfrm>
            <a:off x="6228184" y="4298540"/>
            <a:ext cx="2592288" cy="452432"/>
          </a:xfrm>
          <a:prstGeom prst="rect">
            <a:avLst/>
          </a:prstGeom>
          <a:noFill/>
        </p:spPr>
        <p:txBody>
          <a:bodyPr wrap="square" rtlCol="0">
            <a:spAutoFit/>
          </a:bodyPr>
          <a:lstStyle/>
          <a:p>
            <a:pPr defTabSz="914400">
              <a:lnSpc>
                <a:spcPct val="130000"/>
              </a:lnSpc>
              <a:defRPr/>
            </a:pPr>
            <a:r>
              <a:rPr lang="zh-CN" altLang="en-US" sz="900" kern="0" dirty="0">
                <a:solidFill>
                  <a:srgbClr val="000000">
                    <a:lumMod val="75000"/>
                    <a:lumOff val="25000"/>
                  </a:srgb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6" name="TextBox 14"/>
          <p:cNvSpPr txBox="1"/>
          <p:nvPr/>
        </p:nvSpPr>
        <p:spPr>
          <a:xfrm>
            <a:off x="6228184" y="4083918"/>
            <a:ext cx="1764000" cy="246221"/>
          </a:xfrm>
          <a:prstGeom prst="rect">
            <a:avLst/>
          </a:prstGeom>
          <a:noFill/>
        </p:spPr>
        <p:txBody>
          <a:bodyPr wrap="square" tIns="0" bIns="0" rtlCol="0" anchor="t">
            <a:spAutoFit/>
          </a:bodyPr>
          <a:lstStyle/>
          <a:p>
            <a:pPr defTabSz="914400">
              <a:defRPr/>
            </a:pPr>
            <a:r>
              <a:rPr lang="zh-CN" altLang="en-US" sz="1600" b="1" kern="0" dirty="0">
                <a:solidFill>
                  <a:prstClr val="black">
                    <a:lumMod val="75000"/>
                    <a:lumOff val="25000"/>
                  </a:prstClr>
                </a:solidFill>
                <a:latin typeface="微软雅黑" panose="020B0503020204020204" charset="-122"/>
                <a:ea typeface="微软雅黑" panose="020B0503020204020204" charset="-122"/>
                <a:cs typeface="+mn-ea"/>
                <a:sym typeface="+mn-lt"/>
              </a:rPr>
              <a:t>点击添加标题    </a:t>
            </a:r>
            <a:endParaRPr lang="en-US" altLang="zh-CN" sz="1600" b="1" kern="0"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17" name="六边形 16"/>
          <p:cNvSpPr/>
          <p:nvPr/>
        </p:nvSpPr>
        <p:spPr>
          <a:xfrm>
            <a:off x="2654786" y="2633043"/>
            <a:ext cx="1198710" cy="1033370"/>
          </a:xfrm>
          <a:prstGeom prst="hexagon">
            <a:avLst/>
          </a:prstGeom>
          <a:solidFill>
            <a:srgbClr val="7F8EC0"/>
          </a:solidFill>
          <a:ln w="38100" cap="flat" cmpd="sng" algn="ctr">
            <a:noFill/>
            <a:prstDash val="solid"/>
          </a:ln>
          <a:effectLst/>
        </p:spPr>
        <p:txBody>
          <a:bodyPr lIns="0" rIns="0" rtlCol="0" anchor="ctr"/>
          <a:lstStyle/>
          <a:p>
            <a:pPr algn="ctr" defTabSz="914400">
              <a:defRPr/>
            </a:pPr>
            <a:r>
              <a:rPr lang="zh-CN" altLang="en-US" sz="1800" b="1" kern="0" dirty="0">
                <a:solidFill>
                  <a:srgbClr val="FFFFFF"/>
                </a:solidFill>
                <a:latin typeface="微软雅黑" panose="020B0503020204020204" charset="-122"/>
                <a:ea typeface="微软雅黑" panose="020B0503020204020204" charset="-122"/>
              </a:rPr>
              <a:t>专业</a:t>
            </a:r>
          </a:p>
        </p:txBody>
      </p:sp>
      <p:sp>
        <p:nvSpPr>
          <p:cNvPr id="18" name="六边形 17"/>
          <p:cNvSpPr/>
          <p:nvPr/>
        </p:nvSpPr>
        <p:spPr>
          <a:xfrm>
            <a:off x="3667398" y="2016711"/>
            <a:ext cx="1198710" cy="1033370"/>
          </a:xfrm>
          <a:prstGeom prst="hexagon">
            <a:avLst/>
          </a:prstGeom>
          <a:solidFill>
            <a:srgbClr val="BBCF61"/>
          </a:solidFill>
          <a:ln w="38100" cap="flat" cmpd="sng" algn="ctr">
            <a:noFill/>
            <a:prstDash val="solid"/>
          </a:ln>
          <a:effectLst/>
        </p:spPr>
        <p:txBody>
          <a:bodyPr lIns="0" rIns="0" rtlCol="0" anchor="ctr"/>
          <a:lstStyle/>
          <a:p>
            <a:pPr algn="ctr" defTabSz="914400">
              <a:defRPr/>
            </a:pPr>
            <a:r>
              <a:rPr lang="zh-CN" altLang="en-US" sz="1800" b="1" kern="0" dirty="0">
                <a:solidFill>
                  <a:srgbClr val="FFFFFF"/>
                </a:solidFill>
                <a:latin typeface="微软雅黑" panose="020B0503020204020204" charset="-122"/>
                <a:ea typeface="微软雅黑" panose="020B0503020204020204" charset="-122"/>
              </a:rPr>
              <a:t>效率</a:t>
            </a:r>
          </a:p>
        </p:txBody>
      </p:sp>
      <p:sp>
        <p:nvSpPr>
          <p:cNvPr id="19" name="六边形 18"/>
          <p:cNvSpPr/>
          <p:nvPr/>
        </p:nvSpPr>
        <p:spPr>
          <a:xfrm>
            <a:off x="4680012" y="2637186"/>
            <a:ext cx="1198710" cy="1033370"/>
          </a:xfrm>
          <a:prstGeom prst="hexagon">
            <a:avLst/>
          </a:prstGeom>
          <a:solidFill>
            <a:srgbClr val="A4CE9C"/>
          </a:solidFill>
          <a:ln w="38100" cap="flat" cmpd="sng" algn="ctr">
            <a:noFill/>
            <a:prstDash val="solid"/>
          </a:ln>
          <a:effectLst/>
        </p:spPr>
        <p:txBody>
          <a:bodyPr lIns="0" rIns="0" rtlCol="0" anchor="ctr"/>
          <a:lstStyle/>
          <a:p>
            <a:pPr algn="ctr" defTabSz="914400">
              <a:defRPr/>
            </a:pPr>
            <a:r>
              <a:rPr lang="zh-CN" altLang="en-US" sz="1800" b="1" kern="0" dirty="0">
                <a:solidFill>
                  <a:srgbClr val="FFFFFF"/>
                </a:solidFill>
                <a:latin typeface="微软雅黑" panose="020B0503020204020204" charset="-122"/>
                <a:ea typeface="微软雅黑" panose="020B0503020204020204" charset="-122"/>
              </a:rPr>
              <a:t>业绩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 fill="hold"/>
                                        <p:tgtEl>
                                          <p:spTgt spid="3"/>
                                        </p:tgtEl>
                                        <p:attrNameLst>
                                          <p:attrName>ppt_w</p:attrName>
                                        </p:attrNameLst>
                                      </p:cBhvr>
                                      <p:tavLst>
                                        <p:tav tm="0">
                                          <p:val>
                                            <p:fltVal val="0"/>
                                          </p:val>
                                        </p:tav>
                                        <p:tav tm="100000">
                                          <p:val>
                                            <p:strVal val="#ppt_w"/>
                                          </p:val>
                                        </p:tav>
                                      </p:tavLst>
                                    </p:anim>
                                    <p:anim calcmode="lin" valueType="num">
                                      <p:cBhvr>
                                        <p:cTn id="13" dur="300" fill="hold"/>
                                        <p:tgtEl>
                                          <p:spTgt spid="3"/>
                                        </p:tgtEl>
                                        <p:attrNameLst>
                                          <p:attrName>ppt_h</p:attrName>
                                        </p:attrNameLst>
                                      </p:cBhvr>
                                      <p:tavLst>
                                        <p:tav tm="0">
                                          <p:val>
                                            <p:fltVal val="0"/>
                                          </p:val>
                                        </p:tav>
                                        <p:tav tm="100000">
                                          <p:val>
                                            <p:strVal val="#ppt_h"/>
                                          </p:val>
                                        </p:tav>
                                      </p:tavLst>
                                    </p:anim>
                                    <p:anim calcmode="lin" valueType="num">
                                      <p:cBhvr>
                                        <p:cTn id="14" dur="300" fill="hold"/>
                                        <p:tgtEl>
                                          <p:spTgt spid="3"/>
                                        </p:tgtEl>
                                        <p:attrNameLst>
                                          <p:attrName>ppt_x</p:attrName>
                                        </p:attrNameLst>
                                      </p:cBhvr>
                                      <p:tavLst>
                                        <p:tav tm="0">
                                          <p:val>
                                            <p:fltVal val="0.5"/>
                                          </p:val>
                                        </p:tav>
                                        <p:tav tm="100000">
                                          <p:val>
                                            <p:strVal val="#ppt_x"/>
                                          </p:val>
                                        </p:tav>
                                      </p:tavLst>
                                    </p:anim>
                                    <p:anim calcmode="lin" valueType="num">
                                      <p:cBhvr>
                                        <p:cTn id="15" dur="300" fill="hold"/>
                                        <p:tgtEl>
                                          <p:spTgt spid="3"/>
                                        </p:tgtEl>
                                        <p:attrNameLst>
                                          <p:attrName>ppt_y</p:attrName>
                                        </p:attrNameLst>
                                      </p:cBhvr>
                                      <p:tavLst>
                                        <p:tav tm="0">
                                          <p:val>
                                            <p:fltVal val="0.5"/>
                                          </p:val>
                                        </p:tav>
                                        <p:tav tm="100000">
                                          <p:val>
                                            <p:strVal val="#ppt_y"/>
                                          </p:val>
                                        </p:tav>
                                      </p:tavLst>
                                    </p:anim>
                                  </p:childTnLst>
                                </p:cTn>
                              </p:par>
                              <p:par>
                                <p:cTn id="16" presetID="26" presetClass="emph" presetSubtype="0" fill="hold" grpId="1" nodeType="withEffect">
                                  <p:stCondLst>
                                    <p:cond delay="300"/>
                                  </p:stCondLst>
                                  <p:childTnLst>
                                    <p:animEffect transition="out" filter="fade">
                                      <p:cBhvr>
                                        <p:cTn id="17" dur="300" tmFilter="0, 0; .2, .5; .8, .5; 1, 0"/>
                                        <p:tgtEl>
                                          <p:spTgt spid="3"/>
                                        </p:tgtEl>
                                      </p:cBhvr>
                                    </p:animEffect>
                                    <p:animScale>
                                      <p:cBhvr>
                                        <p:cTn id="18" dur="150" autoRev="1" fill="hold"/>
                                        <p:tgtEl>
                                          <p:spTgt spid="3"/>
                                        </p:tgtEl>
                                      </p:cBhvr>
                                      <p:by x="105000" y="105000"/>
                                    </p:animScale>
                                  </p:childTnLst>
                                </p:cTn>
                              </p:par>
                              <p:par>
                                <p:cTn id="19" presetID="23" presetClass="entr" presetSubtype="528"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 fill="hold"/>
                                        <p:tgtEl>
                                          <p:spTgt spid="6"/>
                                        </p:tgtEl>
                                        <p:attrNameLst>
                                          <p:attrName>ppt_w</p:attrName>
                                        </p:attrNameLst>
                                      </p:cBhvr>
                                      <p:tavLst>
                                        <p:tav tm="0">
                                          <p:val>
                                            <p:fltVal val="0"/>
                                          </p:val>
                                        </p:tav>
                                        <p:tav tm="100000">
                                          <p:val>
                                            <p:strVal val="#ppt_w"/>
                                          </p:val>
                                        </p:tav>
                                      </p:tavLst>
                                    </p:anim>
                                    <p:anim calcmode="lin" valueType="num">
                                      <p:cBhvr>
                                        <p:cTn id="22" dur="300" fill="hold"/>
                                        <p:tgtEl>
                                          <p:spTgt spid="6"/>
                                        </p:tgtEl>
                                        <p:attrNameLst>
                                          <p:attrName>ppt_h</p:attrName>
                                        </p:attrNameLst>
                                      </p:cBhvr>
                                      <p:tavLst>
                                        <p:tav tm="0">
                                          <p:val>
                                            <p:fltVal val="0"/>
                                          </p:val>
                                        </p:tav>
                                        <p:tav tm="100000">
                                          <p:val>
                                            <p:strVal val="#ppt_h"/>
                                          </p:val>
                                        </p:tav>
                                      </p:tavLst>
                                    </p:anim>
                                    <p:anim calcmode="lin" valueType="num">
                                      <p:cBhvr>
                                        <p:cTn id="23" dur="300" fill="hold"/>
                                        <p:tgtEl>
                                          <p:spTgt spid="6"/>
                                        </p:tgtEl>
                                        <p:attrNameLst>
                                          <p:attrName>ppt_x</p:attrName>
                                        </p:attrNameLst>
                                      </p:cBhvr>
                                      <p:tavLst>
                                        <p:tav tm="0">
                                          <p:val>
                                            <p:fltVal val="0.5"/>
                                          </p:val>
                                        </p:tav>
                                        <p:tav tm="100000">
                                          <p:val>
                                            <p:strVal val="#ppt_x"/>
                                          </p:val>
                                        </p:tav>
                                      </p:tavLst>
                                    </p:anim>
                                    <p:anim calcmode="lin" valueType="num">
                                      <p:cBhvr>
                                        <p:cTn id="24" dur="300" fill="hold"/>
                                        <p:tgtEl>
                                          <p:spTgt spid="6"/>
                                        </p:tgtEl>
                                        <p:attrNameLst>
                                          <p:attrName>ppt_y</p:attrName>
                                        </p:attrNameLst>
                                      </p:cBhvr>
                                      <p:tavLst>
                                        <p:tav tm="0">
                                          <p:val>
                                            <p:fltVal val="0.5"/>
                                          </p:val>
                                        </p:tav>
                                        <p:tav tm="100000">
                                          <p:val>
                                            <p:strVal val="#ppt_y"/>
                                          </p:val>
                                        </p:tav>
                                      </p:tavLst>
                                    </p:anim>
                                  </p:childTnLst>
                                </p:cTn>
                              </p:par>
                              <p:par>
                                <p:cTn id="25" presetID="26" presetClass="emph" presetSubtype="0" fill="hold" grpId="1" nodeType="withEffect">
                                  <p:stCondLst>
                                    <p:cond delay="400"/>
                                  </p:stCondLst>
                                  <p:childTnLst>
                                    <p:animEffect transition="out" filter="fade">
                                      <p:cBhvr>
                                        <p:cTn id="26" dur="300" tmFilter="0, 0; .2, .5; .8, .5; 1, 0"/>
                                        <p:tgtEl>
                                          <p:spTgt spid="6"/>
                                        </p:tgtEl>
                                      </p:cBhvr>
                                    </p:animEffect>
                                    <p:animScale>
                                      <p:cBhvr>
                                        <p:cTn id="27" dur="150" autoRev="1" fill="hold"/>
                                        <p:tgtEl>
                                          <p:spTgt spid="6"/>
                                        </p:tgtEl>
                                      </p:cBhvr>
                                      <p:by x="105000" y="105000"/>
                                    </p:animScale>
                                  </p:childTnLst>
                                </p:cTn>
                              </p:par>
                              <p:par>
                                <p:cTn id="28" presetID="23" presetClass="entr" presetSubtype="528" fill="hold" grpId="0"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300" fill="hold"/>
                                        <p:tgtEl>
                                          <p:spTgt spid="5"/>
                                        </p:tgtEl>
                                        <p:attrNameLst>
                                          <p:attrName>ppt_w</p:attrName>
                                        </p:attrNameLst>
                                      </p:cBhvr>
                                      <p:tavLst>
                                        <p:tav tm="0">
                                          <p:val>
                                            <p:fltVal val="0"/>
                                          </p:val>
                                        </p:tav>
                                        <p:tav tm="100000">
                                          <p:val>
                                            <p:strVal val="#ppt_w"/>
                                          </p:val>
                                        </p:tav>
                                      </p:tavLst>
                                    </p:anim>
                                    <p:anim calcmode="lin" valueType="num">
                                      <p:cBhvr>
                                        <p:cTn id="31" dur="300" fill="hold"/>
                                        <p:tgtEl>
                                          <p:spTgt spid="5"/>
                                        </p:tgtEl>
                                        <p:attrNameLst>
                                          <p:attrName>ppt_h</p:attrName>
                                        </p:attrNameLst>
                                      </p:cBhvr>
                                      <p:tavLst>
                                        <p:tav tm="0">
                                          <p:val>
                                            <p:fltVal val="0"/>
                                          </p:val>
                                        </p:tav>
                                        <p:tav tm="100000">
                                          <p:val>
                                            <p:strVal val="#ppt_h"/>
                                          </p:val>
                                        </p:tav>
                                      </p:tavLst>
                                    </p:anim>
                                    <p:anim calcmode="lin" valueType="num">
                                      <p:cBhvr>
                                        <p:cTn id="32" dur="300" fill="hold"/>
                                        <p:tgtEl>
                                          <p:spTgt spid="5"/>
                                        </p:tgtEl>
                                        <p:attrNameLst>
                                          <p:attrName>ppt_x</p:attrName>
                                        </p:attrNameLst>
                                      </p:cBhvr>
                                      <p:tavLst>
                                        <p:tav tm="0">
                                          <p:val>
                                            <p:fltVal val="0.5"/>
                                          </p:val>
                                        </p:tav>
                                        <p:tav tm="100000">
                                          <p:val>
                                            <p:strVal val="#ppt_x"/>
                                          </p:val>
                                        </p:tav>
                                      </p:tavLst>
                                    </p:anim>
                                    <p:anim calcmode="lin" valueType="num">
                                      <p:cBhvr>
                                        <p:cTn id="33" dur="300" fill="hold"/>
                                        <p:tgtEl>
                                          <p:spTgt spid="5"/>
                                        </p:tgtEl>
                                        <p:attrNameLst>
                                          <p:attrName>ppt_y</p:attrName>
                                        </p:attrNameLst>
                                      </p:cBhvr>
                                      <p:tavLst>
                                        <p:tav tm="0">
                                          <p:val>
                                            <p:fltVal val="0.5"/>
                                          </p:val>
                                        </p:tav>
                                        <p:tav tm="100000">
                                          <p:val>
                                            <p:strVal val="#ppt_y"/>
                                          </p:val>
                                        </p:tav>
                                      </p:tavLst>
                                    </p:anim>
                                  </p:childTnLst>
                                </p:cTn>
                              </p:par>
                              <p:par>
                                <p:cTn id="34" presetID="26" presetClass="emph" presetSubtype="0" fill="hold" grpId="1" nodeType="withEffect">
                                  <p:stCondLst>
                                    <p:cond delay="500"/>
                                  </p:stCondLst>
                                  <p:childTnLst>
                                    <p:animEffect transition="out" filter="fade">
                                      <p:cBhvr>
                                        <p:cTn id="35" dur="300" tmFilter="0, 0; .2, .5; .8, .5; 1, 0"/>
                                        <p:tgtEl>
                                          <p:spTgt spid="5"/>
                                        </p:tgtEl>
                                      </p:cBhvr>
                                    </p:animEffect>
                                    <p:animScale>
                                      <p:cBhvr>
                                        <p:cTn id="36" dur="150" autoRev="1" fill="hold"/>
                                        <p:tgtEl>
                                          <p:spTgt spid="5"/>
                                        </p:tgtEl>
                                      </p:cBhvr>
                                      <p:by x="105000" y="105000"/>
                                    </p:animScale>
                                  </p:childTnLst>
                                </p:cTn>
                              </p:par>
                              <p:par>
                                <p:cTn id="37" presetID="23" presetClass="entr" presetSubtype="528" fill="hold" grpId="0" nodeType="withEffect">
                                  <p:stCondLst>
                                    <p:cond delay="3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300" fill="hold"/>
                                        <p:tgtEl>
                                          <p:spTgt spid="18"/>
                                        </p:tgtEl>
                                        <p:attrNameLst>
                                          <p:attrName>ppt_w</p:attrName>
                                        </p:attrNameLst>
                                      </p:cBhvr>
                                      <p:tavLst>
                                        <p:tav tm="0">
                                          <p:val>
                                            <p:fltVal val="0"/>
                                          </p:val>
                                        </p:tav>
                                        <p:tav tm="100000">
                                          <p:val>
                                            <p:strVal val="#ppt_w"/>
                                          </p:val>
                                        </p:tav>
                                      </p:tavLst>
                                    </p:anim>
                                    <p:anim calcmode="lin" valueType="num">
                                      <p:cBhvr>
                                        <p:cTn id="40" dur="300" fill="hold"/>
                                        <p:tgtEl>
                                          <p:spTgt spid="18"/>
                                        </p:tgtEl>
                                        <p:attrNameLst>
                                          <p:attrName>ppt_h</p:attrName>
                                        </p:attrNameLst>
                                      </p:cBhvr>
                                      <p:tavLst>
                                        <p:tav tm="0">
                                          <p:val>
                                            <p:fltVal val="0"/>
                                          </p:val>
                                        </p:tav>
                                        <p:tav tm="100000">
                                          <p:val>
                                            <p:strVal val="#ppt_h"/>
                                          </p:val>
                                        </p:tav>
                                      </p:tavLst>
                                    </p:anim>
                                    <p:anim calcmode="lin" valueType="num">
                                      <p:cBhvr>
                                        <p:cTn id="41" dur="300" fill="hold"/>
                                        <p:tgtEl>
                                          <p:spTgt spid="18"/>
                                        </p:tgtEl>
                                        <p:attrNameLst>
                                          <p:attrName>ppt_x</p:attrName>
                                        </p:attrNameLst>
                                      </p:cBhvr>
                                      <p:tavLst>
                                        <p:tav tm="0">
                                          <p:val>
                                            <p:fltVal val="0.5"/>
                                          </p:val>
                                        </p:tav>
                                        <p:tav tm="100000">
                                          <p:val>
                                            <p:strVal val="#ppt_x"/>
                                          </p:val>
                                        </p:tav>
                                      </p:tavLst>
                                    </p:anim>
                                    <p:anim calcmode="lin" valueType="num">
                                      <p:cBhvr>
                                        <p:cTn id="42" dur="300" fill="hold"/>
                                        <p:tgtEl>
                                          <p:spTgt spid="18"/>
                                        </p:tgtEl>
                                        <p:attrNameLst>
                                          <p:attrName>ppt_y</p:attrName>
                                        </p:attrNameLst>
                                      </p:cBhvr>
                                      <p:tavLst>
                                        <p:tav tm="0">
                                          <p:val>
                                            <p:fltVal val="0.5"/>
                                          </p:val>
                                        </p:tav>
                                        <p:tav tm="100000">
                                          <p:val>
                                            <p:strVal val="#ppt_y"/>
                                          </p:val>
                                        </p:tav>
                                      </p:tavLst>
                                    </p:anim>
                                  </p:childTnLst>
                                </p:cTn>
                              </p:par>
                              <p:par>
                                <p:cTn id="43" presetID="26" presetClass="emph" presetSubtype="0" fill="hold" grpId="1" nodeType="withEffect">
                                  <p:stCondLst>
                                    <p:cond delay="600"/>
                                  </p:stCondLst>
                                  <p:childTnLst>
                                    <p:animEffect transition="out" filter="fade">
                                      <p:cBhvr>
                                        <p:cTn id="44" dur="300" tmFilter="0, 0; .2, .5; .8, .5; 1, 0"/>
                                        <p:tgtEl>
                                          <p:spTgt spid="18"/>
                                        </p:tgtEl>
                                      </p:cBhvr>
                                    </p:animEffect>
                                    <p:animScale>
                                      <p:cBhvr>
                                        <p:cTn id="45" dur="150" autoRev="1" fill="hold"/>
                                        <p:tgtEl>
                                          <p:spTgt spid="18"/>
                                        </p:tgtEl>
                                      </p:cBhvr>
                                      <p:by x="105000" y="105000"/>
                                    </p:animScale>
                                  </p:childTnLst>
                                </p:cTn>
                              </p:par>
                              <p:par>
                                <p:cTn id="46" presetID="23" presetClass="entr" presetSubtype="528" fill="hold" grpId="0"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300" fill="hold"/>
                                        <p:tgtEl>
                                          <p:spTgt spid="19"/>
                                        </p:tgtEl>
                                        <p:attrNameLst>
                                          <p:attrName>ppt_w</p:attrName>
                                        </p:attrNameLst>
                                      </p:cBhvr>
                                      <p:tavLst>
                                        <p:tav tm="0">
                                          <p:val>
                                            <p:fltVal val="0"/>
                                          </p:val>
                                        </p:tav>
                                        <p:tav tm="100000">
                                          <p:val>
                                            <p:strVal val="#ppt_w"/>
                                          </p:val>
                                        </p:tav>
                                      </p:tavLst>
                                    </p:anim>
                                    <p:anim calcmode="lin" valueType="num">
                                      <p:cBhvr>
                                        <p:cTn id="49" dur="300" fill="hold"/>
                                        <p:tgtEl>
                                          <p:spTgt spid="19"/>
                                        </p:tgtEl>
                                        <p:attrNameLst>
                                          <p:attrName>ppt_h</p:attrName>
                                        </p:attrNameLst>
                                      </p:cBhvr>
                                      <p:tavLst>
                                        <p:tav tm="0">
                                          <p:val>
                                            <p:fltVal val="0"/>
                                          </p:val>
                                        </p:tav>
                                        <p:tav tm="100000">
                                          <p:val>
                                            <p:strVal val="#ppt_h"/>
                                          </p:val>
                                        </p:tav>
                                      </p:tavLst>
                                    </p:anim>
                                    <p:anim calcmode="lin" valueType="num">
                                      <p:cBhvr>
                                        <p:cTn id="50" dur="300" fill="hold"/>
                                        <p:tgtEl>
                                          <p:spTgt spid="19"/>
                                        </p:tgtEl>
                                        <p:attrNameLst>
                                          <p:attrName>ppt_x</p:attrName>
                                        </p:attrNameLst>
                                      </p:cBhvr>
                                      <p:tavLst>
                                        <p:tav tm="0">
                                          <p:val>
                                            <p:fltVal val="0.5"/>
                                          </p:val>
                                        </p:tav>
                                        <p:tav tm="100000">
                                          <p:val>
                                            <p:strVal val="#ppt_x"/>
                                          </p:val>
                                        </p:tav>
                                      </p:tavLst>
                                    </p:anim>
                                    <p:anim calcmode="lin" valueType="num">
                                      <p:cBhvr>
                                        <p:cTn id="51" dur="300" fill="hold"/>
                                        <p:tgtEl>
                                          <p:spTgt spid="19"/>
                                        </p:tgtEl>
                                        <p:attrNameLst>
                                          <p:attrName>ppt_y</p:attrName>
                                        </p:attrNameLst>
                                      </p:cBhvr>
                                      <p:tavLst>
                                        <p:tav tm="0">
                                          <p:val>
                                            <p:fltVal val="0.5"/>
                                          </p:val>
                                        </p:tav>
                                        <p:tav tm="100000">
                                          <p:val>
                                            <p:strVal val="#ppt_y"/>
                                          </p:val>
                                        </p:tav>
                                      </p:tavLst>
                                    </p:anim>
                                  </p:childTnLst>
                                </p:cTn>
                              </p:par>
                              <p:par>
                                <p:cTn id="52" presetID="26" presetClass="emph" presetSubtype="0" fill="hold" grpId="1" nodeType="withEffect">
                                  <p:stCondLst>
                                    <p:cond delay="700"/>
                                  </p:stCondLst>
                                  <p:childTnLst>
                                    <p:animEffect transition="out" filter="fade">
                                      <p:cBhvr>
                                        <p:cTn id="53" dur="300" tmFilter="0, 0; .2, .5; .8, .5; 1, 0"/>
                                        <p:tgtEl>
                                          <p:spTgt spid="19"/>
                                        </p:tgtEl>
                                      </p:cBhvr>
                                    </p:animEffect>
                                    <p:animScale>
                                      <p:cBhvr>
                                        <p:cTn id="54" dur="150" autoRev="1" fill="hold"/>
                                        <p:tgtEl>
                                          <p:spTgt spid="19"/>
                                        </p:tgtEl>
                                      </p:cBhvr>
                                      <p:by x="105000" y="105000"/>
                                    </p:animScale>
                                  </p:childTnLst>
                                </p:cTn>
                              </p:par>
                              <p:par>
                                <p:cTn id="55" presetID="23" presetClass="entr" presetSubtype="528" fill="hold" grpId="0" nodeType="withEffect">
                                  <p:stCondLst>
                                    <p:cond delay="500"/>
                                  </p:stCondLst>
                                  <p:childTnLst>
                                    <p:set>
                                      <p:cBhvr>
                                        <p:cTn id="56" dur="1" fill="hold">
                                          <p:stCondLst>
                                            <p:cond delay="0"/>
                                          </p:stCondLst>
                                        </p:cTn>
                                        <p:tgtEl>
                                          <p:spTgt spid="7"/>
                                        </p:tgtEl>
                                        <p:attrNameLst>
                                          <p:attrName>style.visibility</p:attrName>
                                        </p:attrNameLst>
                                      </p:cBhvr>
                                      <p:to>
                                        <p:strVal val="visible"/>
                                      </p:to>
                                    </p:set>
                                    <p:anim calcmode="lin" valueType="num">
                                      <p:cBhvr>
                                        <p:cTn id="57" dur="300" fill="hold"/>
                                        <p:tgtEl>
                                          <p:spTgt spid="7"/>
                                        </p:tgtEl>
                                        <p:attrNameLst>
                                          <p:attrName>ppt_w</p:attrName>
                                        </p:attrNameLst>
                                      </p:cBhvr>
                                      <p:tavLst>
                                        <p:tav tm="0">
                                          <p:val>
                                            <p:fltVal val="0"/>
                                          </p:val>
                                        </p:tav>
                                        <p:tav tm="100000">
                                          <p:val>
                                            <p:strVal val="#ppt_w"/>
                                          </p:val>
                                        </p:tav>
                                      </p:tavLst>
                                    </p:anim>
                                    <p:anim calcmode="lin" valueType="num">
                                      <p:cBhvr>
                                        <p:cTn id="58" dur="300" fill="hold"/>
                                        <p:tgtEl>
                                          <p:spTgt spid="7"/>
                                        </p:tgtEl>
                                        <p:attrNameLst>
                                          <p:attrName>ppt_h</p:attrName>
                                        </p:attrNameLst>
                                      </p:cBhvr>
                                      <p:tavLst>
                                        <p:tav tm="0">
                                          <p:val>
                                            <p:fltVal val="0"/>
                                          </p:val>
                                        </p:tav>
                                        <p:tav tm="100000">
                                          <p:val>
                                            <p:strVal val="#ppt_h"/>
                                          </p:val>
                                        </p:tav>
                                      </p:tavLst>
                                    </p:anim>
                                    <p:anim calcmode="lin" valueType="num">
                                      <p:cBhvr>
                                        <p:cTn id="59" dur="300" fill="hold"/>
                                        <p:tgtEl>
                                          <p:spTgt spid="7"/>
                                        </p:tgtEl>
                                        <p:attrNameLst>
                                          <p:attrName>ppt_x</p:attrName>
                                        </p:attrNameLst>
                                      </p:cBhvr>
                                      <p:tavLst>
                                        <p:tav tm="0">
                                          <p:val>
                                            <p:fltVal val="0.5"/>
                                          </p:val>
                                        </p:tav>
                                        <p:tav tm="100000">
                                          <p:val>
                                            <p:strVal val="#ppt_x"/>
                                          </p:val>
                                        </p:tav>
                                      </p:tavLst>
                                    </p:anim>
                                    <p:anim calcmode="lin" valueType="num">
                                      <p:cBhvr>
                                        <p:cTn id="60" dur="300" fill="hold"/>
                                        <p:tgtEl>
                                          <p:spTgt spid="7"/>
                                        </p:tgtEl>
                                        <p:attrNameLst>
                                          <p:attrName>ppt_y</p:attrName>
                                        </p:attrNameLst>
                                      </p:cBhvr>
                                      <p:tavLst>
                                        <p:tav tm="0">
                                          <p:val>
                                            <p:fltVal val="0.5"/>
                                          </p:val>
                                        </p:tav>
                                        <p:tav tm="100000">
                                          <p:val>
                                            <p:strVal val="#ppt_y"/>
                                          </p:val>
                                        </p:tav>
                                      </p:tavLst>
                                    </p:anim>
                                  </p:childTnLst>
                                </p:cTn>
                              </p:par>
                              <p:par>
                                <p:cTn id="61" presetID="26" presetClass="emph" presetSubtype="0" fill="hold" grpId="1" nodeType="withEffect">
                                  <p:stCondLst>
                                    <p:cond delay="800"/>
                                  </p:stCondLst>
                                  <p:childTnLst>
                                    <p:animEffect transition="out" filter="fade">
                                      <p:cBhvr>
                                        <p:cTn id="62" dur="300" tmFilter="0, 0; .2, .5; .8, .5; 1, 0"/>
                                        <p:tgtEl>
                                          <p:spTgt spid="7"/>
                                        </p:tgtEl>
                                      </p:cBhvr>
                                    </p:animEffect>
                                    <p:animScale>
                                      <p:cBhvr>
                                        <p:cTn id="63" dur="150" autoRev="1" fill="hold"/>
                                        <p:tgtEl>
                                          <p:spTgt spid="7"/>
                                        </p:tgtEl>
                                      </p:cBhvr>
                                      <p:by x="105000" y="105000"/>
                                    </p:animScale>
                                  </p:childTnLst>
                                </p:cTn>
                              </p:par>
                              <p:par>
                                <p:cTn id="64" presetID="23" presetClass="entr" presetSubtype="528" fill="hold" grpId="0" nodeType="withEffect">
                                  <p:stCondLst>
                                    <p:cond delay="6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300" fill="hold"/>
                                        <p:tgtEl>
                                          <p:spTgt spid="17"/>
                                        </p:tgtEl>
                                        <p:attrNameLst>
                                          <p:attrName>ppt_w</p:attrName>
                                        </p:attrNameLst>
                                      </p:cBhvr>
                                      <p:tavLst>
                                        <p:tav tm="0">
                                          <p:val>
                                            <p:fltVal val="0"/>
                                          </p:val>
                                        </p:tav>
                                        <p:tav tm="100000">
                                          <p:val>
                                            <p:strVal val="#ppt_w"/>
                                          </p:val>
                                        </p:tav>
                                      </p:tavLst>
                                    </p:anim>
                                    <p:anim calcmode="lin" valueType="num">
                                      <p:cBhvr>
                                        <p:cTn id="67" dur="300" fill="hold"/>
                                        <p:tgtEl>
                                          <p:spTgt spid="17"/>
                                        </p:tgtEl>
                                        <p:attrNameLst>
                                          <p:attrName>ppt_h</p:attrName>
                                        </p:attrNameLst>
                                      </p:cBhvr>
                                      <p:tavLst>
                                        <p:tav tm="0">
                                          <p:val>
                                            <p:fltVal val="0"/>
                                          </p:val>
                                        </p:tav>
                                        <p:tav tm="100000">
                                          <p:val>
                                            <p:strVal val="#ppt_h"/>
                                          </p:val>
                                        </p:tav>
                                      </p:tavLst>
                                    </p:anim>
                                    <p:anim calcmode="lin" valueType="num">
                                      <p:cBhvr>
                                        <p:cTn id="68" dur="300" fill="hold"/>
                                        <p:tgtEl>
                                          <p:spTgt spid="17"/>
                                        </p:tgtEl>
                                        <p:attrNameLst>
                                          <p:attrName>ppt_x</p:attrName>
                                        </p:attrNameLst>
                                      </p:cBhvr>
                                      <p:tavLst>
                                        <p:tav tm="0">
                                          <p:val>
                                            <p:fltVal val="0.5"/>
                                          </p:val>
                                        </p:tav>
                                        <p:tav tm="100000">
                                          <p:val>
                                            <p:strVal val="#ppt_x"/>
                                          </p:val>
                                        </p:tav>
                                      </p:tavLst>
                                    </p:anim>
                                    <p:anim calcmode="lin" valueType="num">
                                      <p:cBhvr>
                                        <p:cTn id="69" dur="300" fill="hold"/>
                                        <p:tgtEl>
                                          <p:spTgt spid="17"/>
                                        </p:tgtEl>
                                        <p:attrNameLst>
                                          <p:attrName>ppt_y</p:attrName>
                                        </p:attrNameLst>
                                      </p:cBhvr>
                                      <p:tavLst>
                                        <p:tav tm="0">
                                          <p:val>
                                            <p:fltVal val="0.5"/>
                                          </p:val>
                                        </p:tav>
                                        <p:tav tm="100000">
                                          <p:val>
                                            <p:strVal val="#ppt_y"/>
                                          </p:val>
                                        </p:tav>
                                      </p:tavLst>
                                    </p:anim>
                                  </p:childTnLst>
                                </p:cTn>
                              </p:par>
                              <p:par>
                                <p:cTn id="70" presetID="26" presetClass="emph" presetSubtype="0" fill="hold" grpId="1" nodeType="withEffect">
                                  <p:stCondLst>
                                    <p:cond delay="900"/>
                                  </p:stCondLst>
                                  <p:childTnLst>
                                    <p:animEffect transition="out" filter="fade">
                                      <p:cBhvr>
                                        <p:cTn id="71" dur="300" tmFilter="0, 0; .2, .5; .8, .5; 1, 0"/>
                                        <p:tgtEl>
                                          <p:spTgt spid="17"/>
                                        </p:tgtEl>
                                      </p:cBhvr>
                                    </p:animEffect>
                                    <p:animScale>
                                      <p:cBhvr>
                                        <p:cTn id="72" dur="150" autoRev="1" fill="hold"/>
                                        <p:tgtEl>
                                          <p:spTgt spid="17"/>
                                        </p:tgtEl>
                                      </p:cBhvr>
                                      <p:by x="105000" y="105000"/>
                                    </p:animScale>
                                  </p:childTnLst>
                                </p:cTn>
                              </p:par>
                              <p:par>
                                <p:cTn id="73" presetID="23" presetClass="entr" presetSubtype="528" fill="hold" grpId="0" nodeType="withEffect">
                                  <p:stCondLst>
                                    <p:cond delay="700"/>
                                  </p:stCondLst>
                                  <p:childTnLst>
                                    <p:set>
                                      <p:cBhvr>
                                        <p:cTn id="74" dur="1" fill="hold">
                                          <p:stCondLst>
                                            <p:cond delay="0"/>
                                          </p:stCondLst>
                                        </p:cTn>
                                        <p:tgtEl>
                                          <p:spTgt spid="8"/>
                                        </p:tgtEl>
                                        <p:attrNameLst>
                                          <p:attrName>style.visibility</p:attrName>
                                        </p:attrNameLst>
                                      </p:cBhvr>
                                      <p:to>
                                        <p:strVal val="visible"/>
                                      </p:to>
                                    </p:set>
                                    <p:anim calcmode="lin" valueType="num">
                                      <p:cBhvr>
                                        <p:cTn id="75" dur="300" fill="hold"/>
                                        <p:tgtEl>
                                          <p:spTgt spid="8"/>
                                        </p:tgtEl>
                                        <p:attrNameLst>
                                          <p:attrName>ppt_w</p:attrName>
                                        </p:attrNameLst>
                                      </p:cBhvr>
                                      <p:tavLst>
                                        <p:tav tm="0">
                                          <p:val>
                                            <p:fltVal val="0"/>
                                          </p:val>
                                        </p:tav>
                                        <p:tav tm="100000">
                                          <p:val>
                                            <p:strVal val="#ppt_w"/>
                                          </p:val>
                                        </p:tav>
                                      </p:tavLst>
                                    </p:anim>
                                    <p:anim calcmode="lin" valueType="num">
                                      <p:cBhvr>
                                        <p:cTn id="76" dur="300" fill="hold"/>
                                        <p:tgtEl>
                                          <p:spTgt spid="8"/>
                                        </p:tgtEl>
                                        <p:attrNameLst>
                                          <p:attrName>ppt_h</p:attrName>
                                        </p:attrNameLst>
                                      </p:cBhvr>
                                      <p:tavLst>
                                        <p:tav tm="0">
                                          <p:val>
                                            <p:fltVal val="0"/>
                                          </p:val>
                                        </p:tav>
                                        <p:tav tm="100000">
                                          <p:val>
                                            <p:strVal val="#ppt_h"/>
                                          </p:val>
                                        </p:tav>
                                      </p:tavLst>
                                    </p:anim>
                                    <p:anim calcmode="lin" valueType="num">
                                      <p:cBhvr>
                                        <p:cTn id="77" dur="300" fill="hold"/>
                                        <p:tgtEl>
                                          <p:spTgt spid="8"/>
                                        </p:tgtEl>
                                        <p:attrNameLst>
                                          <p:attrName>ppt_x</p:attrName>
                                        </p:attrNameLst>
                                      </p:cBhvr>
                                      <p:tavLst>
                                        <p:tav tm="0">
                                          <p:val>
                                            <p:fltVal val="0.5"/>
                                          </p:val>
                                        </p:tav>
                                        <p:tav tm="100000">
                                          <p:val>
                                            <p:strVal val="#ppt_x"/>
                                          </p:val>
                                        </p:tav>
                                      </p:tavLst>
                                    </p:anim>
                                    <p:anim calcmode="lin" valueType="num">
                                      <p:cBhvr>
                                        <p:cTn id="78" dur="300" fill="hold"/>
                                        <p:tgtEl>
                                          <p:spTgt spid="8"/>
                                        </p:tgtEl>
                                        <p:attrNameLst>
                                          <p:attrName>ppt_y</p:attrName>
                                        </p:attrNameLst>
                                      </p:cBhvr>
                                      <p:tavLst>
                                        <p:tav tm="0">
                                          <p:val>
                                            <p:fltVal val="0.5"/>
                                          </p:val>
                                        </p:tav>
                                        <p:tav tm="100000">
                                          <p:val>
                                            <p:strVal val="#ppt_y"/>
                                          </p:val>
                                        </p:tav>
                                      </p:tavLst>
                                    </p:anim>
                                  </p:childTnLst>
                                </p:cTn>
                              </p:par>
                              <p:par>
                                <p:cTn id="79" presetID="26" presetClass="emph" presetSubtype="0" fill="hold" grpId="1" nodeType="withEffect">
                                  <p:stCondLst>
                                    <p:cond delay="1000"/>
                                  </p:stCondLst>
                                  <p:childTnLst>
                                    <p:animEffect transition="out" filter="fade">
                                      <p:cBhvr>
                                        <p:cTn id="80" dur="300" tmFilter="0, 0; .2, .5; .8, .5; 1, 0"/>
                                        <p:tgtEl>
                                          <p:spTgt spid="8"/>
                                        </p:tgtEl>
                                      </p:cBhvr>
                                    </p:animEffect>
                                    <p:animScale>
                                      <p:cBhvr>
                                        <p:cTn id="81" dur="150" autoRev="1" fill="hold"/>
                                        <p:tgtEl>
                                          <p:spTgt spid="8"/>
                                        </p:tgtEl>
                                      </p:cBhvr>
                                      <p:by x="105000" y="105000"/>
                                    </p:animScale>
                                  </p:childTnLst>
                                </p:cTn>
                              </p:par>
                            </p:childTnLst>
                          </p:cTn>
                        </p:par>
                        <p:par>
                          <p:cTn id="82" fill="hold">
                            <p:stCondLst>
                              <p:cond delay="2100"/>
                            </p:stCondLst>
                            <p:childTnLst>
                              <p:par>
                                <p:cTn id="83" presetID="25"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8" dur="1000" fill="hold"/>
                                        <p:tgtEl>
                                          <p:spTgt spid="10"/>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0"/>
                                        </p:tgtEl>
                                      </p:cBhvr>
                                    </p:animEffect>
                                  </p:childTnLst>
                                </p:cTn>
                              </p:par>
                            </p:childTnLst>
                          </p:cTn>
                        </p:par>
                        <p:par>
                          <p:cTn id="93" fill="hold">
                            <p:stCondLst>
                              <p:cond delay="3100"/>
                            </p:stCondLst>
                            <p:childTnLst>
                              <p:par>
                                <p:cTn id="94" presetID="14" presetClass="entr" presetSubtype="10"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randombar(horizontal)">
                                      <p:cBhvr>
                                        <p:cTn id="96" dur="500"/>
                                        <p:tgtEl>
                                          <p:spTgt spid="9"/>
                                        </p:tgtEl>
                                      </p:cBhvr>
                                    </p:animEffect>
                                  </p:childTnLst>
                                </p:cTn>
                              </p:par>
                              <p:par>
                                <p:cTn id="97" presetID="25" presetClass="entr" presetSubtype="0" fill="hold" grpId="0" nodeType="withEffect">
                                  <p:stCondLst>
                                    <p:cond delay="2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2" dur="1000" fill="hold"/>
                                        <p:tgtEl>
                                          <p:spTgt spid="12"/>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gtEl>
                                      </p:cBhvr>
                                    </p:animEffect>
                                  </p:childTnLst>
                                </p:cTn>
                              </p:par>
                            </p:childTnLst>
                          </p:cTn>
                        </p:par>
                        <p:par>
                          <p:cTn id="107" fill="hold">
                            <p:stCondLst>
                              <p:cond delay="3600"/>
                            </p:stCondLst>
                            <p:childTnLst>
                              <p:par>
                                <p:cTn id="108" presetID="14" presetClass="entr" presetSubtype="10" fill="hold" grpId="0"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randombar(horizontal)">
                                      <p:cBhvr>
                                        <p:cTn id="110" dur="500"/>
                                        <p:tgtEl>
                                          <p:spTgt spid="11"/>
                                        </p:tgtEl>
                                      </p:cBhvr>
                                    </p:animEffect>
                                  </p:childTnLst>
                                </p:cTn>
                              </p:par>
                              <p:par>
                                <p:cTn id="111" presetID="25" presetClass="entr" presetSubtype="0" fill="hold" grpId="0" nodeType="withEffect">
                                  <p:stCondLst>
                                    <p:cond delay="50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6" dur="1000" fill="hold"/>
                                        <p:tgtEl>
                                          <p:spTgt spid="14"/>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4"/>
                                        </p:tgtEl>
                                      </p:cBhvr>
                                    </p:animEffect>
                                  </p:childTnLst>
                                </p:cTn>
                              </p:par>
                            </p:childTnLst>
                          </p:cTn>
                        </p:par>
                        <p:par>
                          <p:cTn id="121" fill="hold">
                            <p:stCondLst>
                              <p:cond delay="4100"/>
                            </p:stCondLst>
                            <p:childTnLst>
                              <p:par>
                                <p:cTn id="122" presetID="14" presetClass="entr" presetSubtype="10" fill="hold" grpId="0" nodeType="after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randombar(horizontal)">
                                      <p:cBhvr>
                                        <p:cTn id="124" dur="500"/>
                                        <p:tgtEl>
                                          <p:spTgt spid="13"/>
                                        </p:tgtEl>
                                      </p:cBhvr>
                                    </p:animEffect>
                                  </p:childTnLst>
                                </p:cTn>
                              </p:par>
                              <p:par>
                                <p:cTn id="125" presetID="25" presetClass="entr" presetSubtype="0" fill="hold" grpId="0" nodeType="withEffect">
                                  <p:stCondLst>
                                    <p:cond delay="75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30" dur="1000" fill="hold"/>
                                        <p:tgtEl>
                                          <p:spTgt spid="16"/>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6"/>
                                        </p:tgtEl>
                                      </p:cBhvr>
                                    </p:animEffect>
                                  </p:childTnLst>
                                </p:cTn>
                              </p:par>
                            </p:childTnLst>
                          </p:cTn>
                        </p:par>
                        <p:par>
                          <p:cTn id="135" fill="hold">
                            <p:stCondLst>
                              <p:cond delay="4600"/>
                            </p:stCondLst>
                            <p:childTnLst>
                              <p:par>
                                <p:cTn id="136" presetID="14" presetClass="entr" presetSubtype="10" fill="hold" grpId="0" nodeType="after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randombar(horizontal)">
                                      <p:cBhvr>
                                        <p:cTn id="1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p:bldP spid="10" grpId="0"/>
      <p:bldP spid="11" grpId="0"/>
      <p:bldP spid="12" grpId="0"/>
      <p:bldP spid="13" grpId="0"/>
      <p:bldP spid="14" grpId="0"/>
      <p:bldP spid="15" grpId="0"/>
      <p:bldP spid="16" grpId="0"/>
      <p:bldP spid="17" grpId="0" animBg="1"/>
      <p:bldP spid="17" grpId="1" animBg="1"/>
      <p:bldP spid="18" grpId="0" animBg="1"/>
      <p:bldP spid="18" grpId="1" animBg="1"/>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3" y="1268736"/>
            <a:ext cx="1727598" cy="17275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22"/>
          <p:cNvSpPr txBox="1"/>
          <p:nvPr/>
        </p:nvSpPr>
        <p:spPr>
          <a:xfrm>
            <a:off x="2347838" y="1603229"/>
            <a:ext cx="889987" cy="1015663"/>
          </a:xfrm>
          <a:prstGeom prst="rect">
            <a:avLst/>
          </a:prstGeom>
          <a:noFill/>
        </p:spPr>
        <p:txBody>
          <a:bodyPr wrap="none" rtlCol="0">
            <a:spAutoFit/>
          </a:bodyPr>
          <a:lstStyle/>
          <a:p>
            <a:r>
              <a:rPr lang="en-US" altLang="zh-CN" sz="6000" dirty="0">
                <a:solidFill>
                  <a:srgbClr val="0D7248"/>
                </a:solidFill>
                <a:latin typeface="Impact" panose="020B0806030902050204" pitchFamily="34" charset="0"/>
                <a:cs typeface="Arial" panose="020B0604020202020204" pitchFamily="34" charset="0"/>
              </a:rPr>
              <a:t>01</a:t>
            </a:r>
            <a:endParaRPr lang="zh-CN" altLang="en-US" sz="6000" dirty="0">
              <a:solidFill>
                <a:srgbClr val="0D7248"/>
              </a:solidFill>
              <a:latin typeface="Impact" panose="020B0806030902050204" pitchFamily="34" charset="0"/>
              <a:cs typeface="Arial" panose="020B0604020202020204" pitchFamily="34" charset="0"/>
            </a:endParaRPr>
          </a:p>
        </p:txBody>
      </p:sp>
      <p:sp>
        <p:nvSpPr>
          <p:cNvPr id="11" name="TextBox 38"/>
          <p:cNvSpPr txBox="1"/>
          <p:nvPr/>
        </p:nvSpPr>
        <p:spPr>
          <a:xfrm>
            <a:off x="3808341" y="1623689"/>
            <a:ext cx="4000923" cy="646331"/>
          </a:xfrm>
          <a:prstGeom prst="rect">
            <a:avLst/>
          </a:prstGeom>
          <a:noFill/>
        </p:spPr>
        <p:txBody>
          <a:bodyPr wrap="square" rtlCol="0">
            <a:spAutoFit/>
          </a:bodyPr>
          <a:lstStyle/>
          <a:p>
            <a:pPr marL="0" lvl="1"/>
            <a:r>
              <a:rPr lang="zh-CN" altLang="en-US" sz="3600" b="1" dirty="0">
                <a:solidFill>
                  <a:srgbClr val="0D7248"/>
                </a:solidFill>
                <a:latin typeface="微软雅黑" panose="020B0503020204020204" charset="-122"/>
                <a:ea typeface="微软雅黑" panose="020B0503020204020204" charset="-122"/>
                <a:cs typeface="+mn-ea"/>
                <a:sym typeface="+mn-lt"/>
              </a:rPr>
              <a:t>添加相关标题文字</a:t>
            </a:r>
            <a:endParaRPr lang="en-US" altLang="zh-CN" sz="3600" b="1" dirty="0">
              <a:solidFill>
                <a:srgbClr val="0D7248"/>
              </a:solidFill>
              <a:latin typeface="微软雅黑" panose="020B0503020204020204" charset="-122"/>
              <a:ea typeface="微软雅黑" panose="020B0503020204020204" charset="-122"/>
            </a:endParaRPr>
          </a:p>
        </p:txBody>
      </p:sp>
      <p:sp>
        <p:nvSpPr>
          <p:cNvPr id="12" name="TextBox 39"/>
          <p:cNvSpPr txBox="1"/>
          <p:nvPr/>
        </p:nvSpPr>
        <p:spPr>
          <a:xfrm>
            <a:off x="3838796"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schemeClr val="tx1">
                    <a:lumMod val="75000"/>
                    <a:lumOff val="25000"/>
                  </a:schemeClr>
                </a:solidFill>
                <a:latin typeface="微软雅黑" panose="020B0503020204020204" charset="-122"/>
                <a:ea typeface="微软雅黑" panose="020B0503020204020204" charset="-122"/>
                <a:cs typeface="+mn-ea"/>
                <a:sym typeface="+mn-lt"/>
              </a:rPr>
              <a:t>相关标题文字</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40"/>
          <p:cNvSpPr txBox="1"/>
          <p:nvPr/>
        </p:nvSpPr>
        <p:spPr>
          <a:xfrm>
            <a:off x="5854522"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schemeClr val="tx1">
                    <a:lumMod val="75000"/>
                    <a:lumOff val="25000"/>
                  </a:schemeClr>
                </a:solidFill>
                <a:latin typeface="微软雅黑" panose="020B0503020204020204" charset="-122"/>
                <a:ea typeface="微软雅黑" panose="020B0503020204020204" charset="-122"/>
                <a:cs typeface="+mn-ea"/>
                <a:sym typeface="+mn-lt"/>
              </a:rPr>
              <a:t>相关标题文字</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sp>
        <p:nvSpPr>
          <p:cNvPr id="14" name="TextBox 11"/>
          <p:cNvSpPr txBox="1"/>
          <p:nvPr/>
        </p:nvSpPr>
        <p:spPr>
          <a:xfrm>
            <a:off x="3838796"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schemeClr val="tx1">
                    <a:lumMod val="75000"/>
                    <a:lumOff val="25000"/>
                  </a:schemeClr>
                </a:solidFill>
                <a:latin typeface="微软雅黑" panose="020B0503020204020204" charset="-122"/>
                <a:ea typeface="微软雅黑" panose="020B0503020204020204" charset="-122"/>
                <a:cs typeface="+mn-ea"/>
                <a:sym typeface="+mn-lt"/>
              </a:rPr>
              <a:t>相关标题文字</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sp>
        <p:nvSpPr>
          <p:cNvPr id="15" name="TextBox 12"/>
          <p:cNvSpPr txBox="1"/>
          <p:nvPr/>
        </p:nvSpPr>
        <p:spPr>
          <a:xfrm>
            <a:off x="5854522"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schemeClr val="tx1">
                    <a:lumMod val="75000"/>
                    <a:lumOff val="25000"/>
                  </a:schemeClr>
                </a:solidFill>
                <a:latin typeface="微软雅黑" panose="020B0503020204020204" charset="-122"/>
                <a:ea typeface="微软雅黑" panose="020B0503020204020204" charset="-122"/>
                <a:cs typeface="+mn-ea"/>
                <a:sym typeface="+mn-lt"/>
              </a:rPr>
              <a:t>相关标题文字</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5150"/>
            <a:ext cx="9144000" cy="2516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8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3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组合 2"/>
          <p:cNvGrpSpPr/>
          <p:nvPr/>
        </p:nvGrpSpPr>
        <p:grpSpPr>
          <a:xfrm>
            <a:off x="968568" y="1284429"/>
            <a:ext cx="1860417" cy="857380"/>
            <a:chOff x="1302027" y="1480755"/>
            <a:chExt cx="2480556" cy="1143173"/>
          </a:xfrm>
        </p:grpSpPr>
        <p:sp>
          <p:nvSpPr>
            <p:cNvPr id="5" name="任意多边形 4"/>
            <p:cNvSpPr/>
            <p:nvPr/>
          </p:nvSpPr>
          <p:spPr>
            <a:xfrm rot="5400000">
              <a:off x="1970718" y="812064"/>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pic>
          <p:nvPicPr>
            <p:cNvPr id="6" name="图片 5"/>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8900000" flipV="1">
              <a:off x="2226305" y="2380080"/>
              <a:ext cx="769827" cy="151561"/>
            </a:xfrm>
            <a:prstGeom prst="rect">
              <a:avLst/>
            </a:prstGeom>
          </p:spPr>
        </p:pic>
        <p:sp>
          <p:nvSpPr>
            <p:cNvPr id="7" name="矩形 6"/>
            <p:cNvSpPr/>
            <p:nvPr/>
          </p:nvSpPr>
          <p:spPr>
            <a:xfrm>
              <a:off x="1391174" y="1829116"/>
              <a:ext cx="890516" cy="615553"/>
            </a:xfrm>
            <a:prstGeom prst="rect">
              <a:avLst/>
            </a:prstGeom>
          </p:spPr>
          <p:txBody>
            <a:bodyPr wrap="square">
              <a:spAutoFit/>
            </a:bodyPr>
            <a:lstStyle/>
            <a:p>
              <a:pPr algn="ctr"/>
              <a:r>
                <a:rPr lang="en-US" altLang="zh-CN" sz="2400" dirty="0">
                  <a:solidFill>
                    <a:srgbClr val="2A3D52"/>
                  </a:solidFill>
                  <a:latin typeface="Haettenschweiler" panose="020B0706040902060204" pitchFamily="34" charset="0"/>
                  <a:ea typeface="微软雅黑" panose="020B0503020204020204" charset="-122"/>
                </a:rPr>
                <a:t>01</a:t>
              </a:r>
              <a:endParaRPr lang="zh-CN" altLang="en-US" sz="2400" dirty="0">
                <a:solidFill>
                  <a:srgbClr val="2A3D52"/>
                </a:solidFill>
                <a:latin typeface="Haettenschweiler" panose="020B0706040902060204" pitchFamily="34" charset="0"/>
                <a:ea typeface="微软雅黑" panose="020B0503020204020204" charset="-122"/>
              </a:endParaRPr>
            </a:p>
          </p:txBody>
        </p:sp>
      </p:grpSp>
      <p:grpSp>
        <p:nvGrpSpPr>
          <p:cNvPr id="8" name="组合 7"/>
          <p:cNvGrpSpPr/>
          <p:nvPr/>
        </p:nvGrpSpPr>
        <p:grpSpPr>
          <a:xfrm>
            <a:off x="2394835" y="2002532"/>
            <a:ext cx="1860417" cy="857380"/>
            <a:chOff x="3203716" y="2438226"/>
            <a:chExt cx="2480556" cy="1143173"/>
          </a:xfrm>
        </p:grpSpPr>
        <p:sp>
          <p:nvSpPr>
            <p:cNvPr id="9" name="任意多边形 8"/>
            <p:cNvSpPr/>
            <p:nvPr/>
          </p:nvSpPr>
          <p:spPr>
            <a:xfrm rot="5400000">
              <a:off x="3872407" y="1769535"/>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rgbClr val="BBCF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pic>
          <p:nvPicPr>
            <p:cNvPr id="10" name="图片 9"/>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8900000" flipV="1">
              <a:off x="4088236" y="3367367"/>
              <a:ext cx="769827" cy="151561"/>
            </a:xfrm>
            <a:prstGeom prst="rect">
              <a:avLst/>
            </a:prstGeom>
          </p:spPr>
        </p:pic>
        <p:sp>
          <p:nvSpPr>
            <p:cNvPr id="11" name="矩形 10"/>
            <p:cNvSpPr/>
            <p:nvPr/>
          </p:nvSpPr>
          <p:spPr>
            <a:xfrm>
              <a:off x="3311599" y="2765133"/>
              <a:ext cx="890516" cy="615553"/>
            </a:xfrm>
            <a:prstGeom prst="rect">
              <a:avLst/>
            </a:prstGeom>
          </p:spPr>
          <p:txBody>
            <a:bodyPr wrap="square">
              <a:spAutoFit/>
            </a:bodyPr>
            <a:lstStyle/>
            <a:p>
              <a:pPr algn="ctr"/>
              <a:r>
                <a:rPr lang="en-US" altLang="zh-CN" sz="2400" dirty="0">
                  <a:solidFill>
                    <a:srgbClr val="2A3D52"/>
                  </a:solidFill>
                  <a:latin typeface="Haettenschweiler" panose="020B0706040902060204" pitchFamily="34" charset="0"/>
                  <a:ea typeface="微软雅黑" panose="020B0503020204020204" charset="-122"/>
                </a:rPr>
                <a:t>02</a:t>
              </a:r>
              <a:endParaRPr lang="zh-CN" altLang="en-US" sz="2400" dirty="0">
                <a:solidFill>
                  <a:srgbClr val="2A3D52"/>
                </a:solidFill>
                <a:latin typeface="Haettenschweiler" panose="020B0706040902060204" pitchFamily="34" charset="0"/>
                <a:ea typeface="微软雅黑" panose="020B0503020204020204" charset="-122"/>
              </a:endParaRPr>
            </a:p>
          </p:txBody>
        </p:sp>
      </p:grpSp>
      <p:grpSp>
        <p:nvGrpSpPr>
          <p:cNvPr id="12" name="组合 11"/>
          <p:cNvGrpSpPr/>
          <p:nvPr/>
        </p:nvGrpSpPr>
        <p:grpSpPr>
          <a:xfrm>
            <a:off x="968568" y="3105775"/>
            <a:ext cx="1860417" cy="857380"/>
            <a:chOff x="1302026" y="3909217"/>
            <a:chExt cx="2480556" cy="1143173"/>
          </a:xfrm>
        </p:grpSpPr>
        <p:sp>
          <p:nvSpPr>
            <p:cNvPr id="13" name="任意多边形 12"/>
            <p:cNvSpPr/>
            <p:nvPr/>
          </p:nvSpPr>
          <p:spPr>
            <a:xfrm rot="5400000">
              <a:off x="1970717" y="3240526"/>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pic>
          <p:nvPicPr>
            <p:cNvPr id="14" name="图片 13"/>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8900000" flipV="1">
              <a:off x="2181970" y="4852946"/>
              <a:ext cx="769827" cy="151561"/>
            </a:xfrm>
            <a:prstGeom prst="rect">
              <a:avLst/>
            </a:prstGeom>
          </p:spPr>
        </p:pic>
        <p:sp>
          <p:nvSpPr>
            <p:cNvPr id="15" name="矩形 14"/>
            <p:cNvSpPr/>
            <p:nvPr/>
          </p:nvSpPr>
          <p:spPr>
            <a:xfrm>
              <a:off x="1395993" y="4241421"/>
              <a:ext cx="890516" cy="615553"/>
            </a:xfrm>
            <a:prstGeom prst="rect">
              <a:avLst/>
            </a:prstGeom>
          </p:spPr>
          <p:txBody>
            <a:bodyPr wrap="square">
              <a:spAutoFit/>
            </a:bodyPr>
            <a:lstStyle/>
            <a:p>
              <a:pPr algn="ctr"/>
              <a:r>
                <a:rPr lang="en-US" altLang="zh-CN" sz="2400" dirty="0">
                  <a:solidFill>
                    <a:srgbClr val="2A3D52"/>
                  </a:solidFill>
                  <a:latin typeface="Haettenschweiler" panose="020B0706040902060204" pitchFamily="34" charset="0"/>
                  <a:ea typeface="微软雅黑" panose="020B0503020204020204" charset="-122"/>
                </a:rPr>
                <a:t>03</a:t>
              </a:r>
              <a:endParaRPr lang="zh-CN" altLang="en-US" sz="2400" dirty="0">
                <a:solidFill>
                  <a:srgbClr val="2A3D52"/>
                </a:solidFill>
                <a:latin typeface="Haettenschweiler" panose="020B0706040902060204" pitchFamily="34" charset="0"/>
                <a:ea typeface="微软雅黑" panose="020B0503020204020204" charset="-122"/>
              </a:endParaRPr>
            </a:p>
          </p:txBody>
        </p:sp>
      </p:grpSp>
      <p:grpSp>
        <p:nvGrpSpPr>
          <p:cNvPr id="16" name="组合 15"/>
          <p:cNvGrpSpPr/>
          <p:nvPr/>
        </p:nvGrpSpPr>
        <p:grpSpPr>
          <a:xfrm>
            <a:off x="2394834" y="3823879"/>
            <a:ext cx="1860417" cy="857380"/>
            <a:chOff x="3203715" y="4866688"/>
            <a:chExt cx="2480556" cy="1143173"/>
          </a:xfrm>
        </p:grpSpPr>
        <p:sp>
          <p:nvSpPr>
            <p:cNvPr id="17" name="任意多边形 16"/>
            <p:cNvSpPr/>
            <p:nvPr/>
          </p:nvSpPr>
          <p:spPr>
            <a:xfrm rot="5400000">
              <a:off x="3872406" y="4197997"/>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pic>
          <p:nvPicPr>
            <p:cNvPr id="18" name="图片 17"/>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8900000" flipV="1">
              <a:off x="4063779" y="5830294"/>
              <a:ext cx="769827" cy="151561"/>
            </a:xfrm>
            <a:prstGeom prst="rect">
              <a:avLst/>
            </a:prstGeom>
          </p:spPr>
        </p:pic>
        <p:sp>
          <p:nvSpPr>
            <p:cNvPr id="19" name="矩形 18"/>
            <p:cNvSpPr/>
            <p:nvPr/>
          </p:nvSpPr>
          <p:spPr>
            <a:xfrm>
              <a:off x="3311599" y="5211845"/>
              <a:ext cx="890516" cy="615553"/>
            </a:xfrm>
            <a:prstGeom prst="rect">
              <a:avLst/>
            </a:prstGeom>
          </p:spPr>
          <p:txBody>
            <a:bodyPr wrap="square">
              <a:spAutoFit/>
            </a:bodyPr>
            <a:lstStyle/>
            <a:p>
              <a:pPr algn="ctr"/>
              <a:r>
                <a:rPr lang="en-US" altLang="zh-CN" sz="2400" dirty="0">
                  <a:solidFill>
                    <a:srgbClr val="2A3D52"/>
                  </a:solidFill>
                  <a:latin typeface="Haettenschweiler" panose="020B0706040902060204" pitchFamily="34" charset="0"/>
                  <a:ea typeface="微软雅黑" panose="020B0503020204020204" charset="-122"/>
                </a:rPr>
                <a:t>04</a:t>
              </a:r>
              <a:endParaRPr lang="zh-CN" altLang="en-US" sz="2400" dirty="0">
                <a:solidFill>
                  <a:srgbClr val="2A3D52"/>
                </a:solidFill>
                <a:latin typeface="Haettenschweiler" panose="020B0706040902060204" pitchFamily="34" charset="0"/>
                <a:ea typeface="微软雅黑" panose="020B0503020204020204" charset="-122"/>
              </a:endParaRPr>
            </a:p>
          </p:txBody>
        </p:sp>
      </p:grpSp>
      <p:sp>
        <p:nvSpPr>
          <p:cNvPr id="20" name="任意多边形 19"/>
          <p:cNvSpPr/>
          <p:nvPr/>
        </p:nvSpPr>
        <p:spPr>
          <a:xfrm>
            <a:off x="1661822" y="1784001"/>
            <a:ext cx="4137164"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任意多边形 20"/>
          <p:cNvSpPr/>
          <p:nvPr/>
        </p:nvSpPr>
        <p:spPr>
          <a:xfrm>
            <a:off x="1672890" y="3626087"/>
            <a:ext cx="4137164"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任意多边形 21"/>
          <p:cNvSpPr/>
          <p:nvPr/>
        </p:nvSpPr>
        <p:spPr>
          <a:xfrm>
            <a:off x="3040876" y="2499619"/>
            <a:ext cx="2780472"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任意多边形 22"/>
          <p:cNvSpPr/>
          <p:nvPr/>
        </p:nvSpPr>
        <p:spPr>
          <a:xfrm>
            <a:off x="3066993" y="4344828"/>
            <a:ext cx="2780472"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6127759" y="1483652"/>
            <a:ext cx="1800493" cy="646331"/>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24"/>
          <p:cNvSpPr txBox="1"/>
          <p:nvPr/>
        </p:nvSpPr>
        <p:spPr>
          <a:xfrm>
            <a:off x="6127757" y="2260079"/>
            <a:ext cx="1800493" cy="621837"/>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6127759" y="3302921"/>
            <a:ext cx="1800493" cy="646331"/>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6127758" y="4003254"/>
            <a:ext cx="1800493" cy="1200329"/>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1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600"/>
                            </p:stCondLst>
                            <p:childTnLst>
                              <p:par>
                                <p:cTn id="20" presetID="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3100"/>
                            </p:stCondLst>
                            <p:childTnLst>
                              <p:par>
                                <p:cTn id="25" presetID="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animBg="1"/>
      <p:bldP spid="22" grpId="0" animBg="1"/>
      <p:bldP spid="23" grpId="0" animBg="1"/>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任意多边形 2"/>
          <p:cNvSpPr/>
          <p:nvPr/>
        </p:nvSpPr>
        <p:spPr>
          <a:xfrm>
            <a:off x="787627" y="1554640"/>
            <a:ext cx="3232016" cy="0"/>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任意多边形 4"/>
          <p:cNvSpPr/>
          <p:nvPr/>
        </p:nvSpPr>
        <p:spPr>
          <a:xfrm>
            <a:off x="845994" y="3668689"/>
            <a:ext cx="2801566" cy="0"/>
          </a:xfrm>
          <a:custGeom>
            <a:avLst/>
            <a:gdLst>
              <a:gd name="connsiteX0" fmla="*/ 3735421 w 3735421"/>
              <a:gd name="connsiteY0" fmla="*/ 0 h 0"/>
              <a:gd name="connsiteX1" fmla="*/ 0 w 3735421"/>
              <a:gd name="connsiteY1" fmla="*/ 0 h 0"/>
            </a:gdLst>
            <a:ahLst/>
            <a:cxnLst>
              <a:cxn ang="0">
                <a:pos x="connsiteX0" y="connsiteY0"/>
              </a:cxn>
              <a:cxn ang="0">
                <a:pos x="connsiteX1" y="connsiteY1"/>
              </a:cxn>
            </a:cxnLst>
            <a:rect l="l" t="t" r="r" b="b"/>
            <a:pathLst>
              <a:path w="3735421">
                <a:moveTo>
                  <a:pt x="3735421"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任意多边形 5"/>
          <p:cNvSpPr/>
          <p:nvPr/>
        </p:nvSpPr>
        <p:spPr>
          <a:xfrm>
            <a:off x="6224347" y="3332369"/>
            <a:ext cx="2377024" cy="34289"/>
          </a:xfrm>
          <a:custGeom>
            <a:avLst/>
            <a:gdLst>
              <a:gd name="connsiteX0" fmla="*/ 3735421 w 3735421"/>
              <a:gd name="connsiteY0" fmla="*/ 0 h 0"/>
              <a:gd name="connsiteX1" fmla="*/ 0 w 3735421"/>
              <a:gd name="connsiteY1" fmla="*/ 0 h 0"/>
            </a:gdLst>
            <a:ahLst/>
            <a:cxnLst>
              <a:cxn ang="0">
                <a:pos x="connsiteX0" y="connsiteY0"/>
              </a:cxn>
              <a:cxn ang="0">
                <a:pos x="connsiteX1" y="connsiteY1"/>
              </a:cxn>
            </a:cxnLst>
            <a:rect l="l" t="t" r="r" b="b"/>
            <a:pathLst>
              <a:path w="3735421">
                <a:moveTo>
                  <a:pt x="3735421"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 name="组合 6"/>
          <p:cNvGrpSpPr/>
          <p:nvPr/>
        </p:nvGrpSpPr>
        <p:grpSpPr>
          <a:xfrm>
            <a:off x="3167837" y="1182557"/>
            <a:ext cx="1398987" cy="1825589"/>
            <a:chOff x="4202578" y="1595336"/>
            <a:chExt cx="1865316" cy="2434119"/>
          </a:xfrm>
        </p:grpSpPr>
        <p:sp>
          <p:nvSpPr>
            <p:cNvPr id="8" name="任意多边形 7"/>
            <p:cNvSpPr/>
            <p:nvPr/>
          </p:nvSpPr>
          <p:spPr>
            <a:xfrm>
              <a:off x="4715750" y="1595336"/>
              <a:ext cx="1352144" cy="2140085"/>
            </a:xfrm>
            <a:custGeom>
              <a:avLst/>
              <a:gdLst>
                <a:gd name="connsiteX0" fmla="*/ 389106 w 1352144"/>
                <a:gd name="connsiteY0" fmla="*/ 2140085 h 2140085"/>
                <a:gd name="connsiteX1" fmla="*/ 0 w 1352144"/>
                <a:gd name="connsiteY1" fmla="*/ 1459149 h 2140085"/>
                <a:gd name="connsiteX2" fmla="*/ 622570 w 1352144"/>
                <a:gd name="connsiteY2" fmla="*/ 379379 h 2140085"/>
                <a:gd name="connsiteX3" fmla="*/ 486383 w 1352144"/>
                <a:gd name="connsiteY3" fmla="*/ 321013 h 2140085"/>
                <a:gd name="connsiteX4" fmla="*/ 1245140 w 1352144"/>
                <a:gd name="connsiteY4" fmla="*/ 0 h 2140085"/>
                <a:gd name="connsiteX5" fmla="*/ 1352144 w 1352144"/>
                <a:gd name="connsiteY5" fmla="*/ 817123 h 2140085"/>
                <a:gd name="connsiteX6" fmla="*/ 1215957 w 1352144"/>
                <a:gd name="connsiteY6" fmla="*/ 739302 h 2140085"/>
                <a:gd name="connsiteX7" fmla="*/ 389106 w 1352144"/>
                <a:gd name="connsiteY7" fmla="*/ 2140085 h 21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144" h="2140085">
                  <a:moveTo>
                    <a:pt x="389106" y="2140085"/>
                  </a:moveTo>
                  <a:lnTo>
                    <a:pt x="0" y="1459149"/>
                  </a:lnTo>
                  <a:lnTo>
                    <a:pt x="622570" y="379379"/>
                  </a:lnTo>
                  <a:lnTo>
                    <a:pt x="486383" y="321013"/>
                  </a:lnTo>
                  <a:lnTo>
                    <a:pt x="1245140" y="0"/>
                  </a:lnTo>
                  <a:lnTo>
                    <a:pt x="1352144" y="817123"/>
                  </a:lnTo>
                  <a:lnTo>
                    <a:pt x="1215957" y="739302"/>
                  </a:lnTo>
                  <a:lnTo>
                    <a:pt x="389106" y="2140085"/>
                  </a:lnTo>
                  <a:close/>
                </a:path>
              </a:pathLst>
            </a:cu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矩形 8"/>
            <p:cNvSpPr/>
            <p:nvPr/>
          </p:nvSpPr>
          <p:spPr>
            <a:xfrm rot="19800000">
              <a:off x="4202578" y="3201052"/>
              <a:ext cx="890516" cy="615553"/>
            </a:xfrm>
            <a:prstGeom prst="rect">
              <a:avLst/>
            </a:prstGeom>
          </p:spPr>
          <p:txBody>
            <a:bodyPr wrap="square">
              <a:spAutoFit/>
            </a:bodyPr>
            <a:lstStyle/>
            <a:p>
              <a:pPr algn="ctr"/>
              <a:r>
                <a:rPr lang="en-US" altLang="zh-CN" sz="2400" b="1" dirty="0">
                  <a:solidFill>
                    <a:srgbClr val="2A3D52"/>
                  </a:solidFill>
                  <a:latin typeface="Agency FB" panose="020B0503020202020204" pitchFamily="34" charset="0"/>
                  <a:ea typeface="微软雅黑" panose="020B0503020204020204" charset="-122"/>
                </a:rPr>
                <a:t>01</a:t>
              </a:r>
              <a:endParaRPr lang="zh-CN" altLang="en-US" sz="2400" b="1" dirty="0">
                <a:solidFill>
                  <a:srgbClr val="2A3D52"/>
                </a:solidFill>
                <a:latin typeface="Agency FB" panose="020B0503020202020204" pitchFamily="34" charset="0"/>
                <a:ea typeface="微软雅黑" panose="020B0503020204020204" charset="-122"/>
              </a:endParaRPr>
            </a:p>
          </p:txBody>
        </p:sp>
        <p:pic>
          <p:nvPicPr>
            <p:cNvPr id="10" name="图片 9"/>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3594971" flipV="1">
              <a:off x="4141897" y="3180995"/>
              <a:ext cx="1551008" cy="145911"/>
            </a:xfrm>
            <a:prstGeom prst="rect">
              <a:avLst/>
            </a:prstGeom>
          </p:spPr>
        </p:pic>
        <p:sp>
          <p:nvSpPr>
            <p:cNvPr id="11" name="Freeform 26"/>
            <p:cNvSpPr>
              <a:spLocks noEditPoints="1"/>
            </p:cNvSpPr>
            <p:nvPr/>
          </p:nvSpPr>
          <p:spPr bwMode="auto">
            <a:xfrm>
              <a:off x="5232800" y="2481568"/>
              <a:ext cx="282403" cy="2967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68580" tIns="34290" rIns="68580" bIns="34290" numCol="1" anchor="t" anchorCtr="0" compatLnSpc="1"/>
            <a:lstStyle/>
            <a:p>
              <a:endParaRPr lang="zh-CN" altLang="en-US" sz="1015">
                <a:solidFill>
                  <a:schemeClr val="accent2"/>
                </a:solidFill>
              </a:endParaRPr>
            </a:p>
          </p:txBody>
        </p:sp>
      </p:grpSp>
      <p:grpSp>
        <p:nvGrpSpPr>
          <p:cNvPr id="12" name="组合 11"/>
          <p:cNvGrpSpPr/>
          <p:nvPr/>
        </p:nvGrpSpPr>
        <p:grpSpPr>
          <a:xfrm>
            <a:off x="4995324" y="1873065"/>
            <a:ext cx="1402733" cy="1775454"/>
            <a:chOff x="6639228" y="2516013"/>
            <a:chExt cx="1870310" cy="2367272"/>
          </a:xfrm>
        </p:grpSpPr>
        <p:sp>
          <p:nvSpPr>
            <p:cNvPr id="13" name="任意多边形 12"/>
            <p:cNvSpPr/>
            <p:nvPr/>
          </p:nvSpPr>
          <p:spPr>
            <a:xfrm>
              <a:off x="6933657" y="3073940"/>
              <a:ext cx="1575881" cy="1809345"/>
            </a:xfrm>
            <a:custGeom>
              <a:avLst/>
              <a:gdLst>
                <a:gd name="connsiteX0" fmla="*/ 0 w 1575881"/>
                <a:gd name="connsiteY0" fmla="*/ 0 h 1809345"/>
                <a:gd name="connsiteX1" fmla="*/ 836579 w 1575881"/>
                <a:gd name="connsiteY1" fmla="*/ 0 h 1809345"/>
                <a:gd name="connsiteX2" fmla="*/ 1439694 w 1575881"/>
                <a:gd name="connsiteY2" fmla="*/ 1060315 h 1809345"/>
                <a:gd name="connsiteX3" fmla="*/ 1575881 w 1575881"/>
                <a:gd name="connsiteY3" fmla="*/ 992221 h 1809345"/>
                <a:gd name="connsiteX4" fmla="*/ 1449421 w 1575881"/>
                <a:gd name="connsiteY4" fmla="*/ 1809345 h 1809345"/>
                <a:gd name="connsiteX5" fmla="*/ 710119 w 1575881"/>
                <a:gd name="connsiteY5" fmla="*/ 1498060 h 1809345"/>
                <a:gd name="connsiteX6" fmla="*/ 826851 w 1575881"/>
                <a:gd name="connsiteY6" fmla="*/ 1429966 h 1809345"/>
                <a:gd name="connsiteX7" fmla="*/ 0 w 1575881"/>
                <a:gd name="connsiteY7" fmla="*/ 0 h 18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5881" h="1809345">
                  <a:moveTo>
                    <a:pt x="0" y="0"/>
                  </a:moveTo>
                  <a:lnTo>
                    <a:pt x="836579" y="0"/>
                  </a:lnTo>
                  <a:lnTo>
                    <a:pt x="1439694" y="1060315"/>
                  </a:lnTo>
                  <a:lnTo>
                    <a:pt x="1575881" y="992221"/>
                  </a:lnTo>
                  <a:lnTo>
                    <a:pt x="1449421" y="1809345"/>
                  </a:lnTo>
                  <a:lnTo>
                    <a:pt x="710119" y="1498060"/>
                  </a:lnTo>
                  <a:lnTo>
                    <a:pt x="826851" y="1429966"/>
                  </a:lnTo>
                  <a:lnTo>
                    <a:pt x="0" y="0"/>
                  </a:lnTo>
                  <a:close/>
                </a:path>
              </a:pathLst>
            </a:cu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4" name="矩形 13"/>
            <p:cNvSpPr/>
            <p:nvPr/>
          </p:nvSpPr>
          <p:spPr>
            <a:xfrm>
              <a:off x="6963731" y="2516013"/>
              <a:ext cx="890516" cy="615553"/>
            </a:xfrm>
            <a:prstGeom prst="rect">
              <a:avLst/>
            </a:prstGeom>
          </p:spPr>
          <p:txBody>
            <a:bodyPr wrap="square">
              <a:spAutoFit/>
            </a:bodyPr>
            <a:lstStyle/>
            <a:p>
              <a:pPr algn="ctr"/>
              <a:r>
                <a:rPr lang="en-US" altLang="zh-CN" sz="2400" b="1" dirty="0">
                  <a:solidFill>
                    <a:srgbClr val="2A3D52"/>
                  </a:solidFill>
                  <a:latin typeface="Agency FB" panose="020B0503020202020204" pitchFamily="34" charset="0"/>
                  <a:ea typeface="微软雅黑" panose="020B0503020204020204" charset="-122"/>
                </a:rPr>
                <a:t>02</a:t>
              </a:r>
              <a:endParaRPr lang="zh-CN" altLang="en-US" sz="2400" b="1" dirty="0">
                <a:solidFill>
                  <a:srgbClr val="2A3D52"/>
                </a:solidFill>
                <a:latin typeface="Agency FB" panose="020B0503020202020204" pitchFamily="34" charset="0"/>
                <a:ea typeface="微软雅黑" panose="020B0503020204020204" charset="-122"/>
              </a:endParaRPr>
            </a:p>
          </p:txBody>
        </p:sp>
        <p:pic>
          <p:nvPicPr>
            <p:cNvPr id="15" name="图片 14"/>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0800000" flipV="1">
              <a:off x="6639228" y="3073330"/>
              <a:ext cx="1551008" cy="145911"/>
            </a:xfrm>
            <a:prstGeom prst="rect">
              <a:avLst/>
            </a:prstGeom>
          </p:spPr>
        </p:pic>
        <p:sp>
          <p:nvSpPr>
            <p:cNvPr id="16" name="Freeform 22"/>
            <p:cNvSpPr>
              <a:spLocks noChangeAspect="1" noEditPoints="1"/>
            </p:cNvSpPr>
            <p:nvPr/>
          </p:nvSpPr>
          <p:spPr bwMode="auto">
            <a:xfrm>
              <a:off x="7649387" y="3628572"/>
              <a:ext cx="303234" cy="35610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68580" tIns="34290" rIns="68580" bIns="34290" numCol="1" anchor="t" anchorCtr="0" compatLnSpc="1"/>
            <a:lstStyle/>
            <a:p>
              <a:endParaRPr lang="zh-CN" altLang="en-US" sz="1015"/>
            </a:p>
          </p:txBody>
        </p:sp>
      </p:grpSp>
      <p:grpSp>
        <p:nvGrpSpPr>
          <p:cNvPr id="17" name="组合 16"/>
          <p:cNvGrpSpPr/>
          <p:nvPr/>
        </p:nvGrpSpPr>
        <p:grpSpPr>
          <a:xfrm>
            <a:off x="3206167" y="3445850"/>
            <a:ext cx="2124578" cy="1163256"/>
            <a:chOff x="4253686" y="4586166"/>
            <a:chExt cx="2832770" cy="1551008"/>
          </a:xfrm>
        </p:grpSpPr>
        <p:sp>
          <p:nvSpPr>
            <p:cNvPr id="18" name="任意多边形 17"/>
            <p:cNvSpPr/>
            <p:nvPr/>
          </p:nvSpPr>
          <p:spPr>
            <a:xfrm>
              <a:off x="4253686" y="4737368"/>
              <a:ext cx="2276272" cy="1011677"/>
            </a:xfrm>
            <a:custGeom>
              <a:avLst/>
              <a:gdLst>
                <a:gd name="connsiteX0" fmla="*/ 2276272 w 2276272"/>
                <a:gd name="connsiteY0" fmla="*/ 175098 h 1011677"/>
                <a:gd name="connsiteX1" fmla="*/ 642025 w 2276272"/>
                <a:gd name="connsiteY1" fmla="*/ 175098 h 1011677"/>
                <a:gd name="connsiteX2" fmla="*/ 642025 w 2276272"/>
                <a:gd name="connsiteY2" fmla="*/ 0 h 1011677"/>
                <a:gd name="connsiteX3" fmla="*/ 0 w 2276272"/>
                <a:gd name="connsiteY3" fmla="*/ 505838 h 1011677"/>
                <a:gd name="connsiteX4" fmla="*/ 651753 w 2276272"/>
                <a:gd name="connsiteY4" fmla="*/ 1011677 h 1011677"/>
                <a:gd name="connsiteX5" fmla="*/ 651753 w 2276272"/>
                <a:gd name="connsiteY5" fmla="*/ 865762 h 1011677"/>
                <a:gd name="connsiteX6" fmla="*/ 1916349 w 2276272"/>
                <a:gd name="connsiteY6" fmla="*/ 865762 h 1011677"/>
                <a:gd name="connsiteX7" fmla="*/ 2276272 w 2276272"/>
                <a:gd name="connsiteY7" fmla="*/ 175098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6272" h="1011677">
                  <a:moveTo>
                    <a:pt x="2276272" y="175098"/>
                  </a:moveTo>
                  <a:lnTo>
                    <a:pt x="642025" y="175098"/>
                  </a:lnTo>
                  <a:lnTo>
                    <a:pt x="642025" y="0"/>
                  </a:lnTo>
                  <a:lnTo>
                    <a:pt x="0" y="505838"/>
                  </a:lnTo>
                  <a:lnTo>
                    <a:pt x="651753" y="1011677"/>
                  </a:lnTo>
                  <a:lnTo>
                    <a:pt x="651753" y="865762"/>
                  </a:lnTo>
                  <a:lnTo>
                    <a:pt x="1916349" y="865762"/>
                  </a:lnTo>
                  <a:lnTo>
                    <a:pt x="2276272" y="175098"/>
                  </a:lnTo>
                  <a:close/>
                </a:path>
              </a:pathLst>
            </a:cu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9" name="矩形 18"/>
            <p:cNvSpPr/>
            <p:nvPr/>
          </p:nvSpPr>
          <p:spPr>
            <a:xfrm rot="1561817">
              <a:off x="6195940" y="5095529"/>
              <a:ext cx="890516" cy="615553"/>
            </a:xfrm>
            <a:prstGeom prst="rect">
              <a:avLst/>
            </a:prstGeom>
          </p:spPr>
          <p:txBody>
            <a:bodyPr wrap="square">
              <a:spAutoFit/>
            </a:bodyPr>
            <a:lstStyle/>
            <a:p>
              <a:pPr algn="ctr"/>
              <a:r>
                <a:rPr lang="en-US" altLang="zh-CN" sz="2400" b="1" dirty="0">
                  <a:solidFill>
                    <a:srgbClr val="2A3D52"/>
                  </a:solidFill>
                  <a:latin typeface="Agency FB" panose="020B0503020202020204" pitchFamily="34" charset="0"/>
                  <a:ea typeface="微软雅黑" panose="020B0503020204020204" charset="-122"/>
                </a:rPr>
                <a:t>03</a:t>
              </a:r>
              <a:endParaRPr lang="zh-CN" altLang="en-US" sz="2400" b="1" dirty="0">
                <a:solidFill>
                  <a:srgbClr val="2A3D52"/>
                </a:solidFill>
                <a:latin typeface="Agency FB" panose="020B0503020202020204" pitchFamily="34" charset="0"/>
                <a:ea typeface="微软雅黑" panose="020B0503020204020204" charset="-122"/>
              </a:endParaRPr>
            </a:p>
          </p:txBody>
        </p:sp>
        <p:pic>
          <p:nvPicPr>
            <p:cNvPr id="20" name="图片 19"/>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7925017" flipV="1">
              <a:off x="5443082" y="5288714"/>
              <a:ext cx="1551008" cy="145911"/>
            </a:xfrm>
            <a:prstGeom prst="rect">
              <a:avLst/>
            </a:prstGeom>
          </p:spPr>
        </p:pic>
        <p:sp>
          <p:nvSpPr>
            <p:cNvPr id="21" name="Freeform 33"/>
            <p:cNvSpPr>
              <a:spLocks noEditPoints="1"/>
            </p:cNvSpPr>
            <p:nvPr/>
          </p:nvSpPr>
          <p:spPr bwMode="auto">
            <a:xfrm>
              <a:off x="5484038" y="5118938"/>
              <a:ext cx="297574" cy="27947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68580" tIns="34290" rIns="68580" bIns="34290" numCol="1" anchor="t" anchorCtr="0" compatLnSpc="1"/>
            <a:lstStyle/>
            <a:p>
              <a:endParaRPr lang="zh-CN" altLang="en-US" sz="1015">
                <a:solidFill>
                  <a:schemeClr val="accent2"/>
                </a:solidFill>
              </a:endParaRPr>
            </a:p>
          </p:txBody>
        </p:sp>
      </p:grpSp>
      <p:grpSp>
        <p:nvGrpSpPr>
          <p:cNvPr id="22" name="组合 21"/>
          <p:cNvGrpSpPr/>
          <p:nvPr/>
        </p:nvGrpSpPr>
        <p:grpSpPr>
          <a:xfrm>
            <a:off x="3940366" y="2276918"/>
            <a:ext cx="1472573" cy="1269460"/>
            <a:chOff x="5232617" y="3054484"/>
            <a:chExt cx="1963431" cy="1692613"/>
          </a:xfrm>
        </p:grpSpPr>
        <p:sp>
          <p:nvSpPr>
            <p:cNvPr id="23" name="六边形 22"/>
            <p:cNvSpPr/>
            <p:nvPr/>
          </p:nvSpPr>
          <p:spPr>
            <a:xfrm>
              <a:off x="5232617" y="3054484"/>
              <a:ext cx="1963431" cy="1692613"/>
            </a:xfrm>
            <a:prstGeom prst="hexagon">
              <a:avLst>
                <a:gd name="adj" fmla="val 29790"/>
                <a:gd name="vf" fmla="val 115470"/>
              </a:avLst>
            </a:prstGeom>
            <a:noFill/>
            <a:ln w="15875">
              <a:solidFill>
                <a:srgbClr val="BBCF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5612378" y="3607275"/>
              <a:ext cx="1331988" cy="553997"/>
            </a:xfrm>
            <a:prstGeom prst="rect">
              <a:avLst/>
            </a:prstGeom>
            <a:noFill/>
            <a:effectLst/>
          </p:spPr>
          <p:txBody>
            <a:bodyPr wrap="none" rtlCol="0">
              <a:spAutoFit/>
            </a:bodyPr>
            <a:lstStyle/>
            <a:p>
              <a:r>
                <a:rPr lang="zh-CN" altLang="en-US" sz="2100" b="1" dirty="0">
                  <a:solidFill>
                    <a:srgbClr val="2A3D52"/>
                  </a:solidFill>
                  <a:latin typeface="幼圆" panose="02010509060101010101" pitchFamily="49" charset="-122"/>
                  <a:ea typeface="幼圆" panose="02010509060101010101" pitchFamily="49" charset="-122"/>
                </a:rPr>
                <a:t>标  题</a:t>
              </a:r>
            </a:p>
          </p:txBody>
        </p:sp>
      </p:grpSp>
      <p:sp>
        <p:nvSpPr>
          <p:cNvPr id="25" name="文本框 24"/>
          <p:cNvSpPr txBox="1"/>
          <p:nvPr/>
        </p:nvSpPr>
        <p:spPr>
          <a:xfrm>
            <a:off x="1023944" y="1744784"/>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1020175" y="3809531"/>
            <a:ext cx="1800493" cy="1477328"/>
          </a:xfrm>
          <a:prstGeom prst="rect">
            <a:avLst/>
          </a:prstGeom>
          <a:noFill/>
          <a:effectLst/>
        </p:spPr>
        <p:txBody>
          <a:bodyPr wrap="none" rtlCol="0">
            <a:spAutoFit/>
          </a:bodyPr>
          <a:lstStyle/>
          <a:p>
            <a:pPr>
              <a:lnSpc>
                <a:spcPct val="150000"/>
              </a:lnSpc>
            </a:pPr>
            <a:r>
              <a:rPr lang="zh-CN" altLang="en-US" sz="1200"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700" dirty="0">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6656398" y="2448823"/>
            <a:ext cx="1800493" cy="1408078"/>
          </a:xfrm>
          <a:prstGeom prst="rect">
            <a:avLst/>
          </a:prstGeom>
          <a:noFill/>
          <a:effectLst/>
        </p:spPr>
        <p:txBody>
          <a:bodyPr wrap="none" rtlCol="0">
            <a:spAutoFit/>
          </a:bodyPr>
          <a:lstStyle/>
          <a:p>
            <a:pPr>
              <a:lnSpc>
                <a:spcPct val="150000"/>
              </a:lnSpc>
            </a:pPr>
            <a:r>
              <a:rPr lang="zh-CN" altLang="en-US" sz="1015" dirty="0">
                <a:solidFill>
                  <a:srgbClr val="004C80"/>
                </a:solidFill>
                <a:latin typeface="微软雅黑" panose="020B0503020204020204" charset="-122"/>
                <a:ea typeface="微软雅黑" panose="020B0503020204020204" charset="-122"/>
              </a:rPr>
              <a:t> </a:t>
            </a:r>
            <a:r>
              <a:rPr lang="zh-CN" altLang="en-US" sz="1500" dirty="0">
                <a:solidFill>
                  <a:schemeClr val="tx1">
                    <a:lumMod val="75000"/>
                    <a:lumOff val="25000"/>
                  </a:schemeClr>
                </a:solidFill>
                <a:latin typeface="微软雅黑" panose="020B0503020204020204" charset="-122"/>
                <a:ea typeface="微软雅黑" panose="020B0503020204020204" charset="-122"/>
              </a:rPr>
              <a:t>单击此处输入标题</a:t>
            </a:r>
            <a:endParaRPr lang="en-US" altLang="zh-CN" sz="15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9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24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1000" fill="hold"/>
                                        <p:tgtEl>
                                          <p:spTgt spid="22"/>
                                        </p:tgtEl>
                                        <p:attrNameLst>
                                          <p:attrName>ppt_w</p:attrName>
                                        </p:attrNameLst>
                                      </p:cBhvr>
                                      <p:tavLst>
                                        <p:tav tm="0">
                                          <p:val>
                                            <p:fltVal val="0"/>
                                          </p:val>
                                        </p:tav>
                                        <p:tav tm="100000">
                                          <p:val>
                                            <p:strVal val="#ppt_w"/>
                                          </p:val>
                                        </p:tav>
                                      </p:tavLst>
                                    </p:anim>
                                    <p:anim calcmode="lin" valueType="num">
                                      <p:cBhvr>
                                        <p:cTn id="12" dur="1000" fill="hold"/>
                                        <p:tgtEl>
                                          <p:spTgt spid="22"/>
                                        </p:tgtEl>
                                        <p:attrNameLst>
                                          <p:attrName>ppt_h</p:attrName>
                                        </p:attrNameLst>
                                      </p:cBhvr>
                                      <p:tavLst>
                                        <p:tav tm="0">
                                          <p:val>
                                            <p:fltVal val="0"/>
                                          </p:val>
                                        </p:tav>
                                        <p:tav tm="100000">
                                          <p:val>
                                            <p:strVal val="#ppt_h"/>
                                          </p:val>
                                        </p:tav>
                                      </p:tavLst>
                                    </p:anim>
                                    <p:animEffect transition="in" filter="fade">
                                      <p:cBhvr>
                                        <p:cTn id="13" dur="1000"/>
                                        <p:tgtEl>
                                          <p:spTgt spid="22"/>
                                        </p:tgtEl>
                                      </p:cBhvr>
                                    </p:animEffect>
                                  </p:childTnLst>
                                </p:cTn>
                              </p:par>
                            </p:childTnLst>
                          </p:cTn>
                        </p:par>
                        <p:par>
                          <p:cTn id="14" fill="hold">
                            <p:stCondLst>
                              <p:cond delay="16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2100"/>
                            </p:stCondLst>
                            <p:childTnLst>
                              <p:par>
                                <p:cTn id="28" presetID="22" presetClass="entr" presetSubtype="2"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26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Cube 23"/>
          <p:cNvSpPr/>
          <p:nvPr/>
        </p:nvSpPr>
        <p:spPr>
          <a:xfrm>
            <a:off x="827545" y="1949475"/>
            <a:ext cx="1785817" cy="1785817"/>
          </a:xfrm>
          <a:prstGeom prst="cube">
            <a:avLst/>
          </a:prstGeom>
          <a:solidFill>
            <a:srgbClr val="A4CE9C"/>
          </a:solidFill>
          <a:ln w="25400" cap="flat" cmpd="sng" algn="ctr">
            <a:noFill/>
            <a:prstDash val="solid"/>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txBody>
          <a:bodyPr rtlCol="0" anchor="ctr"/>
          <a:lstStyle/>
          <a:p>
            <a:pPr marL="0" marR="0" lvl="0" indent="0" algn="ctr" defTabSz="1031875"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01</a:t>
            </a:r>
            <a:endParaRPr kumimoji="0" lang="en-US" sz="4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 name="Cube 24"/>
          <p:cNvSpPr/>
          <p:nvPr/>
        </p:nvSpPr>
        <p:spPr>
          <a:xfrm>
            <a:off x="2728576" y="1949475"/>
            <a:ext cx="1785817" cy="1785817"/>
          </a:xfrm>
          <a:prstGeom prst="cube">
            <a:avLst/>
          </a:prstGeom>
          <a:solidFill>
            <a:srgbClr val="BBCF61"/>
          </a:solidFill>
          <a:ln w="25400" cap="flat" cmpd="sng" algn="ctr">
            <a:noFill/>
            <a:prstDash val="solid"/>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txBody>
          <a:bodyPr rtlCol="0" anchor="ctr"/>
          <a:lstStyle/>
          <a:p>
            <a:pPr marL="0" marR="0" lvl="0" indent="0" algn="ctr" defTabSz="1031875"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02</a:t>
            </a:r>
          </a:p>
        </p:txBody>
      </p:sp>
      <p:sp>
        <p:nvSpPr>
          <p:cNvPr id="6" name="Cube 25"/>
          <p:cNvSpPr/>
          <p:nvPr/>
        </p:nvSpPr>
        <p:spPr>
          <a:xfrm>
            <a:off x="4629607" y="1949475"/>
            <a:ext cx="1785817" cy="1785817"/>
          </a:xfrm>
          <a:prstGeom prst="cube">
            <a:avLst/>
          </a:prstGeom>
          <a:solidFill>
            <a:srgbClr val="E2A4C1"/>
          </a:solidFill>
          <a:ln w="25400" cap="flat" cmpd="sng" algn="ctr">
            <a:noFill/>
            <a:prstDash val="solid"/>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txBody>
          <a:bodyPr rtlCol="0" anchor="ctr"/>
          <a:lstStyle/>
          <a:p>
            <a:pPr marL="0" marR="0" lvl="0" indent="0" algn="ctr" defTabSz="1031875"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03</a:t>
            </a:r>
          </a:p>
        </p:txBody>
      </p:sp>
      <p:sp>
        <p:nvSpPr>
          <p:cNvPr id="7" name="Cube 26"/>
          <p:cNvSpPr/>
          <p:nvPr/>
        </p:nvSpPr>
        <p:spPr>
          <a:xfrm>
            <a:off x="6530639" y="1949475"/>
            <a:ext cx="1785817" cy="1785817"/>
          </a:xfrm>
          <a:prstGeom prst="cube">
            <a:avLst/>
          </a:prstGeom>
          <a:solidFill>
            <a:srgbClr val="7F8EC0"/>
          </a:solidFill>
          <a:ln w="25400" cap="flat" cmpd="sng" algn="ctr">
            <a:noFill/>
            <a:prstDash val="solid"/>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txBody>
          <a:bodyPr rtlCol="0" anchor="ctr"/>
          <a:lstStyle/>
          <a:p>
            <a:pPr marL="0" marR="0" lvl="0" indent="0" algn="ctr" defTabSz="1031875"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04</a:t>
            </a:r>
          </a:p>
        </p:txBody>
      </p:sp>
      <p:sp>
        <p:nvSpPr>
          <p:cNvPr id="8" name="TextBox 27"/>
          <p:cNvSpPr txBox="1"/>
          <p:nvPr/>
        </p:nvSpPr>
        <p:spPr>
          <a:xfrm>
            <a:off x="776085" y="4041451"/>
            <a:ext cx="7591831" cy="461665"/>
          </a:xfrm>
          <a:prstGeom prst="rect">
            <a:avLst/>
          </a:prstGeom>
          <a:noFill/>
        </p:spPr>
        <p:txBody>
          <a:bodyPr wrap="square" lIns="0" tIns="0" rIns="0" bIns="0" rtlCol="0">
            <a:spAutoFit/>
          </a:bodyPr>
          <a:lstStyle/>
          <a:p>
            <a:pPr algn="ctr" defTabSz="1031875">
              <a:lnSpc>
                <a:spcPct val="150000"/>
              </a:lnSpc>
            </a:pPr>
            <a:r>
              <a:rPr lang="zh-CN" altLang="en-US" sz="1000" dirty="0">
                <a:solidFill>
                  <a:prstClr val="black">
                    <a:lumMod val="75000"/>
                    <a:lumOff val="25000"/>
                  </a:prstClr>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1000" dirty="0">
                <a:solidFill>
                  <a:prstClr val="black">
                    <a:lumMod val="75000"/>
                    <a:lumOff val="25000"/>
                  </a:prstClr>
                </a:solidFill>
                <a:latin typeface="微软雅黑" panose="020B0503020204020204" charset="-122"/>
                <a:ea typeface="微软雅黑" panose="020B0503020204020204" charset="-122"/>
              </a:rPr>
              <a:t>200</a:t>
            </a:r>
            <a:r>
              <a:rPr lang="zh-CN" altLang="en-US" sz="1000" dirty="0">
                <a:solidFill>
                  <a:prstClr val="black">
                    <a:lumMod val="75000"/>
                    <a:lumOff val="25000"/>
                  </a:prstClr>
                </a:solidFill>
                <a:latin typeface="微软雅黑" panose="020B0503020204020204" charset="-122"/>
                <a:ea typeface="微软雅黑" panose="020B0503020204020204" charset="-122"/>
              </a:rPr>
              <a:t>字以内，据统计每页幻灯片的最好控制在</a:t>
            </a:r>
            <a:r>
              <a:rPr lang="en-US" altLang="zh-CN" sz="1000" dirty="0">
                <a:solidFill>
                  <a:prstClr val="black">
                    <a:lumMod val="75000"/>
                    <a:lumOff val="25000"/>
                  </a:prstClr>
                </a:solidFill>
                <a:latin typeface="微软雅黑" panose="020B0503020204020204" charset="-122"/>
                <a:ea typeface="微软雅黑" panose="020B0503020204020204" charset="-122"/>
              </a:rPr>
              <a:t>5</a:t>
            </a:r>
            <a:r>
              <a:rPr lang="zh-CN" altLang="en-US" sz="1000" dirty="0">
                <a:solidFill>
                  <a:prstClr val="black">
                    <a:lumMod val="75000"/>
                    <a:lumOff val="25000"/>
                  </a:prstClr>
                </a:solidFill>
                <a:latin typeface="微软雅黑" panose="020B0503020204020204" charset="-122"/>
                <a:ea typeface="微软雅黑" panose="020B0503020204020204" charset="-122"/>
              </a:rPr>
              <a:t>分钟之内。此处添加详细文本描述，建议与标题相关并符合整体语言风格，语言描述尽量简洁生动。</a:t>
            </a:r>
          </a:p>
        </p:txBody>
      </p:sp>
      <p:cxnSp>
        <p:nvCxnSpPr>
          <p:cNvPr id="9" name="Straight Connector 28"/>
          <p:cNvCxnSpPr/>
          <p:nvPr/>
        </p:nvCxnSpPr>
        <p:spPr>
          <a:xfrm>
            <a:off x="782231" y="3908113"/>
            <a:ext cx="7579538" cy="0"/>
          </a:xfrm>
          <a:prstGeom prst="line">
            <a:avLst/>
          </a:prstGeom>
          <a:noFill/>
          <a:ln w="19050" cap="flat" cmpd="sng" algn="ctr">
            <a:solidFill>
              <a:sysClr val="window" lastClr="FFFFFF">
                <a:lumMod val="75000"/>
              </a:sysClr>
            </a:solidFill>
            <a:prstDash val="sysDot"/>
            <a:headEnd type="none"/>
            <a:tailEnd type="none"/>
          </a:ln>
          <a:effectLst/>
        </p:spPr>
      </p:cxnSp>
      <p:grpSp>
        <p:nvGrpSpPr>
          <p:cNvPr id="10" name="Group 29"/>
          <p:cNvGrpSpPr/>
          <p:nvPr/>
        </p:nvGrpSpPr>
        <p:grpSpPr>
          <a:xfrm>
            <a:off x="6481778" y="1173754"/>
            <a:ext cx="1750588" cy="635878"/>
            <a:chOff x="1115580" y="2782911"/>
            <a:chExt cx="1750588" cy="635878"/>
          </a:xfrm>
        </p:grpSpPr>
        <p:sp>
          <p:nvSpPr>
            <p:cNvPr id="11" name="Text Placeholder 3"/>
            <p:cNvSpPr txBox="1"/>
            <p:nvPr/>
          </p:nvSpPr>
          <p:spPr>
            <a:xfrm>
              <a:off x="1413794" y="2782911"/>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prstClr val="black">
                      <a:lumMod val="75000"/>
                      <a:lumOff val="25000"/>
                    </a:prstClr>
                  </a:solidFill>
                  <a:latin typeface="微软雅黑" panose="020B0503020204020204" charset="-122"/>
                  <a:ea typeface="微软雅黑" panose="020B0503020204020204" charset="-122"/>
                </a:rPr>
                <a:t>添加副标题</a:t>
              </a:r>
              <a:endParaRPr lang="en-US" altLang="zh-CN" dirty="0">
                <a:solidFill>
                  <a:prstClr val="black">
                    <a:lumMod val="75000"/>
                    <a:lumOff val="25000"/>
                  </a:prstClr>
                </a:solidFill>
                <a:latin typeface="微软雅黑" panose="020B0503020204020204" charset="-122"/>
                <a:ea typeface="微软雅黑" panose="020B0503020204020204" charset="-122"/>
              </a:endParaRPr>
            </a:p>
          </p:txBody>
        </p:sp>
        <p:sp>
          <p:nvSpPr>
            <p:cNvPr id="12" name="Text Placeholder 3"/>
            <p:cNvSpPr txBox="1"/>
            <p:nvPr/>
          </p:nvSpPr>
          <p:spPr>
            <a:xfrm>
              <a:off x="1115580" y="2984311"/>
              <a:ext cx="1750588" cy="4344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zh-CN" altLang="en-US" sz="1000" dirty="0">
                  <a:solidFill>
                    <a:prstClr val="black">
                      <a:lumMod val="65000"/>
                      <a:lumOff val="35000"/>
                    </a:prstClr>
                  </a:solidFill>
                  <a:latin typeface="微软雅黑" panose="020B0503020204020204" charset="-122"/>
                  <a:ea typeface="微软雅黑" panose="020B0503020204020204" charset="-122"/>
                </a:rPr>
                <a:t>此处添加详细文本描述，建议与标题相关并符合整体语言。</a:t>
              </a:r>
              <a:endParaRPr lang="en-US" altLang="zh-CN" sz="1000" dirty="0">
                <a:solidFill>
                  <a:prstClr val="black">
                    <a:lumMod val="65000"/>
                    <a:lumOff val="35000"/>
                  </a:prstClr>
                </a:solidFill>
                <a:latin typeface="微软雅黑" panose="020B0503020204020204" charset="-122"/>
                <a:ea typeface="微软雅黑" panose="020B0503020204020204" charset="-122"/>
              </a:endParaRPr>
            </a:p>
          </p:txBody>
        </p:sp>
      </p:grpSp>
      <p:grpSp>
        <p:nvGrpSpPr>
          <p:cNvPr id="13" name="Group 32"/>
          <p:cNvGrpSpPr/>
          <p:nvPr/>
        </p:nvGrpSpPr>
        <p:grpSpPr>
          <a:xfrm>
            <a:off x="2789099" y="1173754"/>
            <a:ext cx="1750588" cy="635878"/>
            <a:chOff x="1115580" y="2782911"/>
            <a:chExt cx="1750588" cy="635878"/>
          </a:xfrm>
        </p:grpSpPr>
        <p:sp>
          <p:nvSpPr>
            <p:cNvPr id="14" name="Text Placeholder 3"/>
            <p:cNvSpPr txBox="1"/>
            <p:nvPr/>
          </p:nvSpPr>
          <p:spPr>
            <a:xfrm>
              <a:off x="1413794" y="2782911"/>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prstClr val="black">
                      <a:lumMod val="75000"/>
                      <a:lumOff val="25000"/>
                    </a:prstClr>
                  </a:solidFill>
                  <a:latin typeface="微软雅黑" panose="020B0503020204020204" charset="-122"/>
                  <a:ea typeface="微软雅黑" panose="020B0503020204020204" charset="-122"/>
                </a:rPr>
                <a:t>添加副标题</a:t>
              </a:r>
              <a:endParaRPr lang="en-US" altLang="zh-CN" dirty="0">
                <a:solidFill>
                  <a:prstClr val="black">
                    <a:lumMod val="75000"/>
                    <a:lumOff val="25000"/>
                  </a:prstClr>
                </a:solidFill>
                <a:latin typeface="微软雅黑" panose="020B0503020204020204" charset="-122"/>
                <a:ea typeface="微软雅黑" panose="020B0503020204020204" charset="-122"/>
              </a:endParaRPr>
            </a:p>
          </p:txBody>
        </p:sp>
        <p:sp>
          <p:nvSpPr>
            <p:cNvPr id="15" name="Text Placeholder 3"/>
            <p:cNvSpPr txBox="1"/>
            <p:nvPr/>
          </p:nvSpPr>
          <p:spPr>
            <a:xfrm>
              <a:off x="1115580" y="2984311"/>
              <a:ext cx="1750588" cy="4344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zh-CN" altLang="en-US" sz="1000" dirty="0">
                  <a:solidFill>
                    <a:prstClr val="black">
                      <a:lumMod val="65000"/>
                      <a:lumOff val="35000"/>
                    </a:prstClr>
                  </a:solidFill>
                  <a:latin typeface="微软雅黑" panose="020B0503020204020204" charset="-122"/>
                  <a:ea typeface="微软雅黑" panose="020B0503020204020204" charset="-122"/>
                </a:rPr>
                <a:t>此处添加详细文本描述，建议与标题相关并符合整体语言。</a:t>
              </a:r>
              <a:endParaRPr lang="en-US" altLang="zh-CN" sz="1000" dirty="0">
                <a:solidFill>
                  <a:prstClr val="black">
                    <a:lumMod val="65000"/>
                    <a:lumOff val="35000"/>
                  </a:prstClr>
                </a:solidFill>
                <a:latin typeface="微软雅黑" panose="020B0503020204020204" charset="-122"/>
                <a:ea typeface="微软雅黑" panose="020B0503020204020204" charset="-122"/>
              </a:endParaRPr>
            </a:p>
          </p:txBody>
        </p:sp>
      </p:grpSp>
      <p:grpSp>
        <p:nvGrpSpPr>
          <p:cNvPr id="16" name="Group 35"/>
          <p:cNvGrpSpPr/>
          <p:nvPr/>
        </p:nvGrpSpPr>
        <p:grpSpPr>
          <a:xfrm>
            <a:off x="4635439" y="1178868"/>
            <a:ext cx="1750588" cy="625651"/>
            <a:chOff x="1115580" y="2793138"/>
            <a:chExt cx="1750588" cy="625651"/>
          </a:xfrm>
        </p:grpSpPr>
        <p:sp>
          <p:nvSpPr>
            <p:cNvPr id="17" name="Text Placeholder 3"/>
            <p:cNvSpPr txBox="1"/>
            <p:nvPr/>
          </p:nvSpPr>
          <p:spPr>
            <a:xfrm>
              <a:off x="1413794" y="2793138"/>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dirty="0">
                  <a:solidFill>
                    <a:prstClr val="black">
                      <a:lumMod val="75000"/>
                      <a:lumOff val="25000"/>
                    </a:prstClr>
                  </a:solidFill>
                  <a:latin typeface="微软雅黑" panose="020B0503020204020204" charset="-122"/>
                  <a:ea typeface="微软雅黑" panose="020B0503020204020204" charset="-122"/>
                </a:rPr>
                <a:t>添加副标题</a:t>
              </a:r>
              <a:endParaRPr lang="en-US" altLang="zh-CN" dirty="0">
                <a:solidFill>
                  <a:prstClr val="black">
                    <a:lumMod val="75000"/>
                    <a:lumOff val="25000"/>
                  </a:prstClr>
                </a:solidFill>
                <a:latin typeface="微软雅黑" panose="020B0503020204020204" charset="-122"/>
                <a:ea typeface="微软雅黑" panose="020B0503020204020204" charset="-122"/>
              </a:endParaRPr>
            </a:p>
          </p:txBody>
        </p:sp>
        <p:sp>
          <p:nvSpPr>
            <p:cNvPr id="18" name="Text Placeholder 3"/>
            <p:cNvSpPr txBox="1"/>
            <p:nvPr/>
          </p:nvSpPr>
          <p:spPr>
            <a:xfrm>
              <a:off x="1115580" y="2984311"/>
              <a:ext cx="1750588" cy="4344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zh-CN" altLang="en-US" sz="1000" dirty="0">
                  <a:solidFill>
                    <a:prstClr val="black">
                      <a:lumMod val="65000"/>
                      <a:lumOff val="35000"/>
                    </a:prstClr>
                  </a:solidFill>
                  <a:latin typeface="微软雅黑" panose="020B0503020204020204" charset="-122"/>
                  <a:ea typeface="微软雅黑" panose="020B0503020204020204" charset="-122"/>
                </a:rPr>
                <a:t>此处添加详细文本描述，建议与标题相关并符合整体语言。</a:t>
              </a:r>
              <a:endParaRPr lang="en-US" altLang="zh-CN" sz="1000" dirty="0">
                <a:solidFill>
                  <a:prstClr val="black">
                    <a:lumMod val="65000"/>
                    <a:lumOff val="35000"/>
                  </a:prstClr>
                </a:solidFill>
                <a:latin typeface="微软雅黑" panose="020B0503020204020204" charset="-122"/>
                <a:ea typeface="微软雅黑" panose="020B0503020204020204" charset="-122"/>
              </a:endParaRPr>
            </a:p>
          </p:txBody>
        </p:sp>
      </p:grpSp>
      <p:grpSp>
        <p:nvGrpSpPr>
          <p:cNvPr id="19" name="Group 38"/>
          <p:cNvGrpSpPr/>
          <p:nvPr/>
        </p:nvGrpSpPr>
        <p:grpSpPr>
          <a:xfrm>
            <a:off x="942759" y="1157961"/>
            <a:ext cx="1750588" cy="646557"/>
            <a:chOff x="1115580" y="2772231"/>
            <a:chExt cx="1750588" cy="646557"/>
          </a:xfrm>
        </p:grpSpPr>
        <p:sp>
          <p:nvSpPr>
            <p:cNvPr id="20" name="Text Placeholder 3"/>
            <p:cNvSpPr txBox="1"/>
            <p:nvPr/>
          </p:nvSpPr>
          <p:spPr>
            <a:xfrm>
              <a:off x="1542034" y="2772231"/>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buFont typeface="Arial" panose="020B0604020202020204" pitchFamily="34" charset="0"/>
                <a:buNone/>
                <a:defRPr/>
              </a:pPr>
              <a:r>
                <a:rPr lang="zh-CN" altLang="en-US" dirty="0">
                  <a:solidFill>
                    <a:prstClr val="black">
                      <a:lumMod val="75000"/>
                      <a:lumOff val="25000"/>
                    </a:prstClr>
                  </a:solidFill>
                  <a:latin typeface="微软雅黑" panose="020B0503020204020204" charset="-122"/>
                  <a:ea typeface="微软雅黑" panose="020B0503020204020204" charset="-122"/>
                </a:rPr>
                <a:t>添加副标题</a:t>
              </a:r>
              <a:endParaRPr lang="en-US" dirty="0">
                <a:solidFill>
                  <a:prstClr val="black">
                    <a:lumMod val="75000"/>
                    <a:lumOff val="25000"/>
                  </a:prstClr>
                </a:solidFill>
                <a:latin typeface="微软雅黑" panose="020B0503020204020204" charset="-122"/>
                <a:ea typeface="微软雅黑" panose="020B0503020204020204" charset="-122"/>
              </a:endParaRPr>
            </a:p>
          </p:txBody>
        </p:sp>
        <p:sp>
          <p:nvSpPr>
            <p:cNvPr id="21" name="Text Placeholder 3"/>
            <p:cNvSpPr txBox="1"/>
            <p:nvPr/>
          </p:nvSpPr>
          <p:spPr>
            <a:xfrm>
              <a:off x="1115580" y="2984310"/>
              <a:ext cx="1750588" cy="4344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lnSpc>
                  <a:spcPct val="150000"/>
                </a:lnSpc>
                <a:spcBef>
                  <a:spcPct val="20000"/>
                </a:spcBef>
                <a:defRPr/>
              </a:pPr>
              <a:r>
                <a:rPr lang="zh-CN" altLang="en-US" sz="1000" dirty="0">
                  <a:solidFill>
                    <a:prstClr val="black">
                      <a:lumMod val="65000"/>
                      <a:lumOff val="35000"/>
                    </a:prstClr>
                  </a:solidFill>
                  <a:latin typeface="微软雅黑" panose="020B0503020204020204" charset="-122"/>
                  <a:ea typeface="微软雅黑" panose="020B0503020204020204" charset="-122"/>
                </a:rPr>
                <a:t>此处添加详细文本描述，建议与标题相关并符合整体语言。</a:t>
              </a:r>
              <a:endParaRPr lang="en-US" sz="1000" dirty="0">
                <a:solidFill>
                  <a:prstClr val="black">
                    <a:lumMod val="65000"/>
                    <a:lumOff val="35000"/>
                  </a:prst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lide(fromBottom)">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Bottom)">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4"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lide(fromBottom)">
                                      <p:cBhvr>
                                        <p:cTn id="48" dur="500"/>
                                        <p:tgtEl>
                                          <p:spTgt spid="10"/>
                                        </p:tgtEl>
                                      </p:cBhvr>
                                    </p:animEffect>
                                  </p:childTnLst>
                                </p:cTn>
                              </p:par>
                            </p:childTnLst>
                          </p:cTn>
                        </p:par>
                        <p:par>
                          <p:cTn id="49" fill="hold">
                            <p:stCondLst>
                              <p:cond delay="1000"/>
                            </p:stCondLst>
                            <p:childTnLst>
                              <p:par>
                                <p:cTn id="50" presetID="18" presetClass="entr" presetSubtype="3"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strips(upRight)">
                                      <p:cBhvr>
                                        <p:cTn id="52" dur="500"/>
                                        <p:tgtEl>
                                          <p:spTgt spid="9"/>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648" y="855932"/>
            <a:ext cx="4586212" cy="175687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648" y="851798"/>
            <a:ext cx="4586212" cy="1756870"/>
          </a:xfrm>
          <a:prstGeom prst="rect">
            <a:avLst/>
          </a:prstGeom>
        </p:spPr>
      </p:pic>
      <p:sp>
        <p:nvSpPr>
          <p:cNvPr id="10" name="Rectangle 3"/>
          <p:cNvSpPr/>
          <p:nvPr/>
        </p:nvSpPr>
        <p:spPr bwMode="auto">
          <a:xfrm>
            <a:off x="2483193" y="2578897"/>
            <a:ext cx="4169800" cy="556653"/>
          </a:xfrm>
          <a:prstGeom prst="rect">
            <a:avLst/>
          </a:prstGeom>
          <a:noFill/>
          <a:ln>
            <a:noFill/>
          </a:ln>
          <a:extLst>
            <a:ext uri="{909E8E84-426E-40DD-AFC4-6F175D3DCCD1}">
              <a14:hiddenFill xmlns:a14="http://schemas.microsoft.com/office/drawing/2010/main">
                <a:solidFill>
                  <a:srgbClr val="F21863"/>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base">
              <a:lnSpc>
                <a:spcPct val="70000"/>
              </a:lnSpc>
              <a:spcBef>
                <a:spcPct val="0"/>
              </a:spcBef>
              <a:spcAft>
                <a:spcPct val="0"/>
              </a:spcAft>
            </a:pPr>
            <a:r>
              <a:rPr lang="zh-CN" altLang="en-US" sz="2000" b="1" spc="300" dirty="0">
                <a:solidFill>
                  <a:srgbClr val="0D7248"/>
                </a:solidFill>
                <a:latin typeface="微软雅黑" panose="020B0503020204020204" charset="-122"/>
                <a:ea typeface="微软雅黑" panose="020B0503020204020204" charset="-122"/>
                <a:cs typeface="Bebas Neue" charset="0"/>
                <a:sym typeface="Bebas Neue" charset="0"/>
              </a:rPr>
              <a:t>说走就走</a:t>
            </a:r>
            <a:r>
              <a:rPr lang="en-US" altLang="zh-CN" sz="2000" b="1" spc="300" dirty="0">
                <a:solidFill>
                  <a:srgbClr val="0D7248"/>
                </a:solidFill>
                <a:latin typeface="微软雅黑" panose="020B0503020204020204" charset="-122"/>
                <a:ea typeface="微软雅黑" panose="020B0503020204020204" charset="-122"/>
                <a:cs typeface="Bebas Neue" charset="0"/>
                <a:sym typeface="Bebas Neue" charset="0"/>
              </a:rPr>
              <a:t>.</a:t>
            </a:r>
            <a:r>
              <a:rPr lang="zh-CN" altLang="en-US" sz="2000" b="1" spc="300" dirty="0">
                <a:solidFill>
                  <a:srgbClr val="0D7248"/>
                </a:solidFill>
                <a:latin typeface="微软雅黑" panose="020B0503020204020204" charset="-122"/>
                <a:ea typeface="微软雅黑" panose="020B0503020204020204" charset="-122"/>
                <a:cs typeface="Bebas Neue" charset="0"/>
                <a:sym typeface="Bebas Neue" charset="0"/>
              </a:rPr>
              <a:t>带上你的心情去旅游</a:t>
            </a:r>
            <a:endParaRPr lang="en-US" sz="2000" b="1" spc="300" dirty="0">
              <a:solidFill>
                <a:srgbClr val="0D7248"/>
              </a:solidFill>
              <a:latin typeface="微软雅黑" panose="020B0503020204020204" charset="-122"/>
              <a:ea typeface="微软雅黑" panose="020B0503020204020204" charset="-122"/>
              <a:cs typeface="Bebas Neue" charset="0"/>
              <a:sym typeface="Bebas Neue" charset="0"/>
            </a:endParaRPr>
          </a:p>
        </p:txBody>
      </p:sp>
      <p:sp>
        <p:nvSpPr>
          <p:cNvPr id="19" name="TextBox 36"/>
          <p:cNvSpPr txBox="1"/>
          <p:nvPr/>
        </p:nvSpPr>
        <p:spPr>
          <a:xfrm>
            <a:off x="2324408" y="2849972"/>
            <a:ext cx="4341717" cy="477054"/>
          </a:xfrm>
          <a:prstGeom prst="rect">
            <a:avLst/>
          </a:prstGeom>
          <a:noFill/>
        </p:spPr>
        <p:txBody>
          <a:bodyPr wrap="square" rtlCol="0">
            <a:spAutoFit/>
          </a:bodyPr>
          <a:lstStyle/>
          <a:p>
            <a:pPr algn="ctr" defTabSz="514350">
              <a:lnSpc>
                <a:spcPct val="125000"/>
              </a:lnSpc>
              <a:spcAft>
                <a:spcPts val="340"/>
              </a:spcAft>
            </a:pPr>
            <a:r>
              <a:rPr lang="en-US" altLang="zh-CN" sz="1000" dirty="0">
                <a:solidFill>
                  <a:prstClr val="black">
                    <a:lumMod val="65000"/>
                    <a:lumOff val="35000"/>
                  </a:prstClr>
                </a:solidFill>
                <a:latin typeface="微软雅黑" panose="020B0503020204020204" charset="-122"/>
                <a:ea typeface="微软雅黑" panose="020B0503020204020204" charset="-122"/>
              </a:rPr>
              <a:t>A designer can use default text to simulate what text would look like. It looks even better with you using this text. </a:t>
            </a:r>
            <a:endParaRPr lang="zh-CN" altLang="en-US" sz="1000" dirty="0">
              <a:solidFill>
                <a:prstClr val="black">
                  <a:lumMod val="65000"/>
                  <a:lumOff val="35000"/>
                </a:prst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8" y="2713683"/>
            <a:ext cx="9156788" cy="257175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501" y="3193514"/>
            <a:ext cx="3768625" cy="194998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2128837"/>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9595" y="524749"/>
            <a:ext cx="869638" cy="8258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186" y="755739"/>
            <a:ext cx="2301986" cy="230198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08233" y="947128"/>
            <a:ext cx="319720" cy="303734"/>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8259" y="1902151"/>
            <a:ext cx="486922" cy="486110"/>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795155" y="693795"/>
            <a:ext cx="1848117" cy="1848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8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3" presetClass="entr" presetSubtype="3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strVal val="1+(6*min(max(#ppt_w*#ppt_h,.3),1)-7.4)/-.7*#ppt_h/2"/>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
                                        <p:tgtEl>
                                          <p:spTgt spid="9"/>
                                        </p:tgtEl>
                                      </p:cBhvr>
                                    </p:animEffect>
                                  </p:childTnLst>
                                </p:cTn>
                              </p:par>
                              <p:par>
                                <p:cTn id="30" presetID="6" presetClass="emph" presetSubtype="0" fill="hold" nodeType="withEffect">
                                  <p:stCondLst>
                                    <p:cond delay="500"/>
                                  </p:stCondLst>
                                  <p:childTnLst>
                                    <p:animScale>
                                      <p:cBhvr>
                                        <p:cTn id="31" dur="1000" fill="hold"/>
                                        <p:tgtEl>
                                          <p:spTgt spid="9"/>
                                        </p:tgtEl>
                                      </p:cBhvr>
                                      <p:by x="150000" y="150000"/>
                                    </p:animScale>
                                  </p:childTnLst>
                                </p:cTn>
                              </p:par>
                              <p:par>
                                <p:cTn id="32" presetID="10" presetClass="exit" presetSubtype="0" fill="hold" nodeType="withEffect">
                                  <p:stCondLst>
                                    <p:cond delay="600"/>
                                  </p:stCondLst>
                                  <p:childTnLst>
                                    <p:animEffect transition="out" filter="fade">
                                      <p:cBhvr>
                                        <p:cTn id="33" dur="900"/>
                                        <p:tgtEl>
                                          <p:spTgt spid="9"/>
                                        </p:tgtEl>
                                      </p:cBhvr>
                                    </p:animEffect>
                                    <p:set>
                                      <p:cBhvr>
                                        <p:cTn id="34" dur="1" fill="hold">
                                          <p:stCondLst>
                                            <p:cond delay="899"/>
                                          </p:stCondLst>
                                        </p:cTn>
                                        <p:tgtEl>
                                          <p:spTgt spid="9"/>
                                        </p:tgtEl>
                                        <p:attrNameLst>
                                          <p:attrName>style.visibility</p:attrName>
                                        </p:attrNameLst>
                                      </p:cBhvr>
                                      <p:to>
                                        <p:strVal val="hidden"/>
                                      </p:to>
                                    </p:set>
                                  </p:childTnLst>
                                </p:cTn>
                              </p:par>
                            </p:childTnLst>
                          </p:cTn>
                        </p:par>
                        <p:par>
                          <p:cTn id="35" fill="hold">
                            <p:stCondLst>
                              <p:cond delay="3500"/>
                            </p:stCondLst>
                            <p:childTnLst>
                              <p:par>
                                <p:cTn id="36" presetID="56" presetClass="entr" presetSubtype="0" fill="hold" grpId="0" nodeType="afterEffect">
                                  <p:stCondLst>
                                    <p:cond delay="0"/>
                                  </p:stCondLst>
                                  <p:iterate type="lt">
                                    <p:tmPct val="23333"/>
                                  </p:iterate>
                                  <p:childTnLst>
                                    <p:set>
                                      <p:cBhvr>
                                        <p:cTn id="37" dur="1" fill="hold">
                                          <p:stCondLst>
                                            <p:cond delay="0"/>
                                          </p:stCondLst>
                                        </p:cTn>
                                        <p:tgtEl>
                                          <p:spTgt spid="10"/>
                                        </p:tgtEl>
                                        <p:attrNameLst>
                                          <p:attrName>style.visibility</p:attrName>
                                        </p:attrNameLst>
                                      </p:cBhvr>
                                      <p:to>
                                        <p:strVal val="visible"/>
                                      </p:to>
                                    </p:set>
                                    <p:anim by="(-#ppt_w*2)" calcmode="lin" valueType="num">
                                      <p:cBhvr rctx="PPT">
                                        <p:cTn id="38" dur="500" autoRev="1" fill="hold">
                                          <p:stCondLst>
                                            <p:cond delay="0"/>
                                          </p:stCondLst>
                                        </p:cTn>
                                        <p:tgtEl>
                                          <p:spTgt spid="10"/>
                                        </p:tgtEl>
                                        <p:attrNameLst>
                                          <p:attrName>ppt_w</p:attrName>
                                        </p:attrNameLst>
                                      </p:cBhvr>
                                    </p:anim>
                                    <p:anim by="(#ppt_w*0.50)" calcmode="lin" valueType="num">
                                      <p:cBhvr>
                                        <p:cTn id="39" dur="500" decel="50000" autoRev="1" fill="hold">
                                          <p:stCondLst>
                                            <p:cond delay="0"/>
                                          </p:stCondLst>
                                        </p:cTn>
                                        <p:tgtEl>
                                          <p:spTgt spid="10"/>
                                        </p:tgtEl>
                                        <p:attrNameLst>
                                          <p:attrName>ppt_x</p:attrName>
                                        </p:attrNameLst>
                                      </p:cBhvr>
                                    </p:anim>
                                    <p:anim from="(-#ppt_h/2)" to="(#ppt_y)" calcmode="lin" valueType="num">
                                      <p:cBhvr>
                                        <p:cTn id="40" dur="1000" fill="hold">
                                          <p:stCondLst>
                                            <p:cond delay="0"/>
                                          </p:stCondLst>
                                        </p:cTn>
                                        <p:tgtEl>
                                          <p:spTgt spid="10"/>
                                        </p:tgtEl>
                                        <p:attrNameLst>
                                          <p:attrName>ppt_y</p:attrName>
                                        </p:attrNameLst>
                                      </p:cBhvr>
                                    </p:anim>
                                    <p:animRot by="21600000">
                                      <p:cBhvr>
                                        <p:cTn id="41" dur="1000" fill="hold">
                                          <p:stCondLst>
                                            <p:cond delay="0"/>
                                          </p:stCondLst>
                                        </p:cTn>
                                        <p:tgtEl>
                                          <p:spTgt spid="10"/>
                                        </p:tgtEl>
                                        <p:attrNameLst>
                                          <p:attrName>r</p:attrName>
                                        </p:attrNameLst>
                                      </p:cBhvr>
                                    </p:animRot>
                                  </p:childTnLst>
                                </p:cTn>
                              </p:par>
                            </p:childTnLst>
                          </p:cTn>
                        </p:par>
                        <p:par>
                          <p:cTn id="42" fill="hold">
                            <p:stCondLst>
                              <p:cond delay="8333"/>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867"/>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1367"/>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867"/>
                                        <p:tgtEl>
                                          <p:spTgt spid="12"/>
                                        </p:tgtEl>
                                      </p:cBhvr>
                                    </p:animEffect>
                                  </p:childTnLst>
                                </p:cTn>
                              </p:par>
                              <p:par>
                                <p:cTn id="61" presetID="10" presetClass="entr" presetSubtype="0" fill="hold" nodeType="withEffect">
                                  <p:stCondLst>
                                    <p:cond delay="2067"/>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867"/>
                                        <p:tgtEl>
                                          <p:spTgt spid="11"/>
                                        </p:tgtEl>
                                      </p:cBhvr>
                                    </p:animEffect>
                                  </p:childTnLst>
                                </p:cTn>
                              </p:par>
                              <p:par>
                                <p:cTn id="64" presetID="10" presetClass="entr" presetSubtype="0" fill="hold" nodeType="withEffect">
                                  <p:stCondLst>
                                    <p:cond delay="2467"/>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767"/>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cxnSp>
        <p:nvCxnSpPr>
          <p:cNvPr id="3" name="直接连接符 3"/>
          <p:cNvCxnSpPr>
            <a:cxnSpLocks noChangeShapeType="1"/>
          </p:cNvCxnSpPr>
          <p:nvPr/>
        </p:nvCxnSpPr>
        <p:spPr bwMode="auto">
          <a:xfrm>
            <a:off x="1063185" y="1523675"/>
            <a:ext cx="6893273" cy="0"/>
          </a:xfrm>
          <a:prstGeom prst="line">
            <a:avLst/>
          </a:prstGeom>
          <a:noFill/>
          <a:ln w="12700">
            <a:solidFill>
              <a:srgbClr val="BBCF61"/>
            </a:solidFill>
            <a:round/>
          </a:ln>
          <a:extLst>
            <a:ext uri="{909E8E84-426E-40DD-AFC4-6F175D3DCCD1}">
              <a14:hiddenFill xmlns:a14="http://schemas.microsoft.com/office/drawing/2010/main">
                <a:noFill/>
              </a14:hiddenFill>
            </a:ext>
          </a:extLst>
        </p:spPr>
      </p:cxnSp>
      <p:cxnSp>
        <p:nvCxnSpPr>
          <p:cNvPr id="5" name="直接连接符 4"/>
          <p:cNvCxnSpPr>
            <a:cxnSpLocks noChangeShapeType="1"/>
          </p:cNvCxnSpPr>
          <p:nvPr/>
        </p:nvCxnSpPr>
        <p:spPr bwMode="auto">
          <a:xfrm>
            <a:off x="1063185" y="3667200"/>
            <a:ext cx="6893273" cy="0"/>
          </a:xfrm>
          <a:prstGeom prst="line">
            <a:avLst/>
          </a:prstGeom>
          <a:noFill/>
          <a:ln w="12700">
            <a:solidFill>
              <a:srgbClr val="E2A4C1"/>
            </a:solidFill>
            <a:round/>
          </a:ln>
          <a:extLst>
            <a:ext uri="{909E8E84-426E-40DD-AFC4-6F175D3DCCD1}">
              <a14:hiddenFill xmlns:a14="http://schemas.microsoft.com/office/drawing/2010/main">
                <a:noFill/>
              </a14:hiddenFill>
            </a:ext>
          </a:extLst>
        </p:spPr>
      </p:cxnSp>
      <p:sp>
        <p:nvSpPr>
          <p:cNvPr id="6" name="矩形 5"/>
          <p:cNvSpPr>
            <a:spLocks noChangeArrowheads="1"/>
          </p:cNvSpPr>
          <p:nvPr/>
        </p:nvSpPr>
        <p:spPr bwMode="auto">
          <a:xfrm>
            <a:off x="1063185" y="1797519"/>
            <a:ext cx="2215920" cy="1595840"/>
          </a:xfrm>
          <a:prstGeom prst="rect">
            <a:avLst/>
          </a:prstGeom>
          <a:blipFill dpi="0" rotWithShape="1">
            <a:blip r:embed="rId2"/>
            <a:srcRect/>
            <a:stretch>
              <a:fillRect/>
            </a:stretch>
          </a:blipFill>
          <a:ln>
            <a:noFill/>
          </a:ln>
          <a:effectLst>
            <a:innerShdw blurRad="63500" dist="50800" dir="13500000">
              <a:prstClr val="black">
                <a:alpha val="50000"/>
              </a:prstClr>
            </a:innerShdw>
          </a:effec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Narrow" panose="020B0606020202030204" pitchFamily="34" charset="0"/>
              <a:ea typeface="微软雅黑" panose="020B0503020204020204" charset="-122"/>
            </a:endParaRPr>
          </a:p>
        </p:txBody>
      </p:sp>
      <p:sp>
        <p:nvSpPr>
          <p:cNvPr id="7" name="矩形 6"/>
          <p:cNvSpPr>
            <a:spLocks noChangeArrowheads="1"/>
          </p:cNvSpPr>
          <p:nvPr/>
        </p:nvSpPr>
        <p:spPr bwMode="auto">
          <a:xfrm>
            <a:off x="3401862" y="1797519"/>
            <a:ext cx="2215920" cy="1595840"/>
          </a:xfrm>
          <a:prstGeom prst="rect">
            <a:avLst/>
          </a:prstGeom>
          <a:blipFill dpi="0" rotWithShape="1">
            <a:blip r:embed="rId3"/>
            <a:srcRect/>
            <a:stretch>
              <a:fillRect/>
            </a:stretch>
          </a:blipFill>
          <a:ln>
            <a:noFill/>
          </a:ln>
          <a:effectLst>
            <a:innerShdw blurRad="63500" dist="50800" dir="13500000">
              <a:prstClr val="black">
                <a:alpha val="50000"/>
              </a:prstClr>
            </a:innerShdw>
          </a:effec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Narrow" panose="020B0606020202030204" pitchFamily="34" charset="0"/>
              <a:ea typeface="微软雅黑" panose="020B0503020204020204" charset="-122"/>
            </a:endParaRPr>
          </a:p>
        </p:txBody>
      </p:sp>
      <p:sp>
        <p:nvSpPr>
          <p:cNvPr id="8" name="矩形 7"/>
          <p:cNvSpPr>
            <a:spLocks noChangeArrowheads="1"/>
          </p:cNvSpPr>
          <p:nvPr/>
        </p:nvSpPr>
        <p:spPr bwMode="auto">
          <a:xfrm>
            <a:off x="5740538" y="1797519"/>
            <a:ext cx="2215920" cy="1595840"/>
          </a:xfrm>
          <a:prstGeom prst="rect">
            <a:avLst/>
          </a:prstGeom>
          <a:blipFill dpi="0" rotWithShape="1">
            <a:blip r:embed="rId4"/>
            <a:srcRect/>
            <a:stretch>
              <a:fillRect/>
            </a:stretch>
          </a:blipFill>
          <a:ln>
            <a:noFill/>
          </a:ln>
          <a:effectLst>
            <a:innerShdw blurRad="63500" dist="50800" dir="13500000">
              <a:prstClr val="black">
                <a:alpha val="50000"/>
              </a:prstClr>
            </a:innerShdw>
          </a:effec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Narrow" panose="020B0606020202030204" pitchFamily="34" charset="0"/>
              <a:ea typeface="微软雅黑" panose="020B0503020204020204" charset="-122"/>
            </a:endParaRPr>
          </a:p>
        </p:txBody>
      </p:sp>
      <p:sp>
        <p:nvSpPr>
          <p:cNvPr id="9" name="文本框 14"/>
          <p:cNvSpPr txBox="1">
            <a:spLocks noChangeArrowheads="1"/>
          </p:cNvSpPr>
          <p:nvPr/>
        </p:nvSpPr>
        <p:spPr bwMode="auto">
          <a:xfrm>
            <a:off x="1063185" y="3815521"/>
            <a:ext cx="6893273" cy="70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spcBef>
                <a:spcPts val="450"/>
              </a:spcBef>
              <a:spcAft>
                <a:spcPts val="450"/>
              </a:spcAft>
              <a:buClr>
                <a:schemeClr val="accent1"/>
              </a:buClr>
              <a:buSzPct val="80000"/>
              <a:buNone/>
            </a:pPr>
            <a:r>
              <a:rPr lang="zh-CN" altLang="en-US" sz="1200" dirty="0">
                <a:solidFill>
                  <a:schemeClr val="tx1">
                    <a:lumMod val="75000"/>
                    <a:lumOff val="25000"/>
                  </a:schemeClr>
                </a:solidFill>
                <a:latin typeface="微软雅黑" panose="020B0503020204020204" charset="-122"/>
                <a:ea typeface="微软雅黑" panose="020B0503020204020204" charset="-122"/>
              </a:rPr>
              <a:t>请在此处输入您的文本，或者删除此文本框。请在此处输入您的文本，或者删除此文本框 。请在此处输入您的文本，或者删除此文本框。请在此处输入您的文本，或者删除此文本框。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9"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360"/>
                                          </p:val>
                                        </p:tav>
                                        <p:tav tm="100000">
                                          <p:val>
                                            <p:fltVal val="0"/>
                                          </p:val>
                                        </p:tav>
                                      </p:tavLst>
                                    </p:anim>
                                    <p:animEffect transition="in" filter="fade">
                                      <p:cBhvr>
                                        <p:cTn id="25" dur="1000"/>
                                        <p:tgtEl>
                                          <p:spTgt spid="6"/>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360"/>
                                          </p:val>
                                        </p:tav>
                                        <p:tav tm="100000">
                                          <p:val>
                                            <p:fltVal val="0"/>
                                          </p:val>
                                        </p:tav>
                                      </p:tavLst>
                                    </p:anim>
                                    <p:animEffect transition="in" filter="fade">
                                      <p:cBhvr>
                                        <p:cTn id="31" dur="1000"/>
                                        <p:tgtEl>
                                          <p:spTgt spid="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360"/>
                                          </p:val>
                                        </p:tav>
                                        <p:tav tm="100000">
                                          <p:val>
                                            <p:fltVal val="0"/>
                                          </p:val>
                                        </p:tav>
                                      </p:tavLst>
                                    </p:anim>
                                    <p:animEffect transition="in" filter="fade">
                                      <p:cBhvr>
                                        <p:cTn id="37" dur="1000"/>
                                        <p:tgtEl>
                                          <p:spTgt spid="8"/>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Group 7"/>
          <p:cNvGrpSpPr/>
          <p:nvPr/>
        </p:nvGrpSpPr>
        <p:grpSpPr bwMode="auto">
          <a:xfrm>
            <a:off x="563383" y="1479490"/>
            <a:ext cx="4261060" cy="2775302"/>
            <a:chOff x="2003612" y="1089213"/>
            <a:chExt cx="8001000" cy="5768788"/>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p:nvSpPr>
          <p:spPr>
            <a:xfrm>
              <a:off x="3483028" y="2031056"/>
              <a:ext cx="5148519" cy="380521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 name="Group 12"/>
          <p:cNvGrpSpPr/>
          <p:nvPr/>
        </p:nvGrpSpPr>
        <p:grpSpPr bwMode="auto">
          <a:xfrm>
            <a:off x="4820871" y="1808765"/>
            <a:ext cx="530616" cy="573630"/>
            <a:chOff x="4459441" y="3503594"/>
            <a:chExt cx="707454" cy="764880"/>
          </a:xfrm>
        </p:grpSpPr>
        <p:sp>
          <p:nvSpPr>
            <p:cNvPr id="8" name="Rectangle 18"/>
            <p:cNvSpPr/>
            <p:nvPr/>
          </p:nvSpPr>
          <p:spPr>
            <a:xfrm>
              <a:off x="4459441" y="3521057"/>
              <a:ext cx="701642" cy="747753"/>
            </a:xfrm>
            <a:prstGeom prst="rect">
              <a:avLst/>
            </a:prstGeom>
            <a:solidFill>
              <a:srgbClr val="BBC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9"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0" name="Group 13"/>
          <p:cNvGrpSpPr/>
          <p:nvPr/>
        </p:nvGrpSpPr>
        <p:grpSpPr bwMode="auto">
          <a:xfrm>
            <a:off x="4820871" y="2517438"/>
            <a:ext cx="530616" cy="573630"/>
            <a:chOff x="5400121" y="3503594"/>
            <a:chExt cx="707454" cy="764880"/>
          </a:xfrm>
        </p:grpSpPr>
        <p:sp>
          <p:nvSpPr>
            <p:cNvPr id="11" name="Rectangle 16"/>
            <p:cNvSpPr/>
            <p:nvPr/>
          </p:nvSpPr>
          <p:spPr>
            <a:xfrm>
              <a:off x="5400121" y="3520722"/>
              <a:ext cx="701642" cy="747752"/>
            </a:xfrm>
            <a:prstGeom prst="rect">
              <a:avLst/>
            </a:prstGeom>
            <a:solidFill>
              <a:srgbClr val="E2A4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2"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13" name="Content Placeholder 2"/>
          <p:cNvSpPr txBox="1"/>
          <p:nvPr/>
        </p:nvSpPr>
        <p:spPr bwMode="auto">
          <a:xfrm>
            <a:off x="4820871" y="3220099"/>
            <a:ext cx="3607375"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nSpc>
                <a:spcPct val="15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点击输入简要文本内容，文字内容需概况精炼的说明该分项内容专业设计点击输入简要文本内容，文字内容需概况精炼的说明该分项内容专业设计</a:t>
            </a:r>
            <a:r>
              <a:rPr lang="en-US" altLang="zh-CN" sz="1050" dirty="0">
                <a:solidFill>
                  <a:schemeClr val="tx1">
                    <a:lumMod val="65000"/>
                    <a:lumOff val="35000"/>
                  </a:schemeClr>
                </a:solidFill>
                <a:latin typeface="微软雅黑" panose="020B0503020204020204" charset="-122"/>
                <a:ea typeface="微软雅黑" panose="020B0503020204020204" charset="-122"/>
              </a:rPr>
              <a:t>……</a:t>
            </a:r>
          </a:p>
          <a:p>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sp>
        <p:nvSpPr>
          <p:cNvPr id="14" name="TextBox 16"/>
          <p:cNvSpPr txBox="1"/>
          <p:nvPr/>
        </p:nvSpPr>
        <p:spPr>
          <a:xfrm>
            <a:off x="5417612" y="179647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charset="-122"/>
                <a:ea typeface="微软雅黑" panose="020B0503020204020204" charset="-122"/>
              </a:rPr>
              <a:t>点击添加文本</a:t>
            </a:r>
          </a:p>
        </p:txBody>
      </p:sp>
      <p:sp>
        <p:nvSpPr>
          <p:cNvPr id="15" name="TextBox 17"/>
          <p:cNvSpPr txBox="1"/>
          <p:nvPr/>
        </p:nvSpPr>
        <p:spPr>
          <a:xfrm>
            <a:off x="5417612" y="2031983"/>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charset="-122"/>
                <a:ea typeface="微软雅黑" panose="020B050302020402020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charset="-122"/>
                <a:ea typeface="微软雅黑" panose="020B0503020204020204" charset="-122"/>
              </a:rPr>
              <a:t>……</a:t>
            </a:r>
          </a:p>
        </p:txBody>
      </p:sp>
      <p:sp>
        <p:nvSpPr>
          <p:cNvPr id="16" name="TextBox 18"/>
          <p:cNvSpPr txBox="1"/>
          <p:nvPr/>
        </p:nvSpPr>
        <p:spPr>
          <a:xfrm>
            <a:off x="5417612" y="2492983"/>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charset="-122"/>
                <a:ea typeface="微软雅黑" panose="020B0503020204020204" charset="-122"/>
              </a:rPr>
              <a:t>点击添加文本</a:t>
            </a:r>
          </a:p>
        </p:txBody>
      </p:sp>
      <p:sp>
        <p:nvSpPr>
          <p:cNvPr id="17" name="TextBox 19"/>
          <p:cNvSpPr txBox="1"/>
          <p:nvPr/>
        </p:nvSpPr>
        <p:spPr>
          <a:xfrm>
            <a:off x="5417612" y="2728494"/>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charset="-122"/>
                <a:ea typeface="微软雅黑" panose="020B050302020402020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charset="-122"/>
                <a:ea typeface="微软雅黑" panose="020B0503020204020204" charset="-122"/>
              </a:rPr>
              <a:t>l</a:t>
            </a:r>
            <a:r>
              <a:rPr lang="zh-CN" altLang="en-US" sz="900" dirty="0">
                <a:solidFill>
                  <a:schemeClr val="tx1">
                    <a:lumMod val="65000"/>
                    <a:lumOff val="35000"/>
                  </a:schemeClr>
                </a:solidFill>
                <a:latin typeface="微软雅黑" panose="020B0503020204020204" charset="-122"/>
                <a:ea typeface="微软雅黑" panose="020B0503020204020204" charset="-122"/>
              </a:rPr>
              <a:t>专业设计</a:t>
            </a:r>
            <a:r>
              <a:rPr lang="en-US" altLang="zh-CN" sz="900" dirty="0">
                <a:solidFill>
                  <a:schemeClr val="tx1">
                    <a:lumMod val="65000"/>
                    <a:lumOff val="35000"/>
                  </a:schemeClr>
                </a:solidFill>
                <a:latin typeface="微软雅黑" panose="020B0503020204020204" charset="-122"/>
                <a:ea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6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3600"/>
                            </p:stCondLst>
                            <p:childTnLst>
                              <p:par>
                                <p:cTn id="32" presetID="16" presetClass="entr" presetSubtype="2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100"/>
                            </p:stCondLst>
                            <p:childTnLst>
                              <p:par>
                                <p:cTn id="39" presetID="2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28" name="矩形 27"/>
          <p:cNvSpPr/>
          <p:nvPr/>
        </p:nvSpPr>
        <p:spPr>
          <a:xfrm>
            <a:off x="775303" y="1998833"/>
            <a:ext cx="3230094" cy="2414733"/>
          </a:xfrm>
          <a:prstGeom prst="rect">
            <a:avLst/>
          </a:prstGeom>
          <a:blipFill>
            <a:blip r:embed="rId10"/>
            <a:stretch>
              <a:fillRect l="-3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MH_Picture_3"/>
          <p:cNvSpPr>
            <a:spLocks noChangeArrowheads="1"/>
          </p:cNvSpPr>
          <p:nvPr>
            <p:custDataLst>
              <p:tags r:id="rId1"/>
            </p:custDataLst>
          </p:nvPr>
        </p:nvSpPr>
        <p:spPr bwMode="auto">
          <a:xfrm>
            <a:off x="4168693" y="2896519"/>
            <a:ext cx="1994315" cy="1231198"/>
          </a:xfrm>
          <a:prstGeom prst="rect">
            <a:avLst/>
          </a:prstGeom>
          <a:blipFill dpi="0" rotWithShape="1">
            <a:blip r:embed="rId11"/>
            <a:srcRect/>
            <a:stretch>
              <a:fillRect/>
            </a:stretch>
          </a:blipFill>
          <a:ln w="19050">
            <a:noFill/>
          </a:ln>
        </p:spPr>
        <p:txBody>
          <a:bodyPr anchor="ctr"/>
          <a:lstStyle/>
          <a:p>
            <a:pPr algn="ctr" eaLnBrk="1" hangingPunct="1">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 name="矩形 29"/>
          <p:cNvSpPr/>
          <p:nvPr/>
        </p:nvSpPr>
        <p:spPr>
          <a:xfrm>
            <a:off x="4168693" y="4166068"/>
            <a:ext cx="1994315" cy="276999"/>
          </a:xfrm>
          <a:prstGeom prst="rect">
            <a:avLst/>
          </a:prstGeom>
          <a:solidFill>
            <a:srgbClr val="E2A4C1"/>
          </a:solidFill>
        </p:spPr>
        <p:txBody>
          <a:bodyPr wrap="square">
            <a:spAutoFit/>
          </a:bodyPr>
          <a:lstStyle/>
          <a:p>
            <a:pPr algn="ctr"/>
            <a:r>
              <a:rPr lang="zh-CN" altLang="en-US" sz="1200" b="1" dirty="0">
                <a:solidFill>
                  <a:schemeClr val="bg1"/>
                </a:solidFill>
                <a:latin typeface="微软雅黑" panose="020B0503020204020204" charset="-122"/>
                <a:ea typeface="微软雅黑" panose="020B0503020204020204" charset="-122"/>
              </a:rPr>
              <a:t>单击输入标题</a:t>
            </a:r>
          </a:p>
        </p:txBody>
      </p:sp>
      <p:sp>
        <p:nvSpPr>
          <p:cNvPr id="31" name="MH_Picture_2"/>
          <p:cNvSpPr>
            <a:spLocks noChangeArrowheads="1"/>
          </p:cNvSpPr>
          <p:nvPr>
            <p:custDataLst>
              <p:tags r:id="rId2"/>
            </p:custDataLst>
          </p:nvPr>
        </p:nvSpPr>
        <p:spPr bwMode="auto">
          <a:xfrm>
            <a:off x="4168692" y="1233460"/>
            <a:ext cx="1986947" cy="1261403"/>
          </a:xfrm>
          <a:prstGeom prst="rect">
            <a:avLst/>
          </a:prstGeom>
          <a:blipFill dpi="0" rotWithShape="1">
            <a:blip r:embed="rId12"/>
            <a:srcRect/>
            <a:stretch>
              <a:fillRect l="-3111"/>
            </a:stretch>
          </a:blipFill>
          <a:ln w="19050">
            <a:noFill/>
          </a:ln>
        </p:spPr>
        <p:txBody>
          <a:bodyPr anchor="ctr"/>
          <a:lstStyle/>
          <a:p>
            <a:pPr algn="ctr" eaLnBrk="1" hangingPunct="1">
              <a:buFont typeface="Arial" panose="020B0604020202020204" pitchFamily="34" charset="0"/>
              <a:buNone/>
            </a:pPr>
            <a:endParaRPr lang="zh-CN" altLang="en-US" sz="1800">
              <a:solidFill>
                <a:srgbClr val="FFFFFF"/>
              </a:solidFill>
              <a:latin typeface="Arial" panose="020B0604020202020204" pitchFamily="34" charset="0"/>
            </a:endParaRPr>
          </a:p>
        </p:txBody>
      </p:sp>
      <p:sp>
        <p:nvSpPr>
          <p:cNvPr id="32" name="矩形 31"/>
          <p:cNvSpPr/>
          <p:nvPr/>
        </p:nvSpPr>
        <p:spPr>
          <a:xfrm>
            <a:off x="4161324" y="2557030"/>
            <a:ext cx="1994315" cy="276999"/>
          </a:xfrm>
          <a:prstGeom prst="rect">
            <a:avLst/>
          </a:prstGeom>
          <a:solidFill>
            <a:srgbClr val="A4CE9C"/>
          </a:solidFill>
        </p:spPr>
        <p:txBody>
          <a:bodyPr wrap="square">
            <a:spAutoFit/>
          </a:bodyPr>
          <a:lstStyle/>
          <a:p>
            <a:pPr algn="ctr"/>
            <a:r>
              <a:rPr lang="zh-CN" altLang="en-US" sz="1200" b="1" dirty="0">
                <a:solidFill>
                  <a:schemeClr val="bg1"/>
                </a:solidFill>
                <a:latin typeface="微软雅黑" panose="020B0503020204020204" charset="-122"/>
                <a:ea typeface="微软雅黑" panose="020B0503020204020204" charset="-122"/>
              </a:rPr>
              <a:t>单击输入标题</a:t>
            </a:r>
          </a:p>
        </p:txBody>
      </p:sp>
      <p:grpSp>
        <p:nvGrpSpPr>
          <p:cNvPr id="33" name="组合 32"/>
          <p:cNvGrpSpPr/>
          <p:nvPr/>
        </p:nvGrpSpPr>
        <p:grpSpPr>
          <a:xfrm>
            <a:off x="1516039" y="1245214"/>
            <a:ext cx="2489359" cy="718308"/>
            <a:chOff x="3539008" y="2825451"/>
            <a:chExt cx="3237845" cy="718308"/>
          </a:xfrm>
        </p:grpSpPr>
        <p:sp>
          <p:nvSpPr>
            <p:cNvPr id="34" name="文本框 2"/>
            <p:cNvSpPr txBox="1">
              <a:spLocks noChangeArrowheads="1"/>
            </p:cNvSpPr>
            <p:nvPr>
              <p:custDataLst>
                <p:tags r:id="rId6"/>
              </p:custDataLst>
            </p:nvPr>
          </p:nvSpPr>
          <p:spPr bwMode="auto">
            <a:xfrm>
              <a:off x="4182899" y="2825451"/>
              <a:ext cx="243538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zh-CN" altLang="en-US" sz="2400" b="1" dirty="0">
                  <a:solidFill>
                    <a:schemeClr val="tx2">
                      <a:lumMod val="50000"/>
                    </a:schemeClr>
                  </a:solidFill>
                  <a:latin typeface="微软雅黑" panose="020B0503020204020204" charset="-122"/>
                  <a:ea typeface="微软雅黑" panose="020B0503020204020204" charset="-122"/>
                </a:rPr>
                <a:t>美丽乡村</a:t>
              </a:r>
            </a:p>
          </p:txBody>
        </p:sp>
        <p:sp>
          <p:nvSpPr>
            <p:cNvPr id="35" name="文本框 3"/>
            <p:cNvSpPr txBox="1">
              <a:spLocks noChangeArrowheads="1"/>
            </p:cNvSpPr>
            <p:nvPr>
              <p:custDataLst>
                <p:tags r:id="rId7"/>
              </p:custDataLst>
            </p:nvPr>
          </p:nvSpPr>
          <p:spPr bwMode="auto">
            <a:xfrm>
              <a:off x="3539008" y="3170238"/>
              <a:ext cx="3060231" cy="3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defRPr/>
              </a:pPr>
              <a:r>
                <a:rPr lang="en-US" altLang="zh-CN" sz="1600" b="1" dirty="0">
                  <a:solidFill>
                    <a:schemeClr val="tx1">
                      <a:lumMod val="65000"/>
                      <a:lumOff val="35000"/>
                    </a:schemeClr>
                  </a:solidFill>
                  <a:latin typeface="微软雅黑" panose="020B0503020204020204" charset="-122"/>
                  <a:ea typeface="微软雅黑" panose="020B0503020204020204" charset="-122"/>
                </a:rPr>
                <a:t>RELATED TO HONOR</a:t>
              </a:r>
            </a:p>
          </p:txBody>
        </p:sp>
        <p:sp>
          <p:nvSpPr>
            <p:cNvPr id="36" name="矩形 35"/>
            <p:cNvSpPr/>
            <p:nvPr>
              <p:custDataLst>
                <p:tags r:id="rId8"/>
              </p:custDataLst>
            </p:nvPr>
          </p:nvSpPr>
          <p:spPr>
            <a:xfrm>
              <a:off x="6548253" y="2936875"/>
              <a:ext cx="228600" cy="522225"/>
            </a:xfrm>
            <a:prstGeom prst="rect">
              <a:avLst/>
            </a:prstGeom>
            <a:solidFill>
              <a:srgbClr val="BBCF6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defRPr/>
              </a:pPr>
              <a:endParaRPr lang="zh-CN" altLang="en-US" sz="1050" dirty="0">
                <a:solidFill>
                  <a:srgbClr val="FFFFFF"/>
                </a:solidFill>
                <a:latin typeface="Arial" panose="020B0604020202020204" pitchFamily="34" charset="0"/>
                <a:ea typeface="黑体" panose="02010609060101010101" charset="-122"/>
              </a:endParaRPr>
            </a:p>
          </p:txBody>
        </p:sp>
      </p:grpSp>
      <p:sp>
        <p:nvSpPr>
          <p:cNvPr id="37" name="MH_Picture_2"/>
          <p:cNvSpPr>
            <a:spLocks noChangeArrowheads="1"/>
          </p:cNvSpPr>
          <p:nvPr>
            <p:custDataLst>
              <p:tags r:id="rId3"/>
            </p:custDataLst>
          </p:nvPr>
        </p:nvSpPr>
        <p:spPr bwMode="auto">
          <a:xfrm>
            <a:off x="6220552" y="2214496"/>
            <a:ext cx="2048160" cy="1261403"/>
          </a:xfrm>
          <a:prstGeom prst="rect">
            <a:avLst/>
          </a:prstGeom>
          <a:blipFill dpi="0" rotWithShape="1">
            <a:blip r:embed="rId13"/>
            <a:srcRect/>
            <a:stretch>
              <a:fillRect l="-3111"/>
            </a:stretch>
          </a:blipFill>
          <a:ln w="19050">
            <a:noFill/>
          </a:ln>
        </p:spPr>
        <p:txBody>
          <a:bodyPr anchor="ctr"/>
          <a:lstStyle/>
          <a:p>
            <a:pPr algn="ctr" eaLnBrk="1" hangingPunct="1">
              <a:buFont typeface="Arial" panose="020B0604020202020204" pitchFamily="34" charset="0"/>
              <a:buNone/>
            </a:pPr>
            <a:endParaRPr lang="zh-CN" altLang="en-US" sz="1800">
              <a:solidFill>
                <a:srgbClr val="FFFFFF"/>
              </a:solidFill>
              <a:latin typeface="Arial" panose="020B0604020202020204" pitchFamily="34" charset="0"/>
            </a:endParaRPr>
          </a:p>
        </p:txBody>
      </p:sp>
      <p:sp>
        <p:nvSpPr>
          <p:cNvPr id="38" name="矩形 37"/>
          <p:cNvSpPr/>
          <p:nvPr/>
        </p:nvSpPr>
        <p:spPr>
          <a:xfrm>
            <a:off x="6220552" y="3512119"/>
            <a:ext cx="2048160" cy="276999"/>
          </a:xfrm>
          <a:prstGeom prst="rect">
            <a:avLst/>
          </a:prstGeom>
          <a:solidFill>
            <a:srgbClr val="7F8EC0"/>
          </a:solidFill>
        </p:spPr>
        <p:txBody>
          <a:bodyPr wrap="square">
            <a:spAutoFit/>
          </a:bodyPr>
          <a:lstStyle/>
          <a:p>
            <a:pPr algn="ctr"/>
            <a:r>
              <a:rPr lang="zh-CN" altLang="en-US" sz="1200" b="1" dirty="0">
                <a:solidFill>
                  <a:schemeClr val="bg1"/>
                </a:solidFill>
                <a:latin typeface="微软雅黑" panose="020B0503020204020204" charset="-122"/>
                <a:ea typeface="微软雅黑" panose="020B0503020204020204" charset="-122"/>
              </a:rPr>
              <a:t>单击输入标题</a:t>
            </a:r>
          </a:p>
        </p:txBody>
      </p:sp>
      <p:sp>
        <p:nvSpPr>
          <p:cNvPr id="39" name="MH_Other_14"/>
          <p:cNvSpPr/>
          <p:nvPr>
            <p:custDataLst>
              <p:tags r:id="rId4"/>
            </p:custDataLst>
          </p:nvPr>
        </p:nvSpPr>
        <p:spPr>
          <a:xfrm>
            <a:off x="587404" y="1878863"/>
            <a:ext cx="375800" cy="330255"/>
          </a:xfrm>
          <a:custGeom>
            <a:avLst/>
            <a:gdLst>
              <a:gd name="connsiteX0" fmla="*/ 0 w 380032"/>
              <a:gd name="connsiteY0" fmla="*/ 0 h 380032"/>
              <a:gd name="connsiteX1" fmla="*/ 380032 w 380032"/>
              <a:gd name="connsiteY1" fmla="*/ 0 h 380032"/>
              <a:gd name="connsiteX2" fmla="*/ 380032 w 380032"/>
              <a:gd name="connsiteY2" fmla="*/ 13993 h 380032"/>
              <a:gd name="connsiteX3" fmla="*/ 13497 w 380032"/>
              <a:gd name="connsiteY3" fmla="*/ 13993 h 380032"/>
              <a:gd name="connsiteX4" fmla="*/ 13497 w 380032"/>
              <a:gd name="connsiteY4" fmla="*/ 380032 h 380032"/>
              <a:gd name="connsiteX5" fmla="*/ 0 w 380032"/>
              <a:gd name="connsiteY5" fmla="*/ 380032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13993"/>
                </a:lnTo>
                <a:lnTo>
                  <a:pt x="13497" y="13993"/>
                </a:lnTo>
                <a:lnTo>
                  <a:pt x="13497" y="380032"/>
                </a:lnTo>
                <a:lnTo>
                  <a:pt x="0" y="380032"/>
                </a:lnTo>
                <a:close/>
              </a:path>
            </a:pathLst>
          </a:custGeom>
          <a:solidFill>
            <a:srgbClr val="E74C2E"/>
          </a:solidFill>
          <a:ln>
            <a:solidFill>
              <a:srgbClr val="E2A4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40" name="MH_Other_14"/>
          <p:cNvSpPr/>
          <p:nvPr>
            <p:custDataLst>
              <p:tags r:id="rId5"/>
            </p:custDataLst>
          </p:nvPr>
        </p:nvSpPr>
        <p:spPr>
          <a:xfrm flipH="1" flipV="1">
            <a:off x="8001937" y="3601120"/>
            <a:ext cx="375800" cy="330255"/>
          </a:xfrm>
          <a:custGeom>
            <a:avLst/>
            <a:gdLst>
              <a:gd name="connsiteX0" fmla="*/ 0 w 380032"/>
              <a:gd name="connsiteY0" fmla="*/ 0 h 380032"/>
              <a:gd name="connsiteX1" fmla="*/ 380032 w 380032"/>
              <a:gd name="connsiteY1" fmla="*/ 0 h 380032"/>
              <a:gd name="connsiteX2" fmla="*/ 380032 w 380032"/>
              <a:gd name="connsiteY2" fmla="*/ 13993 h 380032"/>
              <a:gd name="connsiteX3" fmla="*/ 13497 w 380032"/>
              <a:gd name="connsiteY3" fmla="*/ 13993 h 380032"/>
              <a:gd name="connsiteX4" fmla="*/ 13497 w 380032"/>
              <a:gd name="connsiteY4" fmla="*/ 380032 h 380032"/>
              <a:gd name="connsiteX5" fmla="*/ 0 w 380032"/>
              <a:gd name="connsiteY5" fmla="*/ 380032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13993"/>
                </a:lnTo>
                <a:lnTo>
                  <a:pt x="13497" y="13993"/>
                </a:lnTo>
                <a:lnTo>
                  <a:pt x="13497" y="380032"/>
                </a:lnTo>
                <a:lnTo>
                  <a:pt x="0" y="380032"/>
                </a:lnTo>
                <a:close/>
              </a:path>
            </a:pathLst>
          </a:custGeom>
          <a:solidFill>
            <a:srgbClr val="49261A"/>
          </a:solidFill>
          <a:ln>
            <a:solidFill>
              <a:srgbClr val="7F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600"/>
                            </p:stCondLst>
                            <p:childTnLst>
                              <p:par>
                                <p:cTn id="13" presetID="39" presetClass="entr" presetSubtype="0" accel="10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6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6" dur="6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7" dur="6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8" dur="6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2600"/>
                            </p:stCondLst>
                            <p:childTnLst>
                              <p:par>
                                <p:cTn id="20" presetID="39" presetClass="entr" presetSubtype="0" accel="10000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7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23" dur="7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24" dur="7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25" dur="700" fill="hold"/>
                                        <p:tgtEl>
                                          <p:spTgt spid="31"/>
                                        </p:tgtEl>
                                        <p:attrNameLst>
                                          <p:attrName>ppt_y</p:attrName>
                                        </p:attrNameLst>
                                      </p:cBhvr>
                                      <p:tavLst>
                                        <p:tav tm="0">
                                          <p:val>
                                            <p:strVal val="#ppt_y"/>
                                          </p:val>
                                        </p:tav>
                                        <p:tav tm="100000">
                                          <p:val>
                                            <p:strVal val="#ppt_y"/>
                                          </p:val>
                                        </p:tav>
                                      </p:tavLst>
                                    </p:anim>
                                  </p:childTnLst>
                                </p:cTn>
                              </p:par>
                            </p:childTnLst>
                          </p:cTn>
                        </p:par>
                        <p:par>
                          <p:cTn id="26" fill="hold">
                            <p:stCondLst>
                              <p:cond delay="36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4100"/>
                            </p:stCondLst>
                            <p:childTnLst>
                              <p:par>
                                <p:cTn id="33" presetID="39" presetClass="entr" presetSubtype="0" accel="10000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8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36" dur="8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37" dur="8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38" dur="800" fill="hold"/>
                                        <p:tgtEl>
                                          <p:spTgt spid="29"/>
                                        </p:tgtEl>
                                        <p:attrNameLst>
                                          <p:attrName>ppt_y</p:attrName>
                                        </p:attrNameLst>
                                      </p:cBhvr>
                                      <p:tavLst>
                                        <p:tav tm="0">
                                          <p:val>
                                            <p:strVal val="#ppt_y"/>
                                          </p:val>
                                        </p:tav>
                                        <p:tav tm="100000">
                                          <p:val>
                                            <p:strVal val="#ppt_y"/>
                                          </p:val>
                                        </p:tav>
                                      </p:tavLst>
                                    </p:anim>
                                  </p:childTnLst>
                                </p:cTn>
                              </p:par>
                            </p:childTnLst>
                          </p:cTn>
                        </p:par>
                        <p:par>
                          <p:cTn id="39" fill="hold">
                            <p:stCondLst>
                              <p:cond delay="51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5600"/>
                            </p:stCondLst>
                            <p:childTnLst>
                              <p:par>
                                <p:cTn id="46" presetID="39" presetClass="entr" presetSubtype="0" accel="10000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8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49" dur="8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0" dur="8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1" dur="800" fill="hold"/>
                                        <p:tgtEl>
                                          <p:spTgt spid="37"/>
                                        </p:tgtEl>
                                        <p:attrNameLst>
                                          <p:attrName>ppt_y</p:attrName>
                                        </p:attrNameLst>
                                      </p:cBhvr>
                                      <p:tavLst>
                                        <p:tav tm="0">
                                          <p:val>
                                            <p:strVal val="#ppt_y"/>
                                          </p:val>
                                        </p:tav>
                                        <p:tav tm="100000">
                                          <p:val>
                                            <p:strVal val="#ppt_y"/>
                                          </p:val>
                                        </p:tav>
                                      </p:tavLst>
                                    </p:anim>
                                  </p:childTnLst>
                                </p:cTn>
                              </p:par>
                            </p:childTnLst>
                          </p:cTn>
                        </p:par>
                        <p:par>
                          <p:cTn id="52" fill="hold">
                            <p:stCondLst>
                              <p:cond delay="6600"/>
                            </p:stCondLst>
                            <p:childTnLst>
                              <p:par>
                                <p:cTn id="53" presetID="53" presetClass="entr" presetSubtype="16"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par>
                          <p:cTn id="58" fill="hold">
                            <p:stCondLst>
                              <p:cond delay="71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bldLvl="0" animBg="1"/>
      <p:bldP spid="29" grpId="0" bldLvl="0" animBg="1"/>
      <p:bldP spid="30" grpId="0" bldLvl="0" animBg="1"/>
      <p:bldP spid="31" grpId="0" bldLvl="0" animBg="1"/>
      <p:bldP spid="32" grpId="0" bldLvl="0" animBg="1"/>
      <p:bldP spid="37" grpId="0" bldLvl="0" animBg="1"/>
      <p:bldP spid="38" grpId="0" bldLvl="0" animBg="1"/>
      <p:bldP spid="39" grpId="0" bldLvl="0" animBg="1"/>
      <p:bldP spid="4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sp>
        <p:nvSpPr>
          <p:cNvPr id="3" name="AutoShape 6"/>
          <p:cNvSpPr/>
          <p:nvPr/>
        </p:nvSpPr>
        <p:spPr bwMode="auto">
          <a:xfrm>
            <a:off x="3700463" y="1414331"/>
            <a:ext cx="1714500" cy="2895600"/>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3"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3"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5" y="18393"/>
                  <a:pt x="10101" y="18437"/>
                </a:cubicBezTo>
                <a:cubicBezTo>
                  <a:pt x="9609" y="18587"/>
                  <a:pt x="9269" y="20333"/>
                  <a:pt x="9269" y="20689"/>
                </a:cubicBezTo>
                <a:cubicBezTo>
                  <a:pt x="9269" y="21192"/>
                  <a:pt x="9966" y="21600"/>
                  <a:pt x="10817" y="21600"/>
                </a:cubicBezTo>
                <a:cubicBezTo>
                  <a:pt x="11668" y="21600"/>
                  <a:pt x="12334" y="21192"/>
                  <a:pt x="12334" y="20689"/>
                </a:cubicBezTo>
                <a:cubicBezTo>
                  <a:pt x="12334" y="20341"/>
                  <a:pt x="11938" y="18590"/>
                  <a:pt x="11445" y="18437"/>
                </a:cubicBezTo>
                <a:cubicBezTo>
                  <a:pt x="12677" y="18402"/>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7F8EC0"/>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5" name="AutoShape 7"/>
          <p:cNvSpPr/>
          <p:nvPr/>
        </p:nvSpPr>
        <p:spPr bwMode="auto">
          <a:xfrm rot="3114978">
            <a:off x="5543550" y="1469100"/>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A4CE9C"/>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6" name="AutoShape 8"/>
          <p:cNvSpPr/>
          <p:nvPr/>
        </p:nvSpPr>
        <p:spPr bwMode="auto">
          <a:xfrm rot="5494127">
            <a:off x="5825729" y="2428743"/>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E2A4C1"/>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7" name="AutoShape 9"/>
          <p:cNvSpPr/>
          <p:nvPr/>
        </p:nvSpPr>
        <p:spPr bwMode="auto">
          <a:xfrm rot="7877267">
            <a:off x="5770364" y="3478875"/>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BBCF61"/>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8" name="AutoShape 10"/>
          <p:cNvSpPr/>
          <p:nvPr/>
        </p:nvSpPr>
        <p:spPr bwMode="auto">
          <a:xfrm rot="18485021" flipH="1">
            <a:off x="3195638" y="1469100"/>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A4CE9C"/>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9" name="AutoShape 11"/>
          <p:cNvSpPr/>
          <p:nvPr/>
        </p:nvSpPr>
        <p:spPr bwMode="auto">
          <a:xfrm rot="16105873" flipH="1">
            <a:off x="2913460" y="2428743"/>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E2A4C1"/>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10" name="AutoShape 12"/>
          <p:cNvSpPr/>
          <p:nvPr/>
        </p:nvSpPr>
        <p:spPr bwMode="auto">
          <a:xfrm rot="13722734" flipH="1">
            <a:off x="2968824" y="3478279"/>
            <a:ext cx="409575" cy="689372"/>
          </a:xfrm>
          <a:custGeom>
            <a:avLst/>
            <a:gdLst/>
            <a:ahLst/>
            <a:cxnLst/>
            <a:rect l="0" t="0" r="r" b="b"/>
            <a:pathLst>
              <a:path w="21600" h="21600">
                <a:moveTo>
                  <a:pt x="18901" y="14479"/>
                </a:moveTo>
                <a:cubicBezTo>
                  <a:pt x="18585" y="14853"/>
                  <a:pt x="18164" y="15198"/>
                  <a:pt x="17643" y="15507"/>
                </a:cubicBezTo>
                <a:cubicBezTo>
                  <a:pt x="16863" y="15971"/>
                  <a:pt x="15842" y="16353"/>
                  <a:pt x="14694" y="16618"/>
                </a:cubicBezTo>
                <a:cubicBezTo>
                  <a:pt x="13730" y="16841"/>
                  <a:pt x="12648" y="16980"/>
                  <a:pt x="11498" y="17019"/>
                </a:cubicBezTo>
                <a:lnTo>
                  <a:pt x="11498" y="16484"/>
                </a:lnTo>
                <a:lnTo>
                  <a:pt x="11498" y="15553"/>
                </a:lnTo>
                <a:lnTo>
                  <a:pt x="14727" y="13658"/>
                </a:lnTo>
                <a:cubicBezTo>
                  <a:pt x="14971" y="13514"/>
                  <a:pt x="14985" y="13280"/>
                  <a:pt x="14741" y="13136"/>
                </a:cubicBezTo>
                <a:cubicBezTo>
                  <a:pt x="14497" y="12992"/>
                  <a:pt x="14081" y="12992"/>
                  <a:pt x="13837" y="13136"/>
                </a:cubicBezTo>
                <a:lnTo>
                  <a:pt x="11498" y="14508"/>
                </a:lnTo>
                <a:lnTo>
                  <a:pt x="11498" y="14428"/>
                </a:lnTo>
                <a:lnTo>
                  <a:pt x="11498" y="10225"/>
                </a:lnTo>
                <a:lnTo>
                  <a:pt x="11498" y="8169"/>
                </a:lnTo>
                <a:cubicBezTo>
                  <a:pt x="11498" y="7937"/>
                  <a:pt x="11193" y="7749"/>
                  <a:pt x="10800" y="7749"/>
                </a:cubicBezTo>
                <a:cubicBezTo>
                  <a:pt x="10407" y="7749"/>
                  <a:pt x="10102" y="7937"/>
                  <a:pt x="10102" y="8169"/>
                </a:cubicBezTo>
                <a:lnTo>
                  <a:pt x="10102" y="10225"/>
                </a:lnTo>
                <a:lnTo>
                  <a:pt x="10102" y="11995"/>
                </a:lnTo>
                <a:lnTo>
                  <a:pt x="8593" y="10917"/>
                </a:lnTo>
                <a:cubicBezTo>
                  <a:pt x="8424" y="10797"/>
                  <a:pt x="8079" y="10806"/>
                  <a:pt x="7814" y="10937"/>
                </a:cubicBezTo>
                <a:cubicBezTo>
                  <a:pt x="7550" y="11068"/>
                  <a:pt x="7476" y="11271"/>
                  <a:pt x="7646" y="11391"/>
                </a:cubicBezTo>
                <a:lnTo>
                  <a:pt x="9858" y="12965"/>
                </a:lnTo>
                <a:cubicBezTo>
                  <a:pt x="9922" y="13011"/>
                  <a:pt x="10020" y="13038"/>
                  <a:pt x="10102" y="13047"/>
                </a:cubicBezTo>
                <a:lnTo>
                  <a:pt x="10102" y="14428"/>
                </a:lnTo>
                <a:lnTo>
                  <a:pt x="10102" y="14522"/>
                </a:lnTo>
                <a:lnTo>
                  <a:pt x="10102" y="16484"/>
                </a:lnTo>
                <a:lnTo>
                  <a:pt x="10102" y="17016"/>
                </a:lnTo>
                <a:cubicBezTo>
                  <a:pt x="9116" y="16979"/>
                  <a:pt x="8244" y="16872"/>
                  <a:pt x="7404" y="16701"/>
                </a:cubicBezTo>
                <a:cubicBezTo>
                  <a:pt x="5830" y="16383"/>
                  <a:pt x="4523" y="15851"/>
                  <a:pt x="3613" y="15186"/>
                </a:cubicBezTo>
                <a:cubicBezTo>
                  <a:pt x="3158" y="14853"/>
                  <a:pt x="2818" y="14488"/>
                  <a:pt x="2576" y="14095"/>
                </a:cubicBezTo>
                <a:cubicBezTo>
                  <a:pt x="2333" y="13702"/>
                  <a:pt x="2217" y="13282"/>
                  <a:pt x="2217" y="12834"/>
                </a:cubicBezTo>
                <a:cubicBezTo>
                  <a:pt x="2217" y="12826"/>
                  <a:pt x="2217" y="12818"/>
                  <a:pt x="2217" y="12810"/>
                </a:cubicBezTo>
                <a:cubicBezTo>
                  <a:pt x="2217" y="11109"/>
                  <a:pt x="2674" y="9576"/>
                  <a:pt x="3340" y="8230"/>
                </a:cubicBezTo>
                <a:cubicBezTo>
                  <a:pt x="4338" y="6210"/>
                  <a:pt x="5819" y="4613"/>
                  <a:pt x="7051" y="3525"/>
                </a:cubicBezTo>
                <a:cubicBezTo>
                  <a:pt x="7667" y="2981"/>
                  <a:pt x="8216" y="2565"/>
                  <a:pt x="8609" y="2287"/>
                </a:cubicBezTo>
                <a:cubicBezTo>
                  <a:pt x="8805" y="2149"/>
                  <a:pt x="8961" y="2045"/>
                  <a:pt x="9066" y="1977"/>
                </a:cubicBezTo>
                <a:cubicBezTo>
                  <a:pt x="9119" y="1943"/>
                  <a:pt x="9158" y="1918"/>
                  <a:pt x="9183" y="1902"/>
                </a:cubicBezTo>
                <a:cubicBezTo>
                  <a:pt x="9196" y="1894"/>
                  <a:pt x="9205" y="1895"/>
                  <a:pt x="9210" y="1892"/>
                </a:cubicBezTo>
                <a:lnTo>
                  <a:pt x="9219" y="1895"/>
                </a:lnTo>
                <a:lnTo>
                  <a:pt x="9198" y="1895"/>
                </a:lnTo>
                <a:lnTo>
                  <a:pt x="9198" y="1882"/>
                </a:lnTo>
                <a:lnTo>
                  <a:pt x="9207" y="1882"/>
                </a:lnTo>
                <a:lnTo>
                  <a:pt x="9212" y="1882"/>
                </a:lnTo>
                <a:lnTo>
                  <a:pt x="9215" y="1881"/>
                </a:lnTo>
                <a:cubicBezTo>
                  <a:pt x="9457" y="1737"/>
                  <a:pt x="9656" y="1619"/>
                  <a:pt x="9818" y="1531"/>
                </a:cubicBezTo>
                <a:cubicBezTo>
                  <a:pt x="9940" y="1465"/>
                  <a:pt x="10041" y="1416"/>
                  <a:pt x="10123" y="1381"/>
                </a:cubicBezTo>
                <a:cubicBezTo>
                  <a:pt x="10185" y="1355"/>
                  <a:pt x="10237" y="1337"/>
                  <a:pt x="10283" y="1323"/>
                </a:cubicBezTo>
                <a:cubicBezTo>
                  <a:pt x="10354" y="1303"/>
                  <a:pt x="10413" y="1316"/>
                  <a:pt x="10500" y="1305"/>
                </a:cubicBezTo>
                <a:cubicBezTo>
                  <a:pt x="10587" y="1294"/>
                  <a:pt x="10705" y="1312"/>
                  <a:pt x="10872" y="1312"/>
                </a:cubicBezTo>
                <a:lnTo>
                  <a:pt x="10875" y="1312"/>
                </a:lnTo>
                <a:lnTo>
                  <a:pt x="10885" y="1312"/>
                </a:lnTo>
                <a:cubicBezTo>
                  <a:pt x="11084" y="1312"/>
                  <a:pt x="11211" y="1297"/>
                  <a:pt x="11303" y="1311"/>
                </a:cubicBezTo>
                <a:cubicBezTo>
                  <a:pt x="11373" y="1322"/>
                  <a:pt x="11426" y="1321"/>
                  <a:pt x="11490" y="1341"/>
                </a:cubicBezTo>
                <a:cubicBezTo>
                  <a:pt x="11537" y="1356"/>
                  <a:pt x="11591" y="1369"/>
                  <a:pt x="11655" y="1397"/>
                </a:cubicBezTo>
                <a:cubicBezTo>
                  <a:pt x="11751" y="1438"/>
                  <a:pt x="11870" y="1477"/>
                  <a:pt x="12017" y="1559"/>
                </a:cubicBezTo>
                <a:cubicBezTo>
                  <a:pt x="12164" y="1641"/>
                  <a:pt x="12337" y="1749"/>
                  <a:pt x="12541" y="1846"/>
                </a:cubicBezTo>
                <a:lnTo>
                  <a:pt x="12484" y="1846"/>
                </a:lnTo>
                <a:lnTo>
                  <a:pt x="12484" y="1882"/>
                </a:lnTo>
                <a:lnTo>
                  <a:pt x="12517" y="1885"/>
                </a:lnTo>
                <a:cubicBezTo>
                  <a:pt x="12615" y="1944"/>
                  <a:pt x="14380" y="3016"/>
                  <a:pt x="16100" y="4902"/>
                </a:cubicBezTo>
                <a:cubicBezTo>
                  <a:pt x="16961" y="5845"/>
                  <a:pt x="17813" y="6991"/>
                  <a:pt x="18456" y="8316"/>
                </a:cubicBezTo>
                <a:cubicBezTo>
                  <a:pt x="19099" y="9641"/>
                  <a:pt x="19547" y="11145"/>
                  <a:pt x="19547" y="12810"/>
                </a:cubicBezTo>
                <a:lnTo>
                  <a:pt x="19547" y="12809"/>
                </a:lnTo>
                <a:cubicBezTo>
                  <a:pt x="19547" y="12818"/>
                  <a:pt x="19547" y="12826"/>
                  <a:pt x="19547" y="12834"/>
                </a:cubicBezTo>
                <a:cubicBezTo>
                  <a:pt x="19547" y="13431"/>
                  <a:pt x="19323" y="13980"/>
                  <a:pt x="18901" y="14479"/>
                </a:cubicBezTo>
                <a:close/>
                <a:moveTo>
                  <a:pt x="21600" y="12802"/>
                </a:moveTo>
                <a:lnTo>
                  <a:pt x="21600" y="12802"/>
                </a:lnTo>
                <a:cubicBezTo>
                  <a:pt x="21600" y="10973"/>
                  <a:pt x="21152" y="9320"/>
                  <a:pt x="20436" y="7872"/>
                </a:cubicBezTo>
                <a:cubicBezTo>
                  <a:pt x="19361" y="5700"/>
                  <a:pt x="17798" y="3990"/>
                  <a:pt x="16470" y="2817"/>
                </a:cubicBezTo>
                <a:cubicBezTo>
                  <a:pt x="15142" y="1644"/>
                  <a:pt x="14091" y="1008"/>
                  <a:pt x="14053" y="985"/>
                </a:cubicBezTo>
                <a:lnTo>
                  <a:pt x="14062" y="987"/>
                </a:lnTo>
                <a:cubicBezTo>
                  <a:pt x="13818" y="841"/>
                  <a:pt x="13606" y="712"/>
                  <a:pt x="13388" y="594"/>
                </a:cubicBezTo>
                <a:cubicBezTo>
                  <a:pt x="13224" y="505"/>
                  <a:pt x="13061" y="422"/>
                  <a:pt x="12879" y="345"/>
                </a:cubicBezTo>
                <a:cubicBezTo>
                  <a:pt x="12743" y="288"/>
                  <a:pt x="12599" y="235"/>
                  <a:pt x="12444" y="188"/>
                </a:cubicBezTo>
                <a:cubicBezTo>
                  <a:pt x="12211" y="118"/>
                  <a:pt x="11956" y="71"/>
                  <a:pt x="11693" y="39"/>
                </a:cubicBezTo>
                <a:cubicBezTo>
                  <a:pt x="11430" y="7"/>
                  <a:pt x="11162" y="0"/>
                  <a:pt x="10885" y="0"/>
                </a:cubicBezTo>
                <a:lnTo>
                  <a:pt x="10875" y="0"/>
                </a:lnTo>
                <a:lnTo>
                  <a:pt x="10872" y="0"/>
                </a:lnTo>
                <a:cubicBezTo>
                  <a:pt x="10544" y="0"/>
                  <a:pt x="10228" y="12"/>
                  <a:pt x="9919" y="59"/>
                </a:cubicBezTo>
                <a:cubicBezTo>
                  <a:pt x="9688" y="94"/>
                  <a:pt x="9465" y="143"/>
                  <a:pt x="9261" y="207"/>
                </a:cubicBezTo>
                <a:cubicBezTo>
                  <a:pt x="9108" y="255"/>
                  <a:pt x="8966" y="308"/>
                  <a:pt x="8832" y="366"/>
                </a:cubicBezTo>
                <a:cubicBezTo>
                  <a:pt x="8630" y="453"/>
                  <a:pt x="8448" y="548"/>
                  <a:pt x="8264" y="651"/>
                </a:cubicBezTo>
                <a:cubicBezTo>
                  <a:pt x="8080" y="753"/>
                  <a:pt x="7894" y="864"/>
                  <a:pt x="7688" y="987"/>
                </a:cubicBezTo>
                <a:lnTo>
                  <a:pt x="7691" y="986"/>
                </a:lnTo>
                <a:cubicBezTo>
                  <a:pt x="7640" y="1016"/>
                  <a:pt x="5762" y="2136"/>
                  <a:pt x="3872" y="4166"/>
                </a:cubicBezTo>
                <a:cubicBezTo>
                  <a:pt x="2927" y="5181"/>
                  <a:pt x="1959" y="6424"/>
                  <a:pt x="1243" y="7872"/>
                </a:cubicBezTo>
                <a:cubicBezTo>
                  <a:pt x="526" y="9320"/>
                  <a:pt x="0" y="10973"/>
                  <a:pt x="0" y="12802"/>
                </a:cubicBezTo>
                <a:cubicBezTo>
                  <a:pt x="0" y="12812"/>
                  <a:pt x="0" y="12823"/>
                  <a:pt x="0" y="12834"/>
                </a:cubicBezTo>
                <a:cubicBezTo>
                  <a:pt x="0" y="13629"/>
                  <a:pt x="336" y="14380"/>
                  <a:pt x="903" y="15048"/>
                </a:cubicBezTo>
                <a:cubicBezTo>
                  <a:pt x="1327" y="15550"/>
                  <a:pt x="1902" y="16005"/>
                  <a:pt x="2574" y="16404"/>
                </a:cubicBezTo>
                <a:cubicBezTo>
                  <a:pt x="3582" y="17004"/>
                  <a:pt x="4823" y="17477"/>
                  <a:pt x="6228" y="17802"/>
                </a:cubicBezTo>
                <a:cubicBezTo>
                  <a:pt x="7425" y="18079"/>
                  <a:pt x="8706" y="18246"/>
                  <a:pt x="10102" y="18290"/>
                </a:cubicBezTo>
                <a:lnTo>
                  <a:pt x="10102" y="19876"/>
                </a:lnTo>
                <a:cubicBezTo>
                  <a:pt x="9609" y="20026"/>
                  <a:pt x="9269" y="20333"/>
                  <a:pt x="9269" y="20689"/>
                </a:cubicBezTo>
                <a:cubicBezTo>
                  <a:pt x="9269" y="21192"/>
                  <a:pt x="9966" y="21600"/>
                  <a:pt x="10817" y="21600"/>
                </a:cubicBezTo>
                <a:cubicBezTo>
                  <a:pt x="11668" y="21600"/>
                  <a:pt x="12334" y="21192"/>
                  <a:pt x="12334" y="20689"/>
                </a:cubicBezTo>
                <a:cubicBezTo>
                  <a:pt x="12334" y="20341"/>
                  <a:pt x="11991" y="20039"/>
                  <a:pt x="11498" y="19886"/>
                </a:cubicBezTo>
                <a:lnTo>
                  <a:pt x="11498" y="18293"/>
                </a:lnTo>
                <a:cubicBezTo>
                  <a:pt x="12730" y="18258"/>
                  <a:pt x="13918" y="18126"/>
                  <a:pt x="15005" y="17906"/>
                </a:cubicBezTo>
                <a:cubicBezTo>
                  <a:pt x="16923" y="17517"/>
                  <a:pt x="18598" y="16858"/>
                  <a:pt x="19793" y="15987"/>
                </a:cubicBezTo>
                <a:cubicBezTo>
                  <a:pt x="20390" y="15552"/>
                  <a:pt x="20817" y="15063"/>
                  <a:pt x="21146" y="14532"/>
                </a:cubicBezTo>
                <a:cubicBezTo>
                  <a:pt x="21474" y="14002"/>
                  <a:pt x="21600" y="13430"/>
                  <a:pt x="21600" y="12834"/>
                </a:cubicBezTo>
                <a:cubicBezTo>
                  <a:pt x="21600" y="12823"/>
                  <a:pt x="21600" y="12812"/>
                  <a:pt x="21600" y="12802"/>
                </a:cubicBezTo>
                <a:close/>
                <a:moveTo>
                  <a:pt x="21600" y="12802"/>
                </a:moveTo>
              </a:path>
            </a:pathLst>
          </a:custGeom>
          <a:solidFill>
            <a:srgbClr val="BBCF61"/>
          </a:solidFill>
          <a:ln>
            <a:noFill/>
          </a:ln>
        </p:spPr>
        <p:txBody>
          <a:bodyPr lIns="0" tIns="0" rIns="0" bIns="0"/>
          <a:lstStyle/>
          <a:p>
            <a:pPr algn="ctr" defTabSz="914400" fontAlgn="base">
              <a:spcBef>
                <a:spcPct val="0"/>
              </a:spcBef>
              <a:spcAft>
                <a:spcPct val="0"/>
              </a:spcAft>
              <a:defRPr/>
            </a:pPr>
            <a:endParaRPr lang="en-US" sz="790" kern="0">
              <a:solidFill>
                <a:srgbClr val="2F3F4A"/>
              </a:solidFill>
              <a:latin typeface="Gill Sans" charset="0"/>
              <a:sym typeface="Gill Sans" charset="0"/>
            </a:endParaRPr>
          </a:p>
        </p:txBody>
      </p:sp>
      <p:sp>
        <p:nvSpPr>
          <p:cNvPr id="11" name="Rectangle 13"/>
          <p:cNvSpPr/>
          <p:nvPr/>
        </p:nvSpPr>
        <p:spPr bwMode="auto">
          <a:xfrm>
            <a:off x="6229350" y="1481005"/>
            <a:ext cx="2466976" cy="706577"/>
          </a:xfrm>
          <a:prstGeom prst="rect">
            <a:avLst/>
          </a:prstGeom>
          <a:noFill/>
          <a:ln>
            <a:noFill/>
          </a:ln>
        </p:spPr>
        <p:txBody>
          <a:bodyPr lIns="0" tIns="0" rIns="0" bIns="0" anchor="ctr"/>
          <a:lstStyle/>
          <a:p>
            <a:pP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2" name="Rectangle 14"/>
          <p:cNvSpPr/>
          <p:nvPr/>
        </p:nvSpPr>
        <p:spPr bwMode="auto">
          <a:xfrm>
            <a:off x="6472237" y="2495418"/>
            <a:ext cx="2414587" cy="547688"/>
          </a:xfrm>
          <a:prstGeom prst="rect">
            <a:avLst/>
          </a:prstGeom>
          <a:noFill/>
          <a:ln>
            <a:noFill/>
          </a:ln>
        </p:spPr>
        <p:txBody>
          <a:bodyPr lIns="0" tIns="0" rIns="0" bIns="0" anchor="ctr"/>
          <a:lstStyle/>
          <a:p>
            <a:pP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3" name="Rectangle 15"/>
          <p:cNvSpPr/>
          <p:nvPr/>
        </p:nvSpPr>
        <p:spPr bwMode="auto">
          <a:xfrm>
            <a:off x="6472237" y="3562218"/>
            <a:ext cx="2414588" cy="547688"/>
          </a:xfrm>
          <a:prstGeom prst="rect">
            <a:avLst/>
          </a:prstGeom>
          <a:noFill/>
          <a:ln>
            <a:noFill/>
          </a:ln>
        </p:spPr>
        <p:txBody>
          <a:bodyPr lIns="0" tIns="0" rIns="0" bIns="0" anchor="ctr"/>
          <a:lstStyle/>
          <a:p>
            <a:pP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 name="Rectangle 16"/>
          <p:cNvSpPr/>
          <p:nvPr/>
        </p:nvSpPr>
        <p:spPr bwMode="auto">
          <a:xfrm>
            <a:off x="266699" y="2495418"/>
            <a:ext cx="2409825" cy="692944"/>
          </a:xfrm>
          <a:prstGeom prst="rect">
            <a:avLst/>
          </a:prstGeom>
          <a:noFill/>
          <a:ln>
            <a:noFill/>
          </a:ln>
        </p:spPr>
        <p:txBody>
          <a:bodyPr lIns="0" tIns="0" rIns="0" bIns="0" anchor="ctr"/>
          <a:lstStyle/>
          <a:p>
            <a:pPr algn="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algn="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5" name="Rectangle 17"/>
          <p:cNvSpPr/>
          <p:nvPr/>
        </p:nvSpPr>
        <p:spPr bwMode="auto">
          <a:xfrm>
            <a:off x="266699" y="3562218"/>
            <a:ext cx="2409825" cy="692944"/>
          </a:xfrm>
          <a:prstGeom prst="rect">
            <a:avLst/>
          </a:prstGeom>
          <a:noFill/>
          <a:ln>
            <a:noFill/>
          </a:ln>
        </p:spPr>
        <p:txBody>
          <a:bodyPr lIns="0" tIns="0" rIns="0" bIns="0" anchor="ctr"/>
          <a:lstStyle/>
          <a:p>
            <a:pPr algn="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algn="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6" name="Rectangle 18"/>
          <p:cNvSpPr/>
          <p:nvPr/>
        </p:nvSpPr>
        <p:spPr bwMode="auto">
          <a:xfrm>
            <a:off x="420688" y="1481006"/>
            <a:ext cx="2498724" cy="692944"/>
          </a:xfrm>
          <a:prstGeom prst="rect">
            <a:avLst/>
          </a:prstGeom>
          <a:noFill/>
          <a:ln>
            <a:noFill/>
          </a:ln>
        </p:spPr>
        <p:txBody>
          <a:bodyPr lIns="0" tIns="0" rIns="0" bIns="0" anchor="ctr"/>
          <a:lstStyle/>
          <a:p>
            <a:pPr algn="r" defTabSz="914400" fontAlgn="base">
              <a:spcBef>
                <a:spcPct val="0"/>
              </a:spcBef>
              <a:spcAft>
                <a:spcPct val="0"/>
              </a:spcAft>
              <a:defRPr/>
            </a:pPr>
            <a:r>
              <a:rPr lang="zh-CN" altLang="en-US" sz="1200" b="1" kern="0" dirty="0">
                <a:gradFill>
                  <a:gsLst>
                    <a:gs pos="0">
                      <a:prstClr val="black">
                        <a:lumMod val="75000"/>
                        <a:lumOff val="25000"/>
                      </a:prstClr>
                    </a:gs>
                    <a:gs pos="100000">
                      <a:prstClr val="black">
                        <a:lumMod val="85000"/>
                        <a:lumOff val="15000"/>
                      </a:prstClr>
                    </a:gs>
                  </a:gsLst>
                  <a:lin ang="5400000" scaled="0"/>
                </a:gradFill>
                <a:latin typeface="微软雅黑" panose="020B0503020204020204" charset="-122"/>
                <a:ea typeface="微软雅黑" panose="020B0503020204020204" charset="-122"/>
                <a:cs typeface="Clear Sans" panose="020B0503030202020304" pitchFamily="34" charset="0"/>
              </a:rPr>
              <a:t>填写工作名称</a:t>
            </a:r>
          </a:p>
          <a:p>
            <a:pPr algn="r" defTabSz="914400">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6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2600"/>
                            </p:stCondLst>
                            <p:childTnLst>
                              <p:par>
                                <p:cTn id="14" presetID="53" presetClass="entr" presetSubtype="52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fltVal val="0.5"/>
                                          </p:val>
                                        </p:tav>
                                        <p:tav tm="100000">
                                          <p:val>
                                            <p:strVal val="#ppt_x"/>
                                          </p:val>
                                        </p:tav>
                                      </p:tavLst>
                                    </p:anim>
                                    <p:anim calcmode="lin" valueType="num">
                                      <p:cBhvr>
                                        <p:cTn id="34" dur="500" fill="hold"/>
                                        <p:tgtEl>
                                          <p:spTgt spid="10"/>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anim calcmode="lin" valueType="num">
                                      <p:cBhvr>
                                        <p:cTn id="54" dur="500" fill="hold"/>
                                        <p:tgtEl>
                                          <p:spTgt spid="5"/>
                                        </p:tgtEl>
                                        <p:attrNameLst>
                                          <p:attrName>ppt_x</p:attrName>
                                        </p:attrNameLst>
                                      </p:cBhvr>
                                      <p:tavLst>
                                        <p:tav tm="0">
                                          <p:val>
                                            <p:fltVal val="0.5"/>
                                          </p:val>
                                        </p:tav>
                                        <p:tav tm="100000">
                                          <p:val>
                                            <p:strVal val="#ppt_x"/>
                                          </p:val>
                                        </p:tav>
                                      </p:tavLst>
                                    </p:anim>
                                    <p:anim calcmode="lin" valueType="num">
                                      <p:cBhvr>
                                        <p:cTn id="55" dur="500" fill="hold"/>
                                        <p:tgtEl>
                                          <p:spTgt spid="5"/>
                                        </p:tgtEl>
                                        <p:attrNameLst>
                                          <p:attrName>ppt_y</p:attrName>
                                        </p:attrNameLst>
                                      </p:cBhvr>
                                      <p:tavLst>
                                        <p:tav tm="0">
                                          <p:val>
                                            <p:fltVal val="0.5"/>
                                          </p:val>
                                        </p:tav>
                                        <p:tav tm="100000">
                                          <p:val>
                                            <p:strVal val="#ppt_y"/>
                                          </p:val>
                                        </p:tav>
                                      </p:tavLst>
                                    </p:anim>
                                  </p:childTnLst>
                                </p:cTn>
                              </p:par>
                            </p:childTnLst>
                          </p:cTn>
                        </p:par>
                        <p:par>
                          <p:cTn id="56" fill="hold">
                            <p:stCondLst>
                              <p:cond delay="3100"/>
                            </p:stCondLst>
                            <p:childTnLst>
                              <p:par>
                                <p:cTn id="57" presetID="1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ppt_x</p:attrName>
                                        </p:attrNameLst>
                                      </p:cBhvr>
                                      <p:tavLst>
                                        <p:tav tm="0">
                                          <p:val>
                                            <p:strVal val="#ppt_x+#ppt_w*1.125000"/>
                                          </p:val>
                                        </p:tav>
                                        <p:tav tm="100000">
                                          <p:val>
                                            <p:strVal val="#ppt_x"/>
                                          </p:val>
                                        </p:tav>
                                      </p:tavLst>
                                    </p:anim>
                                    <p:animEffect transition="in" filter="wipe(left)">
                                      <p:cBhvr>
                                        <p:cTn id="60" dur="500"/>
                                        <p:tgtEl>
                                          <p:spTgt spid="16"/>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ppt_x</p:attrName>
                                        </p:attrNameLst>
                                      </p:cBhvr>
                                      <p:tavLst>
                                        <p:tav tm="0">
                                          <p:val>
                                            <p:strVal val="#ppt_x-#ppt_w*1.125000"/>
                                          </p:val>
                                        </p:tav>
                                        <p:tav tm="100000">
                                          <p:val>
                                            <p:strVal val="#ppt_x"/>
                                          </p:val>
                                        </p:tav>
                                      </p:tavLst>
                                    </p:anim>
                                    <p:animEffect transition="in" filter="wipe(right)">
                                      <p:cBhvr>
                                        <p:cTn id="64" dur="500"/>
                                        <p:tgtEl>
                                          <p:spTgt spid="11"/>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ppt_x</p:attrName>
                                        </p:attrNameLst>
                                      </p:cBhvr>
                                      <p:tavLst>
                                        <p:tav tm="0">
                                          <p:val>
                                            <p:strVal val="#ppt_x+#ppt_w*1.125000"/>
                                          </p:val>
                                        </p:tav>
                                        <p:tav tm="100000">
                                          <p:val>
                                            <p:strVal val="#ppt_x"/>
                                          </p:val>
                                        </p:tav>
                                      </p:tavLst>
                                    </p:anim>
                                    <p:animEffect transition="in" filter="wipe(left)">
                                      <p:cBhvr>
                                        <p:cTn id="68" dur="500"/>
                                        <p:tgtEl>
                                          <p:spTgt spid="14"/>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p:tgtEl>
                                          <p:spTgt spid="12"/>
                                        </p:tgtEl>
                                        <p:attrNameLst>
                                          <p:attrName>ppt_x</p:attrName>
                                        </p:attrNameLst>
                                      </p:cBhvr>
                                      <p:tavLst>
                                        <p:tav tm="0">
                                          <p:val>
                                            <p:strVal val="#ppt_x-#ppt_w*1.125000"/>
                                          </p:val>
                                        </p:tav>
                                        <p:tav tm="100000">
                                          <p:val>
                                            <p:strVal val="#ppt_x"/>
                                          </p:val>
                                        </p:tav>
                                      </p:tavLst>
                                    </p:anim>
                                    <p:animEffect transition="in" filter="wipe(right)">
                                      <p:cBhvr>
                                        <p:cTn id="72" dur="500"/>
                                        <p:tgtEl>
                                          <p:spTgt spid="12"/>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ppt_x</p:attrName>
                                        </p:attrNameLst>
                                      </p:cBhvr>
                                      <p:tavLst>
                                        <p:tav tm="0">
                                          <p:val>
                                            <p:strVal val="#ppt_x+#ppt_w*1.125000"/>
                                          </p:val>
                                        </p:tav>
                                        <p:tav tm="100000">
                                          <p:val>
                                            <p:strVal val="#ppt_x"/>
                                          </p:val>
                                        </p:tav>
                                      </p:tavLst>
                                    </p:anim>
                                    <p:animEffect transition="in" filter="wipe(left)">
                                      <p:cBhvr>
                                        <p:cTn id="76" dur="500"/>
                                        <p:tgtEl>
                                          <p:spTgt spid="15"/>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p:tgtEl>
                                          <p:spTgt spid="13"/>
                                        </p:tgtEl>
                                        <p:attrNameLst>
                                          <p:attrName>ppt_x</p:attrName>
                                        </p:attrNameLst>
                                      </p:cBhvr>
                                      <p:tavLst>
                                        <p:tav tm="0">
                                          <p:val>
                                            <p:strVal val="#ppt_x-#ppt_w*1.125000"/>
                                          </p:val>
                                        </p:tav>
                                        <p:tav tm="100000">
                                          <p:val>
                                            <p:strVal val="#ppt_x"/>
                                          </p:val>
                                        </p:tav>
                                      </p:tavLst>
                                    </p:anim>
                                    <p:animEffect transition="in" filter="wipe(right)">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94421" y="308107"/>
            <a:ext cx="2292935" cy="34624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3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单击添加标题内容</a:t>
            </a:r>
          </a:p>
        </p:txBody>
      </p:sp>
      <p:grpSp>
        <p:nvGrpSpPr>
          <p:cNvPr id="3" name="组合 2"/>
          <p:cNvGrpSpPr/>
          <p:nvPr/>
        </p:nvGrpSpPr>
        <p:grpSpPr>
          <a:xfrm>
            <a:off x="2498340" y="1723501"/>
            <a:ext cx="1466850" cy="1466850"/>
            <a:chOff x="2652626" y="1481041"/>
            <a:chExt cx="1466850" cy="1466850"/>
          </a:xfrm>
        </p:grpSpPr>
        <p:sp>
          <p:nvSpPr>
            <p:cNvPr id="5" name="空心弧 4"/>
            <p:cNvSpPr/>
            <p:nvPr/>
          </p:nvSpPr>
          <p:spPr>
            <a:xfrm rot="2700000">
              <a:off x="2652626" y="1481041"/>
              <a:ext cx="1466850" cy="1466850"/>
            </a:xfrm>
            <a:prstGeom prst="blockArc">
              <a:avLst>
                <a:gd name="adj1" fmla="val 241812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6" name="椭圆 5"/>
            <p:cNvSpPr/>
            <p:nvPr/>
          </p:nvSpPr>
          <p:spPr>
            <a:xfrm rot="2700000">
              <a:off x="2938063" y="1766477"/>
              <a:ext cx="897491" cy="897491"/>
            </a:xfrm>
            <a:prstGeom prst="ellipse">
              <a:avLst/>
            </a:prstGeom>
            <a:solidFill>
              <a:srgbClr val="BBCF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7" name="Freeform 18"/>
            <p:cNvSpPr>
              <a:spLocks noEditPoints="1"/>
            </p:cNvSpPr>
            <p:nvPr/>
          </p:nvSpPr>
          <p:spPr bwMode="black">
            <a:xfrm>
              <a:off x="3169842" y="2021097"/>
              <a:ext cx="445962" cy="33577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6" tIns="34294" rIns="68586" bIns="34294" numCol="1" anchor="t" anchorCtr="0" compatLnSpc="1"/>
            <a:lstStyle/>
            <a:p>
              <a:endParaRPr lang="en-US" sz="12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3361959" y="2637974"/>
            <a:ext cx="1466850" cy="1466850"/>
            <a:chOff x="3516244" y="2395514"/>
            <a:chExt cx="1466850" cy="1466850"/>
          </a:xfrm>
        </p:grpSpPr>
        <p:sp>
          <p:nvSpPr>
            <p:cNvPr id="9" name="空心弧 8"/>
            <p:cNvSpPr/>
            <p:nvPr/>
          </p:nvSpPr>
          <p:spPr>
            <a:xfrm rot="2700000" flipH="1" flipV="1">
              <a:off x="3516244" y="2395514"/>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0" name="椭圆 9"/>
            <p:cNvSpPr/>
            <p:nvPr/>
          </p:nvSpPr>
          <p:spPr>
            <a:xfrm rot="2700000">
              <a:off x="3802438" y="2680194"/>
              <a:ext cx="897491" cy="897491"/>
            </a:xfrm>
            <a:prstGeom prst="ellipse">
              <a:avLst/>
            </a:prstGeom>
            <a:solidFill>
              <a:srgbClr val="7F8E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pic>
          <p:nvPicPr>
            <p:cNvPr id="11" name="Picture 2" descr="C:\Users\kelleyc\Desktop\untitled3.png"/>
            <p:cNvPicPr>
              <a:picLocks noChangeAspect="1" noChangeArrowheads="1"/>
            </p:cNvPicPr>
            <p:nvPr/>
          </p:nvPicPr>
          <p:blipFill>
            <a:blip r:embed="rId2" cstate="screen"/>
            <a:srcRect/>
            <a:stretch>
              <a:fillRect/>
            </a:stretch>
          </p:blipFill>
          <p:spPr bwMode="auto">
            <a:xfrm>
              <a:off x="4035782" y="2899952"/>
              <a:ext cx="432590" cy="43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4197123" y="1695047"/>
            <a:ext cx="1466850" cy="1466850"/>
            <a:chOff x="4351408" y="1452587"/>
            <a:chExt cx="1466850" cy="1466850"/>
          </a:xfrm>
        </p:grpSpPr>
        <p:sp>
          <p:nvSpPr>
            <p:cNvPr id="13" name="空心弧 12"/>
            <p:cNvSpPr/>
            <p:nvPr/>
          </p:nvSpPr>
          <p:spPr>
            <a:xfrm rot="2700000">
              <a:off x="4351408" y="1452587"/>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4" name="椭圆 13"/>
            <p:cNvSpPr/>
            <p:nvPr/>
          </p:nvSpPr>
          <p:spPr>
            <a:xfrm rot="2700000">
              <a:off x="4634575" y="1737267"/>
              <a:ext cx="897491" cy="897491"/>
            </a:xfrm>
            <a:prstGeom prst="ellipse">
              <a:avLst/>
            </a:prstGeom>
            <a:solidFill>
              <a:srgbClr val="E2A4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5" name="Freeform 217"/>
            <p:cNvSpPr>
              <a:spLocks noChangeAspect="1" noEditPoints="1"/>
            </p:cNvSpPr>
            <p:nvPr/>
          </p:nvSpPr>
          <p:spPr bwMode="auto">
            <a:xfrm>
              <a:off x="4899696" y="1991506"/>
              <a:ext cx="367247" cy="365369"/>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5059227" y="2611034"/>
            <a:ext cx="1466850" cy="1466850"/>
            <a:chOff x="5213513" y="2368574"/>
            <a:chExt cx="1466850" cy="1466850"/>
          </a:xfrm>
        </p:grpSpPr>
        <p:sp>
          <p:nvSpPr>
            <p:cNvPr id="17" name="空心弧 16"/>
            <p:cNvSpPr/>
            <p:nvPr/>
          </p:nvSpPr>
          <p:spPr>
            <a:xfrm rot="2700000" flipH="1" flipV="1">
              <a:off x="5213513" y="2368574"/>
              <a:ext cx="1466850" cy="1466850"/>
            </a:xfrm>
            <a:prstGeom prst="blockArc">
              <a:avLst>
                <a:gd name="adj1" fmla="val 238320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8" name="椭圆 17"/>
            <p:cNvSpPr/>
            <p:nvPr/>
          </p:nvSpPr>
          <p:spPr>
            <a:xfrm rot="2700000">
              <a:off x="5496679" y="2653254"/>
              <a:ext cx="897491" cy="897491"/>
            </a:xfrm>
            <a:prstGeom prst="ellipse">
              <a:avLst/>
            </a:prstGeom>
            <a:solidFill>
              <a:srgbClr val="A4CE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pic>
          <p:nvPicPr>
            <p:cNvPr id="19" name="Picture 10" descr="C:\Users\Jonahs\Dropbox\Projects SCOTT\MEET Windows Azure\source\Background\tile-icon-network.png"/>
            <p:cNvPicPr>
              <a:picLocks noChangeAspect="1" noChangeArrowheads="1"/>
            </p:cNvPicPr>
            <p:nvPr/>
          </p:nvPicPr>
          <p:blipFill>
            <a:blip r:embed="rId3" cstate="screen"/>
            <a:srcRect/>
            <a:stretch>
              <a:fillRect/>
            </a:stretch>
          </p:blipFill>
          <p:spPr bwMode="auto">
            <a:xfrm>
              <a:off x="5728102" y="2873594"/>
              <a:ext cx="456929" cy="4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5589085" y="1227797"/>
            <a:ext cx="2233635" cy="808615"/>
            <a:chOff x="5243359" y="1010094"/>
            <a:chExt cx="2233635" cy="808615"/>
          </a:xfrm>
        </p:grpSpPr>
        <p:sp>
          <p:nvSpPr>
            <p:cNvPr id="21" name="椭圆 20"/>
            <p:cNvSpPr/>
            <p:nvPr/>
          </p:nvSpPr>
          <p:spPr bwMode="auto">
            <a:xfrm>
              <a:off x="5243359" y="1057718"/>
              <a:ext cx="180000" cy="180000"/>
            </a:xfrm>
            <a:prstGeom prst="ellipse">
              <a:avLst/>
            </a:prstGeom>
            <a:solidFill>
              <a:srgbClr val="E2A4C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800">
                <a:solidFill>
                  <a:schemeClr val="tx1">
                    <a:lumMod val="75000"/>
                    <a:lumOff val="25000"/>
                  </a:schemeClr>
                </a:solidFill>
                <a:latin typeface="微软雅黑" panose="020B0503020204020204" charset="-122"/>
                <a:ea typeface="微软雅黑" panose="020B0503020204020204" charset="-122"/>
              </a:endParaRPr>
            </a:p>
          </p:txBody>
        </p:sp>
        <p:grpSp>
          <p:nvGrpSpPr>
            <p:cNvPr id="22" name="说明文字"/>
            <p:cNvGrpSpPr/>
            <p:nvPr/>
          </p:nvGrpSpPr>
          <p:grpSpPr>
            <a:xfrm>
              <a:off x="5466166" y="1010094"/>
              <a:ext cx="2010828" cy="808615"/>
              <a:chOff x="905242" y="1379053"/>
              <a:chExt cx="2084247" cy="838137"/>
            </a:xfrm>
          </p:grpSpPr>
          <p:sp>
            <p:nvSpPr>
              <p:cNvPr id="23" name="TextBox 35"/>
              <p:cNvSpPr txBox="1"/>
              <p:nvPr/>
            </p:nvSpPr>
            <p:spPr>
              <a:xfrm>
                <a:off x="909042" y="1379053"/>
                <a:ext cx="2080447" cy="287112"/>
              </a:xfrm>
              <a:prstGeom prst="rect">
                <a:avLst/>
              </a:prstGeom>
              <a:noFill/>
            </p:spPr>
            <p:txBody>
              <a:bodyPr wrap="square" rtlCol="0">
                <a:spAutoFit/>
              </a:bodyPr>
              <a:lstStyle/>
              <a:p>
                <a:r>
                  <a:rPr lang="zh-CN" altLang="en-US" sz="1200" b="1">
                    <a:solidFill>
                      <a:schemeClr val="tx1">
                        <a:lumMod val="75000"/>
                        <a:lumOff val="25000"/>
                      </a:schemeClr>
                    </a:solidFill>
                    <a:latin typeface="微软雅黑" panose="020B0503020204020204" charset="-122"/>
                    <a:ea typeface="微软雅黑" panose="020B0503020204020204" charset="-122"/>
                  </a:rPr>
                  <a:t>请在此处添加小标题</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4" name="TextBox 36"/>
              <p:cNvSpPr txBox="1"/>
              <p:nvPr/>
            </p:nvSpPr>
            <p:spPr>
              <a:xfrm>
                <a:off x="905242" y="1619040"/>
                <a:ext cx="1919240" cy="598150"/>
              </a:xfrm>
              <a:prstGeom prst="rect">
                <a:avLst/>
              </a:prstGeom>
              <a:noFill/>
            </p:spPr>
            <p:txBody>
              <a:bodyPr wrap="square" rtlCol="0">
                <a:spAutoFit/>
              </a:bodyPr>
              <a:lstStyle/>
              <a:p>
                <a:pPr algn="just">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rPr>
                  <a:t>请在此处添加正文内容，根据需要调整字体与字号。</a:t>
                </a:r>
              </a:p>
            </p:txBody>
          </p:sp>
        </p:grpSp>
      </p:grpSp>
      <p:grpSp>
        <p:nvGrpSpPr>
          <p:cNvPr id="25" name="组合 24"/>
          <p:cNvGrpSpPr/>
          <p:nvPr/>
        </p:nvGrpSpPr>
        <p:grpSpPr>
          <a:xfrm>
            <a:off x="6647753" y="2845904"/>
            <a:ext cx="2037593" cy="780082"/>
            <a:chOff x="5243359" y="1010092"/>
            <a:chExt cx="2037593" cy="780082"/>
          </a:xfrm>
        </p:grpSpPr>
        <p:sp>
          <p:nvSpPr>
            <p:cNvPr id="26" name="椭圆 25"/>
            <p:cNvSpPr/>
            <p:nvPr/>
          </p:nvSpPr>
          <p:spPr bwMode="auto">
            <a:xfrm>
              <a:off x="5243359" y="1057718"/>
              <a:ext cx="180000" cy="180000"/>
            </a:xfrm>
            <a:prstGeom prst="ellipse">
              <a:avLst/>
            </a:prstGeom>
            <a:solidFill>
              <a:srgbClr val="A4CE9C"/>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800">
                <a:solidFill>
                  <a:schemeClr val="tx1">
                    <a:lumMod val="75000"/>
                    <a:lumOff val="25000"/>
                  </a:schemeClr>
                </a:solidFill>
                <a:latin typeface="微软雅黑" panose="020B0503020204020204" charset="-122"/>
                <a:ea typeface="微软雅黑" panose="020B0503020204020204" charset="-122"/>
              </a:endParaRPr>
            </a:p>
          </p:txBody>
        </p:sp>
        <p:grpSp>
          <p:nvGrpSpPr>
            <p:cNvPr id="27" name="说明文字"/>
            <p:cNvGrpSpPr/>
            <p:nvPr/>
          </p:nvGrpSpPr>
          <p:grpSpPr>
            <a:xfrm>
              <a:off x="5466165" y="1010092"/>
              <a:ext cx="1814787" cy="780082"/>
              <a:chOff x="905241" y="1379053"/>
              <a:chExt cx="1881048" cy="808563"/>
            </a:xfrm>
          </p:grpSpPr>
          <p:sp>
            <p:nvSpPr>
              <p:cNvPr id="28" name="TextBox 35"/>
              <p:cNvSpPr txBox="1"/>
              <p:nvPr/>
            </p:nvSpPr>
            <p:spPr>
              <a:xfrm>
                <a:off x="909042" y="1379053"/>
                <a:ext cx="1877247" cy="287112"/>
              </a:xfrm>
              <a:prstGeom prst="rect">
                <a:avLst/>
              </a:prstGeom>
              <a:noFill/>
            </p:spPr>
            <p:txBody>
              <a:bodyPr wrap="square" rtlCol="0">
                <a:spAutoFit/>
              </a:bodyPr>
              <a:lstStyle/>
              <a:p>
                <a:r>
                  <a:rPr lang="zh-CN" altLang="en-US" sz="1200" b="1">
                    <a:solidFill>
                      <a:schemeClr val="tx1">
                        <a:lumMod val="75000"/>
                        <a:lumOff val="25000"/>
                      </a:schemeClr>
                    </a:solidFill>
                    <a:latin typeface="微软雅黑" panose="020B0503020204020204" charset="-122"/>
                    <a:ea typeface="微软雅黑" panose="020B0503020204020204" charset="-122"/>
                  </a:rPr>
                  <a:t>请在此处添加小标题</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9" name="TextBox 36"/>
              <p:cNvSpPr txBox="1"/>
              <p:nvPr/>
            </p:nvSpPr>
            <p:spPr>
              <a:xfrm>
                <a:off x="905241" y="1619040"/>
                <a:ext cx="1881048" cy="568576"/>
              </a:xfrm>
              <a:prstGeom prst="rect">
                <a:avLst/>
              </a:prstGeom>
              <a:noFill/>
            </p:spPr>
            <p:txBody>
              <a:bodyPr wrap="square" rtlCol="0">
                <a:spAutoFit/>
              </a:bodyPr>
              <a:lstStyle/>
              <a:p>
                <a:pPr algn="just">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rPr>
                  <a:t>请在此处添加正文内容，根据需要调整字体与字号。</a:t>
                </a:r>
              </a:p>
            </p:txBody>
          </p:sp>
        </p:grpSp>
      </p:grpSp>
      <p:grpSp>
        <p:nvGrpSpPr>
          <p:cNvPr id="30" name="组合 29"/>
          <p:cNvGrpSpPr/>
          <p:nvPr/>
        </p:nvGrpSpPr>
        <p:grpSpPr>
          <a:xfrm>
            <a:off x="350989" y="1891155"/>
            <a:ext cx="2014594" cy="780082"/>
            <a:chOff x="5466165" y="1010092"/>
            <a:chExt cx="2014594" cy="780082"/>
          </a:xfrm>
        </p:grpSpPr>
        <p:sp>
          <p:nvSpPr>
            <p:cNvPr id="31" name="椭圆 30"/>
            <p:cNvSpPr/>
            <p:nvPr/>
          </p:nvSpPr>
          <p:spPr bwMode="auto">
            <a:xfrm>
              <a:off x="7300759" y="1057718"/>
              <a:ext cx="180000" cy="180000"/>
            </a:xfrm>
            <a:prstGeom prst="ellipse">
              <a:avLst/>
            </a:prstGeom>
            <a:solidFill>
              <a:srgbClr val="BBCF6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800">
                <a:solidFill>
                  <a:schemeClr val="tx1">
                    <a:lumMod val="75000"/>
                    <a:lumOff val="25000"/>
                  </a:schemeClr>
                </a:solidFill>
                <a:latin typeface="微软雅黑" panose="020B0503020204020204" charset="-122"/>
                <a:ea typeface="微软雅黑" panose="020B0503020204020204" charset="-122"/>
              </a:endParaRPr>
            </a:p>
          </p:txBody>
        </p:sp>
        <p:grpSp>
          <p:nvGrpSpPr>
            <p:cNvPr id="32" name="说明文字"/>
            <p:cNvGrpSpPr/>
            <p:nvPr/>
          </p:nvGrpSpPr>
          <p:grpSpPr>
            <a:xfrm>
              <a:off x="5466165" y="1010092"/>
              <a:ext cx="1814787" cy="780082"/>
              <a:chOff x="905241" y="1379053"/>
              <a:chExt cx="1881048" cy="808563"/>
            </a:xfrm>
          </p:grpSpPr>
          <p:sp>
            <p:nvSpPr>
              <p:cNvPr id="33" name="TextBox 35"/>
              <p:cNvSpPr txBox="1"/>
              <p:nvPr/>
            </p:nvSpPr>
            <p:spPr>
              <a:xfrm>
                <a:off x="909042" y="1379053"/>
                <a:ext cx="1877247" cy="287112"/>
              </a:xfrm>
              <a:prstGeom prst="rect">
                <a:avLst/>
              </a:prstGeom>
              <a:noFill/>
            </p:spPr>
            <p:txBody>
              <a:bodyPr wrap="square" rtlCol="0">
                <a:spAutoFit/>
              </a:bodyPr>
              <a:lstStyle/>
              <a:p>
                <a:pPr algn="r"/>
                <a:r>
                  <a:rPr lang="zh-CN" altLang="en-US" sz="1200" b="1">
                    <a:solidFill>
                      <a:schemeClr val="tx1">
                        <a:lumMod val="75000"/>
                        <a:lumOff val="25000"/>
                      </a:schemeClr>
                    </a:solidFill>
                    <a:latin typeface="微软雅黑" panose="020B0503020204020204" charset="-122"/>
                    <a:ea typeface="微软雅黑" panose="020B0503020204020204" charset="-122"/>
                  </a:rPr>
                  <a:t>请在此处添加小标题</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34" name="TextBox 36"/>
              <p:cNvSpPr txBox="1"/>
              <p:nvPr/>
            </p:nvSpPr>
            <p:spPr>
              <a:xfrm>
                <a:off x="905241" y="1619040"/>
                <a:ext cx="1881048" cy="568576"/>
              </a:xfrm>
              <a:prstGeom prst="rect">
                <a:avLst/>
              </a:prstGeom>
              <a:noFill/>
            </p:spPr>
            <p:txBody>
              <a:bodyPr wrap="square" rtlCol="0">
                <a:spAutoFit/>
              </a:bodyPr>
              <a:lstStyle/>
              <a:p>
                <a:pPr algn="just">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rPr>
                  <a:t>请在此处添加正文内容，根据需要调整字体与字号。</a:t>
                </a:r>
              </a:p>
            </p:txBody>
          </p:sp>
        </p:grpSp>
      </p:grpSp>
      <p:grpSp>
        <p:nvGrpSpPr>
          <p:cNvPr id="35" name="组合 34"/>
          <p:cNvGrpSpPr/>
          <p:nvPr/>
        </p:nvGrpSpPr>
        <p:grpSpPr>
          <a:xfrm>
            <a:off x="1057560" y="3542264"/>
            <a:ext cx="2115513" cy="804704"/>
            <a:chOff x="5365246" y="1010095"/>
            <a:chExt cx="2115513" cy="804704"/>
          </a:xfrm>
        </p:grpSpPr>
        <p:sp>
          <p:nvSpPr>
            <p:cNvPr id="36" name="椭圆 35"/>
            <p:cNvSpPr/>
            <p:nvPr/>
          </p:nvSpPr>
          <p:spPr bwMode="auto">
            <a:xfrm>
              <a:off x="7300759" y="1057718"/>
              <a:ext cx="180000" cy="180000"/>
            </a:xfrm>
            <a:prstGeom prst="ellipse">
              <a:avLst/>
            </a:prstGeom>
            <a:solidFill>
              <a:srgbClr val="7F8EC0"/>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800">
                <a:solidFill>
                  <a:schemeClr val="tx1">
                    <a:lumMod val="75000"/>
                    <a:lumOff val="25000"/>
                  </a:schemeClr>
                </a:solidFill>
                <a:latin typeface="微软雅黑" panose="020B0503020204020204" charset="-122"/>
                <a:ea typeface="微软雅黑" panose="020B0503020204020204" charset="-122"/>
              </a:endParaRPr>
            </a:p>
          </p:txBody>
        </p:sp>
        <p:grpSp>
          <p:nvGrpSpPr>
            <p:cNvPr id="37" name="说明文字"/>
            <p:cNvGrpSpPr/>
            <p:nvPr/>
          </p:nvGrpSpPr>
          <p:grpSpPr>
            <a:xfrm>
              <a:off x="5365246" y="1010095"/>
              <a:ext cx="1915706" cy="804704"/>
              <a:chOff x="800637" y="1379053"/>
              <a:chExt cx="1985652" cy="834083"/>
            </a:xfrm>
          </p:grpSpPr>
          <p:sp>
            <p:nvSpPr>
              <p:cNvPr id="38" name="TextBox 35"/>
              <p:cNvSpPr txBox="1"/>
              <p:nvPr/>
            </p:nvSpPr>
            <p:spPr>
              <a:xfrm>
                <a:off x="909042" y="1379053"/>
                <a:ext cx="1877247" cy="287112"/>
              </a:xfrm>
              <a:prstGeom prst="rect">
                <a:avLst/>
              </a:prstGeom>
              <a:noFill/>
            </p:spPr>
            <p:txBody>
              <a:bodyPr wrap="square" rtlCol="0">
                <a:spAutoFit/>
              </a:bodyPr>
              <a:lstStyle/>
              <a:p>
                <a:pPr algn="r"/>
                <a:r>
                  <a:rPr lang="zh-CN" altLang="en-US" sz="1200" b="1">
                    <a:solidFill>
                      <a:schemeClr val="tx1">
                        <a:lumMod val="75000"/>
                        <a:lumOff val="25000"/>
                      </a:schemeClr>
                    </a:solidFill>
                    <a:latin typeface="微软雅黑" panose="020B0503020204020204" charset="-122"/>
                    <a:ea typeface="微软雅黑" panose="020B0503020204020204" charset="-122"/>
                  </a:rPr>
                  <a:t>请在此处添加小标题</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39" name="TextBox 36"/>
              <p:cNvSpPr txBox="1"/>
              <p:nvPr/>
            </p:nvSpPr>
            <p:spPr>
              <a:xfrm>
                <a:off x="800637" y="1614986"/>
                <a:ext cx="1905493" cy="598150"/>
              </a:xfrm>
              <a:prstGeom prst="rect">
                <a:avLst/>
              </a:prstGeom>
              <a:noFill/>
            </p:spPr>
            <p:txBody>
              <a:bodyPr wrap="square" rtlCol="0">
                <a:spAutoFit/>
              </a:bodyPr>
              <a:lstStyle/>
              <a:p>
                <a:pPr algn="just">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rPr>
                  <a:t>请在此处添加正文内容，根据需要调整字体与字号。</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0-#ppt_w/2"/>
                                          </p:val>
                                        </p:tav>
                                        <p:tav tm="100000">
                                          <p:val>
                                            <p:strVal val="#ppt_x"/>
                                          </p:val>
                                        </p:tav>
                                      </p:tavLst>
                                    </p:anim>
                                    <p:anim calcmode="lin" valueType="num">
                                      <p:cBhvr additive="base">
                                        <p:cTn id="32" dur="10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1+#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3" y="1268736"/>
            <a:ext cx="1727598" cy="17275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22"/>
          <p:cNvSpPr txBox="1"/>
          <p:nvPr/>
        </p:nvSpPr>
        <p:spPr>
          <a:xfrm>
            <a:off x="2347838" y="1603229"/>
            <a:ext cx="982961" cy="1015663"/>
          </a:xfrm>
          <a:prstGeom prst="rect">
            <a:avLst/>
          </a:prstGeom>
          <a:noFill/>
        </p:spPr>
        <p:txBody>
          <a:bodyPr wrap="none" rtlCol="0">
            <a:spAutoFit/>
          </a:bodyPr>
          <a:lstStyle/>
          <a:p>
            <a:r>
              <a:rPr lang="en-US" altLang="zh-CN" sz="6000" dirty="0">
                <a:solidFill>
                  <a:srgbClr val="0D7248"/>
                </a:solidFill>
                <a:latin typeface="Impact" panose="020B0806030902050204" pitchFamily="34" charset="0"/>
                <a:cs typeface="Arial" panose="020B0604020202020204" pitchFamily="34" charset="0"/>
              </a:rPr>
              <a:t>02</a:t>
            </a:r>
            <a:endParaRPr lang="zh-CN" altLang="en-US" sz="6000" dirty="0">
              <a:solidFill>
                <a:srgbClr val="0D7248"/>
              </a:solidFill>
              <a:latin typeface="Impact" panose="020B0806030902050204" pitchFamily="34" charset="0"/>
              <a:cs typeface="Arial" panose="020B0604020202020204" pitchFamily="34" charset="0"/>
            </a:endParaRPr>
          </a:p>
        </p:txBody>
      </p:sp>
      <p:sp>
        <p:nvSpPr>
          <p:cNvPr id="11" name="TextBox 38"/>
          <p:cNvSpPr txBox="1"/>
          <p:nvPr/>
        </p:nvSpPr>
        <p:spPr>
          <a:xfrm>
            <a:off x="3808341" y="1623689"/>
            <a:ext cx="4000923" cy="646331"/>
          </a:xfrm>
          <a:prstGeom prst="rect">
            <a:avLst/>
          </a:prstGeom>
          <a:noFill/>
        </p:spPr>
        <p:txBody>
          <a:bodyPr wrap="square" rtlCol="0">
            <a:spAutoFit/>
          </a:bodyPr>
          <a:lstStyle/>
          <a:p>
            <a:pPr marL="0" lvl="1"/>
            <a:r>
              <a:rPr lang="zh-CN" altLang="en-US" sz="3600" b="1" dirty="0">
                <a:solidFill>
                  <a:srgbClr val="0D7248"/>
                </a:solidFill>
                <a:latin typeface="微软雅黑" panose="020B0503020204020204" charset="-122"/>
                <a:ea typeface="微软雅黑" panose="020B0503020204020204" charset="-122"/>
                <a:cs typeface="+mn-ea"/>
                <a:sym typeface="+mn-lt"/>
              </a:rPr>
              <a:t>添加相关标题文字</a:t>
            </a:r>
            <a:endParaRPr lang="en-US" altLang="zh-CN" sz="3600" b="1" dirty="0">
              <a:solidFill>
                <a:srgbClr val="0D7248"/>
              </a:solidFill>
              <a:latin typeface="微软雅黑" panose="020B0503020204020204" charset="-122"/>
              <a:ea typeface="微软雅黑" panose="020B0503020204020204" charset="-122"/>
            </a:endParaRPr>
          </a:p>
        </p:txBody>
      </p:sp>
      <p:sp>
        <p:nvSpPr>
          <p:cNvPr id="12" name="TextBox 39"/>
          <p:cNvSpPr txBox="1"/>
          <p:nvPr/>
        </p:nvSpPr>
        <p:spPr>
          <a:xfrm>
            <a:off x="3838796"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3" name="TextBox 40"/>
          <p:cNvSpPr txBox="1"/>
          <p:nvPr/>
        </p:nvSpPr>
        <p:spPr>
          <a:xfrm>
            <a:off x="5854522" y="2320094"/>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4" name="TextBox 11"/>
          <p:cNvSpPr txBox="1"/>
          <p:nvPr/>
        </p:nvSpPr>
        <p:spPr>
          <a:xfrm>
            <a:off x="3838796"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12"/>
          <p:cNvSpPr txBox="1"/>
          <p:nvPr/>
        </p:nvSpPr>
        <p:spPr>
          <a:xfrm>
            <a:off x="5854522" y="2685159"/>
            <a:ext cx="1742785" cy="311175"/>
          </a:xfrm>
          <a:prstGeom prst="rect">
            <a:avLst/>
          </a:prstGeom>
          <a:noFill/>
        </p:spPr>
        <p:txBody>
          <a:bodyPr wrap="none" rtlCol="0">
            <a:spAutoFit/>
          </a:bodyPr>
          <a:lstStyle/>
          <a:p>
            <a:pPr marL="457200" indent="-457200">
              <a:buFont typeface="Wingdings" panose="05000000000000000000" pitchFamily="2" charset="2"/>
              <a:buChar char="Ø"/>
            </a:pPr>
            <a:r>
              <a:rPr lang="zh-CN" altLang="en-US" sz="1420" dirty="0">
                <a:solidFill>
                  <a:prstClr val="black">
                    <a:lumMod val="75000"/>
                    <a:lumOff val="25000"/>
                  </a:prstClr>
                </a:solidFill>
                <a:latin typeface="微软雅黑" panose="020B0503020204020204" charset="-122"/>
                <a:ea typeface="微软雅黑" panose="020B0503020204020204" charset="-122"/>
                <a:cs typeface="+mn-ea"/>
                <a:sym typeface="+mn-lt"/>
              </a:rPr>
              <a:t>相关标题文字</a:t>
            </a:r>
            <a:endParaRPr lang="zh-CN" altLang="en-US" sz="1400" dirty="0">
              <a:solidFill>
                <a:prstClr val="black">
                  <a:lumMod val="75000"/>
                  <a:lumOff val="25000"/>
                </a:prst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5150"/>
            <a:ext cx="9144000" cy="2516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8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3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4211423"/>
  <p:tag name="MH_LIBRARY" val="GRAPHIC"/>
  <p:tag name="MH_TYPE" val="Pictur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1204211423"/>
  <p:tag name="MH_LIBRARY" val="GRAPHIC"/>
  <p:tag name="MH_TYPE" val="Pictur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4211423"/>
  <p:tag name="MH_LIBRARY" val="GRAPHIC"/>
  <p:tag name="MH_TYPE" val="Pictur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4"/>
</p:tagLst>
</file>

<file path=ppt/tags/tag5.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4"/>
</p:tagLst>
</file>

<file path=ppt/tags/tag6.xml><?xml version="1.0" encoding="utf-8"?>
<p:tagLst xmlns:a="http://schemas.openxmlformats.org/drawingml/2006/main" xmlns:r="http://schemas.openxmlformats.org/officeDocument/2006/relationships" xmlns:p="http://schemas.openxmlformats.org/presentationml/2006/main">
  <p:tag name="MH" val="20151205211530"/>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51205211530"/>
  <p:tag name="MH_LIBRARY" val="GRAPHIC"/>
  <p:tag name="MH_ORDER" val="文本框 3"/>
</p:tagLst>
</file>

<file path=ppt/tags/tag8.xml><?xml version="1.0" encoding="utf-8"?>
<p:tagLst xmlns:a="http://schemas.openxmlformats.org/drawingml/2006/main" xmlns:r="http://schemas.openxmlformats.org/officeDocument/2006/relationships" xmlns:p="http://schemas.openxmlformats.org/presentationml/2006/main">
  <p:tag name="MH" val="20151205211530"/>
  <p:tag name="MH_LIBRARY" val="GRAPHIC"/>
  <p:tag name="MH_ORDER" val="Rectangle 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2667</Words>
  <Application>Microsoft Office PowerPoint</Application>
  <PresentationFormat>全屏显示(16:9)</PresentationFormat>
  <Paragraphs>305</Paragraphs>
  <Slides>33</Slides>
  <Notes>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Avant GardeBook</vt:lpstr>
      <vt:lpstr>Bebas Neue</vt:lpstr>
      <vt:lpstr>Gill Sans</vt:lpstr>
      <vt:lpstr>微软雅黑</vt:lpstr>
      <vt:lpstr>幼圆</vt:lpstr>
      <vt:lpstr>Agency FB</vt:lpstr>
      <vt:lpstr>Arial</vt:lpstr>
      <vt:lpstr>Arial Narrow</vt:lpstr>
      <vt:lpstr>Arial Rounded MT Bold</vt:lpstr>
      <vt:lpstr>Calibri</vt:lpstr>
      <vt:lpstr>Calibri Light</vt:lpstr>
      <vt:lpstr>Haettenschweiler</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36</cp:revision>
  <dcterms:created xsi:type="dcterms:W3CDTF">2017-04-11T07:41:00Z</dcterms:created>
  <dcterms:modified xsi:type="dcterms:W3CDTF">2021-01-04T15:15:38Z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