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14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9D7BE-CB83-43D6-A796-4E38752540D4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E15809-0DE6-429F-90FE-58B7E279C85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FE7E6-3C47-4DD7-A44B-B1E9ED4976E8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F63F3-1B60-470D-8CEB-B398085E3B3B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6D363-7015-4E4A-B590-E7A9A97B89B1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BCCFA-4813-4002-92DB-EDE2D9FB69C5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FC036-9973-43C4-9B0B-D6C4B21C4F00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DC94-1DBA-4DEF-915E-A0F66BDEA0A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E4AA0-1B61-405B-BD54-3EA8F9A2F2DF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6909-9689-40D5-8CC0-41003E7D9D5E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0001B-07B9-497F-9D3D-9139AEAC050B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3131F-E305-423C-9354-D486F76CAFC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4A8A-0DBD-4BEE-ADD4-1055E0DA2B25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E15FC-F556-4675-B6B2-598785CECC92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BFB3D-2FB9-49C2-88DD-01433E991C41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703F9-B103-4F93-A288-C8AF2F267A9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A23D-EBCD-4DF3-AF2D-EEE889FE45D4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B399B-E3DB-41C6-A001-679AE848ABE4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9D836-4AE5-49BD-A18B-769BA4A5ACFB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A7F6-7FBB-485E-9EC6-396A707C85E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D46BB-5A8F-499C-B934-3CCB893BC4AC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061A4-59A3-4913-B6A7-D160237953F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6AF1-8927-411E-B13F-54547EB73A4C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C65FE-53C0-495F-B0B4-AAEF10ABF1D6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20770-00F1-4025-B405-7DAA9E55EAA5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864DB-8193-4E5C-8851-01BC6B6211A0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zh-CN">
                <a:sym typeface="微软雅黑" panose="020B0503020204020204" pitchFamily="34" charset="-122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8E07C38-AC57-4A68-83CF-F32B6551381E}" type="datetime1">
              <a:rPr lang="zh-CN" altLang="en-US"/>
              <a:t>2021/1/4</a:t>
            </a:fld>
            <a:endParaRPr lang="zh-CN" altLang="en-US" sz="1800">
              <a:solidFill>
                <a:schemeClr val="tx1"/>
              </a:solidFill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A59593-3687-4517-94FA-C2A3B0A44577}" type="slidenum">
              <a:rPr lang="zh-CN" altLang="en-US"/>
              <a:t>‹#›</a:t>
            </a:fld>
            <a:endParaRPr lang="zh-CN" altLang="en-US" sz="180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微软雅黑" panose="020B0503020204020204" pitchFamily="34" charset="-122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幼圆" panose="02010509060101010101" pitchFamily="49" charset="-122"/>
          <a:sym typeface="微软雅黑" panose="020B0503020204020204" pitchFamily="34" charset="-122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幼圆" panose="02010509060101010101" pitchFamily="49" charset="-122"/>
          <a:sym typeface="微软雅黑" panose="020B0503020204020204" pitchFamily="34" charset="-122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幼圆" panose="02010509060101010101" pitchFamily="49" charset="-122"/>
          <a:sym typeface="微软雅黑" panose="020B0503020204020204" pitchFamily="34" charset="-122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幼圆" panose="02010509060101010101" pitchFamily="49" charset="-122"/>
          <a:sym typeface="微软雅黑" panose="020B0503020204020204" pitchFamily="34" charset="-122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幼圆" panose="02010509060101010101" pitchFamily="49" charset="-122"/>
          <a:sym typeface="微软雅黑" panose="020B0503020204020204" pitchFamily="34" charset="-122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幼圆" panose="02010509060101010101" pitchFamily="49" charset="-122"/>
          <a:sym typeface="微软雅黑" panose="020B0503020204020204" pitchFamily="34" charset="-122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幼圆" panose="02010509060101010101" pitchFamily="49" charset="-122"/>
          <a:sym typeface="微软雅黑" panose="020B0503020204020204" pitchFamily="34" charset="-122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幼圆" panose="02010509060101010101" pitchFamily="49" charset="-122"/>
          <a:sym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直接连接符 67"/>
          <p:cNvSpPr>
            <a:spLocks noChangeShapeType="1"/>
          </p:cNvSpPr>
          <p:nvPr/>
        </p:nvSpPr>
        <p:spPr bwMode="auto">
          <a:xfrm flipV="1">
            <a:off x="8567738" y="0"/>
            <a:ext cx="2517775" cy="6883400"/>
          </a:xfrm>
          <a:prstGeom prst="line">
            <a:avLst/>
          </a:prstGeom>
          <a:noFill/>
          <a:ln w="12700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1" name="直接连接符 70"/>
          <p:cNvSpPr>
            <a:spLocks noChangeShapeType="1"/>
          </p:cNvSpPr>
          <p:nvPr/>
        </p:nvSpPr>
        <p:spPr bwMode="auto">
          <a:xfrm flipH="1" flipV="1">
            <a:off x="-20638" y="5343525"/>
            <a:ext cx="4087813" cy="1514475"/>
          </a:xfrm>
          <a:prstGeom prst="line">
            <a:avLst/>
          </a:prstGeom>
          <a:noFill/>
          <a:ln w="12700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2" name="直接连接符 65"/>
          <p:cNvSpPr>
            <a:spLocks noChangeShapeType="1"/>
          </p:cNvSpPr>
          <p:nvPr/>
        </p:nvSpPr>
        <p:spPr bwMode="auto">
          <a:xfrm flipV="1">
            <a:off x="0" y="-42863"/>
            <a:ext cx="8567738" cy="4167188"/>
          </a:xfrm>
          <a:prstGeom prst="line">
            <a:avLst/>
          </a:prstGeom>
          <a:noFill/>
          <a:ln w="12700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53" name="任意多边形 62"/>
          <p:cNvSpPr>
            <a:spLocks noChangeArrowheads="1"/>
          </p:cNvSpPr>
          <p:nvPr/>
        </p:nvSpPr>
        <p:spPr bwMode="auto">
          <a:xfrm>
            <a:off x="3465513" y="-42863"/>
            <a:ext cx="4235450" cy="6945313"/>
          </a:xfrm>
          <a:custGeom>
            <a:avLst/>
            <a:gdLst>
              <a:gd name="T0" fmla="*/ 3930626 w 4235116"/>
              <a:gd name="T1" fmla="*/ 48120 h 6946231"/>
              <a:gd name="T2" fmla="*/ 0 w 4235116"/>
              <a:gd name="T3" fmla="*/ 6945313 h 6946231"/>
              <a:gd name="T4" fmla="*/ 1508077 w 4235116"/>
              <a:gd name="T5" fmla="*/ 6913233 h 6946231"/>
              <a:gd name="T6" fmla="*/ 4235450 w 4235116"/>
              <a:gd name="T7" fmla="*/ 0 h 6946231"/>
              <a:gd name="T8" fmla="*/ 3930626 w 4235116"/>
              <a:gd name="T9" fmla="*/ 48120 h 69462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35116"/>
              <a:gd name="T16" fmla="*/ 0 h 6946231"/>
              <a:gd name="T17" fmla="*/ 4235116 w 4235116"/>
              <a:gd name="T18" fmla="*/ 6946231 h 69462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35116" h="6946231">
                <a:moveTo>
                  <a:pt x="3930316" y="48126"/>
                </a:moveTo>
                <a:lnTo>
                  <a:pt x="0" y="6946231"/>
                </a:lnTo>
                <a:lnTo>
                  <a:pt x="1507958" y="6914147"/>
                </a:lnTo>
                <a:lnTo>
                  <a:pt x="4235116" y="0"/>
                </a:lnTo>
                <a:lnTo>
                  <a:pt x="3930316" y="48126"/>
                </a:lnTo>
                <a:close/>
              </a:path>
            </a:pathLst>
          </a:custGeom>
          <a:solidFill>
            <a:srgbClr val="FEACB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054" name="任意多边形 61"/>
          <p:cNvSpPr>
            <a:spLocks noChangeArrowheads="1"/>
          </p:cNvSpPr>
          <p:nvPr/>
        </p:nvSpPr>
        <p:spPr bwMode="auto">
          <a:xfrm>
            <a:off x="-31750" y="1844675"/>
            <a:ext cx="12239625" cy="2278063"/>
          </a:xfrm>
          <a:custGeom>
            <a:avLst/>
            <a:gdLst>
              <a:gd name="T0" fmla="*/ 0 w 12240126"/>
              <a:gd name="T1" fmla="*/ 0 h 2277979"/>
              <a:gd name="T2" fmla="*/ 12223584 w 12240126"/>
              <a:gd name="T3" fmla="*/ 1074861 h 2277979"/>
              <a:gd name="T4" fmla="*/ 12239625 w 12240126"/>
              <a:gd name="T5" fmla="*/ 2278063 h 2277979"/>
              <a:gd name="T6" fmla="*/ 16041 w 12240126"/>
              <a:gd name="T7" fmla="*/ 545452 h 2277979"/>
              <a:gd name="T8" fmla="*/ 0 w 12240126"/>
              <a:gd name="T9" fmla="*/ 0 h 2277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240126"/>
              <a:gd name="T16" fmla="*/ 0 h 2277979"/>
              <a:gd name="T17" fmla="*/ 12240126 w 12240126"/>
              <a:gd name="T18" fmla="*/ 2277979 h 22779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240126" h="2277979">
                <a:moveTo>
                  <a:pt x="0" y="0"/>
                </a:moveTo>
                <a:lnTo>
                  <a:pt x="12224084" y="1074821"/>
                </a:lnTo>
                <a:lnTo>
                  <a:pt x="12240126" y="2277979"/>
                </a:lnTo>
                <a:lnTo>
                  <a:pt x="16042" y="545432"/>
                </a:lnTo>
                <a:lnTo>
                  <a:pt x="0" y="0"/>
                </a:lnTo>
                <a:close/>
              </a:path>
            </a:pathLst>
          </a:custGeom>
          <a:solidFill>
            <a:srgbClr val="FDDB79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2055" name="图片 5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17900" y="26988"/>
            <a:ext cx="4486275" cy="553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6" name="组合 57"/>
          <p:cNvGrpSpPr/>
          <p:nvPr/>
        </p:nvGrpSpPr>
        <p:grpSpPr bwMode="auto">
          <a:xfrm>
            <a:off x="3409950" y="4445000"/>
            <a:ext cx="5353050" cy="2332038"/>
            <a:chOff x="0" y="0"/>
            <a:chExt cx="5353050" cy="2332243"/>
          </a:xfrm>
        </p:grpSpPr>
        <p:grpSp>
          <p:nvGrpSpPr>
            <p:cNvPr id="2065" name="组合 56"/>
            <p:cNvGrpSpPr/>
            <p:nvPr/>
          </p:nvGrpSpPr>
          <p:grpSpPr bwMode="auto">
            <a:xfrm>
              <a:off x="0" y="0"/>
              <a:ext cx="5353050" cy="2332243"/>
              <a:chOff x="0" y="0"/>
              <a:chExt cx="5353050" cy="2332243"/>
            </a:xfrm>
          </p:grpSpPr>
          <p:sp>
            <p:nvSpPr>
              <p:cNvPr id="2069" name="任意多边形 49"/>
              <p:cNvSpPr>
                <a:spLocks noChangeArrowheads="1"/>
              </p:cNvSpPr>
              <p:nvPr/>
            </p:nvSpPr>
            <p:spPr bwMode="auto">
              <a:xfrm>
                <a:off x="0" y="85064"/>
                <a:ext cx="5353050" cy="2247179"/>
              </a:xfrm>
              <a:custGeom>
                <a:avLst/>
                <a:gdLst>
                  <a:gd name="T0" fmla="*/ 0 w 5353050"/>
                  <a:gd name="T1" fmla="*/ 0 h 2247179"/>
                  <a:gd name="T2" fmla="*/ 5353050 w 5353050"/>
                  <a:gd name="T3" fmla="*/ 285750 h 2247179"/>
                  <a:gd name="T4" fmla="*/ 3581400 w 5353050"/>
                  <a:gd name="T5" fmla="*/ 2114550 h 2247179"/>
                  <a:gd name="T6" fmla="*/ 990600 w 5353050"/>
                  <a:gd name="T7" fmla="*/ 2228850 h 2247179"/>
                  <a:gd name="T8" fmla="*/ 0 w 5353050"/>
                  <a:gd name="T9" fmla="*/ 0 h 22471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353050"/>
                  <a:gd name="T16" fmla="*/ 0 h 2247179"/>
                  <a:gd name="T17" fmla="*/ 5353050 w 5353050"/>
                  <a:gd name="T18" fmla="*/ 2247179 h 22471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353050" h="2247179">
                    <a:moveTo>
                      <a:pt x="0" y="0"/>
                    </a:moveTo>
                    <a:lnTo>
                      <a:pt x="5353050" y="285750"/>
                    </a:lnTo>
                    <a:cubicBezTo>
                      <a:pt x="4762500" y="895350"/>
                      <a:pt x="3702050" y="2063750"/>
                      <a:pt x="3581400" y="2114550"/>
                    </a:cubicBezTo>
                    <a:cubicBezTo>
                      <a:pt x="3454400" y="2159000"/>
                      <a:pt x="1088390" y="2296342"/>
                      <a:pt x="990600" y="2228850"/>
                    </a:cubicBezTo>
                    <a:cubicBezTo>
                      <a:pt x="883557" y="2178776"/>
                      <a:pt x="330200" y="742950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EE7C8"/>
                  </a:gs>
                  <a:gs pos="51999">
                    <a:srgbClr val="2EE7C8"/>
                  </a:gs>
                  <a:gs pos="100000">
                    <a:srgbClr val="278F90"/>
                  </a:gs>
                </a:gsLst>
                <a:lin ang="10800000" scaled="1"/>
              </a:gradFill>
              <a:ln w="38100" cap="flat" cmpd="sng">
                <a:solidFill>
                  <a:schemeClr val="bg1"/>
                </a:solidFill>
                <a:bevel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70" name="任意多边形 55"/>
              <p:cNvSpPr>
                <a:spLocks noChangeArrowheads="1"/>
              </p:cNvSpPr>
              <p:nvPr/>
            </p:nvSpPr>
            <p:spPr bwMode="auto">
              <a:xfrm>
                <a:off x="4311058" y="0"/>
                <a:ext cx="1020726" cy="404037"/>
              </a:xfrm>
              <a:custGeom>
                <a:avLst/>
                <a:gdLst>
                  <a:gd name="T0" fmla="*/ 1020726 w 1020726"/>
                  <a:gd name="T1" fmla="*/ 404037 h 404037"/>
                  <a:gd name="T2" fmla="*/ 0 w 1020726"/>
                  <a:gd name="T3" fmla="*/ 0 h 404037"/>
                  <a:gd name="T4" fmla="*/ 255182 w 1020726"/>
                  <a:gd name="T5" fmla="*/ 372139 h 404037"/>
                  <a:gd name="T6" fmla="*/ 1020726 w 1020726"/>
                  <a:gd name="T7" fmla="*/ 404037 h 4040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0726"/>
                  <a:gd name="T13" fmla="*/ 0 h 404037"/>
                  <a:gd name="T14" fmla="*/ 1020726 w 1020726"/>
                  <a:gd name="T15" fmla="*/ 404037 h 4040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0726" h="404037">
                    <a:moveTo>
                      <a:pt x="1020726" y="404037"/>
                    </a:moveTo>
                    <a:lnTo>
                      <a:pt x="0" y="0"/>
                    </a:lnTo>
                    <a:lnTo>
                      <a:pt x="255182" y="372139"/>
                    </a:lnTo>
                    <a:lnTo>
                      <a:pt x="1020726" y="4040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EE7C8"/>
                  </a:gs>
                  <a:gs pos="100000">
                    <a:srgbClr val="278F90"/>
                  </a:gs>
                </a:gsLst>
                <a:lin ang="135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2066" name="组合 53"/>
            <p:cNvGrpSpPr/>
            <p:nvPr/>
          </p:nvGrpSpPr>
          <p:grpSpPr bwMode="auto">
            <a:xfrm>
              <a:off x="1270998" y="560593"/>
              <a:ext cx="2905125" cy="1708150"/>
              <a:chOff x="0" y="0"/>
              <a:chExt cx="2905125" cy="1708150"/>
            </a:xfrm>
          </p:grpSpPr>
          <p:sp>
            <p:nvSpPr>
              <p:cNvPr id="2067" name="任意多边形 52"/>
              <p:cNvSpPr>
                <a:spLocks noChangeArrowheads="1"/>
              </p:cNvSpPr>
              <p:nvPr/>
            </p:nvSpPr>
            <p:spPr bwMode="auto">
              <a:xfrm>
                <a:off x="149225" y="184150"/>
                <a:ext cx="2755900" cy="1524000"/>
              </a:xfrm>
              <a:custGeom>
                <a:avLst/>
                <a:gdLst>
                  <a:gd name="T0" fmla="*/ 1714500 w 2755900"/>
                  <a:gd name="T1" fmla="*/ 25400 h 1524000"/>
                  <a:gd name="T2" fmla="*/ 1244600 w 2755900"/>
                  <a:gd name="T3" fmla="*/ 50800 h 1524000"/>
                  <a:gd name="T4" fmla="*/ 1212850 w 2755900"/>
                  <a:gd name="T5" fmla="*/ 146050 h 1524000"/>
                  <a:gd name="T6" fmla="*/ 1016000 w 2755900"/>
                  <a:gd name="T7" fmla="*/ 133350 h 1524000"/>
                  <a:gd name="T8" fmla="*/ 1073150 w 2755900"/>
                  <a:gd name="T9" fmla="*/ 6350 h 1524000"/>
                  <a:gd name="T10" fmla="*/ 984250 w 2755900"/>
                  <a:gd name="T11" fmla="*/ 146050 h 1524000"/>
                  <a:gd name="T12" fmla="*/ 876300 w 2755900"/>
                  <a:gd name="T13" fmla="*/ 133350 h 1524000"/>
                  <a:gd name="T14" fmla="*/ 831850 w 2755900"/>
                  <a:gd name="T15" fmla="*/ 0 h 1524000"/>
                  <a:gd name="T16" fmla="*/ 882650 w 2755900"/>
                  <a:gd name="T17" fmla="*/ 165100 h 1524000"/>
                  <a:gd name="T18" fmla="*/ 730250 w 2755900"/>
                  <a:gd name="T19" fmla="*/ 139700 h 1524000"/>
                  <a:gd name="T20" fmla="*/ 666750 w 2755900"/>
                  <a:gd name="T21" fmla="*/ 38100 h 1524000"/>
                  <a:gd name="T22" fmla="*/ 717550 w 2755900"/>
                  <a:gd name="T23" fmla="*/ 158750 h 1524000"/>
                  <a:gd name="T24" fmla="*/ 603250 w 2755900"/>
                  <a:gd name="T25" fmla="*/ 152400 h 1524000"/>
                  <a:gd name="T26" fmla="*/ 482600 w 2755900"/>
                  <a:gd name="T27" fmla="*/ 44450 h 1524000"/>
                  <a:gd name="T28" fmla="*/ 120650 w 2755900"/>
                  <a:gd name="T29" fmla="*/ 38100 h 1524000"/>
                  <a:gd name="T30" fmla="*/ 120650 w 2755900"/>
                  <a:gd name="T31" fmla="*/ 279400 h 1524000"/>
                  <a:gd name="T32" fmla="*/ 0 w 2755900"/>
                  <a:gd name="T33" fmla="*/ 260350 h 1524000"/>
                  <a:gd name="T34" fmla="*/ 120650 w 2755900"/>
                  <a:gd name="T35" fmla="*/ 374650 h 1524000"/>
                  <a:gd name="T36" fmla="*/ 50800 w 2755900"/>
                  <a:gd name="T37" fmla="*/ 565150 h 1524000"/>
                  <a:gd name="T38" fmla="*/ 527050 w 2755900"/>
                  <a:gd name="T39" fmla="*/ 1524000 h 1524000"/>
                  <a:gd name="T40" fmla="*/ 2101850 w 2755900"/>
                  <a:gd name="T41" fmla="*/ 1422400 h 1524000"/>
                  <a:gd name="T42" fmla="*/ 2755900 w 2755900"/>
                  <a:gd name="T43" fmla="*/ 793750 h 1524000"/>
                  <a:gd name="T44" fmla="*/ 1714500 w 2755900"/>
                  <a:gd name="T45" fmla="*/ 25400 h 15240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755900"/>
                  <a:gd name="T70" fmla="*/ 0 h 1524000"/>
                  <a:gd name="T71" fmla="*/ 2755900 w 2755900"/>
                  <a:gd name="T72" fmla="*/ 1524000 h 152400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755900" h="1524000">
                    <a:moveTo>
                      <a:pt x="1714500" y="25400"/>
                    </a:moveTo>
                    <a:lnTo>
                      <a:pt x="1244600" y="50800"/>
                    </a:lnTo>
                    <a:lnTo>
                      <a:pt x="1212850" y="146050"/>
                    </a:lnTo>
                    <a:lnTo>
                      <a:pt x="1016000" y="133350"/>
                    </a:lnTo>
                    <a:lnTo>
                      <a:pt x="1073150" y="6350"/>
                    </a:lnTo>
                    <a:lnTo>
                      <a:pt x="984250" y="146050"/>
                    </a:lnTo>
                    <a:lnTo>
                      <a:pt x="876300" y="133350"/>
                    </a:lnTo>
                    <a:lnTo>
                      <a:pt x="831850" y="0"/>
                    </a:lnTo>
                    <a:lnTo>
                      <a:pt x="882650" y="165100"/>
                    </a:lnTo>
                    <a:lnTo>
                      <a:pt x="730250" y="139700"/>
                    </a:lnTo>
                    <a:lnTo>
                      <a:pt x="666750" y="38100"/>
                    </a:lnTo>
                    <a:lnTo>
                      <a:pt x="717550" y="158750"/>
                    </a:lnTo>
                    <a:lnTo>
                      <a:pt x="603250" y="152400"/>
                    </a:lnTo>
                    <a:lnTo>
                      <a:pt x="482600" y="44450"/>
                    </a:lnTo>
                    <a:lnTo>
                      <a:pt x="120650" y="38100"/>
                    </a:lnTo>
                    <a:lnTo>
                      <a:pt x="120650" y="279400"/>
                    </a:lnTo>
                    <a:lnTo>
                      <a:pt x="0" y="260350"/>
                    </a:lnTo>
                    <a:lnTo>
                      <a:pt x="120650" y="374650"/>
                    </a:lnTo>
                    <a:lnTo>
                      <a:pt x="50800" y="565150"/>
                    </a:lnTo>
                    <a:lnTo>
                      <a:pt x="527050" y="1524000"/>
                    </a:lnTo>
                    <a:lnTo>
                      <a:pt x="2101850" y="1422400"/>
                    </a:lnTo>
                    <a:lnTo>
                      <a:pt x="2755900" y="793750"/>
                    </a:lnTo>
                    <a:lnTo>
                      <a:pt x="1714500" y="2540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2EE7C8"/>
                  </a:gs>
                  <a:gs pos="100000">
                    <a:srgbClr val="278F90"/>
                  </a:gs>
                </a:gsLst>
                <a:lin ang="135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68" name="文本框 5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159000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4800" b="1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sym typeface="幼圆" panose="02010509060101010101" pitchFamily="49" charset="-122"/>
                  </a:rPr>
                  <a:t>开学季</a:t>
                </a:r>
              </a:p>
            </p:txBody>
          </p:sp>
        </p:grpSp>
      </p:grpSp>
      <p:sp>
        <p:nvSpPr>
          <p:cNvPr id="2058" name="等腰三角形 74"/>
          <p:cNvSpPr>
            <a:spLocks noChangeArrowheads="1"/>
          </p:cNvSpPr>
          <p:nvPr/>
        </p:nvSpPr>
        <p:spPr bwMode="auto">
          <a:xfrm rot="2390923">
            <a:off x="2419350" y="3195638"/>
            <a:ext cx="1009650" cy="9699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CE298"/>
              </a:gs>
              <a:gs pos="100000">
                <a:srgbClr val="FDD652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059" name="等腰三角形 75"/>
          <p:cNvSpPr>
            <a:spLocks noChangeArrowheads="1"/>
          </p:cNvSpPr>
          <p:nvPr/>
        </p:nvSpPr>
        <p:spPr bwMode="auto">
          <a:xfrm rot="6407989">
            <a:off x="8681244" y="1008856"/>
            <a:ext cx="1011238" cy="9683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EACB1"/>
              </a:gs>
              <a:gs pos="100000">
                <a:srgbClr val="DC8D8B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060" name="等腰三角形 76"/>
          <p:cNvSpPr>
            <a:spLocks noChangeArrowheads="1"/>
          </p:cNvSpPr>
          <p:nvPr/>
        </p:nvSpPr>
        <p:spPr bwMode="auto">
          <a:xfrm rot="1290266">
            <a:off x="8626475" y="690563"/>
            <a:ext cx="1674813" cy="1604962"/>
          </a:xfrm>
          <a:prstGeom prst="triangle">
            <a:avLst>
              <a:gd name="adj" fmla="val 50000"/>
            </a:avLst>
          </a:prstGeom>
          <a:solidFill>
            <a:srgbClr val="FEACB1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061" name="等腰三角形 77"/>
          <p:cNvSpPr>
            <a:spLocks noChangeArrowheads="1"/>
          </p:cNvSpPr>
          <p:nvPr/>
        </p:nvSpPr>
        <p:spPr bwMode="auto">
          <a:xfrm rot="-2418091">
            <a:off x="9464675" y="1844675"/>
            <a:ext cx="341313" cy="2778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2062" name="文本框 78"/>
          <p:cNvSpPr>
            <a:spLocks noChangeArrowheads="1"/>
          </p:cNvSpPr>
          <p:nvPr/>
        </p:nvSpPr>
        <p:spPr bwMode="auto">
          <a:xfrm>
            <a:off x="7994650" y="2871788"/>
            <a:ext cx="462597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CC0099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创意动漫主题</a:t>
            </a:r>
            <a:endParaRPr lang="en-US" altLang="zh-CN" sz="4800" b="1">
              <a:solidFill>
                <a:srgbClr val="CC0099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/>
            <a:r>
              <a:rPr lang="zh-CN" altLang="en-US" sz="4800" b="1">
                <a:solidFill>
                  <a:srgbClr val="FEACB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招新模板</a:t>
            </a:r>
          </a:p>
        </p:txBody>
      </p:sp>
      <p:pic>
        <p:nvPicPr>
          <p:cNvPr id="3093" name="倉木麻衣 - Tonight, I Feel Close To You">
            <a:hlinkClick r:id="" action="ppaction://media"/>
          </p:cNvPr>
          <p:cNvPicPr>
            <a:picLocks noChangeAspect="1" noChangeArrowheads="1"/>
          </p:cNvPicPr>
          <p:nvPr>
            <a:wavAudioFile r:embed="rId1" name="media1.mp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8325" y="-347663"/>
            <a:ext cx="6096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evt" cmd="playFrom(0.0)">
                                      <p:cBhvr>
                                        <p:cTn id="6" dur="1" fill="hold"/>
                                        <p:tgtEl>
                                          <p:spTgt spid="30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34"/>
          <p:cNvGrpSpPr>
            <a:grpSpLocks noChangeAspect="1"/>
          </p:cNvGrpSpPr>
          <p:nvPr/>
        </p:nvGrpSpPr>
        <p:grpSpPr bwMode="auto">
          <a:xfrm>
            <a:off x="1214438" y="1098550"/>
            <a:ext cx="2247900" cy="1095375"/>
            <a:chOff x="0" y="0"/>
            <a:chExt cx="2247620" cy="1096232"/>
          </a:xfrm>
        </p:grpSpPr>
        <p:pic>
          <p:nvPicPr>
            <p:cNvPr id="3084" name="图片 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" y="477184"/>
              <a:ext cx="1123810" cy="61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图片 3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23810" y="20763"/>
              <a:ext cx="1123810" cy="61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图片 3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123810" cy="619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5" name="任意多边形 3"/>
          <p:cNvSpPr>
            <a:spLocks noChangeArrowheads="1"/>
          </p:cNvSpPr>
          <p:nvPr/>
        </p:nvSpPr>
        <p:spPr bwMode="auto">
          <a:xfrm>
            <a:off x="0" y="0"/>
            <a:ext cx="12211050" cy="6438900"/>
          </a:xfrm>
          <a:custGeom>
            <a:avLst/>
            <a:gdLst>
              <a:gd name="T0" fmla="*/ 3981450 w 12211050"/>
              <a:gd name="T1" fmla="*/ 95250 h 6438900"/>
              <a:gd name="T2" fmla="*/ 19050 w 12211050"/>
              <a:gd name="T3" fmla="*/ 3467100 h 6438900"/>
              <a:gd name="T4" fmla="*/ 0 w 12211050"/>
              <a:gd name="T5" fmla="*/ 6438900 h 6438900"/>
              <a:gd name="T6" fmla="*/ 12211050 w 12211050"/>
              <a:gd name="T7" fmla="*/ 5467350 h 6438900"/>
              <a:gd name="T8" fmla="*/ 12172950 w 12211050"/>
              <a:gd name="T9" fmla="*/ 971550 h 6438900"/>
              <a:gd name="T10" fmla="*/ 11087100 w 12211050"/>
              <a:gd name="T11" fmla="*/ 0 h 6438900"/>
              <a:gd name="T12" fmla="*/ 4210050 w 12211050"/>
              <a:gd name="T13" fmla="*/ 0 h 6438900"/>
              <a:gd name="T14" fmla="*/ 3981450 w 12211050"/>
              <a:gd name="T15" fmla="*/ 95250 h 64389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2211050"/>
              <a:gd name="T25" fmla="*/ 0 h 6438900"/>
              <a:gd name="T26" fmla="*/ 12211050 w 12211050"/>
              <a:gd name="T27" fmla="*/ 6438900 h 64389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2211050" h="6438900">
                <a:moveTo>
                  <a:pt x="3981450" y="95250"/>
                </a:moveTo>
                <a:lnTo>
                  <a:pt x="19050" y="3467100"/>
                </a:lnTo>
                <a:lnTo>
                  <a:pt x="0" y="6438900"/>
                </a:lnTo>
                <a:lnTo>
                  <a:pt x="12211050" y="5467350"/>
                </a:lnTo>
                <a:lnTo>
                  <a:pt x="12172950" y="971550"/>
                </a:lnTo>
                <a:lnTo>
                  <a:pt x="11087100" y="0"/>
                </a:lnTo>
                <a:lnTo>
                  <a:pt x="4210050" y="0"/>
                </a:lnTo>
                <a:lnTo>
                  <a:pt x="3981450" y="95250"/>
                </a:lnTo>
                <a:close/>
              </a:path>
            </a:pathLst>
          </a:custGeom>
          <a:solidFill>
            <a:srgbClr val="F5F3F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076" name="直接连接符 25"/>
          <p:cNvSpPr>
            <a:spLocks noChangeShapeType="1"/>
          </p:cNvSpPr>
          <p:nvPr/>
        </p:nvSpPr>
        <p:spPr bwMode="auto">
          <a:xfrm>
            <a:off x="-19050" y="2705100"/>
            <a:ext cx="12230100" cy="4152900"/>
          </a:xfrm>
          <a:prstGeom prst="line">
            <a:avLst/>
          </a:prstGeom>
          <a:noFill/>
          <a:ln w="12700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077" name="任意多边形 5"/>
          <p:cNvSpPr>
            <a:spLocks noChangeArrowheads="1"/>
          </p:cNvSpPr>
          <p:nvPr/>
        </p:nvSpPr>
        <p:spPr bwMode="auto">
          <a:xfrm>
            <a:off x="-19050" y="0"/>
            <a:ext cx="4114800" cy="1447800"/>
          </a:xfrm>
          <a:custGeom>
            <a:avLst/>
            <a:gdLst>
              <a:gd name="T0" fmla="*/ 0 w 4114800"/>
              <a:gd name="T1" fmla="*/ 1123950 h 1447800"/>
              <a:gd name="T2" fmla="*/ 4114800 w 4114800"/>
              <a:gd name="T3" fmla="*/ 0 h 1447800"/>
              <a:gd name="T4" fmla="*/ 19050 w 4114800"/>
              <a:gd name="T5" fmla="*/ 1447800 h 1447800"/>
              <a:gd name="T6" fmla="*/ 0 w 4114800"/>
              <a:gd name="T7" fmla="*/ 1123950 h 1447800"/>
              <a:gd name="T8" fmla="*/ 0 60000 65536"/>
              <a:gd name="T9" fmla="*/ 0 60000 65536"/>
              <a:gd name="T10" fmla="*/ 0 60000 65536"/>
              <a:gd name="T11" fmla="*/ 0 60000 65536"/>
              <a:gd name="T12" fmla="*/ 0 w 4114800"/>
              <a:gd name="T13" fmla="*/ 0 h 1447800"/>
              <a:gd name="T14" fmla="*/ 4114800 w 4114800"/>
              <a:gd name="T15" fmla="*/ 1447800 h 1447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14800" h="1447800">
                <a:moveTo>
                  <a:pt x="0" y="1123950"/>
                </a:moveTo>
                <a:lnTo>
                  <a:pt x="4114800" y="0"/>
                </a:lnTo>
                <a:lnTo>
                  <a:pt x="19050" y="1447800"/>
                </a:lnTo>
                <a:lnTo>
                  <a:pt x="0" y="1123950"/>
                </a:lnTo>
                <a:close/>
              </a:path>
            </a:pathLst>
          </a:custGeom>
          <a:solidFill>
            <a:srgbClr val="CBFEF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3078" name="图片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295679">
            <a:off x="-33338" y="2430463"/>
            <a:ext cx="7040563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圆角矩形 36"/>
          <p:cNvSpPr>
            <a:spLocks noChangeArrowheads="1"/>
          </p:cNvSpPr>
          <p:nvPr/>
        </p:nvSpPr>
        <p:spPr bwMode="auto">
          <a:xfrm>
            <a:off x="7232650" y="1520825"/>
            <a:ext cx="3233738" cy="758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54D64"/>
              </a:gs>
              <a:gs pos="85999">
                <a:srgbClr val="F62242"/>
              </a:gs>
              <a:gs pos="100000">
                <a:srgbClr val="F62242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080" name="椭圆 37"/>
          <p:cNvSpPr>
            <a:spLocks noChangeArrowheads="1"/>
          </p:cNvSpPr>
          <p:nvPr/>
        </p:nvSpPr>
        <p:spPr bwMode="auto">
          <a:xfrm>
            <a:off x="6969125" y="1376363"/>
            <a:ext cx="993775" cy="995362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081" name="文本框 4"/>
          <p:cNvSpPr>
            <a:spLocks noChangeArrowheads="1"/>
          </p:cNvSpPr>
          <p:nvPr/>
        </p:nvSpPr>
        <p:spPr bwMode="auto">
          <a:xfrm>
            <a:off x="7962900" y="1587500"/>
            <a:ext cx="35782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2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社团成长史</a:t>
            </a:r>
            <a:endParaRPr lang="zh-CN" altLang="en-US"/>
          </a:p>
        </p:txBody>
      </p:sp>
      <p:sp>
        <p:nvSpPr>
          <p:cNvPr id="3082" name="文本框 6"/>
          <p:cNvSpPr>
            <a:spLocks noChangeArrowheads="1"/>
          </p:cNvSpPr>
          <p:nvPr/>
        </p:nvSpPr>
        <p:spPr bwMode="auto">
          <a:xfrm>
            <a:off x="7232650" y="2732088"/>
            <a:ext cx="4727575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2011</a:t>
            </a:r>
            <a:r>
              <a:rPr lang="zh-CN" altLang="en-US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年，</a:t>
            </a:r>
            <a:r>
              <a:rPr lang="zh-CN" altLang="en-US" b="1">
                <a:solidFill>
                  <a:srgbClr val="F35764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动漫社</a:t>
            </a:r>
            <a:r>
              <a:rPr lang="zh-CN" altLang="en-US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正式成立</a:t>
            </a:r>
            <a:endParaRPr lang="en-US" altLang="zh-CN" b="1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/>
            <a:r>
              <a:rPr lang="zh-CN" altLang="en-US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经历了一年的不断摸索</a:t>
            </a:r>
            <a:endParaRPr lang="en-US" altLang="zh-CN" b="1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/>
            <a:endParaRPr lang="zh-CN" altLang="en-US" b="1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/>
            <a:r>
              <a:rPr lang="zh-CN" altLang="en-US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我们成长、蜕变</a:t>
            </a:r>
            <a:endParaRPr lang="en-US" altLang="zh-CN" b="1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/>
            <a:r>
              <a:rPr lang="en-US" altLang="zh-CN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2012</a:t>
            </a:r>
            <a:r>
              <a:rPr lang="zh-CN" altLang="en-US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年，获得</a:t>
            </a:r>
            <a:r>
              <a:rPr lang="zh-CN" altLang="en-US" b="1">
                <a:solidFill>
                  <a:srgbClr val="7F7F7F"/>
                </a:solidFill>
                <a:ea typeface="幼圆" panose="02010509060101010101" pitchFamily="49" charset="-122"/>
                <a:sym typeface="幼圆" panose="02010509060101010101" pitchFamily="49" charset="-122"/>
              </a:rPr>
              <a:t>“</a:t>
            </a:r>
            <a:r>
              <a:rPr lang="zh-CN" altLang="en-US" b="1">
                <a:solidFill>
                  <a:srgbClr val="F35764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校园优秀社团</a:t>
            </a:r>
            <a:r>
              <a:rPr lang="zh-CN" altLang="en-US" b="1">
                <a:solidFill>
                  <a:srgbClr val="7F7F7F"/>
                </a:solidFill>
                <a:ea typeface="幼圆" panose="02010509060101010101" pitchFamily="49" charset="-122"/>
                <a:sym typeface="幼圆" panose="02010509060101010101" pitchFamily="49" charset="-122"/>
              </a:rPr>
              <a:t>”</a:t>
            </a:r>
            <a:r>
              <a:rPr lang="zh-CN" altLang="en-US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称号</a:t>
            </a:r>
            <a:endParaRPr lang="en-US" altLang="zh-CN" b="1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/>
            <a:endParaRPr lang="zh-CN" altLang="en-US" b="1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/>
            <a:r>
              <a:rPr lang="en-US" altLang="zh-CN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…</a:t>
            </a:r>
            <a:endParaRPr lang="zh-CN" altLang="en-US" b="1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/>
            <a:endParaRPr lang="zh-CN" altLang="en-US" b="1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/>
            <a:r>
              <a:rPr lang="en-US" altLang="zh-CN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2015</a:t>
            </a:r>
            <a:r>
              <a:rPr lang="zh-CN" altLang="en-US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年，我们终于等来了你</a:t>
            </a:r>
          </a:p>
        </p:txBody>
      </p:sp>
      <p:pic>
        <p:nvPicPr>
          <p:cNvPr id="3083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227888" y="1736725"/>
            <a:ext cx="4762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直接连接符 25"/>
          <p:cNvSpPr>
            <a:spLocks noChangeShapeType="1"/>
          </p:cNvSpPr>
          <p:nvPr/>
        </p:nvSpPr>
        <p:spPr bwMode="auto">
          <a:xfrm flipH="1" flipV="1">
            <a:off x="-39688" y="0"/>
            <a:ext cx="5341938" cy="6858000"/>
          </a:xfrm>
          <a:prstGeom prst="line">
            <a:avLst/>
          </a:prstGeom>
          <a:noFill/>
          <a:ln w="12700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9" name="直接连接符 20"/>
          <p:cNvSpPr>
            <a:spLocks noChangeShapeType="1"/>
          </p:cNvSpPr>
          <p:nvPr/>
        </p:nvSpPr>
        <p:spPr bwMode="auto">
          <a:xfrm flipV="1">
            <a:off x="9037638" y="12700"/>
            <a:ext cx="2414587" cy="6983413"/>
          </a:xfrm>
          <a:prstGeom prst="line">
            <a:avLst/>
          </a:prstGeom>
          <a:noFill/>
          <a:ln w="12700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4100" name="组合 3"/>
          <p:cNvGrpSpPr/>
          <p:nvPr/>
        </p:nvGrpSpPr>
        <p:grpSpPr bwMode="auto">
          <a:xfrm flipH="1">
            <a:off x="-39688" y="0"/>
            <a:ext cx="12241213" cy="6864350"/>
            <a:chOff x="0" y="0"/>
            <a:chExt cx="12242042" cy="6864824"/>
          </a:xfrm>
        </p:grpSpPr>
        <p:sp>
          <p:nvSpPr>
            <p:cNvPr id="4113" name="任意多边形 4"/>
            <p:cNvSpPr>
              <a:spLocks noChangeArrowheads="1"/>
            </p:cNvSpPr>
            <p:nvPr/>
          </p:nvSpPr>
          <p:spPr bwMode="auto">
            <a:xfrm>
              <a:off x="0" y="13648"/>
              <a:ext cx="12242042" cy="6851176"/>
            </a:xfrm>
            <a:custGeom>
              <a:avLst/>
              <a:gdLst>
                <a:gd name="T0" fmla="*/ 12214746 w 12242042"/>
                <a:gd name="T1" fmla="*/ 0 h 6851176"/>
                <a:gd name="T2" fmla="*/ 0 w 12242042"/>
                <a:gd name="T3" fmla="*/ 1487606 h 6851176"/>
                <a:gd name="T4" fmla="*/ 27295 w 12242042"/>
                <a:gd name="T5" fmla="*/ 5022376 h 6851176"/>
                <a:gd name="T6" fmla="*/ 12242042 w 12242042"/>
                <a:gd name="T7" fmla="*/ 6851176 h 6851176"/>
                <a:gd name="T8" fmla="*/ 12214746 w 12242042"/>
                <a:gd name="T9" fmla="*/ 0 h 6851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42042"/>
                <a:gd name="T16" fmla="*/ 0 h 6851176"/>
                <a:gd name="T17" fmla="*/ 12242042 w 12242042"/>
                <a:gd name="T18" fmla="*/ 6851176 h 6851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42042" h="6851176">
                  <a:moveTo>
                    <a:pt x="12214746" y="0"/>
                  </a:moveTo>
                  <a:lnTo>
                    <a:pt x="0" y="1487606"/>
                  </a:lnTo>
                  <a:lnTo>
                    <a:pt x="27295" y="5022376"/>
                  </a:lnTo>
                  <a:lnTo>
                    <a:pt x="12242042" y="6851176"/>
                  </a:lnTo>
                  <a:lnTo>
                    <a:pt x="12214746" y="0"/>
                  </a:lnTo>
                  <a:close/>
                </a:path>
              </a:pathLst>
            </a:custGeom>
            <a:solidFill>
              <a:srgbClr val="FEACB1">
                <a:alpha val="7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4" name="直角三角形 5"/>
            <p:cNvSpPr>
              <a:spLocks noChangeArrowheads="1"/>
            </p:cNvSpPr>
            <p:nvPr/>
          </p:nvSpPr>
          <p:spPr bwMode="auto">
            <a:xfrm flipV="1">
              <a:off x="13647" y="300253"/>
              <a:ext cx="7301553" cy="1201001"/>
            </a:xfrm>
            <a:custGeom>
              <a:avLst/>
              <a:gdLst>
                <a:gd name="T0" fmla="*/ 13648 w 7301553"/>
                <a:gd name="T1" fmla="*/ 1201001 h 1201001"/>
                <a:gd name="T2" fmla="*/ 0 w 7301553"/>
                <a:gd name="T3" fmla="*/ 0 h 1201001"/>
                <a:gd name="T4" fmla="*/ 7301553 w 7301553"/>
                <a:gd name="T5" fmla="*/ 900751 h 1201001"/>
                <a:gd name="T6" fmla="*/ 13648 w 7301553"/>
                <a:gd name="T7" fmla="*/ 1201001 h 12010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01553"/>
                <a:gd name="T13" fmla="*/ 0 h 1201001"/>
                <a:gd name="T14" fmla="*/ 7301553 w 7301553"/>
                <a:gd name="T15" fmla="*/ 1201001 h 12010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01553" h="1201001">
                  <a:moveTo>
                    <a:pt x="13648" y="1201001"/>
                  </a:moveTo>
                  <a:lnTo>
                    <a:pt x="0" y="0"/>
                  </a:lnTo>
                  <a:lnTo>
                    <a:pt x="7301553" y="900751"/>
                  </a:lnTo>
                  <a:lnTo>
                    <a:pt x="13648" y="1201001"/>
                  </a:lnTo>
                  <a:close/>
                </a:path>
              </a:pathLst>
            </a:custGeom>
            <a:solidFill>
              <a:srgbClr val="F5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115" name="直角三角形 5"/>
            <p:cNvSpPr>
              <a:spLocks noChangeArrowheads="1"/>
            </p:cNvSpPr>
            <p:nvPr/>
          </p:nvSpPr>
          <p:spPr bwMode="auto">
            <a:xfrm rot="10800000" flipV="1">
              <a:off x="7224213" y="0"/>
              <a:ext cx="5017828" cy="1201001"/>
            </a:xfrm>
            <a:custGeom>
              <a:avLst/>
              <a:gdLst>
                <a:gd name="T0" fmla="*/ 13710 w 4995081"/>
                <a:gd name="T1" fmla="*/ 1201001 h 1201001"/>
                <a:gd name="T2" fmla="*/ 0 w 4995081"/>
                <a:gd name="T3" fmla="*/ 0 h 1201001"/>
                <a:gd name="T4" fmla="*/ 5017828 w 4995081"/>
                <a:gd name="T5" fmla="*/ 614148 h 1201001"/>
                <a:gd name="T6" fmla="*/ 13710 w 4995081"/>
                <a:gd name="T7" fmla="*/ 1201001 h 12010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95081"/>
                <a:gd name="T13" fmla="*/ 0 h 1201001"/>
                <a:gd name="T14" fmla="*/ 4995081 w 4995081"/>
                <a:gd name="T15" fmla="*/ 1201001 h 12010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95081" h="1201001">
                  <a:moveTo>
                    <a:pt x="13648" y="1201001"/>
                  </a:moveTo>
                  <a:lnTo>
                    <a:pt x="0" y="0"/>
                  </a:lnTo>
                  <a:lnTo>
                    <a:pt x="4995081" y="614148"/>
                  </a:lnTo>
                  <a:lnTo>
                    <a:pt x="13648" y="1201001"/>
                  </a:lnTo>
                  <a:close/>
                </a:path>
              </a:pathLst>
            </a:custGeom>
            <a:solidFill>
              <a:srgbClr val="EC657C">
                <a:alpha val="8313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4101" name="组合 7"/>
          <p:cNvGrpSpPr/>
          <p:nvPr/>
        </p:nvGrpSpPr>
        <p:grpSpPr bwMode="auto">
          <a:xfrm>
            <a:off x="4502150" y="666750"/>
            <a:ext cx="4521200" cy="915988"/>
            <a:chOff x="0" y="0"/>
            <a:chExt cx="4521435" cy="916208"/>
          </a:xfrm>
        </p:grpSpPr>
        <p:sp>
          <p:nvSpPr>
            <p:cNvPr id="4110" name="圆角矩形 8"/>
            <p:cNvSpPr>
              <a:spLocks noChangeArrowheads="1"/>
            </p:cNvSpPr>
            <p:nvPr/>
          </p:nvSpPr>
          <p:spPr bwMode="auto">
            <a:xfrm>
              <a:off x="211914" y="93145"/>
              <a:ext cx="2748407" cy="7579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54D64"/>
                </a:gs>
                <a:gs pos="85999">
                  <a:srgbClr val="F62242"/>
                </a:gs>
                <a:gs pos="100000">
                  <a:srgbClr val="F62242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111" name="椭圆 11"/>
            <p:cNvSpPr>
              <a:spLocks noChangeArrowheads="1"/>
            </p:cNvSpPr>
            <p:nvPr/>
          </p:nvSpPr>
          <p:spPr bwMode="auto">
            <a:xfrm>
              <a:off x="0" y="0"/>
              <a:ext cx="916208" cy="916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4112" name="文本框 10"/>
            <p:cNvSpPr>
              <a:spLocks noChangeArrowheads="1"/>
            </p:cNvSpPr>
            <p:nvPr/>
          </p:nvSpPr>
          <p:spPr bwMode="auto">
            <a:xfrm>
              <a:off x="943504" y="160246"/>
              <a:ext cx="35779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幼圆" panose="02010509060101010101" pitchFamily="49" charset="-122"/>
                </a:rPr>
                <a:t>部门介绍</a:t>
              </a:r>
            </a:p>
          </p:txBody>
        </p:sp>
      </p:grpSp>
      <p:pic>
        <p:nvPicPr>
          <p:cNvPr id="4102" name="图片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01213" y="2479675"/>
            <a:ext cx="2500312" cy="437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文本框 14"/>
          <p:cNvSpPr>
            <a:spLocks noChangeArrowheads="1"/>
          </p:cNvSpPr>
          <p:nvPr/>
        </p:nvSpPr>
        <p:spPr bwMode="auto">
          <a:xfrm>
            <a:off x="7864475" y="3627438"/>
            <a:ext cx="200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财务部</a:t>
            </a:r>
          </a:p>
        </p:txBody>
      </p:sp>
      <p:sp>
        <p:nvSpPr>
          <p:cNvPr id="4104" name="文本框 15"/>
          <p:cNvSpPr>
            <a:spLocks noChangeArrowheads="1"/>
          </p:cNvSpPr>
          <p:nvPr/>
        </p:nvSpPr>
        <p:spPr bwMode="auto">
          <a:xfrm>
            <a:off x="7864475" y="4421188"/>
            <a:ext cx="26701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有钱！任性！</a:t>
            </a:r>
            <a:endParaRPr lang="en-US" altLang="zh-CN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日常工作就是数钱</a:t>
            </a:r>
          </a:p>
        </p:txBody>
      </p:sp>
      <p:pic>
        <p:nvPicPr>
          <p:cNvPr id="4105" name="图片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563" y="466725"/>
            <a:ext cx="2500312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文本框 17"/>
          <p:cNvSpPr>
            <a:spLocks noChangeArrowheads="1"/>
          </p:cNvSpPr>
          <p:nvPr/>
        </p:nvSpPr>
        <p:spPr bwMode="auto">
          <a:xfrm>
            <a:off x="2555875" y="1543050"/>
            <a:ext cx="2005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策划部</a:t>
            </a:r>
          </a:p>
        </p:txBody>
      </p:sp>
      <p:sp>
        <p:nvSpPr>
          <p:cNvPr id="4107" name="文本框 18"/>
          <p:cNvSpPr>
            <a:spLocks noChangeArrowheads="1"/>
          </p:cNvSpPr>
          <p:nvPr/>
        </p:nvSpPr>
        <p:spPr bwMode="auto">
          <a:xfrm>
            <a:off x="2555875" y="2338388"/>
            <a:ext cx="26685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负责脑洞大开想活动</a:t>
            </a:r>
            <a:endParaRPr lang="en-US" altLang="zh-CN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/>
            <a:endParaRPr lang="zh-CN" altLang="en-US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</p:txBody>
      </p:sp>
      <p:sp>
        <p:nvSpPr>
          <p:cNvPr id="4108" name="任意多边形 19"/>
          <p:cNvSpPr/>
          <p:nvPr/>
        </p:nvSpPr>
        <p:spPr bwMode="auto">
          <a:xfrm>
            <a:off x="3409950" y="2790825"/>
            <a:ext cx="5167313" cy="1390650"/>
          </a:xfrm>
          <a:custGeom>
            <a:avLst/>
            <a:gdLst>
              <a:gd name="T0" fmla="*/ 0 w 5167086"/>
              <a:gd name="T1" fmla="*/ 257835 h 1392022"/>
              <a:gd name="T2" fmla="*/ 1175710 w 5167086"/>
              <a:gd name="T3" fmla="*/ 1388833 h 1392022"/>
              <a:gd name="T4" fmla="*/ 3454553 w 5167086"/>
              <a:gd name="T5" fmla="*/ 25836 h 1392022"/>
              <a:gd name="T6" fmla="*/ 5167313 w 5167086"/>
              <a:gd name="T7" fmla="*/ 678334 h 1392022"/>
              <a:gd name="T8" fmla="*/ 0 60000 65536"/>
              <a:gd name="T9" fmla="*/ 0 60000 65536"/>
              <a:gd name="T10" fmla="*/ 0 60000 65536"/>
              <a:gd name="T11" fmla="*/ 0 60000 65536"/>
              <a:gd name="T12" fmla="*/ 0 w 5167086"/>
              <a:gd name="T13" fmla="*/ 0 h 1392022"/>
              <a:gd name="T14" fmla="*/ 5167086 w 5167086"/>
              <a:gd name="T15" fmla="*/ 1392022 h 13920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67086" h="1392022">
                <a:moveTo>
                  <a:pt x="0" y="258089"/>
                </a:moveTo>
                <a:cubicBezTo>
                  <a:pt x="77409" y="843498"/>
                  <a:pt x="599924" y="1428908"/>
                  <a:pt x="1175658" y="1390203"/>
                </a:cubicBezTo>
                <a:cubicBezTo>
                  <a:pt x="1751392" y="1351498"/>
                  <a:pt x="2789163" y="144394"/>
                  <a:pt x="3454401" y="25861"/>
                </a:cubicBezTo>
                <a:cubicBezTo>
                  <a:pt x="4119639" y="-92672"/>
                  <a:pt x="4920343" y="208498"/>
                  <a:pt x="5167086" y="679003"/>
                </a:cubicBezTo>
              </a:path>
            </a:pathLst>
          </a:custGeom>
          <a:noFill/>
          <a:ln w="12700" cap="flat" cmpd="sng">
            <a:solidFill>
              <a:srgbClr val="7F7F7F"/>
            </a:solidFill>
            <a:prstDash val="dash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4109" name="图片 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9638" y="990600"/>
            <a:ext cx="476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直接连接符 29"/>
          <p:cNvSpPr>
            <a:spLocks noChangeShapeType="1"/>
          </p:cNvSpPr>
          <p:nvPr/>
        </p:nvSpPr>
        <p:spPr bwMode="auto">
          <a:xfrm flipH="1">
            <a:off x="573088" y="1200150"/>
            <a:ext cx="11628437" cy="5657850"/>
          </a:xfrm>
          <a:prstGeom prst="line">
            <a:avLst/>
          </a:prstGeom>
          <a:noFill/>
          <a:ln w="12700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123" name="组合 32"/>
          <p:cNvGrpSpPr/>
          <p:nvPr/>
        </p:nvGrpSpPr>
        <p:grpSpPr bwMode="auto">
          <a:xfrm>
            <a:off x="-39688" y="0"/>
            <a:ext cx="12241213" cy="6864350"/>
            <a:chOff x="0" y="0"/>
            <a:chExt cx="12242042" cy="6864824"/>
          </a:xfrm>
        </p:grpSpPr>
        <p:sp>
          <p:nvSpPr>
            <p:cNvPr id="5135" name="任意多边形 3"/>
            <p:cNvSpPr>
              <a:spLocks noChangeArrowheads="1"/>
            </p:cNvSpPr>
            <p:nvPr/>
          </p:nvSpPr>
          <p:spPr bwMode="auto">
            <a:xfrm>
              <a:off x="0" y="13648"/>
              <a:ext cx="12242042" cy="6851176"/>
            </a:xfrm>
            <a:custGeom>
              <a:avLst/>
              <a:gdLst>
                <a:gd name="T0" fmla="*/ 12214746 w 12242042"/>
                <a:gd name="T1" fmla="*/ 0 h 6851176"/>
                <a:gd name="T2" fmla="*/ 0 w 12242042"/>
                <a:gd name="T3" fmla="*/ 1487606 h 6851176"/>
                <a:gd name="T4" fmla="*/ 27295 w 12242042"/>
                <a:gd name="T5" fmla="*/ 5022376 h 6851176"/>
                <a:gd name="T6" fmla="*/ 12242042 w 12242042"/>
                <a:gd name="T7" fmla="*/ 6851176 h 6851176"/>
                <a:gd name="T8" fmla="*/ 12214746 w 12242042"/>
                <a:gd name="T9" fmla="*/ 0 h 68511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242042"/>
                <a:gd name="T16" fmla="*/ 0 h 6851176"/>
                <a:gd name="T17" fmla="*/ 12242042 w 12242042"/>
                <a:gd name="T18" fmla="*/ 6851176 h 68511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242042" h="6851176">
                  <a:moveTo>
                    <a:pt x="12214746" y="0"/>
                  </a:moveTo>
                  <a:lnTo>
                    <a:pt x="0" y="1487606"/>
                  </a:lnTo>
                  <a:lnTo>
                    <a:pt x="27295" y="5022376"/>
                  </a:lnTo>
                  <a:lnTo>
                    <a:pt x="12242042" y="6851176"/>
                  </a:lnTo>
                  <a:lnTo>
                    <a:pt x="12214746" y="0"/>
                  </a:lnTo>
                  <a:close/>
                </a:path>
              </a:pathLst>
            </a:custGeom>
            <a:solidFill>
              <a:srgbClr val="FEACB1">
                <a:alpha val="7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36" name="直角三角形 5"/>
            <p:cNvSpPr>
              <a:spLocks noChangeArrowheads="1"/>
            </p:cNvSpPr>
            <p:nvPr/>
          </p:nvSpPr>
          <p:spPr bwMode="auto">
            <a:xfrm flipV="1">
              <a:off x="13647" y="300253"/>
              <a:ext cx="7301553" cy="1201001"/>
            </a:xfrm>
            <a:custGeom>
              <a:avLst/>
              <a:gdLst>
                <a:gd name="T0" fmla="*/ 13648 w 7301553"/>
                <a:gd name="T1" fmla="*/ 1201001 h 1201001"/>
                <a:gd name="T2" fmla="*/ 0 w 7301553"/>
                <a:gd name="T3" fmla="*/ 0 h 1201001"/>
                <a:gd name="T4" fmla="*/ 7301553 w 7301553"/>
                <a:gd name="T5" fmla="*/ 900751 h 1201001"/>
                <a:gd name="T6" fmla="*/ 13648 w 7301553"/>
                <a:gd name="T7" fmla="*/ 1201001 h 12010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301553"/>
                <a:gd name="T13" fmla="*/ 0 h 1201001"/>
                <a:gd name="T14" fmla="*/ 7301553 w 7301553"/>
                <a:gd name="T15" fmla="*/ 1201001 h 12010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301553" h="1201001">
                  <a:moveTo>
                    <a:pt x="13648" y="1201001"/>
                  </a:moveTo>
                  <a:lnTo>
                    <a:pt x="0" y="0"/>
                  </a:lnTo>
                  <a:lnTo>
                    <a:pt x="7301553" y="900751"/>
                  </a:lnTo>
                  <a:lnTo>
                    <a:pt x="13648" y="1201001"/>
                  </a:lnTo>
                  <a:close/>
                </a:path>
              </a:pathLst>
            </a:custGeom>
            <a:solidFill>
              <a:srgbClr val="F5F3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137" name="直角三角形 5"/>
            <p:cNvSpPr>
              <a:spLocks noChangeArrowheads="1"/>
            </p:cNvSpPr>
            <p:nvPr/>
          </p:nvSpPr>
          <p:spPr bwMode="auto">
            <a:xfrm rot="10800000" flipV="1">
              <a:off x="7224213" y="0"/>
              <a:ext cx="5017828" cy="1201001"/>
            </a:xfrm>
            <a:custGeom>
              <a:avLst/>
              <a:gdLst>
                <a:gd name="T0" fmla="*/ 13710 w 4995081"/>
                <a:gd name="T1" fmla="*/ 1201001 h 1201001"/>
                <a:gd name="T2" fmla="*/ 0 w 4995081"/>
                <a:gd name="T3" fmla="*/ 0 h 1201001"/>
                <a:gd name="T4" fmla="*/ 5017828 w 4995081"/>
                <a:gd name="T5" fmla="*/ 614148 h 1201001"/>
                <a:gd name="T6" fmla="*/ 13710 w 4995081"/>
                <a:gd name="T7" fmla="*/ 1201001 h 12010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95081"/>
                <a:gd name="T13" fmla="*/ 0 h 1201001"/>
                <a:gd name="T14" fmla="*/ 4995081 w 4995081"/>
                <a:gd name="T15" fmla="*/ 1201001 h 12010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95081" h="1201001">
                  <a:moveTo>
                    <a:pt x="13648" y="1201001"/>
                  </a:moveTo>
                  <a:lnTo>
                    <a:pt x="0" y="0"/>
                  </a:lnTo>
                  <a:lnTo>
                    <a:pt x="4995081" y="614148"/>
                  </a:lnTo>
                  <a:lnTo>
                    <a:pt x="13648" y="1201001"/>
                  </a:lnTo>
                  <a:close/>
                </a:path>
              </a:pathLst>
            </a:custGeom>
            <a:solidFill>
              <a:srgbClr val="EC657C">
                <a:alpha val="8313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pic>
        <p:nvPicPr>
          <p:cNvPr id="5124" name="图片 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84138" y="392113"/>
            <a:ext cx="2576513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文本框 16"/>
          <p:cNvSpPr>
            <a:spLocks noChangeArrowheads="1"/>
          </p:cNvSpPr>
          <p:nvPr/>
        </p:nvSpPr>
        <p:spPr bwMode="auto">
          <a:xfrm>
            <a:off x="9334500" y="669925"/>
            <a:ext cx="200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组织部</a:t>
            </a:r>
            <a:endParaRPr lang="zh-CN" altLang="en-US"/>
          </a:p>
        </p:txBody>
      </p:sp>
      <p:sp>
        <p:nvSpPr>
          <p:cNvPr id="5126" name="文本框 18"/>
          <p:cNvSpPr>
            <a:spLocks noChangeArrowheads="1"/>
          </p:cNvSpPr>
          <p:nvPr/>
        </p:nvSpPr>
        <p:spPr bwMode="auto">
          <a:xfrm>
            <a:off x="9334500" y="1465263"/>
            <a:ext cx="2451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负责活动前期准备以及后期扫尾工作</a:t>
            </a:r>
          </a:p>
        </p:txBody>
      </p:sp>
      <p:sp>
        <p:nvSpPr>
          <p:cNvPr id="5127" name="任意多边形 20"/>
          <p:cNvSpPr/>
          <p:nvPr/>
        </p:nvSpPr>
        <p:spPr bwMode="auto">
          <a:xfrm>
            <a:off x="4545013" y="1366838"/>
            <a:ext cx="4845050" cy="1508125"/>
          </a:xfrm>
          <a:custGeom>
            <a:avLst/>
            <a:gdLst>
              <a:gd name="T0" fmla="*/ 4845050 w 4844956"/>
              <a:gd name="T1" fmla="*/ 830412 h 1507575"/>
              <a:gd name="T2" fmla="*/ 3644024 w 4844956"/>
              <a:gd name="T3" fmla="*/ 1485743 h 1507575"/>
              <a:gd name="T4" fmla="*/ 1433043 w 4844956"/>
              <a:gd name="T5" fmla="*/ 106816 h 1507575"/>
              <a:gd name="T6" fmla="*/ 0 w 4844956"/>
              <a:gd name="T7" fmla="*/ 93163 h 1507575"/>
              <a:gd name="T8" fmla="*/ 0 w 4844956"/>
              <a:gd name="T9" fmla="*/ 93163 h 150757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44956"/>
              <a:gd name="T16" fmla="*/ 0 h 1507575"/>
              <a:gd name="T17" fmla="*/ 4844956 w 4844956"/>
              <a:gd name="T18" fmla="*/ 1507575 h 150757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44956" h="1507575">
                <a:moveTo>
                  <a:pt x="4844956" y="830109"/>
                </a:moveTo>
                <a:cubicBezTo>
                  <a:pt x="4528783" y="1217932"/>
                  <a:pt x="4212610" y="1605756"/>
                  <a:pt x="3643953" y="1485201"/>
                </a:cubicBezTo>
                <a:cubicBezTo>
                  <a:pt x="3075296" y="1364646"/>
                  <a:pt x="2040340" y="338789"/>
                  <a:pt x="1433015" y="106777"/>
                </a:cubicBezTo>
                <a:cubicBezTo>
                  <a:pt x="825690" y="-125235"/>
                  <a:pt x="0" y="93129"/>
                  <a:pt x="0" y="93129"/>
                </a:cubicBezTo>
              </a:path>
            </a:pathLst>
          </a:custGeom>
          <a:noFill/>
          <a:ln w="12700" cap="flat" cmpd="sng">
            <a:solidFill>
              <a:srgbClr val="7F7F7F"/>
            </a:solidFill>
            <a:prstDash val="dash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28" name="图片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8213" y="-11113"/>
            <a:ext cx="2355850" cy="273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文本框 22"/>
          <p:cNvSpPr>
            <a:spLocks noChangeArrowheads="1"/>
          </p:cNvSpPr>
          <p:nvPr/>
        </p:nvSpPr>
        <p:spPr bwMode="auto">
          <a:xfrm>
            <a:off x="1908175" y="841375"/>
            <a:ext cx="11128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秘书部</a:t>
            </a:r>
            <a:endParaRPr lang="zh-CN" altLang="en-US"/>
          </a:p>
        </p:txBody>
      </p:sp>
      <p:sp>
        <p:nvSpPr>
          <p:cNvPr id="5130" name="文本框 23"/>
          <p:cNvSpPr>
            <a:spLocks noChangeArrowheads="1"/>
          </p:cNvSpPr>
          <p:nvPr/>
        </p:nvSpPr>
        <p:spPr bwMode="auto">
          <a:xfrm>
            <a:off x="1797050" y="1474788"/>
            <a:ext cx="24511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负责联系社团成员</a:t>
            </a:r>
            <a:endParaRPr lang="en-US" altLang="zh-CN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制作通讯录</a:t>
            </a:r>
            <a:endParaRPr lang="en-US" altLang="zh-CN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发布活动资讯</a:t>
            </a:r>
          </a:p>
        </p:txBody>
      </p:sp>
      <p:sp>
        <p:nvSpPr>
          <p:cNvPr id="5131" name="任意多边形 25"/>
          <p:cNvSpPr/>
          <p:nvPr/>
        </p:nvSpPr>
        <p:spPr bwMode="auto">
          <a:xfrm>
            <a:off x="3222625" y="2663825"/>
            <a:ext cx="1651000" cy="1173163"/>
          </a:xfrm>
          <a:custGeom>
            <a:avLst/>
            <a:gdLst>
              <a:gd name="T0" fmla="*/ 0 w 1651379"/>
              <a:gd name="T1" fmla="*/ 0 h 1173708"/>
              <a:gd name="T2" fmla="*/ 300181 w 1651379"/>
              <a:gd name="T3" fmla="*/ 886693 h 1173708"/>
              <a:gd name="T4" fmla="*/ 1651000 w 1651379"/>
              <a:gd name="T5" fmla="*/ 1173163 h 1173708"/>
              <a:gd name="T6" fmla="*/ 0 60000 65536"/>
              <a:gd name="T7" fmla="*/ 0 60000 65536"/>
              <a:gd name="T8" fmla="*/ 0 60000 65536"/>
              <a:gd name="T9" fmla="*/ 0 w 1651379"/>
              <a:gd name="T10" fmla="*/ 0 h 1173708"/>
              <a:gd name="T11" fmla="*/ 1651379 w 1651379"/>
              <a:gd name="T12" fmla="*/ 1173708 h 11737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1379" h="1173708">
                <a:moveTo>
                  <a:pt x="0" y="0"/>
                </a:moveTo>
                <a:cubicBezTo>
                  <a:pt x="12510" y="345743"/>
                  <a:pt x="25020" y="691487"/>
                  <a:pt x="300250" y="887105"/>
                </a:cubicBezTo>
                <a:cubicBezTo>
                  <a:pt x="575480" y="1082723"/>
                  <a:pt x="1113429" y="1128215"/>
                  <a:pt x="1651379" y="1173708"/>
                </a:cubicBezTo>
              </a:path>
            </a:pathLst>
          </a:custGeom>
          <a:noFill/>
          <a:ln w="12700" cap="flat" cmpd="sng">
            <a:solidFill>
              <a:srgbClr val="7F7F7F"/>
            </a:solidFill>
            <a:prstDash val="dashDot"/>
            <a:bevel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5132" name="图片 2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27563" y="2522538"/>
            <a:ext cx="3702050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文本框 27"/>
          <p:cNvSpPr>
            <a:spLocks noChangeArrowheads="1"/>
          </p:cNvSpPr>
          <p:nvPr/>
        </p:nvSpPr>
        <p:spPr bwMode="auto">
          <a:xfrm>
            <a:off x="8670925" y="4300538"/>
            <a:ext cx="2006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宣传部</a:t>
            </a:r>
          </a:p>
        </p:txBody>
      </p:sp>
      <p:sp>
        <p:nvSpPr>
          <p:cNvPr id="5134" name="文本框 28"/>
          <p:cNvSpPr>
            <a:spLocks noChangeArrowheads="1"/>
          </p:cNvSpPr>
          <p:nvPr/>
        </p:nvSpPr>
        <p:spPr bwMode="auto">
          <a:xfrm>
            <a:off x="8670925" y="5095875"/>
            <a:ext cx="2670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负责海报制作</a:t>
            </a:r>
            <a:endParaRPr lang="en-US" altLang="zh-CN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/>
            <a:r>
              <a:rPr lang="zh-CN" altLang="en-US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微信公众平台日常推送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直接连接符 22"/>
          <p:cNvSpPr>
            <a:spLocks noChangeShapeType="1"/>
          </p:cNvSpPr>
          <p:nvPr/>
        </p:nvSpPr>
        <p:spPr bwMode="auto">
          <a:xfrm>
            <a:off x="8286750" y="50800"/>
            <a:ext cx="2152650" cy="6807200"/>
          </a:xfrm>
          <a:prstGeom prst="line">
            <a:avLst/>
          </a:prstGeom>
          <a:noFill/>
          <a:ln w="12700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7" name="直接连接符 20"/>
          <p:cNvSpPr>
            <a:spLocks noChangeShapeType="1"/>
          </p:cNvSpPr>
          <p:nvPr/>
        </p:nvSpPr>
        <p:spPr bwMode="auto">
          <a:xfrm>
            <a:off x="-209550" y="5200650"/>
            <a:ext cx="7658100" cy="1720850"/>
          </a:xfrm>
          <a:prstGeom prst="line">
            <a:avLst/>
          </a:prstGeom>
          <a:noFill/>
          <a:ln w="12700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8" name="直接连接符 16"/>
          <p:cNvSpPr>
            <a:spLocks noChangeShapeType="1"/>
          </p:cNvSpPr>
          <p:nvPr/>
        </p:nvSpPr>
        <p:spPr bwMode="auto">
          <a:xfrm flipV="1">
            <a:off x="0" y="0"/>
            <a:ext cx="5372100" cy="4122738"/>
          </a:xfrm>
          <a:prstGeom prst="line">
            <a:avLst/>
          </a:prstGeom>
          <a:noFill/>
          <a:ln w="12700">
            <a:solidFill>
              <a:srgbClr val="D8D8D8"/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9" name="任意多边形 18"/>
          <p:cNvSpPr>
            <a:spLocks noChangeArrowheads="1"/>
          </p:cNvSpPr>
          <p:nvPr/>
        </p:nvSpPr>
        <p:spPr bwMode="auto">
          <a:xfrm>
            <a:off x="-57150" y="0"/>
            <a:ext cx="4137025" cy="1885950"/>
          </a:xfrm>
          <a:custGeom>
            <a:avLst/>
            <a:gdLst>
              <a:gd name="T0" fmla="*/ 87096 w 4136572"/>
              <a:gd name="T1" fmla="*/ 1885950 h 1886857"/>
              <a:gd name="T2" fmla="*/ 4137025 w 4136572"/>
              <a:gd name="T3" fmla="*/ 928467 h 1886857"/>
              <a:gd name="T4" fmla="*/ 3120914 w 4136572"/>
              <a:gd name="T5" fmla="*/ 0 h 1886857"/>
              <a:gd name="T6" fmla="*/ 0 w 4136572"/>
              <a:gd name="T7" fmla="*/ 0 h 1886857"/>
              <a:gd name="T8" fmla="*/ 87096 w 4136572"/>
              <a:gd name="T9" fmla="*/ 1885950 h 18868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6572"/>
              <a:gd name="T16" fmla="*/ 0 h 1886857"/>
              <a:gd name="T17" fmla="*/ 4136572 w 4136572"/>
              <a:gd name="T18" fmla="*/ 1886857 h 18868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6572" h="1886857">
                <a:moveTo>
                  <a:pt x="87086" y="1886857"/>
                </a:moveTo>
                <a:lnTo>
                  <a:pt x="4136572" y="928914"/>
                </a:lnTo>
                <a:lnTo>
                  <a:pt x="3120572" y="0"/>
                </a:lnTo>
                <a:lnTo>
                  <a:pt x="0" y="0"/>
                </a:lnTo>
                <a:lnTo>
                  <a:pt x="87086" y="1886857"/>
                </a:lnTo>
                <a:close/>
              </a:path>
            </a:pathLst>
          </a:custGeom>
          <a:solidFill>
            <a:srgbClr val="F5F3F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6150" name="任意多边形 4"/>
          <p:cNvSpPr>
            <a:spLocks noChangeArrowheads="1"/>
          </p:cNvSpPr>
          <p:nvPr/>
        </p:nvSpPr>
        <p:spPr bwMode="auto">
          <a:xfrm>
            <a:off x="3643313" y="2054225"/>
            <a:ext cx="8548687" cy="4803775"/>
          </a:xfrm>
          <a:custGeom>
            <a:avLst/>
            <a:gdLst>
              <a:gd name="T0" fmla="*/ 8534173 w 8548914"/>
              <a:gd name="T1" fmla="*/ 1335188 h 4804229"/>
              <a:gd name="T2" fmla="*/ 3933267 w 8548914"/>
              <a:gd name="T3" fmla="*/ 0 h 4804229"/>
              <a:gd name="T4" fmla="*/ 1973891 w 8548914"/>
              <a:gd name="T5" fmla="*/ 754672 h 4804229"/>
              <a:gd name="T6" fmla="*/ 0 w 8548914"/>
              <a:gd name="T7" fmla="*/ 2873557 h 4804229"/>
              <a:gd name="T8" fmla="*/ 1146598 w 8548914"/>
              <a:gd name="T9" fmla="*/ 4789261 h 4804229"/>
              <a:gd name="T10" fmla="*/ 8548687 w 8548914"/>
              <a:gd name="T11" fmla="*/ 4803775 h 4804229"/>
              <a:gd name="T12" fmla="*/ 8534173 w 8548914"/>
              <a:gd name="T13" fmla="*/ 1335188 h 48042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48914"/>
              <a:gd name="T22" fmla="*/ 0 h 4804229"/>
              <a:gd name="T23" fmla="*/ 8548914 w 8548914"/>
              <a:gd name="T24" fmla="*/ 4804229 h 48042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48914" h="4804229">
                <a:moveTo>
                  <a:pt x="8534400" y="1335314"/>
                </a:moveTo>
                <a:lnTo>
                  <a:pt x="3933371" y="0"/>
                </a:lnTo>
                <a:lnTo>
                  <a:pt x="1973943" y="754743"/>
                </a:lnTo>
                <a:lnTo>
                  <a:pt x="0" y="2873829"/>
                </a:lnTo>
                <a:lnTo>
                  <a:pt x="1146628" y="4789714"/>
                </a:lnTo>
                <a:lnTo>
                  <a:pt x="8548914" y="4804229"/>
                </a:lnTo>
                <a:lnTo>
                  <a:pt x="8534400" y="1335314"/>
                </a:lnTo>
                <a:close/>
              </a:path>
            </a:pathLst>
          </a:custGeom>
          <a:solidFill>
            <a:srgbClr val="00B0F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pic>
        <p:nvPicPr>
          <p:cNvPr id="6151" name="图片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80500" y="2466975"/>
            <a:ext cx="3111500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等腰三角形 6"/>
          <p:cNvSpPr>
            <a:spLocks noChangeArrowheads="1"/>
          </p:cNvSpPr>
          <p:nvPr/>
        </p:nvSpPr>
        <p:spPr bwMode="auto">
          <a:xfrm rot="2928720">
            <a:off x="11280775" y="2243138"/>
            <a:ext cx="649287" cy="560388"/>
          </a:xfrm>
          <a:prstGeom prst="triangle">
            <a:avLst>
              <a:gd name="adj" fmla="val 50000"/>
            </a:avLst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153" name="等腰三角形 7"/>
          <p:cNvSpPr>
            <a:spLocks noChangeArrowheads="1"/>
          </p:cNvSpPr>
          <p:nvPr/>
        </p:nvSpPr>
        <p:spPr bwMode="auto">
          <a:xfrm rot="6407989">
            <a:off x="1204913" y="4897437"/>
            <a:ext cx="1011238" cy="969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2E75B5"/>
              </a:gs>
              <a:gs pos="100000">
                <a:srgbClr val="00B0F0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154" name="等腰三角形 8"/>
          <p:cNvSpPr>
            <a:spLocks noChangeArrowheads="1"/>
          </p:cNvSpPr>
          <p:nvPr/>
        </p:nvSpPr>
        <p:spPr bwMode="auto">
          <a:xfrm rot="1290266">
            <a:off x="1150938" y="4579938"/>
            <a:ext cx="1674812" cy="1606550"/>
          </a:xfrm>
          <a:prstGeom prst="triangle">
            <a:avLst>
              <a:gd name="adj" fmla="val 50000"/>
            </a:avLst>
          </a:prstGeom>
          <a:solidFill>
            <a:srgbClr val="00B0F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155" name="等腰三角形 9"/>
          <p:cNvSpPr>
            <a:spLocks noChangeArrowheads="1"/>
          </p:cNvSpPr>
          <p:nvPr/>
        </p:nvSpPr>
        <p:spPr bwMode="auto">
          <a:xfrm rot="-2418091">
            <a:off x="1987550" y="5734050"/>
            <a:ext cx="342900" cy="277813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156" name="等腰三角形 10"/>
          <p:cNvSpPr>
            <a:spLocks noChangeArrowheads="1"/>
          </p:cNvSpPr>
          <p:nvPr/>
        </p:nvSpPr>
        <p:spPr bwMode="auto">
          <a:xfrm rot="-8562810">
            <a:off x="8107363" y="1776413"/>
            <a:ext cx="1011237" cy="969962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2E75B5"/>
              </a:gs>
              <a:gs pos="100000">
                <a:srgbClr val="00B0F0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6157" name="组合 11"/>
          <p:cNvGrpSpPr/>
          <p:nvPr/>
        </p:nvGrpSpPr>
        <p:grpSpPr bwMode="auto">
          <a:xfrm>
            <a:off x="482600" y="230188"/>
            <a:ext cx="4521200" cy="915987"/>
            <a:chOff x="0" y="0"/>
            <a:chExt cx="4521435" cy="916208"/>
          </a:xfrm>
        </p:grpSpPr>
        <p:sp>
          <p:nvSpPr>
            <p:cNvPr id="6161" name="圆角矩形 12"/>
            <p:cNvSpPr>
              <a:spLocks noChangeArrowheads="1"/>
            </p:cNvSpPr>
            <p:nvPr/>
          </p:nvSpPr>
          <p:spPr bwMode="auto">
            <a:xfrm>
              <a:off x="211914" y="93145"/>
              <a:ext cx="2748407" cy="75795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B0F0"/>
                </a:gs>
                <a:gs pos="100000">
                  <a:srgbClr val="1E4E79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6162" name="椭圆 15"/>
            <p:cNvSpPr>
              <a:spLocks noChangeArrowheads="1"/>
            </p:cNvSpPr>
            <p:nvPr/>
          </p:nvSpPr>
          <p:spPr bwMode="auto">
            <a:xfrm>
              <a:off x="0" y="0"/>
              <a:ext cx="916208" cy="9162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6163" name="文本框 14"/>
            <p:cNvSpPr>
              <a:spLocks noChangeArrowheads="1"/>
            </p:cNvSpPr>
            <p:nvPr/>
          </p:nvSpPr>
          <p:spPr bwMode="auto">
            <a:xfrm>
              <a:off x="943504" y="160246"/>
              <a:ext cx="357793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3200" b="1">
                  <a:solidFill>
                    <a:schemeClr val="bg1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幼圆" panose="02010509060101010101" pitchFamily="49" charset="-122"/>
                </a:rPr>
                <a:t>招新要求</a:t>
              </a:r>
            </a:p>
          </p:txBody>
        </p:sp>
      </p:grpSp>
      <p:sp>
        <p:nvSpPr>
          <p:cNvPr id="7185" name="五角星 17"/>
          <p:cNvSpPr>
            <a:spLocks noChangeArrowheads="1"/>
          </p:cNvSpPr>
          <p:nvPr/>
        </p:nvSpPr>
        <p:spPr bwMode="auto">
          <a:xfrm>
            <a:off x="639763" y="390525"/>
            <a:ext cx="550862" cy="552450"/>
          </a:xfrm>
          <a:prstGeom prst="star5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6159" name="文本框 19"/>
          <p:cNvSpPr>
            <a:spLocks noChangeArrowheads="1"/>
          </p:cNvSpPr>
          <p:nvPr/>
        </p:nvSpPr>
        <p:spPr bwMode="auto">
          <a:xfrm>
            <a:off x="1377950" y="1614488"/>
            <a:ext cx="266858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小鲜肉</a:t>
            </a:r>
            <a:r>
              <a:rPr lang="zh-CN" altLang="en-US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或者</a:t>
            </a:r>
            <a:r>
              <a:rPr lang="zh-CN" altLang="en-US" b="1">
                <a:solidFill>
                  <a:srgbClr val="00B0F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小花朵</a:t>
            </a:r>
            <a:endParaRPr lang="en-US" altLang="zh-CN" b="1">
              <a:solidFill>
                <a:srgbClr val="00B0F0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algn="ctr" eaLnBrk="1" hangingPunct="1"/>
            <a:r>
              <a:rPr lang="zh-CN" altLang="en-US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这个很重要！</a:t>
            </a:r>
            <a:endParaRPr lang="en-US" altLang="zh-CN" b="1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algn="ctr" eaLnBrk="1" hangingPunct="1"/>
            <a:r>
              <a:rPr lang="zh-CN" altLang="en-US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深深地热爱日漫</a:t>
            </a:r>
          </a:p>
        </p:txBody>
      </p:sp>
      <p:sp>
        <p:nvSpPr>
          <p:cNvPr id="6160" name="文本框 21"/>
          <p:cNvSpPr>
            <a:spLocks noChangeArrowheads="1"/>
          </p:cNvSpPr>
          <p:nvPr/>
        </p:nvSpPr>
        <p:spPr bwMode="auto">
          <a:xfrm>
            <a:off x="5429250" y="3959225"/>
            <a:ext cx="33496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8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宅，腐，基什么的</a:t>
            </a:r>
            <a:endParaRPr lang="en-US" altLang="zh-CN" sz="4800" b="1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algn="ctr" eaLnBrk="1" hangingPunct="1"/>
            <a:r>
              <a:rPr lang="zh-CN" altLang="en-US" sz="4800" b="1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最爱了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直接连接符 29"/>
          <p:cNvSpPr>
            <a:spLocks noChangeShapeType="1"/>
          </p:cNvSpPr>
          <p:nvPr/>
        </p:nvSpPr>
        <p:spPr bwMode="auto">
          <a:xfrm flipH="1">
            <a:off x="6096000" y="5365750"/>
            <a:ext cx="6096000" cy="1492250"/>
          </a:xfrm>
          <a:prstGeom prst="line">
            <a:avLst/>
          </a:prstGeom>
          <a:noFill/>
          <a:ln w="6350">
            <a:solidFill>
              <a:srgbClr val="7F7F7F"/>
            </a:solidFill>
            <a:prstDash val="lgDash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171" name="任意多边形 8"/>
          <p:cNvSpPr>
            <a:spLocks noChangeArrowheads="1"/>
          </p:cNvSpPr>
          <p:nvPr/>
        </p:nvSpPr>
        <p:spPr bwMode="auto">
          <a:xfrm>
            <a:off x="-19050" y="4362450"/>
            <a:ext cx="5029200" cy="1390650"/>
          </a:xfrm>
          <a:custGeom>
            <a:avLst/>
            <a:gdLst>
              <a:gd name="T0" fmla="*/ 0 w 5029200"/>
              <a:gd name="T1" fmla="*/ 0 h 1390650"/>
              <a:gd name="T2" fmla="*/ 5029200 w 5029200"/>
              <a:gd name="T3" fmla="*/ 1390650 h 1390650"/>
              <a:gd name="T4" fmla="*/ 0 w 5029200"/>
              <a:gd name="T5" fmla="*/ 819150 h 1390650"/>
              <a:gd name="T6" fmla="*/ 0 w 5029200"/>
              <a:gd name="T7" fmla="*/ 0 h 1390650"/>
              <a:gd name="T8" fmla="*/ 0 60000 65536"/>
              <a:gd name="T9" fmla="*/ 0 60000 65536"/>
              <a:gd name="T10" fmla="*/ 0 60000 65536"/>
              <a:gd name="T11" fmla="*/ 0 60000 65536"/>
              <a:gd name="T12" fmla="*/ 0 w 5029200"/>
              <a:gd name="T13" fmla="*/ 0 h 1390650"/>
              <a:gd name="T14" fmla="*/ 5029200 w 5029200"/>
              <a:gd name="T15" fmla="*/ 1390650 h 139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29200" h="1390650">
                <a:moveTo>
                  <a:pt x="0" y="0"/>
                </a:moveTo>
                <a:lnTo>
                  <a:pt x="5029200" y="1390650"/>
                </a:lnTo>
                <a:lnTo>
                  <a:pt x="0" y="819150"/>
                </a:lnTo>
                <a:lnTo>
                  <a:pt x="0" y="0"/>
                </a:lnTo>
                <a:close/>
              </a:path>
            </a:pathLst>
          </a:custGeom>
          <a:solidFill>
            <a:srgbClr val="FECE1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2" name="直角三角形 3"/>
          <p:cNvSpPr>
            <a:spLocks noChangeArrowheads="1"/>
          </p:cNvSpPr>
          <p:nvPr/>
        </p:nvSpPr>
        <p:spPr bwMode="auto">
          <a:xfrm flipH="1" flipV="1">
            <a:off x="0" y="0"/>
            <a:ext cx="12192000" cy="1885950"/>
          </a:xfrm>
          <a:prstGeom prst="rtTriangle">
            <a:avLst/>
          </a:prstGeom>
          <a:solidFill>
            <a:srgbClr val="FEDE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7173" name="直角三角形 4"/>
          <p:cNvSpPr>
            <a:spLocks noChangeArrowheads="1"/>
          </p:cNvSpPr>
          <p:nvPr/>
        </p:nvSpPr>
        <p:spPr bwMode="auto">
          <a:xfrm rot="10800000" flipH="1" flipV="1">
            <a:off x="0" y="4972050"/>
            <a:ext cx="12192000" cy="1885950"/>
          </a:xfrm>
          <a:prstGeom prst="rtTriangle">
            <a:avLst/>
          </a:prstGeom>
          <a:solidFill>
            <a:srgbClr val="FEDE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7174" name="图片 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9550" y="587375"/>
            <a:ext cx="3881438" cy="620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文本框 10"/>
          <p:cNvSpPr>
            <a:spLocks noChangeArrowheads="1"/>
          </p:cNvSpPr>
          <p:nvPr/>
        </p:nvSpPr>
        <p:spPr bwMode="auto">
          <a:xfrm>
            <a:off x="6170613" y="2828925"/>
            <a:ext cx="676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>
                <a:solidFill>
                  <a:srgbClr val="7F7F7F"/>
                </a:solidFill>
                <a:ea typeface="Meiryo" panose="020B0604030504040204" pitchFamily="34" charset="-128"/>
                <a:cs typeface="Meiryo" panose="020B0604030504040204" pitchFamily="34" charset="-128"/>
                <a:sym typeface="Meiryo" panose="020B0604030504040204" pitchFamily="34" charset="-128"/>
              </a:rPr>
              <a:t>“</a:t>
            </a:r>
            <a:endParaRPr lang="zh-CN" altLang="en-US" sz="7200">
              <a:solidFill>
                <a:srgbClr val="7F7F7F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  <a:sym typeface="Meiryo" panose="020B0604030504040204" pitchFamily="34" charset="-128"/>
            </a:endParaRPr>
          </a:p>
        </p:txBody>
      </p:sp>
      <p:sp>
        <p:nvSpPr>
          <p:cNvPr id="7176" name="文本框 19"/>
          <p:cNvSpPr>
            <a:spLocks noChangeArrowheads="1"/>
          </p:cNvSpPr>
          <p:nvPr/>
        </p:nvSpPr>
        <p:spPr bwMode="auto">
          <a:xfrm>
            <a:off x="9420225" y="4565650"/>
            <a:ext cx="969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>
                <a:solidFill>
                  <a:srgbClr val="7F7F7F"/>
                </a:solidFill>
                <a:ea typeface="Meiryo" panose="020B0604030504040204" pitchFamily="34" charset="-128"/>
                <a:cs typeface="Meiryo" panose="020B0604030504040204" pitchFamily="34" charset="-128"/>
                <a:sym typeface="Meiryo" panose="020B0604030504040204" pitchFamily="34" charset="-128"/>
              </a:rPr>
              <a:t>”</a:t>
            </a:r>
            <a:endParaRPr lang="zh-CN" altLang="en-US" sz="7200">
              <a:solidFill>
                <a:srgbClr val="7F7F7F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  <a:sym typeface="Meiryo" panose="020B0604030504040204" pitchFamily="34" charset="-128"/>
            </a:endParaRPr>
          </a:p>
        </p:txBody>
      </p:sp>
      <p:sp>
        <p:nvSpPr>
          <p:cNvPr id="7177" name="文本框 20"/>
          <p:cNvSpPr>
            <a:spLocks noChangeArrowheads="1"/>
          </p:cNvSpPr>
          <p:nvPr/>
        </p:nvSpPr>
        <p:spPr bwMode="auto">
          <a:xfrm>
            <a:off x="6591300" y="1885950"/>
            <a:ext cx="3451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7F6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第一步报名</a:t>
            </a:r>
          </a:p>
        </p:txBody>
      </p:sp>
      <p:sp>
        <p:nvSpPr>
          <p:cNvPr id="7178" name="文本框 21"/>
          <p:cNvSpPr>
            <a:spLocks noChangeArrowheads="1"/>
          </p:cNvSpPr>
          <p:nvPr/>
        </p:nvSpPr>
        <p:spPr bwMode="auto">
          <a:xfrm>
            <a:off x="6969125" y="3181350"/>
            <a:ext cx="24511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关注微信公众平台线上报名</a:t>
            </a:r>
            <a:endParaRPr lang="en-US" altLang="zh-CN" sz="2000" b="1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endParaRPr lang="zh-CN" altLang="en-US" sz="2000" b="1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>
              <a:buFont typeface="Wingdings" panose="05000000000000000000" pitchFamily="2" charset="2"/>
              <a:buChar char="l"/>
            </a:pPr>
            <a:r>
              <a:rPr lang="en-US" altLang="zh-CN" sz="2000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9</a:t>
            </a:r>
            <a:r>
              <a:rPr lang="zh-CN" altLang="en-US" sz="2000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月</a:t>
            </a:r>
            <a:r>
              <a:rPr lang="en-US" altLang="zh-CN" sz="2000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20</a:t>
            </a:r>
            <a:r>
              <a:rPr lang="zh-CN" altLang="en-US" sz="2000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日，社团大本营处先下报名</a:t>
            </a:r>
            <a:endParaRPr lang="en-US" altLang="zh-CN" sz="2000" b="1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/>
            <a:endParaRPr lang="zh-CN" altLang="en-US" b="1">
              <a:solidFill>
                <a:srgbClr val="FFC000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  <a:p>
            <a:pPr eaLnBrk="1" hangingPunct="1"/>
            <a:endParaRPr lang="zh-CN" altLang="en-US" b="1">
              <a:solidFill>
                <a:srgbClr val="FFC000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</p:txBody>
      </p:sp>
      <p:sp>
        <p:nvSpPr>
          <p:cNvPr id="7179" name="等腰三角形 22"/>
          <p:cNvSpPr>
            <a:spLocks noChangeArrowheads="1"/>
          </p:cNvSpPr>
          <p:nvPr/>
        </p:nvSpPr>
        <p:spPr bwMode="auto">
          <a:xfrm rot="-8562810">
            <a:off x="10179050" y="3321050"/>
            <a:ext cx="1011238" cy="969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C000"/>
              </a:gs>
              <a:gs pos="100000">
                <a:srgbClr val="FEDE64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7180" name="组合 27"/>
          <p:cNvGrpSpPr/>
          <p:nvPr/>
        </p:nvGrpSpPr>
        <p:grpSpPr bwMode="auto">
          <a:xfrm rot="6601825">
            <a:off x="3957638" y="246062"/>
            <a:ext cx="2103438" cy="2208213"/>
            <a:chOff x="0" y="0"/>
            <a:chExt cx="2103516" cy="2208275"/>
          </a:xfrm>
        </p:grpSpPr>
        <p:sp>
          <p:nvSpPr>
            <p:cNvPr id="7187" name="等腰三角形 24"/>
            <p:cNvSpPr>
              <a:spLocks noChangeArrowheads="1"/>
            </p:cNvSpPr>
            <p:nvPr/>
          </p:nvSpPr>
          <p:spPr bwMode="auto">
            <a:xfrm rot="6407989">
              <a:off x="-41126" y="41126"/>
              <a:ext cx="2018250" cy="1935998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rgbClr val="FECE16"/>
                </a:gs>
                <a:gs pos="100000">
                  <a:srgbClr val="FEDE64"/>
                </a:gs>
              </a:gsLst>
              <a:lin ang="108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7188" name="等腰三角形 25"/>
            <p:cNvSpPr>
              <a:spLocks noChangeArrowheads="1"/>
            </p:cNvSpPr>
            <p:nvPr/>
          </p:nvSpPr>
          <p:spPr bwMode="auto">
            <a:xfrm rot="1290266">
              <a:off x="429450" y="602437"/>
              <a:ext cx="1674066" cy="1605838"/>
            </a:xfrm>
            <a:prstGeom prst="triangle">
              <a:avLst>
                <a:gd name="adj" fmla="val 50000"/>
              </a:avLst>
            </a:prstGeom>
            <a:solidFill>
              <a:srgbClr val="FEDE64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7189" name="等腰三角形 26"/>
            <p:cNvSpPr>
              <a:spLocks noChangeArrowheads="1"/>
            </p:cNvSpPr>
            <p:nvPr/>
          </p:nvSpPr>
          <p:spPr bwMode="auto">
            <a:xfrm rot="-2418091">
              <a:off x="1266483" y="1756732"/>
              <a:ext cx="341658" cy="277242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grpSp>
        <p:nvGrpSpPr>
          <p:cNvPr id="7181" name="组合 18"/>
          <p:cNvGrpSpPr/>
          <p:nvPr/>
        </p:nvGrpSpPr>
        <p:grpSpPr bwMode="auto">
          <a:xfrm>
            <a:off x="4991100" y="476250"/>
            <a:ext cx="4521200" cy="915988"/>
            <a:chOff x="0" y="0"/>
            <a:chExt cx="4521435" cy="916208"/>
          </a:xfrm>
        </p:grpSpPr>
        <p:grpSp>
          <p:nvGrpSpPr>
            <p:cNvPr id="7182" name="组合 11"/>
            <p:cNvGrpSpPr/>
            <p:nvPr/>
          </p:nvGrpSpPr>
          <p:grpSpPr bwMode="auto">
            <a:xfrm>
              <a:off x="0" y="0"/>
              <a:ext cx="4521435" cy="916208"/>
              <a:chOff x="0" y="0"/>
              <a:chExt cx="4521435" cy="916208"/>
            </a:xfrm>
          </p:grpSpPr>
          <p:sp>
            <p:nvSpPr>
              <p:cNvPr id="7184" name="圆角矩形 12"/>
              <p:cNvSpPr>
                <a:spLocks noChangeArrowheads="1"/>
              </p:cNvSpPr>
              <p:nvPr/>
            </p:nvSpPr>
            <p:spPr bwMode="auto">
              <a:xfrm>
                <a:off x="211914" y="93145"/>
                <a:ext cx="3098611" cy="75795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FD966"/>
                  </a:gs>
                  <a:gs pos="81000">
                    <a:srgbClr val="FFC000"/>
                  </a:gs>
                  <a:gs pos="100000">
                    <a:srgbClr val="FFC000"/>
                  </a:gs>
                </a:gsLst>
                <a:lin ang="108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7185" name="椭圆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916208" cy="9162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42719B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>
                  <a:solidFill>
                    <a:srgbClr val="FFFFFF"/>
                  </a:solidFill>
                </a:endParaRPr>
              </a:p>
            </p:txBody>
          </p:sp>
          <p:sp>
            <p:nvSpPr>
              <p:cNvPr id="7186" name="文本框 14"/>
              <p:cNvSpPr>
                <a:spLocks noChangeArrowheads="1"/>
              </p:cNvSpPr>
              <p:nvPr/>
            </p:nvSpPr>
            <p:spPr bwMode="auto">
              <a:xfrm>
                <a:off x="943504" y="160246"/>
                <a:ext cx="3577931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3200" b="1">
                    <a:solidFill>
                      <a:schemeClr val="bg1"/>
                    </a:solidFill>
                    <a:latin typeface="幼圆" panose="02010509060101010101" pitchFamily="49" charset="-122"/>
                    <a:ea typeface="幼圆" panose="02010509060101010101" pitchFamily="49" charset="-122"/>
                    <a:sym typeface="幼圆" panose="02010509060101010101" pitchFamily="49" charset="-122"/>
                  </a:rPr>
                  <a:t>入社三步曲</a:t>
                </a:r>
              </a:p>
            </p:txBody>
          </p:sp>
        </p:grpSp>
        <p:sp>
          <p:nvSpPr>
            <p:cNvPr id="7183" name="燕尾形 17"/>
            <p:cNvSpPr>
              <a:spLocks noChangeArrowheads="1"/>
            </p:cNvSpPr>
            <p:nvPr/>
          </p:nvSpPr>
          <p:spPr bwMode="auto">
            <a:xfrm>
              <a:off x="218710" y="199866"/>
              <a:ext cx="552092" cy="552092"/>
            </a:xfrm>
            <a:prstGeom prst="chevron">
              <a:avLst>
                <a:gd name="adj" fmla="val 50000"/>
              </a:avLst>
            </a:prstGeom>
            <a:solidFill>
              <a:srgbClr val="FEDE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直角三角形 3"/>
          <p:cNvSpPr>
            <a:spLocks noChangeArrowheads="1"/>
          </p:cNvSpPr>
          <p:nvPr/>
        </p:nvSpPr>
        <p:spPr bwMode="auto">
          <a:xfrm flipH="1" flipV="1">
            <a:off x="0" y="0"/>
            <a:ext cx="12192000" cy="1885950"/>
          </a:xfrm>
          <a:prstGeom prst="rtTriangle">
            <a:avLst/>
          </a:prstGeom>
          <a:solidFill>
            <a:srgbClr val="FEDE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8195" name="图片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45150" y="492125"/>
            <a:ext cx="6402388" cy="656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任意多边形 8"/>
          <p:cNvSpPr>
            <a:spLocks noChangeArrowheads="1"/>
          </p:cNvSpPr>
          <p:nvPr/>
        </p:nvSpPr>
        <p:spPr bwMode="auto">
          <a:xfrm>
            <a:off x="-19050" y="4362450"/>
            <a:ext cx="5029200" cy="1390650"/>
          </a:xfrm>
          <a:custGeom>
            <a:avLst/>
            <a:gdLst>
              <a:gd name="T0" fmla="*/ 0 w 5029200"/>
              <a:gd name="T1" fmla="*/ 0 h 1390650"/>
              <a:gd name="T2" fmla="*/ 5029200 w 5029200"/>
              <a:gd name="T3" fmla="*/ 1390650 h 1390650"/>
              <a:gd name="T4" fmla="*/ 0 w 5029200"/>
              <a:gd name="T5" fmla="*/ 819150 h 1390650"/>
              <a:gd name="T6" fmla="*/ 0 w 5029200"/>
              <a:gd name="T7" fmla="*/ 0 h 1390650"/>
              <a:gd name="T8" fmla="*/ 0 60000 65536"/>
              <a:gd name="T9" fmla="*/ 0 60000 65536"/>
              <a:gd name="T10" fmla="*/ 0 60000 65536"/>
              <a:gd name="T11" fmla="*/ 0 60000 65536"/>
              <a:gd name="T12" fmla="*/ 0 w 5029200"/>
              <a:gd name="T13" fmla="*/ 0 h 1390650"/>
              <a:gd name="T14" fmla="*/ 5029200 w 5029200"/>
              <a:gd name="T15" fmla="*/ 1390650 h 139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29200" h="1390650">
                <a:moveTo>
                  <a:pt x="0" y="0"/>
                </a:moveTo>
                <a:lnTo>
                  <a:pt x="5029200" y="1390650"/>
                </a:lnTo>
                <a:lnTo>
                  <a:pt x="0" y="819150"/>
                </a:lnTo>
                <a:lnTo>
                  <a:pt x="0" y="0"/>
                </a:lnTo>
                <a:close/>
              </a:path>
            </a:pathLst>
          </a:custGeom>
          <a:solidFill>
            <a:srgbClr val="FECE1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8197" name="直角三角形 4"/>
          <p:cNvSpPr>
            <a:spLocks noChangeArrowheads="1"/>
          </p:cNvSpPr>
          <p:nvPr/>
        </p:nvSpPr>
        <p:spPr bwMode="auto">
          <a:xfrm rot="10800000" flipH="1" flipV="1">
            <a:off x="0" y="4972050"/>
            <a:ext cx="12192000" cy="1885950"/>
          </a:xfrm>
          <a:prstGeom prst="rtTriangle">
            <a:avLst/>
          </a:prstGeom>
          <a:solidFill>
            <a:srgbClr val="FEDE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8198" name="组合 2"/>
          <p:cNvGrpSpPr/>
          <p:nvPr/>
        </p:nvGrpSpPr>
        <p:grpSpPr bwMode="auto">
          <a:xfrm>
            <a:off x="1281113" y="1574800"/>
            <a:ext cx="3916362" cy="3346450"/>
            <a:chOff x="0" y="0"/>
            <a:chExt cx="3916073" cy="3345597"/>
          </a:xfrm>
        </p:grpSpPr>
        <p:sp>
          <p:nvSpPr>
            <p:cNvPr id="8203" name="文本框 10"/>
            <p:cNvSpPr>
              <a:spLocks noChangeArrowheads="1"/>
            </p:cNvSpPr>
            <p:nvPr/>
          </p:nvSpPr>
          <p:spPr bwMode="auto">
            <a:xfrm>
              <a:off x="0" y="1001546"/>
              <a:ext cx="67627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7200">
                  <a:solidFill>
                    <a:srgbClr val="7F7F7F"/>
                  </a:solidFill>
                  <a:ea typeface="Meiryo" panose="020B0604030504040204" pitchFamily="34" charset="-128"/>
                  <a:cs typeface="Meiryo" panose="020B0604030504040204" pitchFamily="34" charset="-128"/>
                  <a:sym typeface="Meiryo" panose="020B0604030504040204" pitchFamily="34" charset="-128"/>
                </a:rPr>
                <a:t>“</a:t>
              </a:r>
              <a:endParaRPr lang="zh-CN" altLang="en-US" sz="7200">
                <a:solidFill>
                  <a:srgbClr val="7F7F7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  <a:sym typeface="Meiryo" panose="020B0604030504040204" pitchFamily="34" charset="-128"/>
              </a:endParaRPr>
            </a:p>
          </p:txBody>
        </p:sp>
        <p:sp>
          <p:nvSpPr>
            <p:cNvPr id="8204" name="文本框 19"/>
            <p:cNvSpPr>
              <a:spLocks noChangeArrowheads="1"/>
            </p:cNvSpPr>
            <p:nvPr/>
          </p:nvSpPr>
          <p:spPr bwMode="auto">
            <a:xfrm>
              <a:off x="2914625" y="2145268"/>
              <a:ext cx="969903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7200">
                  <a:solidFill>
                    <a:srgbClr val="7F7F7F"/>
                  </a:solidFill>
                  <a:ea typeface="Meiryo" panose="020B0604030504040204" pitchFamily="34" charset="-128"/>
                  <a:cs typeface="Meiryo" panose="020B0604030504040204" pitchFamily="34" charset="-128"/>
                  <a:sym typeface="Meiryo" panose="020B0604030504040204" pitchFamily="34" charset="-128"/>
                </a:rPr>
                <a:t>”</a:t>
              </a:r>
              <a:endParaRPr lang="zh-CN" altLang="en-US" sz="7200">
                <a:solidFill>
                  <a:srgbClr val="7F7F7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  <a:sym typeface="Meiryo" panose="020B0604030504040204" pitchFamily="34" charset="-128"/>
              </a:endParaRPr>
            </a:p>
          </p:txBody>
        </p:sp>
        <p:sp>
          <p:nvSpPr>
            <p:cNvPr id="8205" name="文本框 20"/>
            <p:cNvSpPr>
              <a:spLocks noChangeArrowheads="1"/>
            </p:cNvSpPr>
            <p:nvPr/>
          </p:nvSpPr>
          <p:spPr bwMode="auto">
            <a:xfrm>
              <a:off x="338137" y="0"/>
              <a:ext cx="357793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4800" b="1">
                  <a:solidFill>
                    <a:srgbClr val="7F6000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幼圆" panose="02010509060101010101" pitchFamily="49" charset="-122"/>
                </a:rPr>
                <a:t>第二步面试</a:t>
              </a:r>
            </a:p>
          </p:txBody>
        </p:sp>
        <p:sp>
          <p:nvSpPr>
            <p:cNvPr id="8206" name="文本框 21"/>
            <p:cNvSpPr>
              <a:spLocks noChangeArrowheads="1"/>
            </p:cNvSpPr>
            <p:nvPr/>
          </p:nvSpPr>
          <p:spPr bwMode="auto">
            <a:xfrm>
              <a:off x="799217" y="1353915"/>
              <a:ext cx="2450282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000" b="1">
                  <a:solidFill>
                    <a:srgbClr val="7F7F7F"/>
                  </a:solidFill>
                  <a:latin typeface="幼圆" panose="02010509060101010101" pitchFamily="49" charset="-122"/>
                  <a:ea typeface="幼圆" panose="02010509060101010101" pitchFamily="49" charset="-122"/>
                  <a:sym typeface="幼圆" panose="02010509060101010101" pitchFamily="49" charset="-122"/>
                </a:rPr>
                <a:t>心仪哪个部门求你霸气的告诉我</a:t>
              </a:r>
              <a:endParaRPr lang="en-US" altLang="zh-CN" sz="2000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endParaRPr>
            </a:p>
            <a:p>
              <a:pPr eaLnBrk="1" hangingPunct="1"/>
              <a:endParaRPr lang="zh-CN" altLang="en-US" b="1">
                <a:solidFill>
                  <a:srgbClr val="FFC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endParaRPr>
            </a:p>
          </p:txBody>
        </p:sp>
      </p:grpSp>
      <p:sp>
        <p:nvSpPr>
          <p:cNvPr id="8199" name="等腰三角形 22"/>
          <p:cNvSpPr>
            <a:spLocks noChangeArrowheads="1"/>
          </p:cNvSpPr>
          <p:nvPr/>
        </p:nvSpPr>
        <p:spPr bwMode="auto">
          <a:xfrm rot="-8562810">
            <a:off x="4386263" y="4527550"/>
            <a:ext cx="1011237" cy="968375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C000"/>
              </a:gs>
              <a:gs pos="100000">
                <a:srgbClr val="FEDE64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200" name="等腰三角形 5"/>
          <p:cNvSpPr>
            <a:spLocks noChangeArrowheads="1"/>
          </p:cNvSpPr>
          <p:nvPr/>
        </p:nvSpPr>
        <p:spPr bwMode="auto">
          <a:xfrm rot="4237109">
            <a:off x="685800" y="933450"/>
            <a:ext cx="742950" cy="641350"/>
          </a:xfrm>
          <a:prstGeom prst="triangle">
            <a:avLst>
              <a:gd name="adj" fmla="val 50000"/>
            </a:avLst>
          </a:prstGeom>
          <a:solidFill>
            <a:srgbClr val="FEDE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8201" name="直接连接符 7"/>
          <p:cNvSpPr>
            <a:spLocks noChangeShapeType="1"/>
          </p:cNvSpPr>
          <p:nvPr/>
        </p:nvSpPr>
        <p:spPr bwMode="auto">
          <a:xfrm>
            <a:off x="0" y="4972050"/>
            <a:ext cx="6096000" cy="1885950"/>
          </a:xfrm>
          <a:prstGeom prst="line">
            <a:avLst/>
          </a:prstGeom>
          <a:noFill/>
          <a:ln w="6350">
            <a:solidFill>
              <a:srgbClr val="7F7F7F"/>
            </a:solidFill>
            <a:prstDash val="lgDash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8202" name="直接连接符 23"/>
          <p:cNvSpPr>
            <a:spLocks noChangeShapeType="1"/>
          </p:cNvSpPr>
          <p:nvPr/>
        </p:nvSpPr>
        <p:spPr bwMode="auto">
          <a:xfrm>
            <a:off x="6164263" y="0"/>
            <a:ext cx="6096000" cy="1885950"/>
          </a:xfrm>
          <a:prstGeom prst="line">
            <a:avLst/>
          </a:prstGeom>
          <a:noFill/>
          <a:ln w="6350">
            <a:solidFill>
              <a:srgbClr val="7F7F7F"/>
            </a:solidFill>
            <a:prstDash val="lgDash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直接连接符 15"/>
          <p:cNvSpPr>
            <a:spLocks noChangeShapeType="1"/>
          </p:cNvSpPr>
          <p:nvPr/>
        </p:nvSpPr>
        <p:spPr bwMode="auto">
          <a:xfrm flipV="1">
            <a:off x="8105775" y="2422525"/>
            <a:ext cx="4699000" cy="4719638"/>
          </a:xfrm>
          <a:prstGeom prst="line">
            <a:avLst/>
          </a:prstGeom>
          <a:noFill/>
          <a:ln w="6350">
            <a:solidFill>
              <a:srgbClr val="7F7F7F"/>
            </a:solidFill>
            <a:prstDash val="lgDash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19" name="直接连接符 13"/>
          <p:cNvSpPr>
            <a:spLocks noChangeShapeType="1"/>
          </p:cNvSpPr>
          <p:nvPr/>
        </p:nvSpPr>
        <p:spPr bwMode="auto">
          <a:xfrm flipV="1">
            <a:off x="53975" y="-25400"/>
            <a:ext cx="5505450" cy="4972050"/>
          </a:xfrm>
          <a:prstGeom prst="line">
            <a:avLst/>
          </a:prstGeom>
          <a:noFill/>
          <a:ln w="6350">
            <a:solidFill>
              <a:srgbClr val="7F7F7F"/>
            </a:solidFill>
            <a:prstDash val="lgDashDot"/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220" name="等腰三角形 12"/>
          <p:cNvSpPr>
            <a:spLocks noChangeArrowheads="1"/>
          </p:cNvSpPr>
          <p:nvPr/>
        </p:nvSpPr>
        <p:spPr bwMode="auto">
          <a:xfrm rot="10037441">
            <a:off x="1701800" y="2725738"/>
            <a:ext cx="1009650" cy="969962"/>
          </a:xfrm>
          <a:prstGeom prst="triangle">
            <a:avLst>
              <a:gd name="adj" fmla="val 50000"/>
            </a:avLst>
          </a:prstGeom>
          <a:solidFill>
            <a:srgbClr val="FEDE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221" name="直角三角形 3"/>
          <p:cNvSpPr>
            <a:spLocks noChangeArrowheads="1"/>
          </p:cNvSpPr>
          <p:nvPr/>
        </p:nvSpPr>
        <p:spPr bwMode="auto">
          <a:xfrm flipH="1" flipV="1">
            <a:off x="0" y="0"/>
            <a:ext cx="12192000" cy="1885950"/>
          </a:xfrm>
          <a:prstGeom prst="rtTriangle">
            <a:avLst/>
          </a:prstGeom>
          <a:solidFill>
            <a:srgbClr val="FEDE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pic>
        <p:nvPicPr>
          <p:cNvPr id="9222" name="图片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33975" y="-252413"/>
            <a:ext cx="2479675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任意多边形 8"/>
          <p:cNvSpPr>
            <a:spLocks noChangeArrowheads="1"/>
          </p:cNvSpPr>
          <p:nvPr/>
        </p:nvSpPr>
        <p:spPr bwMode="auto">
          <a:xfrm>
            <a:off x="-19050" y="4362450"/>
            <a:ext cx="5029200" cy="1390650"/>
          </a:xfrm>
          <a:custGeom>
            <a:avLst/>
            <a:gdLst>
              <a:gd name="T0" fmla="*/ 0 w 5029200"/>
              <a:gd name="T1" fmla="*/ 0 h 1390650"/>
              <a:gd name="T2" fmla="*/ 5029200 w 5029200"/>
              <a:gd name="T3" fmla="*/ 1390650 h 1390650"/>
              <a:gd name="T4" fmla="*/ 0 w 5029200"/>
              <a:gd name="T5" fmla="*/ 819150 h 1390650"/>
              <a:gd name="T6" fmla="*/ 0 w 5029200"/>
              <a:gd name="T7" fmla="*/ 0 h 1390650"/>
              <a:gd name="T8" fmla="*/ 0 60000 65536"/>
              <a:gd name="T9" fmla="*/ 0 60000 65536"/>
              <a:gd name="T10" fmla="*/ 0 60000 65536"/>
              <a:gd name="T11" fmla="*/ 0 60000 65536"/>
              <a:gd name="T12" fmla="*/ 0 w 5029200"/>
              <a:gd name="T13" fmla="*/ 0 h 1390650"/>
              <a:gd name="T14" fmla="*/ 5029200 w 5029200"/>
              <a:gd name="T15" fmla="*/ 1390650 h 13906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29200" h="1390650">
                <a:moveTo>
                  <a:pt x="0" y="0"/>
                </a:moveTo>
                <a:lnTo>
                  <a:pt x="5029200" y="1390650"/>
                </a:lnTo>
                <a:lnTo>
                  <a:pt x="0" y="819150"/>
                </a:lnTo>
                <a:lnTo>
                  <a:pt x="0" y="0"/>
                </a:lnTo>
                <a:close/>
              </a:path>
            </a:pathLst>
          </a:custGeom>
          <a:solidFill>
            <a:srgbClr val="FECE1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4" name="直角三角形 4"/>
          <p:cNvSpPr>
            <a:spLocks noChangeArrowheads="1"/>
          </p:cNvSpPr>
          <p:nvPr/>
        </p:nvSpPr>
        <p:spPr bwMode="auto">
          <a:xfrm rot="10800000" flipH="1" flipV="1">
            <a:off x="0" y="4972050"/>
            <a:ext cx="12192000" cy="1885950"/>
          </a:xfrm>
          <a:prstGeom prst="rtTriangle">
            <a:avLst/>
          </a:prstGeom>
          <a:solidFill>
            <a:srgbClr val="FEDE6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9225" name="文本框 10"/>
          <p:cNvSpPr>
            <a:spLocks noChangeArrowheads="1"/>
          </p:cNvSpPr>
          <p:nvPr/>
        </p:nvSpPr>
        <p:spPr bwMode="auto">
          <a:xfrm>
            <a:off x="1281113" y="2576513"/>
            <a:ext cx="676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>
                <a:solidFill>
                  <a:srgbClr val="7F7F7F"/>
                </a:solidFill>
                <a:ea typeface="Meiryo" panose="020B0604030504040204" pitchFamily="34" charset="-128"/>
                <a:cs typeface="Meiryo" panose="020B0604030504040204" pitchFamily="34" charset="-128"/>
                <a:sym typeface="Meiryo" panose="020B0604030504040204" pitchFamily="34" charset="-128"/>
              </a:rPr>
              <a:t>“</a:t>
            </a:r>
            <a:endParaRPr lang="zh-CN" altLang="en-US" sz="7200">
              <a:solidFill>
                <a:srgbClr val="7F7F7F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  <a:sym typeface="Meiryo" panose="020B0604030504040204" pitchFamily="34" charset="-128"/>
            </a:endParaRPr>
          </a:p>
        </p:txBody>
      </p:sp>
      <p:sp>
        <p:nvSpPr>
          <p:cNvPr id="9226" name="文本框 19"/>
          <p:cNvSpPr>
            <a:spLocks noChangeArrowheads="1"/>
          </p:cNvSpPr>
          <p:nvPr/>
        </p:nvSpPr>
        <p:spPr bwMode="auto">
          <a:xfrm>
            <a:off x="4195763" y="3719513"/>
            <a:ext cx="9699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7200">
                <a:solidFill>
                  <a:srgbClr val="7F7F7F"/>
                </a:solidFill>
                <a:ea typeface="Meiryo" panose="020B0604030504040204" pitchFamily="34" charset="-128"/>
                <a:cs typeface="Meiryo" panose="020B0604030504040204" pitchFamily="34" charset="-128"/>
                <a:sym typeface="Meiryo" panose="020B0604030504040204" pitchFamily="34" charset="-128"/>
              </a:rPr>
              <a:t>”</a:t>
            </a:r>
            <a:endParaRPr lang="zh-CN" altLang="en-US" sz="7200">
              <a:solidFill>
                <a:srgbClr val="7F7F7F"/>
              </a:solidFill>
              <a:latin typeface="Meiryo" panose="020B0604030504040204" pitchFamily="34" charset="-128"/>
              <a:ea typeface="Meiryo" panose="020B0604030504040204" pitchFamily="34" charset="-128"/>
              <a:cs typeface="Meiryo" panose="020B0604030504040204" pitchFamily="34" charset="-128"/>
              <a:sym typeface="Meiryo" panose="020B0604030504040204" pitchFamily="34" charset="-128"/>
            </a:endParaRPr>
          </a:p>
        </p:txBody>
      </p:sp>
      <p:sp>
        <p:nvSpPr>
          <p:cNvPr id="9227" name="文本框 20"/>
          <p:cNvSpPr>
            <a:spLocks noChangeArrowheads="1"/>
          </p:cNvSpPr>
          <p:nvPr/>
        </p:nvSpPr>
        <p:spPr bwMode="auto">
          <a:xfrm>
            <a:off x="7737475" y="2538413"/>
            <a:ext cx="35782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>
                <a:solidFill>
                  <a:srgbClr val="7F6000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第三步录取</a:t>
            </a:r>
          </a:p>
        </p:txBody>
      </p:sp>
      <p:sp>
        <p:nvSpPr>
          <p:cNvPr id="9228" name="文本框 21"/>
          <p:cNvSpPr>
            <a:spLocks noChangeArrowheads="1"/>
          </p:cNvSpPr>
          <p:nvPr/>
        </p:nvSpPr>
        <p:spPr bwMode="auto">
          <a:xfrm>
            <a:off x="2081213" y="2928938"/>
            <a:ext cx="24495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>
                <a:solidFill>
                  <a:srgbClr val="7F7F7F"/>
                </a:solidFill>
                <a:latin typeface="幼圆" panose="02010509060101010101" pitchFamily="49" charset="-122"/>
                <a:ea typeface="幼圆" panose="02010509060101010101" pitchFamily="49" charset="-122"/>
                <a:sym typeface="幼圆" panose="02010509060101010101" pitchFamily="49" charset="-122"/>
              </a:rPr>
              <a:t>来吧来吧，快到碗里来</a:t>
            </a:r>
            <a:endParaRPr lang="en-US" altLang="zh-CN" sz="2000" b="1">
              <a:solidFill>
                <a:srgbClr val="7F7F7F"/>
              </a:solidFill>
              <a:latin typeface="幼圆" panose="02010509060101010101" pitchFamily="49" charset="-122"/>
              <a:ea typeface="幼圆" panose="02010509060101010101" pitchFamily="49" charset="-122"/>
              <a:sym typeface="幼圆" panose="02010509060101010101" pitchFamily="49" charset="-122"/>
            </a:endParaRPr>
          </a:p>
        </p:txBody>
      </p:sp>
      <p:sp>
        <p:nvSpPr>
          <p:cNvPr id="9229" name="等腰三角形 22"/>
          <p:cNvSpPr>
            <a:spLocks noChangeArrowheads="1"/>
          </p:cNvSpPr>
          <p:nvPr/>
        </p:nvSpPr>
        <p:spPr bwMode="auto">
          <a:xfrm rot="-8562810">
            <a:off x="9794875" y="4762500"/>
            <a:ext cx="1009650" cy="96996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FFC000"/>
              </a:gs>
              <a:gs pos="100000">
                <a:srgbClr val="FEDE64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 shadeToTitle="1">
        <a:gradFill rotWithShape="1">
          <a:gsLst>
            <a:gs pos="0">
              <a:srgbClr val="FED61A"/>
            </a:gs>
            <a:gs pos="98000">
              <a:srgbClr val="FEC715"/>
            </a:gs>
            <a:gs pos="100000">
              <a:srgbClr val="FEC715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图片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48088" y="771525"/>
            <a:ext cx="5694362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文本框 9"/>
          <p:cNvSpPr>
            <a:spLocks noChangeArrowheads="1"/>
          </p:cNvSpPr>
          <p:nvPr/>
        </p:nvSpPr>
        <p:spPr bwMode="auto">
          <a:xfrm>
            <a:off x="4849813" y="2686050"/>
            <a:ext cx="2492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ja-JP" altLang="en-US">
                <a:solidFill>
                  <a:schemeClr val="bg1"/>
                </a:solidFill>
                <a:latin typeface="Calibri" panose="020F0502020204030204" pitchFamily="34" charset="0"/>
                <a:ea typeface="幼圆" panose="02010509060101010101" pitchFamily="49" charset="-122"/>
                <a:sym typeface="Calibri" panose="020F0502020204030204" pitchFamily="34" charset="0"/>
              </a:rPr>
              <a:t>ありがとうございます</a:t>
            </a:r>
            <a:endParaRPr lang="zh-CN" altLang="en-US">
              <a:solidFill>
                <a:schemeClr val="bg1"/>
              </a:solidFill>
              <a:latin typeface="Calibri" panose="020F0502020204030204" pitchFamily="34" charset="0"/>
              <a:ea typeface="幼圆" panose="02010509060101010101" pitchFamily="49" charset="-122"/>
              <a:sym typeface="Calibri" panose="020F0502020204030204" pitchFamily="34" charset="0"/>
            </a:endParaRPr>
          </a:p>
        </p:txBody>
      </p:sp>
      <p:pic>
        <p:nvPicPr>
          <p:cNvPr id="10244" name="图片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45075" y="3495675"/>
            <a:ext cx="17303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微软雅黑"/>
        <a:ea typeface="幼圆"/>
        <a:cs typeface=""/>
      </a:majorFont>
      <a:minorFont>
        <a:latin typeface="Calibri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宽屏</PresentationFormat>
  <Paragraphs>50</Paragraphs>
  <Slides>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Meiryo</vt:lpstr>
      <vt:lpstr>微软雅黑</vt:lpstr>
      <vt:lpstr>幼圆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55</cp:revision>
  <dcterms:created xsi:type="dcterms:W3CDTF">2015-08-21T02:24:00Z</dcterms:created>
  <dcterms:modified xsi:type="dcterms:W3CDTF">2021-01-04T15:15:45Z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