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B93"/>
    <a:srgbClr val="310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44" d="100"/>
          <a:sy n="44" d="100"/>
        </p:scale>
        <p:origin x="3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l="4285" t="-1" r="3334" b="1285"/>
          <a:stretch>
            <a:fillRect/>
          </a:stretch>
        </p:blipFill>
        <p:spPr>
          <a:xfrm>
            <a:off x="0" y="-23183"/>
            <a:ext cx="12192000" cy="6881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5D6A-1BD3-4437-AE74-281A9101A13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92B3-3986-4D64-803E-5FD0A03F6A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5D6A-1BD3-4437-AE74-281A9101A13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92B3-3986-4D64-803E-5FD0A03F6A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l="4285" t="-1" r="3334" b="1285"/>
          <a:stretch>
            <a:fillRect/>
          </a:stretch>
        </p:blipFill>
        <p:spPr>
          <a:xfrm>
            <a:off x="0" y="-23183"/>
            <a:ext cx="12192000" cy="6881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5D6A-1BD3-4437-AE74-281A9101A13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92B3-3986-4D64-803E-5FD0A03F6A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5D6A-1BD3-4437-AE74-281A9101A13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92B3-3986-4D64-803E-5FD0A03F6A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5D6A-1BD3-4437-AE74-281A9101A13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92B3-3986-4D64-803E-5FD0A03F6A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5D6A-1BD3-4437-AE74-281A9101A13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92B3-3986-4D64-803E-5FD0A03F6A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5D6A-1BD3-4437-AE74-281A9101A13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92B3-3986-4D64-803E-5FD0A03F6A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5D6A-1BD3-4437-AE74-281A9101A13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92B3-3986-4D64-803E-5FD0A03F6A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5D6A-1BD3-4437-AE74-281A9101A13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92B3-3986-4D64-803E-5FD0A03F6A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B5D6A-1BD3-4437-AE74-281A9101A13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992B3-3986-4D64-803E-5FD0A03F6A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7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3.emf"/><Relationship Id="rId7" Type="http://schemas.openxmlformats.org/officeDocument/2006/relationships/image" Target="../media/image6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9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3.emf"/><Relationship Id="rId7" Type="http://schemas.openxmlformats.org/officeDocument/2006/relationships/image" Target="../media/image6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14.emf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9.emf"/><Relationship Id="rId7" Type="http://schemas.openxmlformats.org/officeDocument/2006/relationships/image" Target="../media/image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16.emf"/><Relationship Id="rId9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2.emf"/><Relationship Id="rId7" Type="http://schemas.openxmlformats.org/officeDocument/2006/relationships/image" Target="../media/image7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19.emf"/><Relationship Id="rId9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9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4.emf"/><Relationship Id="rId7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12.emf"/><Relationship Id="rId10" Type="http://schemas.openxmlformats.org/officeDocument/2006/relationships/image" Target="../media/image5.emf"/><Relationship Id="rId4" Type="http://schemas.openxmlformats.org/officeDocument/2006/relationships/image" Target="../media/image15.jpeg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882" y="276656"/>
            <a:ext cx="2984858" cy="28363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2961" y="890162"/>
            <a:ext cx="10364341" cy="34790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1376" y="376047"/>
            <a:ext cx="2508565" cy="117497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6960" y="5050054"/>
            <a:ext cx="1512002" cy="215952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0241" y="5295943"/>
            <a:ext cx="1404621" cy="207496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2878" y="4869036"/>
            <a:ext cx="1330027" cy="261533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7894" y="5549685"/>
            <a:ext cx="1068496" cy="191363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376" y="3759199"/>
            <a:ext cx="1958585" cy="37251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1082" y="3442429"/>
            <a:ext cx="1915784" cy="376714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9494" y="5159867"/>
            <a:ext cx="1404621" cy="207496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6357" y="5426739"/>
            <a:ext cx="1512002" cy="215952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238068" y="5326002"/>
            <a:ext cx="1404621" cy="207496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7228933" y="5024801"/>
            <a:ext cx="1161968" cy="22100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67384" y="1991158"/>
            <a:ext cx="930674" cy="1277031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252151" y="1764311"/>
            <a:ext cx="41729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310B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小学生</a:t>
            </a:r>
            <a:endParaRPr lang="en-US" altLang="zh-CN" sz="6000" b="1" dirty="0">
              <a:solidFill>
                <a:srgbClr val="310B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000" b="1" dirty="0">
                <a:solidFill>
                  <a:srgbClr val="310B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自我介    绍</a:t>
            </a:r>
          </a:p>
        </p:txBody>
      </p:sp>
      <p:pic>
        <p:nvPicPr>
          <p:cNvPr id="27" name="Joy Gruttmann-Schnapp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425088" y="-115751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fill="hold" nodeType="clickEffect" p14:presetBounceEnd="83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3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83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83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2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2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2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2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83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83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3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3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83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3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4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4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4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 p14:presetBounceEnd="83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4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4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 tmFilter="0,0; .5, 1; 1, 1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5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6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81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82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3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84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5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86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7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88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94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fill="hold" nodeType="click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 tmFilter="0,0; .5, 1; 1, 1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5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6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81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82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3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84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5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86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7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88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94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2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57" y="291437"/>
            <a:ext cx="7752587" cy="370434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 rot="19483689">
            <a:off x="2022786" y="1328050"/>
            <a:ext cx="667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4800" dirty="0">
                <a:solidFill>
                  <a:srgbClr val="310B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</a:t>
            </a:r>
          </a:p>
        </p:txBody>
      </p:sp>
      <p:sp>
        <p:nvSpPr>
          <p:cNvPr id="5" name="文本框 4"/>
          <p:cNvSpPr txBox="1"/>
          <p:nvPr/>
        </p:nvSpPr>
        <p:spPr>
          <a:xfrm rot="20224779">
            <a:off x="2828328" y="691090"/>
            <a:ext cx="667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4800" dirty="0">
                <a:solidFill>
                  <a:srgbClr val="310B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</a:t>
            </a:r>
          </a:p>
        </p:txBody>
      </p:sp>
      <p:sp>
        <p:nvSpPr>
          <p:cNvPr id="7" name="文本框 6"/>
          <p:cNvSpPr txBox="1"/>
          <p:nvPr/>
        </p:nvSpPr>
        <p:spPr>
          <a:xfrm rot="20692606">
            <a:off x="3757241" y="445250"/>
            <a:ext cx="667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4800" dirty="0">
                <a:solidFill>
                  <a:srgbClr val="310B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</a:t>
            </a:r>
          </a:p>
        </p:txBody>
      </p:sp>
      <p:sp>
        <p:nvSpPr>
          <p:cNvPr id="8" name="文本框 7"/>
          <p:cNvSpPr txBox="1"/>
          <p:nvPr/>
        </p:nvSpPr>
        <p:spPr>
          <a:xfrm rot="557542">
            <a:off x="4713042" y="420997"/>
            <a:ext cx="667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4800" dirty="0">
                <a:solidFill>
                  <a:srgbClr val="310B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言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091070" y="1638583"/>
            <a:ext cx="6214072" cy="4714392"/>
            <a:chOff x="4091070" y="1638583"/>
            <a:chExt cx="6214072" cy="471439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91070" y="1638583"/>
              <a:ext cx="6214072" cy="4714392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5706272" y="3269747"/>
              <a:ext cx="2983667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310B3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960" y="5050054"/>
            <a:ext cx="1512002" cy="21595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0241" y="5295943"/>
            <a:ext cx="1404621" cy="207496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6" y="3759199"/>
            <a:ext cx="1958585" cy="372516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1082" y="3442429"/>
            <a:ext cx="1915784" cy="376714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9494" y="5159867"/>
            <a:ext cx="1404621" cy="20749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nodeType="clickEffect" p14:presetBounceEnd="83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3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83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4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4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 p14:presetBounceEnd="83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4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4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5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5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 p14:presetBounceEnd="83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5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5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7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nodeType="click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7" grpId="0"/>
          <p:bldP spid="8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82" y="276656"/>
            <a:ext cx="2984858" cy="283639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961" y="890162"/>
            <a:ext cx="10364341" cy="347902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1376" y="376047"/>
            <a:ext cx="2508565" cy="117497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6960" y="5050054"/>
            <a:ext cx="1512002" cy="215952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0241" y="5295943"/>
            <a:ext cx="1404621" cy="207496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2878" y="4869036"/>
            <a:ext cx="1330027" cy="261533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7894" y="5549685"/>
            <a:ext cx="1068496" cy="191363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76" y="3759199"/>
            <a:ext cx="1958585" cy="372516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1082" y="3442429"/>
            <a:ext cx="1915784" cy="376714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9494" y="5159867"/>
            <a:ext cx="1404621" cy="207496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6357" y="5426739"/>
            <a:ext cx="1512002" cy="215952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238068" y="5326002"/>
            <a:ext cx="1404621" cy="207496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228933" y="5024801"/>
            <a:ext cx="1161968" cy="221002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7384" y="1991158"/>
            <a:ext cx="930674" cy="1277031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3694553" y="1710623"/>
            <a:ext cx="17235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310B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endParaRPr lang="en-US" altLang="zh-CN" sz="6000" b="1" dirty="0">
              <a:solidFill>
                <a:srgbClr val="310B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000" b="1" dirty="0">
                <a:solidFill>
                  <a:srgbClr val="310B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聆听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83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83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3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83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2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83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2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2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83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3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3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83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3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3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4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83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4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4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 tmFilter="0,0; .5, 1; 1, 1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1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77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78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9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80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1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82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3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84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 tmFilter="0,0; .5, 1; 1, 1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1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77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78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9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80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1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82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3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84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700246" y="206279"/>
            <a:ext cx="4282612" cy="1883693"/>
            <a:chOff x="3700246" y="206279"/>
            <a:chExt cx="4282612" cy="188369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00246" y="206279"/>
              <a:ext cx="4282612" cy="1883693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4484914" y="504418"/>
              <a:ext cx="11466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rgbClr val="310B3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个人资料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81497" y="206279"/>
              <a:ext cx="1251406" cy="1750696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073" y="2388111"/>
            <a:ext cx="3877412" cy="3280314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183804" y="3085293"/>
            <a:ext cx="1885950" cy="1885950"/>
            <a:chOff x="4736138" y="421840"/>
            <a:chExt cx="3602728" cy="3602728"/>
          </a:xfrm>
        </p:grpSpPr>
        <p:sp>
          <p:nvSpPr>
            <p:cNvPr id="8" name="椭圆 7"/>
            <p:cNvSpPr/>
            <p:nvPr/>
          </p:nvSpPr>
          <p:spPr>
            <a:xfrm>
              <a:off x="4736138" y="421840"/>
              <a:ext cx="3602728" cy="3602728"/>
            </a:xfrm>
            <a:prstGeom prst="ellipse">
              <a:avLst/>
            </a:prstGeom>
            <a:solidFill>
              <a:srgbClr val="6B9B9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椭圆 8"/>
            <p:cNvSpPr/>
            <p:nvPr/>
          </p:nvSpPr>
          <p:spPr>
            <a:xfrm>
              <a:off x="4736138" y="556447"/>
              <a:ext cx="3333512" cy="3333512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dirty="0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495158" y="2388111"/>
            <a:ext cx="4853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310B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姓名：</a:t>
            </a:r>
            <a:r>
              <a:rPr lang="en-US" altLang="zh-CN" sz="2400" dirty="0">
                <a:solidFill>
                  <a:srgbClr val="310B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310B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年龄</a:t>
            </a:r>
            <a:r>
              <a:rPr lang="en-US" altLang="zh-CN" sz="2400" dirty="0">
                <a:solidFill>
                  <a:srgbClr val="310B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:X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310B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生日：</a:t>
            </a:r>
            <a:r>
              <a:rPr lang="en-US" altLang="zh-CN" sz="2400" dirty="0">
                <a:solidFill>
                  <a:srgbClr val="310B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XXXXXXX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310B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座右铭：</a:t>
            </a:r>
            <a:r>
              <a:rPr lang="en-US" altLang="zh-CN" sz="2400" dirty="0">
                <a:solidFill>
                  <a:srgbClr val="310B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XXXXXXXXXXXXXXXX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310B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XXXXXXXXXXXXX</a:t>
            </a:r>
            <a:endParaRPr lang="zh-CN" altLang="en-US" sz="2400" dirty="0">
              <a:solidFill>
                <a:srgbClr val="310B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1082" y="3442429"/>
            <a:ext cx="1915784" cy="37671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9494" y="5159867"/>
            <a:ext cx="1404621" cy="207496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6357" y="5426739"/>
            <a:ext cx="1512002" cy="21595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 p14:presetBounceEnd="83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3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3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 p14:presetBounceEnd="83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3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3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342" y="331257"/>
            <a:ext cx="7962041" cy="604051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08935" y="1467820"/>
            <a:ext cx="4282612" cy="1883693"/>
            <a:chOff x="550646" y="2209250"/>
            <a:chExt cx="4282612" cy="188369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646" y="2209250"/>
              <a:ext cx="4282612" cy="1883693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1335314" y="2507389"/>
              <a:ext cx="11466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rgbClr val="310B3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自我推荐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31897" y="2209250"/>
              <a:ext cx="1251406" cy="1750696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5617926" y="2507389"/>
            <a:ext cx="36140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310B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6960" y="5050054"/>
            <a:ext cx="1512002" cy="21595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0241" y="5295943"/>
            <a:ext cx="1404621" cy="207496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76" y="3759199"/>
            <a:ext cx="1958585" cy="3725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 p14:presetBounceEnd="83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2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 p14:presetBounceEnd="83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3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 p14:presetBounceEnd="83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3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3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73130" y="1675537"/>
            <a:ext cx="4282612" cy="1883693"/>
            <a:chOff x="376475" y="2441479"/>
            <a:chExt cx="4282612" cy="188369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6475" y="2441479"/>
              <a:ext cx="4282612" cy="1883693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161143" y="2739618"/>
              <a:ext cx="11466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rgbClr val="310B3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我的优点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7726" y="2441479"/>
              <a:ext cx="1251406" cy="1750696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4555743" y="1151151"/>
            <a:ext cx="2854592" cy="2165676"/>
            <a:chOff x="4555743" y="1151151"/>
            <a:chExt cx="2854592" cy="216567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5743" y="1151151"/>
              <a:ext cx="2854592" cy="2165676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5549622" y="1842443"/>
              <a:ext cx="8668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310B3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成绩优秀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288400" y="1151151"/>
            <a:ext cx="2251813" cy="1905047"/>
            <a:chOff x="8288400" y="1151151"/>
            <a:chExt cx="2251813" cy="190504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88400" y="1151151"/>
              <a:ext cx="2251813" cy="1905047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9088300" y="1675537"/>
              <a:ext cx="7100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310B3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乐于助人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355188" y="3841213"/>
            <a:ext cx="2251813" cy="1905047"/>
            <a:chOff x="4555743" y="4325172"/>
            <a:chExt cx="2251813" cy="190504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5743" y="4325172"/>
              <a:ext cx="2251813" cy="190504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5324644" y="4880210"/>
              <a:ext cx="7100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310B3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号召力强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410335" y="3587928"/>
            <a:ext cx="2251813" cy="1905047"/>
            <a:chOff x="7410335" y="3587928"/>
            <a:chExt cx="2251813" cy="190504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10335" y="3587928"/>
              <a:ext cx="2251813" cy="1905047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8181207" y="4058313"/>
              <a:ext cx="7100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310B3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多才多艺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2719" y="5360548"/>
            <a:ext cx="1512002" cy="215952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6000" y="5606437"/>
            <a:ext cx="1404621" cy="207496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796" y="4217488"/>
            <a:ext cx="1958585" cy="3725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4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5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9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8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9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3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2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3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6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nodeType="clickEffect" p14:presetBounceEnd="83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 p14:presetBounceEnd="83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 p14:presetBounceEnd="83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4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4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nodeType="click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512042" y="122112"/>
            <a:ext cx="4848188" cy="4639834"/>
            <a:chOff x="3512042" y="122112"/>
            <a:chExt cx="4848188" cy="463983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12042" y="122112"/>
              <a:ext cx="4848188" cy="4639834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5362821" y="2280239"/>
              <a:ext cx="11466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rgbClr val="310B3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我的爱好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47868" y="119964"/>
            <a:ext cx="3879926" cy="3161250"/>
            <a:chOff x="147868" y="119964"/>
            <a:chExt cx="3879926" cy="31612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074291">
              <a:off x="507206" y="-239374"/>
              <a:ext cx="3161250" cy="3879926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762576" y="1406584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rgbClr val="310B3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绘画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335804" y="3348981"/>
            <a:ext cx="3879926" cy="3161250"/>
            <a:chOff x="1335804" y="3348981"/>
            <a:chExt cx="3879926" cy="316125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074291">
              <a:off x="1695142" y="2989643"/>
              <a:ext cx="3161250" cy="387992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933205" y="4658715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rgbClr val="310B3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钢琴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591708" y="469880"/>
            <a:ext cx="3879926" cy="3161250"/>
            <a:chOff x="8591708" y="469880"/>
            <a:chExt cx="3879926" cy="316125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074291">
              <a:off x="8951046" y="110542"/>
              <a:ext cx="3161250" cy="3879926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0176877" y="1695464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rgbClr val="310B3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阅读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731958" y="3348983"/>
            <a:ext cx="3879926" cy="3161250"/>
            <a:chOff x="7731958" y="3348983"/>
            <a:chExt cx="3879926" cy="316125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074291">
              <a:off x="8091296" y="2989645"/>
              <a:ext cx="3161250" cy="387992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289141" y="4699874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rgbClr val="310B3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运动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766010" y="409477"/>
            <a:ext cx="4282612" cy="1883693"/>
            <a:chOff x="3766010" y="409477"/>
            <a:chExt cx="4282612" cy="188369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66010" y="409477"/>
              <a:ext cx="4282612" cy="1883693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4542972" y="751160"/>
              <a:ext cx="11466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rgbClr val="310B3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我的荣誉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693" y="751160"/>
            <a:ext cx="3927782" cy="1980878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852583" y="2547189"/>
            <a:ext cx="2530490" cy="1919791"/>
            <a:chOff x="1903177" y="3073721"/>
            <a:chExt cx="2530490" cy="191979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03177" y="3073721"/>
              <a:ext cx="2530490" cy="1919791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2473877" y="3710450"/>
              <a:ext cx="129213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310B3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745084" y="2547189"/>
            <a:ext cx="2530490" cy="1919791"/>
            <a:chOff x="4795678" y="3073721"/>
            <a:chExt cx="2530490" cy="191979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5678" y="3073721"/>
              <a:ext cx="2530490" cy="1919791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5414856" y="3710450"/>
              <a:ext cx="129213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310B3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930970" y="2547189"/>
            <a:ext cx="2530490" cy="1919791"/>
            <a:chOff x="7981564" y="3073721"/>
            <a:chExt cx="2530490" cy="191979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81564" y="3073721"/>
              <a:ext cx="2530490" cy="1919791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8600742" y="3710450"/>
              <a:ext cx="129213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310B3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6960" y="5050054"/>
            <a:ext cx="1512002" cy="215952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0241" y="5295943"/>
            <a:ext cx="1404621" cy="207496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2878" y="4869036"/>
            <a:ext cx="1330027" cy="261533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7894" y="5549685"/>
            <a:ext cx="1068496" cy="191363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76" y="3759199"/>
            <a:ext cx="1958585" cy="372516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1082" y="3442429"/>
            <a:ext cx="1915784" cy="376714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9494" y="5159867"/>
            <a:ext cx="1404621" cy="207496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6357" y="5426739"/>
            <a:ext cx="1512002" cy="215952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238068" y="5326002"/>
            <a:ext cx="1404621" cy="207496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228933" y="5024801"/>
            <a:ext cx="1161968" cy="22100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 p14:presetBounceEnd="83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3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3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 p14:presetBounceEnd="83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4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4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83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4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4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nodeType="withEffect" p14:presetBounceEnd="83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4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5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5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5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nodeType="withEffect" p14:presetBounceEnd="83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5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5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nodeType="withEffect" p14:presetBounceEnd="83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61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6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fill="hold" nodeType="withEffect" p14:presetBounceEnd="83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6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6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6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7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nodeType="withEffect" p14:presetBounceEnd="83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7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7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711199" y="2293170"/>
            <a:ext cx="2469867" cy="1688458"/>
            <a:chOff x="1059543" y="3512457"/>
            <a:chExt cx="2728238" cy="1865086"/>
          </a:xfrm>
        </p:grpSpPr>
        <p:grpSp>
          <p:nvGrpSpPr>
            <p:cNvPr id="7" name="组合 6"/>
            <p:cNvGrpSpPr/>
            <p:nvPr/>
          </p:nvGrpSpPr>
          <p:grpSpPr>
            <a:xfrm>
              <a:off x="1059543" y="3512457"/>
              <a:ext cx="2728238" cy="1865086"/>
              <a:chOff x="1059543" y="3512457"/>
              <a:chExt cx="2728238" cy="1865086"/>
            </a:xfrm>
          </p:grpSpPr>
          <p:sp>
            <p:nvSpPr>
              <p:cNvPr id="6" name="矩形: 圆角 5"/>
              <p:cNvSpPr/>
              <p:nvPr/>
            </p:nvSpPr>
            <p:spPr>
              <a:xfrm>
                <a:off x="1189724" y="3577771"/>
                <a:ext cx="2598057" cy="1799772"/>
              </a:xfrm>
              <a:prstGeom prst="roundRect">
                <a:avLst/>
              </a:prstGeom>
              <a:solidFill>
                <a:srgbClr val="6B9B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矩形: 圆角 4"/>
              <p:cNvSpPr/>
              <p:nvPr/>
            </p:nvSpPr>
            <p:spPr>
              <a:xfrm>
                <a:off x="1059543" y="3512457"/>
                <a:ext cx="2598057" cy="179977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310B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矩形: 圆角 7"/>
            <p:cNvSpPr/>
            <p:nvPr/>
          </p:nvSpPr>
          <p:spPr>
            <a:xfrm>
              <a:off x="1248004" y="3636414"/>
              <a:ext cx="2264453" cy="155185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510020" y="2860338"/>
            <a:ext cx="2469867" cy="1688458"/>
            <a:chOff x="1059543" y="3512457"/>
            <a:chExt cx="2728238" cy="1865086"/>
          </a:xfrm>
        </p:grpSpPr>
        <p:grpSp>
          <p:nvGrpSpPr>
            <p:cNvPr id="11" name="组合 10"/>
            <p:cNvGrpSpPr/>
            <p:nvPr/>
          </p:nvGrpSpPr>
          <p:grpSpPr>
            <a:xfrm>
              <a:off x="1059543" y="3512457"/>
              <a:ext cx="2728238" cy="1865086"/>
              <a:chOff x="1059543" y="3512457"/>
              <a:chExt cx="2728238" cy="1865086"/>
            </a:xfrm>
          </p:grpSpPr>
          <p:sp>
            <p:nvSpPr>
              <p:cNvPr id="13" name="矩形: 圆角 12"/>
              <p:cNvSpPr/>
              <p:nvPr/>
            </p:nvSpPr>
            <p:spPr>
              <a:xfrm>
                <a:off x="1189724" y="3577771"/>
                <a:ext cx="2598057" cy="1799772"/>
              </a:xfrm>
              <a:prstGeom prst="roundRect">
                <a:avLst/>
              </a:prstGeom>
              <a:solidFill>
                <a:srgbClr val="6B9B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: 圆角 13"/>
              <p:cNvSpPr/>
              <p:nvPr/>
            </p:nvSpPr>
            <p:spPr>
              <a:xfrm>
                <a:off x="1059543" y="3512457"/>
                <a:ext cx="2598057" cy="179977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310B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矩形: 圆角 11"/>
            <p:cNvSpPr/>
            <p:nvPr/>
          </p:nvSpPr>
          <p:spPr>
            <a:xfrm>
              <a:off x="1248004" y="3636414"/>
              <a:ext cx="2264453" cy="155185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529945" y="3166963"/>
            <a:ext cx="2469867" cy="1688458"/>
            <a:chOff x="1059543" y="3512457"/>
            <a:chExt cx="2728238" cy="1865086"/>
          </a:xfrm>
        </p:grpSpPr>
        <p:grpSp>
          <p:nvGrpSpPr>
            <p:cNvPr id="16" name="组合 15"/>
            <p:cNvGrpSpPr/>
            <p:nvPr/>
          </p:nvGrpSpPr>
          <p:grpSpPr>
            <a:xfrm>
              <a:off x="1059543" y="3512457"/>
              <a:ext cx="2728238" cy="1865086"/>
              <a:chOff x="1059543" y="3512457"/>
              <a:chExt cx="2728238" cy="1865086"/>
            </a:xfrm>
          </p:grpSpPr>
          <p:sp>
            <p:nvSpPr>
              <p:cNvPr id="18" name="矩形: 圆角 17"/>
              <p:cNvSpPr/>
              <p:nvPr/>
            </p:nvSpPr>
            <p:spPr>
              <a:xfrm>
                <a:off x="1189724" y="3577771"/>
                <a:ext cx="2598057" cy="1799772"/>
              </a:xfrm>
              <a:prstGeom prst="roundRect">
                <a:avLst/>
              </a:prstGeom>
              <a:solidFill>
                <a:srgbClr val="6B9B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: 圆角 18"/>
              <p:cNvSpPr/>
              <p:nvPr/>
            </p:nvSpPr>
            <p:spPr>
              <a:xfrm>
                <a:off x="1059543" y="3512457"/>
                <a:ext cx="2598057" cy="179977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310B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矩形: 圆角 16"/>
            <p:cNvSpPr/>
            <p:nvPr/>
          </p:nvSpPr>
          <p:spPr>
            <a:xfrm>
              <a:off x="1248004" y="3636414"/>
              <a:ext cx="2264453" cy="155185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256195" y="2293169"/>
            <a:ext cx="2469867" cy="1688458"/>
            <a:chOff x="1059543" y="3512457"/>
            <a:chExt cx="2728238" cy="1865086"/>
          </a:xfrm>
        </p:grpSpPr>
        <p:grpSp>
          <p:nvGrpSpPr>
            <p:cNvPr id="21" name="组合 20"/>
            <p:cNvGrpSpPr/>
            <p:nvPr/>
          </p:nvGrpSpPr>
          <p:grpSpPr>
            <a:xfrm>
              <a:off x="1059543" y="3512457"/>
              <a:ext cx="2728238" cy="1865086"/>
              <a:chOff x="1059543" y="3512457"/>
              <a:chExt cx="2728238" cy="1865086"/>
            </a:xfrm>
          </p:grpSpPr>
          <p:sp>
            <p:nvSpPr>
              <p:cNvPr id="23" name="矩形: 圆角 22"/>
              <p:cNvSpPr/>
              <p:nvPr/>
            </p:nvSpPr>
            <p:spPr>
              <a:xfrm>
                <a:off x="1189724" y="3577771"/>
                <a:ext cx="2598057" cy="1799772"/>
              </a:xfrm>
              <a:prstGeom prst="roundRect">
                <a:avLst/>
              </a:prstGeom>
              <a:solidFill>
                <a:srgbClr val="6B9B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: 圆角 23"/>
              <p:cNvSpPr/>
              <p:nvPr/>
            </p:nvSpPr>
            <p:spPr>
              <a:xfrm>
                <a:off x="1059543" y="3512457"/>
                <a:ext cx="2598057" cy="179977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310B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矩形: 圆角 21"/>
            <p:cNvSpPr/>
            <p:nvPr/>
          </p:nvSpPr>
          <p:spPr>
            <a:xfrm>
              <a:off x="1248004" y="3636414"/>
              <a:ext cx="2264453" cy="155185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604875" y="82826"/>
            <a:ext cx="4282612" cy="1883693"/>
            <a:chOff x="3766010" y="409477"/>
            <a:chExt cx="4282612" cy="1883693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6010" y="409477"/>
              <a:ext cx="4282612" cy="1883693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4542972" y="751160"/>
              <a:ext cx="11466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rgbClr val="310B3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我的奖状</a:t>
              </a: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419" y="123665"/>
            <a:ext cx="3927782" cy="198087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6960" y="5050054"/>
            <a:ext cx="1512002" cy="215952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0241" y="5295943"/>
            <a:ext cx="1404621" cy="207496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2878" y="4869036"/>
            <a:ext cx="1330027" cy="261533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7894" y="5549685"/>
            <a:ext cx="1068496" cy="19136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76" y="3759199"/>
            <a:ext cx="1958585" cy="372516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1082" y="3442429"/>
            <a:ext cx="1915784" cy="376714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9494" y="5159867"/>
            <a:ext cx="1404621" cy="207496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6357" y="5426739"/>
            <a:ext cx="1512002" cy="215952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238068" y="5326002"/>
            <a:ext cx="1404621" cy="2074961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228933" y="5024801"/>
            <a:ext cx="1161968" cy="22100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nodeType="clickEffect" p14:presetBounceEnd="83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3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3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nodeType="withEffect" p14:presetBounceEnd="83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4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4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 p14:presetBounceEnd="83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4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4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 p14:presetBounceEnd="83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5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5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5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5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nodeType="withEffect" p14:presetBounceEnd="83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5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5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nodeType="withEffect" p14:presetBounceEnd="83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6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63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nodeType="withEffect" p14:presetBounceEnd="83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6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6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7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7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4" fill="hold" nodeType="withEffect" p14:presetBounceEnd="83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74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7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nodeType="click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24525" y="133706"/>
            <a:ext cx="4282612" cy="1883693"/>
            <a:chOff x="224525" y="133706"/>
            <a:chExt cx="4282612" cy="188369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4525" y="133706"/>
              <a:ext cx="4282612" cy="1883693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1001487" y="475389"/>
              <a:ext cx="11466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rgbClr val="310B3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我的梦想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404048" y="297025"/>
            <a:ext cx="8125655" cy="6164641"/>
            <a:chOff x="3404048" y="297025"/>
            <a:chExt cx="8125655" cy="616464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4048" y="297025"/>
              <a:ext cx="8125655" cy="6164641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5414726" y="2463846"/>
              <a:ext cx="3614057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310B3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866" y="4480788"/>
            <a:ext cx="3927782" cy="198087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0525" y="4803311"/>
            <a:ext cx="1512002" cy="21595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3806" y="5049200"/>
            <a:ext cx="1404621" cy="207496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941" y="3512456"/>
            <a:ext cx="1958585" cy="3725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nodeType="clickEffect" p14:presetBounceEnd="83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83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3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83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3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3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nodeType="click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782" y="-149976"/>
            <a:ext cx="2042757" cy="1941154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8106227" y="2394873"/>
            <a:ext cx="3877412" cy="3280314"/>
            <a:chOff x="8106227" y="2394873"/>
            <a:chExt cx="3877412" cy="328031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06227" y="2394873"/>
              <a:ext cx="3877412" cy="3280314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/>
          </p:nvGrpSpPr>
          <p:grpSpPr>
            <a:xfrm>
              <a:off x="9101958" y="3092055"/>
              <a:ext cx="1885950" cy="1885950"/>
              <a:chOff x="4736138" y="421840"/>
              <a:chExt cx="3602728" cy="3602728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4736138" y="421840"/>
                <a:ext cx="3602728" cy="3602728"/>
              </a:xfrm>
              <a:prstGeom prst="ellipse">
                <a:avLst/>
              </a:prstGeom>
              <a:solidFill>
                <a:srgbClr val="6B9B9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4736138" y="556447"/>
                <a:ext cx="3333512" cy="333351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zh-CN" altLang="en-US" dirty="0"/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3620867" y="97522"/>
            <a:ext cx="4282612" cy="1883693"/>
            <a:chOff x="3620867" y="97522"/>
            <a:chExt cx="4282612" cy="1883693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20867" y="97522"/>
              <a:ext cx="4282612" cy="1883693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4397829" y="439205"/>
              <a:ext cx="11466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rgbClr val="310B3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我的生活</a:t>
              </a: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8887" y="1419782"/>
            <a:ext cx="930674" cy="127703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107" y="1899599"/>
            <a:ext cx="1039063" cy="15349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6247" y="1336428"/>
            <a:ext cx="983883" cy="193468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1581" y="1929140"/>
            <a:ext cx="790416" cy="141560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1775" y="2383872"/>
            <a:ext cx="983883" cy="193468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9496" y="2174296"/>
            <a:ext cx="1156335" cy="165154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215615" y="2678397"/>
            <a:ext cx="3877412" cy="3280314"/>
            <a:chOff x="215615" y="2678397"/>
            <a:chExt cx="3877412" cy="328031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15" y="2678397"/>
              <a:ext cx="3877412" cy="3280314"/>
            </a:xfrm>
            <a:prstGeom prst="rect">
              <a:avLst/>
            </a:prstGeom>
          </p:spPr>
        </p:pic>
        <p:grpSp>
          <p:nvGrpSpPr>
            <p:cNvPr id="3" name="组合 2"/>
            <p:cNvGrpSpPr/>
            <p:nvPr/>
          </p:nvGrpSpPr>
          <p:grpSpPr>
            <a:xfrm>
              <a:off x="1211346" y="3375579"/>
              <a:ext cx="1885950" cy="1885950"/>
              <a:chOff x="4736138" y="421840"/>
              <a:chExt cx="3602728" cy="3602728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4736138" y="421840"/>
                <a:ext cx="3602728" cy="3602728"/>
              </a:xfrm>
              <a:prstGeom prst="ellipse">
                <a:avLst/>
              </a:prstGeom>
              <a:solidFill>
                <a:srgbClr val="6B9B9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4736138" y="556447"/>
                <a:ext cx="3333512" cy="333351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zh-CN" altLang="en-US" dirty="0"/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4228815" y="3092055"/>
            <a:ext cx="3877412" cy="3280314"/>
            <a:chOff x="4228815" y="3092055"/>
            <a:chExt cx="3877412" cy="328031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28815" y="3092055"/>
              <a:ext cx="3877412" cy="3280314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5224546" y="3789237"/>
              <a:ext cx="1885950" cy="1885950"/>
              <a:chOff x="4736138" y="421840"/>
              <a:chExt cx="3602728" cy="3602728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4736138" y="421840"/>
                <a:ext cx="3602728" cy="3602728"/>
              </a:xfrm>
              <a:prstGeom prst="ellipse">
                <a:avLst/>
              </a:prstGeom>
              <a:solidFill>
                <a:srgbClr val="6B9B9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4736138" y="556447"/>
                <a:ext cx="3333512" cy="333351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zh-CN" altLang="en-US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" presetClass="entr" presetSubtype="4" fill="hold" nodeType="afterEffect" p14:presetBounceEnd="83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2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 p14:presetBounceEnd="83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3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3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3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3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4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4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nodeType="withEffect" p14:presetBounceEnd="83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49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5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6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6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7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7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7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" presetClass="entr" presetSubtype="4" fill="hold" nodeType="after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6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6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7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7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7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宽屏</PresentationFormat>
  <Paragraphs>35</Paragraphs>
  <Slides>11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等线</vt:lpstr>
      <vt:lpstr>等线 Light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14</cp:revision>
  <dcterms:created xsi:type="dcterms:W3CDTF">2017-07-24T05:17:00Z</dcterms:created>
  <dcterms:modified xsi:type="dcterms:W3CDTF">2021-01-04T15:15:47Z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