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2" r:id="rId4"/>
    <p:sldId id="279" r:id="rId5"/>
    <p:sldId id="272" r:id="rId6"/>
    <p:sldId id="278" r:id="rId7"/>
    <p:sldId id="280" r:id="rId8"/>
    <p:sldId id="264" r:id="rId9"/>
    <p:sldId id="282" r:id="rId10"/>
    <p:sldId id="283" r:id="rId11"/>
    <p:sldId id="281" r:id="rId12"/>
    <p:sldId id="285" r:id="rId13"/>
    <p:sldId id="265" r:id="rId14"/>
    <p:sldId id="270" r:id="rId15"/>
    <p:sldId id="273" r:id="rId16"/>
    <p:sldId id="275" r:id="rId17"/>
    <p:sldId id="274" r:id="rId18"/>
    <p:sldId id="266" r:id="rId19"/>
    <p:sldId id="269" r:id="rId20"/>
    <p:sldId id="271" r:id="rId21"/>
    <p:sldId id="276" r:id="rId22"/>
    <p:sldId id="277" r:id="rId23"/>
    <p:sldId id="26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063"/>
    <a:srgbClr val="6BD2D5"/>
    <a:srgbClr val="ED7D31"/>
    <a:srgbClr val="FC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EBBC-B03F-4E0A-A73F-6D792EB36F5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3F24-B618-4465-805C-DAACBFBBDE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63523" r="44471" b="20907"/>
          <a:stretch>
            <a:fillRect/>
          </a:stretch>
        </p:blipFill>
        <p:spPr>
          <a:xfrm>
            <a:off x="9246965" y="2685392"/>
            <a:ext cx="2788152" cy="13846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63523" r="26186" b="20907"/>
          <a:stretch>
            <a:fillRect/>
          </a:stretch>
        </p:blipFill>
        <p:spPr>
          <a:xfrm>
            <a:off x="91426" y="441267"/>
            <a:ext cx="5068390" cy="13846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>
            <a:fillRect/>
          </a:stretch>
        </p:blipFill>
        <p:spPr>
          <a:xfrm>
            <a:off x="-308946" y="2881519"/>
            <a:ext cx="12470256" cy="39764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74" y="1022565"/>
            <a:ext cx="942617" cy="1606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5" y="365854"/>
            <a:ext cx="385271" cy="6567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4" t="63523" r="44471" b="20907"/>
          <a:stretch>
            <a:fillRect/>
          </a:stretch>
        </p:blipFill>
        <p:spPr>
          <a:xfrm>
            <a:off x="-26126" y="2325213"/>
            <a:ext cx="1791274" cy="13846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04" y="-207074"/>
            <a:ext cx="8917133" cy="4422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123" y="1454220"/>
            <a:ext cx="452706" cy="7716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>
            <a:fillRect/>
          </a:stretch>
        </p:blipFill>
        <p:spPr>
          <a:xfrm>
            <a:off x="-308946" y="2881519"/>
            <a:ext cx="12470256" cy="3976481"/>
          </a:xfrm>
          <a:prstGeom prst="rect">
            <a:avLst/>
          </a:prstGeom>
        </p:spPr>
      </p:pic>
      <p:pic>
        <p:nvPicPr>
          <p:cNvPr id="9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6" y="235780"/>
            <a:ext cx="1324883" cy="11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64" y="198804"/>
            <a:ext cx="862028" cy="146936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103031" y="2910625"/>
            <a:ext cx="12295031" cy="39473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A7B3-A8CA-4829-BBD7-29CD8EA1C25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390E-610E-427D-A0AB-AB7A8985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64822" y="2312126"/>
            <a:ext cx="698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20XX</a:t>
            </a: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欢乐儿童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寒假生活</a:t>
            </a:r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模板</a:t>
            </a:r>
          </a:p>
        </p:txBody>
      </p:sp>
      <p:pic>
        <p:nvPicPr>
          <p:cNvPr id="2" name="《The_Show》Len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42476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45"/>
          <p:cNvGrpSpPr/>
          <p:nvPr/>
        </p:nvGrpSpPr>
        <p:grpSpPr bwMode="auto">
          <a:xfrm>
            <a:off x="1184223" y="2703773"/>
            <a:ext cx="3727137" cy="810785"/>
            <a:chOff x="1616092" y="1823127"/>
            <a:chExt cx="2820390" cy="1080059"/>
          </a:xfrm>
        </p:grpSpPr>
        <p:grpSp>
          <p:nvGrpSpPr>
            <p:cNvPr id="41" name="组合 46"/>
            <p:cNvGrpSpPr/>
            <p:nvPr/>
          </p:nvGrpSpPr>
          <p:grpSpPr bwMode="auto">
            <a:xfrm>
              <a:off x="1616092" y="2223237"/>
              <a:ext cx="2726319" cy="85590"/>
              <a:chOff x="535041" y="2536133"/>
              <a:chExt cx="2726319" cy="85590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H="1">
                <a:off x="564685" y="2580117"/>
                <a:ext cx="269758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 flipH="1">
                <a:off x="535041" y="2535707"/>
                <a:ext cx="84696" cy="867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42" name="文本框 47"/>
            <p:cNvSpPr txBox="1">
              <a:spLocks noChangeArrowheads="1"/>
            </p:cNvSpPr>
            <p:nvPr/>
          </p:nvSpPr>
          <p:spPr bwMode="auto">
            <a:xfrm>
              <a:off x="1616092" y="1823127"/>
              <a:ext cx="2235549" cy="43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单击添加您的标题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20327" y="2349695"/>
              <a:ext cx="2816155" cy="5534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我们工作室致力于专业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6" name="组合 51"/>
          <p:cNvGrpSpPr/>
          <p:nvPr/>
        </p:nvGrpSpPr>
        <p:grpSpPr bwMode="auto">
          <a:xfrm>
            <a:off x="7389447" y="2664083"/>
            <a:ext cx="3103667" cy="810786"/>
            <a:chOff x="7741529" y="1770361"/>
            <a:chExt cx="2824559" cy="1080111"/>
          </a:xfrm>
        </p:grpSpPr>
        <p:grpSp>
          <p:nvGrpSpPr>
            <p:cNvPr id="47" name="组合 52"/>
            <p:cNvGrpSpPr/>
            <p:nvPr/>
          </p:nvGrpSpPr>
          <p:grpSpPr bwMode="auto">
            <a:xfrm flipH="1">
              <a:off x="7741529" y="2212493"/>
              <a:ext cx="2726319" cy="85590"/>
              <a:chOff x="535041" y="2536133"/>
              <a:chExt cx="2726319" cy="85590"/>
            </a:xfrm>
          </p:grpSpPr>
          <p:cxnSp>
            <p:nvCxnSpPr>
              <p:cNvPr id="50" name="直接连接符 49"/>
              <p:cNvCxnSpPr/>
              <p:nvPr/>
            </p:nvCxnSpPr>
            <p:spPr>
              <a:xfrm flipH="1">
                <a:off x="563748" y="2580412"/>
                <a:ext cx="269761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 flipH="1">
                <a:off x="534127" y="2536001"/>
                <a:ext cx="84631" cy="867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48" name="文本框 53"/>
            <p:cNvSpPr txBox="1">
              <a:spLocks noChangeArrowheads="1"/>
            </p:cNvSpPr>
            <p:nvPr/>
          </p:nvSpPr>
          <p:spPr bwMode="auto">
            <a:xfrm>
              <a:off x="8232298" y="1770361"/>
              <a:ext cx="2235550" cy="4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单击添加您的标题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749992" y="2296955"/>
              <a:ext cx="2816096" cy="5535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我们工作室致力于专业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2" name="组合 57"/>
          <p:cNvGrpSpPr/>
          <p:nvPr/>
        </p:nvGrpSpPr>
        <p:grpSpPr bwMode="auto">
          <a:xfrm>
            <a:off x="1184223" y="4167448"/>
            <a:ext cx="3727137" cy="810785"/>
            <a:chOff x="1616092" y="1823127"/>
            <a:chExt cx="2820390" cy="1081823"/>
          </a:xfrm>
        </p:grpSpPr>
        <p:grpSp>
          <p:nvGrpSpPr>
            <p:cNvPr id="53" name="组合 58"/>
            <p:cNvGrpSpPr/>
            <p:nvPr/>
          </p:nvGrpSpPr>
          <p:grpSpPr bwMode="auto">
            <a:xfrm>
              <a:off x="1616092" y="2223237"/>
              <a:ext cx="2726319" cy="85590"/>
              <a:chOff x="535041" y="2536133"/>
              <a:chExt cx="2726319" cy="85590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H="1">
                <a:off x="564685" y="2578724"/>
                <a:ext cx="269758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 flipH="1">
                <a:off x="535041" y="2536360"/>
                <a:ext cx="84696" cy="847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54" name="文本框 59"/>
            <p:cNvSpPr txBox="1">
              <a:spLocks noChangeArrowheads="1"/>
            </p:cNvSpPr>
            <p:nvPr/>
          </p:nvSpPr>
          <p:spPr bwMode="auto">
            <a:xfrm>
              <a:off x="1616092" y="1823127"/>
              <a:ext cx="2235549" cy="43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单击添加您的标题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620327" y="2350555"/>
              <a:ext cx="2816155" cy="5543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我们工作室致力于专业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8" name="组合 63"/>
          <p:cNvGrpSpPr/>
          <p:nvPr/>
        </p:nvGrpSpPr>
        <p:grpSpPr bwMode="auto">
          <a:xfrm>
            <a:off x="7389448" y="4127759"/>
            <a:ext cx="3208598" cy="810786"/>
            <a:chOff x="7741529" y="1770361"/>
            <a:chExt cx="2824559" cy="1081876"/>
          </a:xfrm>
        </p:grpSpPr>
        <p:grpSp>
          <p:nvGrpSpPr>
            <p:cNvPr id="59" name="组合 64"/>
            <p:cNvGrpSpPr/>
            <p:nvPr/>
          </p:nvGrpSpPr>
          <p:grpSpPr bwMode="auto">
            <a:xfrm flipH="1">
              <a:off x="7741529" y="2212493"/>
              <a:ext cx="2726319" cy="85590"/>
              <a:chOff x="535041" y="2536133"/>
              <a:chExt cx="2726319" cy="85590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563748" y="2579090"/>
                <a:ext cx="269761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 flipH="1">
                <a:off x="534127" y="2536724"/>
                <a:ext cx="84631" cy="847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60" name="文本框 65"/>
            <p:cNvSpPr txBox="1">
              <a:spLocks noChangeArrowheads="1"/>
            </p:cNvSpPr>
            <p:nvPr/>
          </p:nvSpPr>
          <p:spPr bwMode="auto">
            <a:xfrm>
              <a:off x="8232298" y="1770361"/>
              <a:ext cx="2235550" cy="43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单击添加您的标题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749992" y="2297815"/>
              <a:ext cx="2816096" cy="5544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我们工作室致力于专业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模板的发布并为您提供专业的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PPT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个性定制服务。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6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40" y="2085979"/>
            <a:ext cx="1914884" cy="28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文本框 64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88"/>
          <p:cNvSpPr/>
          <p:nvPr/>
        </p:nvSpPr>
        <p:spPr bwMode="auto">
          <a:xfrm>
            <a:off x="1598378" y="1798482"/>
            <a:ext cx="1919288" cy="2011362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6BD2D5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자유형 87"/>
          <p:cNvSpPr/>
          <p:nvPr/>
        </p:nvSpPr>
        <p:spPr bwMode="auto">
          <a:xfrm>
            <a:off x="2650892" y="3287558"/>
            <a:ext cx="631825" cy="433387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6BD2D5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자유형 200"/>
          <p:cNvSpPr/>
          <p:nvPr/>
        </p:nvSpPr>
        <p:spPr bwMode="auto">
          <a:xfrm>
            <a:off x="1765067" y="1855633"/>
            <a:ext cx="1724025" cy="346075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자유형 124"/>
          <p:cNvSpPr/>
          <p:nvPr/>
        </p:nvSpPr>
        <p:spPr bwMode="auto">
          <a:xfrm>
            <a:off x="2587392" y="1687358"/>
            <a:ext cx="117475" cy="249237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타원 113"/>
          <p:cNvSpPr/>
          <p:nvPr/>
        </p:nvSpPr>
        <p:spPr bwMode="auto">
          <a:xfrm>
            <a:off x="2565167" y="1438119"/>
            <a:ext cx="268287" cy="268288"/>
          </a:xfrm>
          <a:prstGeom prst="ellipse">
            <a:avLst/>
          </a:pr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13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" name="자유형 88"/>
          <p:cNvSpPr/>
          <p:nvPr/>
        </p:nvSpPr>
        <p:spPr bwMode="auto">
          <a:xfrm>
            <a:off x="3757378" y="1855632"/>
            <a:ext cx="1917700" cy="2011362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EC606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자유형 87"/>
          <p:cNvSpPr/>
          <p:nvPr/>
        </p:nvSpPr>
        <p:spPr bwMode="auto">
          <a:xfrm>
            <a:off x="4732104" y="3298670"/>
            <a:ext cx="811213" cy="506413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EC606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자유형 200"/>
          <p:cNvSpPr/>
          <p:nvPr/>
        </p:nvSpPr>
        <p:spPr bwMode="auto">
          <a:xfrm>
            <a:off x="3922479" y="1912783"/>
            <a:ext cx="1725613" cy="346075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자유형 124"/>
          <p:cNvSpPr/>
          <p:nvPr/>
        </p:nvSpPr>
        <p:spPr bwMode="auto">
          <a:xfrm>
            <a:off x="4744804" y="1744508"/>
            <a:ext cx="117475" cy="249237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타원 113"/>
          <p:cNvSpPr/>
          <p:nvPr/>
        </p:nvSpPr>
        <p:spPr bwMode="auto">
          <a:xfrm>
            <a:off x="4724166" y="1495269"/>
            <a:ext cx="266700" cy="268288"/>
          </a:xfrm>
          <a:prstGeom prst="ellipse">
            <a:avLst/>
          </a:pr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13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자유형 88"/>
          <p:cNvSpPr/>
          <p:nvPr/>
        </p:nvSpPr>
        <p:spPr bwMode="auto">
          <a:xfrm>
            <a:off x="5900503" y="1823883"/>
            <a:ext cx="1917700" cy="2009775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FCCB00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자유형 87"/>
          <p:cNvSpPr/>
          <p:nvPr/>
        </p:nvSpPr>
        <p:spPr bwMode="auto">
          <a:xfrm>
            <a:off x="6875229" y="3266920"/>
            <a:ext cx="811213" cy="506413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FCCB00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자유형 200"/>
          <p:cNvSpPr/>
          <p:nvPr/>
        </p:nvSpPr>
        <p:spPr bwMode="auto">
          <a:xfrm>
            <a:off x="6065604" y="1881033"/>
            <a:ext cx="1725613" cy="344487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자유형 124"/>
          <p:cNvSpPr/>
          <p:nvPr/>
        </p:nvSpPr>
        <p:spPr bwMode="auto">
          <a:xfrm>
            <a:off x="6887929" y="1711169"/>
            <a:ext cx="117475" cy="249238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타원 113"/>
          <p:cNvSpPr/>
          <p:nvPr/>
        </p:nvSpPr>
        <p:spPr bwMode="auto">
          <a:xfrm>
            <a:off x="6867291" y="1463519"/>
            <a:ext cx="266700" cy="268288"/>
          </a:xfrm>
          <a:prstGeom prst="ellipse">
            <a:avLst/>
          </a:pr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13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60316" y="2674782"/>
            <a:ext cx="13652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27253" y="2657319"/>
            <a:ext cx="15049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0216" y="2646207"/>
            <a:ext cx="15049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191017" y="2460469"/>
            <a:ext cx="94297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922229" y="2484283"/>
            <a:ext cx="94297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117742" y="2487458"/>
            <a:ext cx="94297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자유형 88"/>
          <p:cNvSpPr/>
          <p:nvPr/>
        </p:nvSpPr>
        <p:spPr bwMode="auto">
          <a:xfrm>
            <a:off x="4673367" y="4081308"/>
            <a:ext cx="1919288" cy="2011362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6BD2D5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자유형 87"/>
          <p:cNvSpPr/>
          <p:nvPr/>
        </p:nvSpPr>
        <p:spPr bwMode="auto">
          <a:xfrm>
            <a:off x="5725881" y="5570384"/>
            <a:ext cx="631825" cy="433387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6BD2D5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자유형 200"/>
          <p:cNvSpPr/>
          <p:nvPr/>
        </p:nvSpPr>
        <p:spPr bwMode="auto">
          <a:xfrm>
            <a:off x="4840056" y="4138459"/>
            <a:ext cx="1724025" cy="346075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자유형 124"/>
          <p:cNvSpPr/>
          <p:nvPr/>
        </p:nvSpPr>
        <p:spPr bwMode="auto">
          <a:xfrm>
            <a:off x="5662381" y="3970184"/>
            <a:ext cx="117475" cy="249237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타원 113"/>
          <p:cNvSpPr/>
          <p:nvPr/>
        </p:nvSpPr>
        <p:spPr bwMode="auto">
          <a:xfrm>
            <a:off x="5640156" y="3720945"/>
            <a:ext cx="268287" cy="268288"/>
          </a:xfrm>
          <a:prstGeom prst="ellipse">
            <a:avLst/>
          </a:prstGeom>
          <a:solidFill>
            <a:srgbClr val="6BD2D5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13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8" name="자유형 88"/>
          <p:cNvSpPr/>
          <p:nvPr/>
        </p:nvSpPr>
        <p:spPr bwMode="auto">
          <a:xfrm>
            <a:off x="6832367" y="4138458"/>
            <a:ext cx="1917700" cy="2011362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EC606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자유형 87"/>
          <p:cNvSpPr/>
          <p:nvPr/>
        </p:nvSpPr>
        <p:spPr bwMode="auto">
          <a:xfrm>
            <a:off x="7807093" y="5581496"/>
            <a:ext cx="811213" cy="506413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EC606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자유형 200"/>
          <p:cNvSpPr/>
          <p:nvPr/>
        </p:nvSpPr>
        <p:spPr bwMode="auto">
          <a:xfrm>
            <a:off x="6997468" y="4195609"/>
            <a:ext cx="1725613" cy="346075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자유형 124"/>
          <p:cNvSpPr/>
          <p:nvPr/>
        </p:nvSpPr>
        <p:spPr bwMode="auto">
          <a:xfrm>
            <a:off x="7819793" y="4027334"/>
            <a:ext cx="117475" cy="249237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타원 113"/>
          <p:cNvSpPr/>
          <p:nvPr/>
        </p:nvSpPr>
        <p:spPr bwMode="auto">
          <a:xfrm>
            <a:off x="7799155" y="3778095"/>
            <a:ext cx="266700" cy="268288"/>
          </a:xfrm>
          <a:prstGeom prst="ellipse">
            <a:avLst/>
          </a:prstGeom>
          <a:solidFill>
            <a:srgbClr val="EC6063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13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자유형 88"/>
          <p:cNvSpPr/>
          <p:nvPr/>
        </p:nvSpPr>
        <p:spPr bwMode="auto">
          <a:xfrm>
            <a:off x="8975492" y="4106709"/>
            <a:ext cx="1917700" cy="2009775"/>
          </a:xfrm>
          <a:custGeom>
            <a:avLst/>
            <a:gdLst>
              <a:gd name="connsiteX0" fmla="*/ 22860 w 2194560"/>
              <a:gd name="connsiteY0" fmla="*/ 0 h 2377440"/>
              <a:gd name="connsiteX1" fmla="*/ 2194560 w 2194560"/>
              <a:gd name="connsiteY1" fmla="*/ 137160 h 2377440"/>
              <a:gd name="connsiteX2" fmla="*/ 2049780 w 2194560"/>
              <a:gd name="connsiteY2" fmla="*/ 1965960 h 2377440"/>
              <a:gd name="connsiteX3" fmla="*/ 853440 w 2194560"/>
              <a:gd name="connsiteY3" fmla="*/ 2377440 h 2377440"/>
              <a:gd name="connsiteX4" fmla="*/ 0 w 2194560"/>
              <a:gd name="connsiteY4" fmla="*/ 2316480 h 2377440"/>
              <a:gd name="connsiteX5" fmla="*/ 22860 w 2194560"/>
              <a:gd name="connsiteY5" fmla="*/ 0 h 2377440"/>
              <a:gd name="connsiteX0-1" fmla="*/ 22860 w 2203388"/>
              <a:gd name="connsiteY0-2" fmla="*/ 0 h 2377440"/>
              <a:gd name="connsiteX1-3" fmla="*/ 2194560 w 2203388"/>
              <a:gd name="connsiteY1-4" fmla="*/ 137160 h 2377440"/>
              <a:gd name="connsiteX2-5" fmla="*/ 2049780 w 2203388"/>
              <a:gd name="connsiteY2-6" fmla="*/ 1965960 h 2377440"/>
              <a:gd name="connsiteX3-7" fmla="*/ 853440 w 2203388"/>
              <a:gd name="connsiteY3-8" fmla="*/ 2377440 h 2377440"/>
              <a:gd name="connsiteX4-9" fmla="*/ 0 w 2203388"/>
              <a:gd name="connsiteY4-10" fmla="*/ 2316480 h 2377440"/>
              <a:gd name="connsiteX5-11" fmla="*/ 22860 w 2203388"/>
              <a:gd name="connsiteY5-12" fmla="*/ 0 h 2377440"/>
              <a:gd name="connsiteX0-13" fmla="*/ 22860 w 2203388"/>
              <a:gd name="connsiteY0-14" fmla="*/ 0 h 2377440"/>
              <a:gd name="connsiteX1-15" fmla="*/ 2194560 w 2203388"/>
              <a:gd name="connsiteY1-16" fmla="*/ 137160 h 2377440"/>
              <a:gd name="connsiteX2-17" fmla="*/ 2049780 w 2203388"/>
              <a:gd name="connsiteY2-18" fmla="*/ 1965960 h 2377440"/>
              <a:gd name="connsiteX3-19" fmla="*/ 853440 w 2203388"/>
              <a:gd name="connsiteY3-20" fmla="*/ 2377440 h 2377440"/>
              <a:gd name="connsiteX4-21" fmla="*/ 0 w 2203388"/>
              <a:gd name="connsiteY4-22" fmla="*/ 2316480 h 2377440"/>
              <a:gd name="connsiteX5-23" fmla="*/ 22860 w 2203388"/>
              <a:gd name="connsiteY5-24" fmla="*/ 0 h 2377440"/>
              <a:gd name="connsiteX0-25" fmla="*/ 22860 w 2203388"/>
              <a:gd name="connsiteY0-26" fmla="*/ 0 h 2377440"/>
              <a:gd name="connsiteX1-27" fmla="*/ 2194560 w 2203388"/>
              <a:gd name="connsiteY1-28" fmla="*/ 137160 h 2377440"/>
              <a:gd name="connsiteX2-29" fmla="*/ 2049780 w 2203388"/>
              <a:gd name="connsiteY2-30" fmla="*/ 1965960 h 2377440"/>
              <a:gd name="connsiteX3-31" fmla="*/ 853440 w 2203388"/>
              <a:gd name="connsiteY3-32" fmla="*/ 2377440 h 2377440"/>
              <a:gd name="connsiteX4-33" fmla="*/ 0 w 2203388"/>
              <a:gd name="connsiteY4-34" fmla="*/ 2316480 h 2377440"/>
              <a:gd name="connsiteX5-35" fmla="*/ 22860 w 2203388"/>
              <a:gd name="connsiteY5-36" fmla="*/ 0 h 2377440"/>
              <a:gd name="connsiteX0-37" fmla="*/ 22860 w 2203388"/>
              <a:gd name="connsiteY0-38" fmla="*/ 0 h 2377440"/>
              <a:gd name="connsiteX1-39" fmla="*/ 2194560 w 2203388"/>
              <a:gd name="connsiteY1-40" fmla="*/ 137160 h 2377440"/>
              <a:gd name="connsiteX2-41" fmla="*/ 2049780 w 2203388"/>
              <a:gd name="connsiteY2-42" fmla="*/ 1965960 h 2377440"/>
              <a:gd name="connsiteX3-43" fmla="*/ 853440 w 2203388"/>
              <a:gd name="connsiteY3-44" fmla="*/ 2377440 h 2377440"/>
              <a:gd name="connsiteX4-45" fmla="*/ 0 w 2203388"/>
              <a:gd name="connsiteY4-46" fmla="*/ 2232248 h 2377440"/>
              <a:gd name="connsiteX5-47" fmla="*/ 22860 w 2203388"/>
              <a:gd name="connsiteY5-48" fmla="*/ 0 h 2377440"/>
              <a:gd name="connsiteX0-49" fmla="*/ 22860 w 2203388"/>
              <a:gd name="connsiteY0-50" fmla="*/ 0 h 2377440"/>
              <a:gd name="connsiteX1-51" fmla="*/ 2194560 w 2203388"/>
              <a:gd name="connsiteY1-52" fmla="*/ 137160 h 2377440"/>
              <a:gd name="connsiteX2-53" fmla="*/ 2049780 w 2203388"/>
              <a:gd name="connsiteY2-54" fmla="*/ 1965960 h 2377440"/>
              <a:gd name="connsiteX3-55" fmla="*/ 853440 w 2203388"/>
              <a:gd name="connsiteY3-56" fmla="*/ 2377440 h 2377440"/>
              <a:gd name="connsiteX4-57" fmla="*/ 0 w 2203388"/>
              <a:gd name="connsiteY4-58" fmla="*/ 2232248 h 2377440"/>
              <a:gd name="connsiteX5-59" fmla="*/ 22860 w 2203388"/>
              <a:gd name="connsiteY5-60" fmla="*/ 0 h 2377440"/>
              <a:gd name="connsiteX0-61" fmla="*/ 22860 w 2203388"/>
              <a:gd name="connsiteY0-62" fmla="*/ 0 h 2377440"/>
              <a:gd name="connsiteX1-63" fmla="*/ 2194560 w 2203388"/>
              <a:gd name="connsiteY1-64" fmla="*/ 137160 h 2377440"/>
              <a:gd name="connsiteX2-65" fmla="*/ 2049780 w 2203388"/>
              <a:gd name="connsiteY2-66" fmla="*/ 1965960 h 2377440"/>
              <a:gd name="connsiteX3-67" fmla="*/ 853440 w 2203388"/>
              <a:gd name="connsiteY3-68" fmla="*/ 2377440 h 2377440"/>
              <a:gd name="connsiteX4-69" fmla="*/ 0 w 2203388"/>
              <a:gd name="connsiteY4-70" fmla="*/ 2232248 h 2377440"/>
              <a:gd name="connsiteX5-71" fmla="*/ 22860 w 2203388"/>
              <a:gd name="connsiteY5-72" fmla="*/ 0 h 2377440"/>
              <a:gd name="connsiteX0-73" fmla="*/ 22860 w 2194560"/>
              <a:gd name="connsiteY0-74" fmla="*/ 0 h 2377440"/>
              <a:gd name="connsiteX1-75" fmla="*/ 2194560 w 2194560"/>
              <a:gd name="connsiteY1-76" fmla="*/ 137160 h 2377440"/>
              <a:gd name="connsiteX2-77" fmla="*/ 2049780 w 2194560"/>
              <a:gd name="connsiteY2-78" fmla="*/ 1965960 h 2377440"/>
              <a:gd name="connsiteX3-79" fmla="*/ 853440 w 2194560"/>
              <a:gd name="connsiteY3-80" fmla="*/ 2377440 h 2377440"/>
              <a:gd name="connsiteX4-81" fmla="*/ 0 w 2194560"/>
              <a:gd name="connsiteY4-82" fmla="*/ 2232248 h 2377440"/>
              <a:gd name="connsiteX5-83" fmla="*/ 22860 w 2194560"/>
              <a:gd name="connsiteY5-84" fmla="*/ 0 h 2377440"/>
              <a:gd name="connsiteX0-85" fmla="*/ 22860 w 2201801"/>
              <a:gd name="connsiteY0-86" fmla="*/ 0 h 2377440"/>
              <a:gd name="connsiteX1-87" fmla="*/ 2194560 w 2201801"/>
              <a:gd name="connsiteY1-88" fmla="*/ 137160 h 2377440"/>
              <a:gd name="connsiteX2-89" fmla="*/ 2049780 w 2201801"/>
              <a:gd name="connsiteY2-90" fmla="*/ 1965960 h 2377440"/>
              <a:gd name="connsiteX3-91" fmla="*/ 853440 w 2201801"/>
              <a:gd name="connsiteY3-92" fmla="*/ 2377440 h 2377440"/>
              <a:gd name="connsiteX4-93" fmla="*/ 0 w 2201801"/>
              <a:gd name="connsiteY4-94" fmla="*/ 2232248 h 2377440"/>
              <a:gd name="connsiteX5-95" fmla="*/ 22860 w 2201801"/>
              <a:gd name="connsiteY5-96" fmla="*/ 0 h 2377440"/>
              <a:gd name="connsiteX0-97" fmla="*/ 22860 w 2201801"/>
              <a:gd name="connsiteY0-98" fmla="*/ 0 h 2340260"/>
              <a:gd name="connsiteX1-99" fmla="*/ 2194560 w 2201801"/>
              <a:gd name="connsiteY1-100" fmla="*/ 137160 h 2340260"/>
              <a:gd name="connsiteX2-101" fmla="*/ 2049780 w 2201801"/>
              <a:gd name="connsiteY2-102" fmla="*/ 1965960 h 2340260"/>
              <a:gd name="connsiteX3-103" fmla="*/ 1080120 w 2201801"/>
              <a:gd name="connsiteY3-104" fmla="*/ 2340260 h 2340260"/>
              <a:gd name="connsiteX4-105" fmla="*/ 0 w 2201801"/>
              <a:gd name="connsiteY4-106" fmla="*/ 2232248 h 2340260"/>
              <a:gd name="connsiteX5-107" fmla="*/ 22860 w 2201801"/>
              <a:gd name="connsiteY5-108" fmla="*/ 0 h 2340260"/>
              <a:gd name="connsiteX0-109" fmla="*/ 22860 w 2201801"/>
              <a:gd name="connsiteY0-110" fmla="*/ 0 h 2340260"/>
              <a:gd name="connsiteX1-111" fmla="*/ 2194560 w 2201801"/>
              <a:gd name="connsiteY1-112" fmla="*/ 137160 h 2340260"/>
              <a:gd name="connsiteX2-113" fmla="*/ 2049780 w 2201801"/>
              <a:gd name="connsiteY2-114" fmla="*/ 1965960 h 2340260"/>
              <a:gd name="connsiteX3-115" fmla="*/ 1080120 w 2201801"/>
              <a:gd name="connsiteY3-116" fmla="*/ 2340260 h 2340260"/>
              <a:gd name="connsiteX4-117" fmla="*/ 0 w 2201801"/>
              <a:gd name="connsiteY4-118" fmla="*/ 2232248 h 2340260"/>
              <a:gd name="connsiteX5-119" fmla="*/ 22860 w 2201801"/>
              <a:gd name="connsiteY5-120" fmla="*/ 0 h 2340260"/>
              <a:gd name="connsiteX0-121" fmla="*/ 22860 w 2201801"/>
              <a:gd name="connsiteY0-122" fmla="*/ 0 h 2316104"/>
              <a:gd name="connsiteX1-123" fmla="*/ 2194560 w 2201801"/>
              <a:gd name="connsiteY1-124" fmla="*/ 137160 h 2316104"/>
              <a:gd name="connsiteX2-125" fmla="*/ 2049780 w 2201801"/>
              <a:gd name="connsiteY2-126" fmla="*/ 1965960 h 2316104"/>
              <a:gd name="connsiteX3-127" fmla="*/ 1116124 w 2201801"/>
              <a:gd name="connsiteY3-128" fmla="*/ 2304256 h 2316104"/>
              <a:gd name="connsiteX4-129" fmla="*/ 0 w 2201801"/>
              <a:gd name="connsiteY4-130" fmla="*/ 2232248 h 2316104"/>
              <a:gd name="connsiteX5-131" fmla="*/ 22860 w 2201801"/>
              <a:gd name="connsiteY5-132" fmla="*/ 0 h 2316104"/>
              <a:gd name="connsiteX0-133" fmla="*/ 216024 w 2201801"/>
              <a:gd name="connsiteY0-134" fmla="*/ 0 h 2280100"/>
              <a:gd name="connsiteX1-135" fmla="*/ 2194560 w 2201801"/>
              <a:gd name="connsiteY1-136" fmla="*/ 101156 h 2280100"/>
              <a:gd name="connsiteX2-137" fmla="*/ 2049780 w 2201801"/>
              <a:gd name="connsiteY2-138" fmla="*/ 1929956 h 2280100"/>
              <a:gd name="connsiteX3-139" fmla="*/ 1116124 w 2201801"/>
              <a:gd name="connsiteY3-140" fmla="*/ 2268252 h 2280100"/>
              <a:gd name="connsiteX4-141" fmla="*/ 0 w 2201801"/>
              <a:gd name="connsiteY4-142" fmla="*/ 2196244 h 2280100"/>
              <a:gd name="connsiteX5-143" fmla="*/ 216024 w 2201801"/>
              <a:gd name="connsiteY5-144" fmla="*/ 0 h 2280100"/>
              <a:gd name="connsiteX0-145" fmla="*/ 72008 w 2201801"/>
              <a:gd name="connsiteY0-146" fmla="*/ 0 h 2280100"/>
              <a:gd name="connsiteX1-147" fmla="*/ 2194560 w 2201801"/>
              <a:gd name="connsiteY1-148" fmla="*/ 101156 h 2280100"/>
              <a:gd name="connsiteX2-149" fmla="*/ 2049780 w 2201801"/>
              <a:gd name="connsiteY2-150" fmla="*/ 1929956 h 2280100"/>
              <a:gd name="connsiteX3-151" fmla="*/ 1116124 w 2201801"/>
              <a:gd name="connsiteY3-152" fmla="*/ 2268252 h 2280100"/>
              <a:gd name="connsiteX4-153" fmla="*/ 0 w 2201801"/>
              <a:gd name="connsiteY4-154" fmla="*/ 2196244 h 2280100"/>
              <a:gd name="connsiteX5-155" fmla="*/ 72008 w 2201801"/>
              <a:gd name="connsiteY5-156" fmla="*/ 0 h 2280100"/>
              <a:gd name="connsiteX0-157" fmla="*/ 72008 w 2201801"/>
              <a:gd name="connsiteY0-158" fmla="*/ 0 h 2280100"/>
              <a:gd name="connsiteX1-159" fmla="*/ 2194560 w 2201801"/>
              <a:gd name="connsiteY1-160" fmla="*/ 101156 h 2280100"/>
              <a:gd name="connsiteX2-161" fmla="*/ 2049780 w 2201801"/>
              <a:gd name="connsiteY2-162" fmla="*/ 1929956 h 2280100"/>
              <a:gd name="connsiteX3-163" fmla="*/ 1116124 w 2201801"/>
              <a:gd name="connsiteY3-164" fmla="*/ 2268252 h 2280100"/>
              <a:gd name="connsiteX4-165" fmla="*/ 0 w 2201801"/>
              <a:gd name="connsiteY4-166" fmla="*/ 2196244 h 2280100"/>
              <a:gd name="connsiteX5-167" fmla="*/ 72008 w 2201801"/>
              <a:gd name="connsiteY5-168" fmla="*/ 0 h 2280100"/>
              <a:gd name="connsiteX0-169" fmla="*/ 72008 w 2201801"/>
              <a:gd name="connsiteY0-170" fmla="*/ 0 h 2280100"/>
              <a:gd name="connsiteX1-171" fmla="*/ 2194560 w 2201801"/>
              <a:gd name="connsiteY1-172" fmla="*/ 101156 h 2280100"/>
              <a:gd name="connsiteX2-173" fmla="*/ 2049780 w 2201801"/>
              <a:gd name="connsiteY2-174" fmla="*/ 1929956 h 2280100"/>
              <a:gd name="connsiteX3-175" fmla="*/ 1116124 w 2201801"/>
              <a:gd name="connsiteY3-176" fmla="*/ 2268252 h 2280100"/>
              <a:gd name="connsiteX4-177" fmla="*/ 0 w 2201801"/>
              <a:gd name="connsiteY4-178" fmla="*/ 2196244 h 2280100"/>
              <a:gd name="connsiteX5-179" fmla="*/ 72008 w 2201801"/>
              <a:gd name="connsiteY5-180" fmla="*/ 0 h 2280100"/>
              <a:gd name="connsiteX0-181" fmla="*/ 144016 w 2201801"/>
              <a:gd name="connsiteY0-182" fmla="*/ 0 h 2244096"/>
              <a:gd name="connsiteX1-183" fmla="*/ 2194560 w 2201801"/>
              <a:gd name="connsiteY1-184" fmla="*/ 65152 h 2244096"/>
              <a:gd name="connsiteX2-185" fmla="*/ 2049780 w 2201801"/>
              <a:gd name="connsiteY2-186" fmla="*/ 1893952 h 2244096"/>
              <a:gd name="connsiteX3-187" fmla="*/ 1116124 w 2201801"/>
              <a:gd name="connsiteY3-188" fmla="*/ 2232248 h 2244096"/>
              <a:gd name="connsiteX4-189" fmla="*/ 0 w 2201801"/>
              <a:gd name="connsiteY4-190" fmla="*/ 2160240 h 2244096"/>
              <a:gd name="connsiteX5-191" fmla="*/ 144016 w 2201801"/>
              <a:gd name="connsiteY5-192" fmla="*/ 0 h 2244096"/>
              <a:gd name="connsiteX0-193" fmla="*/ 144016 w 2201801"/>
              <a:gd name="connsiteY0-194" fmla="*/ 0 h 2244096"/>
              <a:gd name="connsiteX1-195" fmla="*/ 2194560 w 2201801"/>
              <a:gd name="connsiteY1-196" fmla="*/ 65152 h 2244096"/>
              <a:gd name="connsiteX2-197" fmla="*/ 2049780 w 2201801"/>
              <a:gd name="connsiteY2-198" fmla="*/ 1893952 h 2244096"/>
              <a:gd name="connsiteX3-199" fmla="*/ 1116124 w 2201801"/>
              <a:gd name="connsiteY3-200" fmla="*/ 2232248 h 2244096"/>
              <a:gd name="connsiteX4-201" fmla="*/ 0 w 2201801"/>
              <a:gd name="connsiteY4-202" fmla="*/ 2160240 h 2244096"/>
              <a:gd name="connsiteX5-203" fmla="*/ 144016 w 2201801"/>
              <a:gd name="connsiteY5-204" fmla="*/ 0 h 2244096"/>
              <a:gd name="connsiteX0-205" fmla="*/ 144016 w 2201801"/>
              <a:gd name="connsiteY0-206" fmla="*/ 0 h 2244096"/>
              <a:gd name="connsiteX1-207" fmla="*/ 2194560 w 2201801"/>
              <a:gd name="connsiteY1-208" fmla="*/ 65152 h 2244096"/>
              <a:gd name="connsiteX2-209" fmla="*/ 2049780 w 2201801"/>
              <a:gd name="connsiteY2-210" fmla="*/ 1893952 h 2244096"/>
              <a:gd name="connsiteX3-211" fmla="*/ 1116124 w 2201801"/>
              <a:gd name="connsiteY3-212" fmla="*/ 2232248 h 2244096"/>
              <a:gd name="connsiteX4-213" fmla="*/ 0 w 2201801"/>
              <a:gd name="connsiteY4-214" fmla="*/ 2160240 h 2244096"/>
              <a:gd name="connsiteX5-215" fmla="*/ 144016 w 2201801"/>
              <a:gd name="connsiteY5-216" fmla="*/ 0 h 2244096"/>
              <a:gd name="connsiteX0-217" fmla="*/ 144016 w 2201801"/>
              <a:gd name="connsiteY0-218" fmla="*/ 0 h 2244096"/>
              <a:gd name="connsiteX1-219" fmla="*/ 2194560 w 2201801"/>
              <a:gd name="connsiteY1-220" fmla="*/ 65152 h 2244096"/>
              <a:gd name="connsiteX2-221" fmla="*/ 2049780 w 2201801"/>
              <a:gd name="connsiteY2-222" fmla="*/ 1893952 h 2244096"/>
              <a:gd name="connsiteX3-223" fmla="*/ 1116124 w 2201801"/>
              <a:gd name="connsiteY3-224" fmla="*/ 2232248 h 2244096"/>
              <a:gd name="connsiteX4-225" fmla="*/ 0 w 2201801"/>
              <a:gd name="connsiteY4-226" fmla="*/ 2160240 h 2244096"/>
              <a:gd name="connsiteX5-227" fmla="*/ 144016 w 2201801"/>
              <a:gd name="connsiteY5-228" fmla="*/ 0 h 2244096"/>
              <a:gd name="connsiteX0-229" fmla="*/ 144016 w 2201801"/>
              <a:gd name="connsiteY0-230" fmla="*/ 0 h 2244096"/>
              <a:gd name="connsiteX1-231" fmla="*/ 2194560 w 2201801"/>
              <a:gd name="connsiteY1-232" fmla="*/ 65152 h 2244096"/>
              <a:gd name="connsiteX2-233" fmla="*/ 2049780 w 2201801"/>
              <a:gd name="connsiteY2-234" fmla="*/ 1893952 h 2244096"/>
              <a:gd name="connsiteX3-235" fmla="*/ 1116124 w 2201801"/>
              <a:gd name="connsiteY3-236" fmla="*/ 2232248 h 2244096"/>
              <a:gd name="connsiteX4-237" fmla="*/ 0 w 2201801"/>
              <a:gd name="connsiteY4-238" fmla="*/ 2160240 h 2244096"/>
              <a:gd name="connsiteX5-239" fmla="*/ 144016 w 2201801"/>
              <a:gd name="connsiteY5-240" fmla="*/ 0 h 2244096"/>
              <a:gd name="connsiteX0-241" fmla="*/ 144016 w 2201801"/>
              <a:gd name="connsiteY0-242" fmla="*/ 0 h 2244096"/>
              <a:gd name="connsiteX1-243" fmla="*/ 2194560 w 2201801"/>
              <a:gd name="connsiteY1-244" fmla="*/ 65152 h 2244096"/>
              <a:gd name="connsiteX2-245" fmla="*/ 2049780 w 2201801"/>
              <a:gd name="connsiteY2-246" fmla="*/ 1893952 h 2244096"/>
              <a:gd name="connsiteX3-247" fmla="*/ 1116124 w 2201801"/>
              <a:gd name="connsiteY3-248" fmla="*/ 2232248 h 2244096"/>
              <a:gd name="connsiteX4-249" fmla="*/ 0 w 2201801"/>
              <a:gd name="connsiteY4-250" fmla="*/ 2160240 h 2244096"/>
              <a:gd name="connsiteX5-251" fmla="*/ 144016 w 2201801"/>
              <a:gd name="connsiteY5-252" fmla="*/ 0 h 2244096"/>
              <a:gd name="connsiteX0-253" fmla="*/ 144016 w 2201801"/>
              <a:gd name="connsiteY0-254" fmla="*/ 0 h 2244096"/>
              <a:gd name="connsiteX1-255" fmla="*/ 2194560 w 2201801"/>
              <a:gd name="connsiteY1-256" fmla="*/ 65152 h 2244096"/>
              <a:gd name="connsiteX2-257" fmla="*/ 2049780 w 2201801"/>
              <a:gd name="connsiteY2-258" fmla="*/ 1893952 h 2244096"/>
              <a:gd name="connsiteX3-259" fmla="*/ 1116124 w 2201801"/>
              <a:gd name="connsiteY3-260" fmla="*/ 2232248 h 2244096"/>
              <a:gd name="connsiteX4-261" fmla="*/ 0 w 2201801"/>
              <a:gd name="connsiteY4-262" fmla="*/ 2160240 h 2244096"/>
              <a:gd name="connsiteX5-263" fmla="*/ 144016 w 2201801"/>
              <a:gd name="connsiteY5-264" fmla="*/ 0 h 2244096"/>
              <a:gd name="connsiteX0-265" fmla="*/ 144016 w 2201801"/>
              <a:gd name="connsiteY0-266" fmla="*/ 0 h 2232248"/>
              <a:gd name="connsiteX1-267" fmla="*/ 2194560 w 2201801"/>
              <a:gd name="connsiteY1-268" fmla="*/ 65152 h 2232248"/>
              <a:gd name="connsiteX2-269" fmla="*/ 2049780 w 2201801"/>
              <a:gd name="connsiteY2-270" fmla="*/ 1893952 h 2232248"/>
              <a:gd name="connsiteX3-271" fmla="*/ 1116124 w 2201801"/>
              <a:gd name="connsiteY3-272" fmla="*/ 2232248 h 2232248"/>
              <a:gd name="connsiteX4-273" fmla="*/ 0 w 2201801"/>
              <a:gd name="connsiteY4-274" fmla="*/ 2160240 h 2232248"/>
              <a:gd name="connsiteX5-275" fmla="*/ 144016 w 2201801"/>
              <a:gd name="connsiteY5-276" fmla="*/ 0 h 2232248"/>
              <a:gd name="connsiteX0-277" fmla="*/ 144016 w 2201801"/>
              <a:gd name="connsiteY0-278" fmla="*/ 0 h 2232248"/>
              <a:gd name="connsiteX1-279" fmla="*/ 2194560 w 2201801"/>
              <a:gd name="connsiteY1-280" fmla="*/ 65152 h 2232248"/>
              <a:gd name="connsiteX2-281" fmla="*/ 2049780 w 2201801"/>
              <a:gd name="connsiteY2-282" fmla="*/ 1893952 h 2232248"/>
              <a:gd name="connsiteX3-283" fmla="*/ 1116124 w 2201801"/>
              <a:gd name="connsiteY3-284" fmla="*/ 2232248 h 2232248"/>
              <a:gd name="connsiteX4-285" fmla="*/ 0 w 2201801"/>
              <a:gd name="connsiteY4-286" fmla="*/ 2160240 h 2232248"/>
              <a:gd name="connsiteX5-287" fmla="*/ 144016 w 2201801"/>
              <a:gd name="connsiteY5-288" fmla="*/ 0 h 2232248"/>
              <a:gd name="connsiteX0-289" fmla="*/ 144016 w 2201801"/>
              <a:gd name="connsiteY0-290" fmla="*/ 0 h 2232248"/>
              <a:gd name="connsiteX1-291" fmla="*/ 2194560 w 2201801"/>
              <a:gd name="connsiteY1-292" fmla="*/ 65152 h 2232248"/>
              <a:gd name="connsiteX2-293" fmla="*/ 2049780 w 2201801"/>
              <a:gd name="connsiteY2-294" fmla="*/ 1893952 h 2232248"/>
              <a:gd name="connsiteX3-295" fmla="*/ 1116124 w 2201801"/>
              <a:gd name="connsiteY3-296" fmla="*/ 2232248 h 2232248"/>
              <a:gd name="connsiteX4-297" fmla="*/ 0 w 2201801"/>
              <a:gd name="connsiteY4-298" fmla="*/ 2160240 h 2232248"/>
              <a:gd name="connsiteX5-299" fmla="*/ 144016 w 2201801"/>
              <a:gd name="connsiteY5-300" fmla="*/ 0 h 2232248"/>
              <a:gd name="connsiteX0-301" fmla="*/ 180020 w 2201801"/>
              <a:gd name="connsiteY0-302" fmla="*/ 0 h 2232248"/>
              <a:gd name="connsiteX1-303" fmla="*/ 2194560 w 2201801"/>
              <a:gd name="connsiteY1-304" fmla="*/ 65152 h 2232248"/>
              <a:gd name="connsiteX2-305" fmla="*/ 2049780 w 2201801"/>
              <a:gd name="connsiteY2-306" fmla="*/ 1893952 h 2232248"/>
              <a:gd name="connsiteX3-307" fmla="*/ 1116124 w 2201801"/>
              <a:gd name="connsiteY3-308" fmla="*/ 2232248 h 2232248"/>
              <a:gd name="connsiteX4-309" fmla="*/ 0 w 2201801"/>
              <a:gd name="connsiteY4-310" fmla="*/ 2160240 h 2232248"/>
              <a:gd name="connsiteX5-311" fmla="*/ 180020 w 2201801"/>
              <a:gd name="connsiteY5-312" fmla="*/ 0 h 2232248"/>
              <a:gd name="connsiteX0-313" fmla="*/ 180020 w 2201801"/>
              <a:gd name="connsiteY0-314" fmla="*/ 0 h 2232248"/>
              <a:gd name="connsiteX1-315" fmla="*/ 2194560 w 2201801"/>
              <a:gd name="connsiteY1-316" fmla="*/ 65152 h 2232248"/>
              <a:gd name="connsiteX2-317" fmla="*/ 2049780 w 2201801"/>
              <a:gd name="connsiteY2-318" fmla="*/ 1893952 h 2232248"/>
              <a:gd name="connsiteX3-319" fmla="*/ 1116124 w 2201801"/>
              <a:gd name="connsiteY3-320" fmla="*/ 2232248 h 2232248"/>
              <a:gd name="connsiteX4-321" fmla="*/ 0 w 2201801"/>
              <a:gd name="connsiteY4-322" fmla="*/ 2160240 h 2232248"/>
              <a:gd name="connsiteX5-323" fmla="*/ 180020 w 2201801"/>
              <a:gd name="connsiteY5-324" fmla="*/ 0 h 2232248"/>
              <a:gd name="connsiteX0-325" fmla="*/ 180020 w 2201801"/>
              <a:gd name="connsiteY0-326" fmla="*/ 0 h 2232248"/>
              <a:gd name="connsiteX1-327" fmla="*/ 2196244 w 2201801"/>
              <a:gd name="connsiteY1-328" fmla="*/ 36004 h 2232248"/>
              <a:gd name="connsiteX2-329" fmla="*/ 2049780 w 2201801"/>
              <a:gd name="connsiteY2-330" fmla="*/ 1893952 h 2232248"/>
              <a:gd name="connsiteX3-331" fmla="*/ 1116124 w 2201801"/>
              <a:gd name="connsiteY3-332" fmla="*/ 2232248 h 2232248"/>
              <a:gd name="connsiteX4-333" fmla="*/ 0 w 2201801"/>
              <a:gd name="connsiteY4-334" fmla="*/ 2160240 h 2232248"/>
              <a:gd name="connsiteX5-335" fmla="*/ 180020 w 2201801"/>
              <a:gd name="connsiteY5-336" fmla="*/ 0 h 2232248"/>
              <a:gd name="connsiteX0-337" fmla="*/ 180020 w 2201801"/>
              <a:gd name="connsiteY0-338" fmla="*/ 0 h 2232248"/>
              <a:gd name="connsiteX1-339" fmla="*/ 2196244 w 2201801"/>
              <a:gd name="connsiteY1-340" fmla="*/ 36004 h 2232248"/>
              <a:gd name="connsiteX2-341" fmla="*/ 2049780 w 2201801"/>
              <a:gd name="connsiteY2-342" fmla="*/ 1893952 h 2232248"/>
              <a:gd name="connsiteX3-343" fmla="*/ 1116124 w 2201801"/>
              <a:gd name="connsiteY3-344" fmla="*/ 2232248 h 2232248"/>
              <a:gd name="connsiteX4-345" fmla="*/ 0 w 2201801"/>
              <a:gd name="connsiteY4-346" fmla="*/ 2160240 h 2232248"/>
              <a:gd name="connsiteX5-347" fmla="*/ 180020 w 2201801"/>
              <a:gd name="connsiteY5-348" fmla="*/ 0 h 2232248"/>
              <a:gd name="connsiteX0-349" fmla="*/ 180020 w 2196244"/>
              <a:gd name="connsiteY0-350" fmla="*/ 0 h 2232248"/>
              <a:gd name="connsiteX1-351" fmla="*/ 2196244 w 2196244"/>
              <a:gd name="connsiteY1-352" fmla="*/ 36004 h 2232248"/>
              <a:gd name="connsiteX2-353" fmla="*/ 2049780 w 2196244"/>
              <a:gd name="connsiteY2-354" fmla="*/ 1893952 h 2232248"/>
              <a:gd name="connsiteX3-355" fmla="*/ 1116124 w 2196244"/>
              <a:gd name="connsiteY3-356" fmla="*/ 2232248 h 2232248"/>
              <a:gd name="connsiteX4-357" fmla="*/ 0 w 2196244"/>
              <a:gd name="connsiteY4-358" fmla="*/ 2160240 h 2232248"/>
              <a:gd name="connsiteX5-359" fmla="*/ 180020 w 2196244"/>
              <a:gd name="connsiteY5-360" fmla="*/ 0 h 2232248"/>
              <a:gd name="connsiteX0-361" fmla="*/ 180020 w 2196244"/>
              <a:gd name="connsiteY0-362" fmla="*/ 0 h 2232248"/>
              <a:gd name="connsiteX1-363" fmla="*/ 2196244 w 2196244"/>
              <a:gd name="connsiteY1-364" fmla="*/ 36004 h 2232248"/>
              <a:gd name="connsiteX2-365" fmla="*/ 2049780 w 2196244"/>
              <a:gd name="connsiteY2-366" fmla="*/ 1893952 h 2232248"/>
              <a:gd name="connsiteX3-367" fmla="*/ 1116124 w 2196244"/>
              <a:gd name="connsiteY3-368" fmla="*/ 2232248 h 2232248"/>
              <a:gd name="connsiteX4-369" fmla="*/ 0 w 2196244"/>
              <a:gd name="connsiteY4-370" fmla="*/ 2160240 h 2232248"/>
              <a:gd name="connsiteX5-371" fmla="*/ 180020 w 2196244"/>
              <a:gd name="connsiteY5-372" fmla="*/ 0 h 2232248"/>
              <a:gd name="connsiteX0-373" fmla="*/ 180020 w 2196244"/>
              <a:gd name="connsiteY0-374" fmla="*/ 0 h 2232248"/>
              <a:gd name="connsiteX1-375" fmla="*/ 2196244 w 2196244"/>
              <a:gd name="connsiteY1-376" fmla="*/ 36004 h 2232248"/>
              <a:gd name="connsiteX2-377" fmla="*/ 2049780 w 2196244"/>
              <a:gd name="connsiteY2-378" fmla="*/ 1893952 h 2232248"/>
              <a:gd name="connsiteX3-379" fmla="*/ 1116124 w 2196244"/>
              <a:gd name="connsiteY3-380" fmla="*/ 2232248 h 2232248"/>
              <a:gd name="connsiteX4-381" fmla="*/ 0 w 2196244"/>
              <a:gd name="connsiteY4-382" fmla="*/ 2160240 h 2232248"/>
              <a:gd name="connsiteX5-383" fmla="*/ 180020 w 2196244"/>
              <a:gd name="connsiteY5-384" fmla="*/ 0 h 2232248"/>
              <a:gd name="connsiteX0-385" fmla="*/ 180020 w 2196244"/>
              <a:gd name="connsiteY0-386" fmla="*/ 0 h 2232248"/>
              <a:gd name="connsiteX1-387" fmla="*/ 2196244 w 2196244"/>
              <a:gd name="connsiteY1-388" fmla="*/ 36004 h 2232248"/>
              <a:gd name="connsiteX2-389" fmla="*/ 2049780 w 2196244"/>
              <a:gd name="connsiteY2-390" fmla="*/ 1893952 h 2232248"/>
              <a:gd name="connsiteX3-391" fmla="*/ 1116124 w 2196244"/>
              <a:gd name="connsiteY3-392" fmla="*/ 2232248 h 2232248"/>
              <a:gd name="connsiteX4-393" fmla="*/ 0 w 2196244"/>
              <a:gd name="connsiteY4-394" fmla="*/ 2160240 h 2232248"/>
              <a:gd name="connsiteX5-395" fmla="*/ 180020 w 2196244"/>
              <a:gd name="connsiteY5-396" fmla="*/ 0 h 2232248"/>
              <a:gd name="connsiteX0-397" fmla="*/ 180020 w 2196244"/>
              <a:gd name="connsiteY0-398" fmla="*/ 0 h 2302394"/>
              <a:gd name="connsiteX1-399" fmla="*/ 2196244 w 2196244"/>
              <a:gd name="connsiteY1-400" fmla="*/ 36004 h 2302394"/>
              <a:gd name="connsiteX2-401" fmla="*/ 2049780 w 2196244"/>
              <a:gd name="connsiteY2-402" fmla="*/ 1893952 h 2302394"/>
              <a:gd name="connsiteX3-403" fmla="*/ 1116124 w 2196244"/>
              <a:gd name="connsiteY3-404" fmla="*/ 2232248 h 2302394"/>
              <a:gd name="connsiteX4-405" fmla="*/ 0 w 2196244"/>
              <a:gd name="connsiteY4-406" fmla="*/ 2160240 h 2302394"/>
              <a:gd name="connsiteX5-407" fmla="*/ 180020 w 2196244"/>
              <a:gd name="connsiteY5-408" fmla="*/ 0 h 23023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96244" h="2302394">
                <a:moveTo>
                  <a:pt x="180020" y="0"/>
                </a:moveTo>
                <a:cubicBezTo>
                  <a:pt x="857309" y="70607"/>
                  <a:pt x="1482827" y="69527"/>
                  <a:pt x="2196244" y="36004"/>
                </a:cubicBezTo>
                <a:cubicBezTo>
                  <a:pt x="2181324" y="633028"/>
                  <a:pt x="2129347" y="1853427"/>
                  <a:pt x="2049780" y="1893952"/>
                </a:cubicBezTo>
                <a:cubicBezTo>
                  <a:pt x="1651000" y="2031112"/>
                  <a:pt x="1551293" y="2137976"/>
                  <a:pt x="1116124" y="2232248"/>
                </a:cubicBezTo>
                <a:cubicBezTo>
                  <a:pt x="697811" y="2302394"/>
                  <a:pt x="386738" y="2168927"/>
                  <a:pt x="0" y="2160240"/>
                </a:cubicBezTo>
                <a:cubicBezTo>
                  <a:pt x="112494" y="1412821"/>
                  <a:pt x="149009" y="847792"/>
                  <a:pt x="180020" y="0"/>
                </a:cubicBezTo>
                <a:close/>
              </a:path>
            </a:pathLst>
          </a:custGeom>
          <a:noFill/>
          <a:ln w="50800">
            <a:solidFill>
              <a:srgbClr val="FCCB00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자유형 87"/>
          <p:cNvSpPr/>
          <p:nvPr/>
        </p:nvSpPr>
        <p:spPr bwMode="auto">
          <a:xfrm>
            <a:off x="9950218" y="5549746"/>
            <a:ext cx="811213" cy="506413"/>
          </a:xfrm>
          <a:custGeom>
            <a:avLst/>
            <a:gdLst>
              <a:gd name="connsiteX0" fmla="*/ 0 w 1104900"/>
              <a:gd name="connsiteY0" fmla="*/ 655320 h 655320"/>
              <a:gd name="connsiteX1" fmla="*/ 807720 w 1104900"/>
              <a:gd name="connsiteY1" fmla="*/ 0 h 655320"/>
              <a:gd name="connsiteX2" fmla="*/ 1104900 w 1104900"/>
              <a:gd name="connsiteY2" fmla="*/ 274320 h 655320"/>
              <a:gd name="connsiteX3" fmla="*/ 0 w 1104900"/>
              <a:gd name="connsiteY3" fmla="*/ 655320 h 655320"/>
              <a:gd name="connsiteX0-1" fmla="*/ 0 w 1104900"/>
              <a:gd name="connsiteY0-2" fmla="*/ 655320 h 716248"/>
              <a:gd name="connsiteX1-3" fmla="*/ 807720 w 1104900"/>
              <a:gd name="connsiteY1-4" fmla="*/ 0 h 716248"/>
              <a:gd name="connsiteX2-5" fmla="*/ 1104900 w 1104900"/>
              <a:gd name="connsiteY2-6" fmla="*/ 274320 h 716248"/>
              <a:gd name="connsiteX3-7" fmla="*/ 0 w 1104900"/>
              <a:gd name="connsiteY3-8" fmla="*/ 655320 h 716248"/>
              <a:gd name="connsiteX0-9" fmla="*/ 0 w 1104900"/>
              <a:gd name="connsiteY0-10" fmla="*/ 655320 h 716248"/>
              <a:gd name="connsiteX1-11" fmla="*/ 807720 w 1104900"/>
              <a:gd name="connsiteY1-12" fmla="*/ 0 h 716248"/>
              <a:gd name="connsiteX2-13" fmla="*/ 1104900 w 1104900"/>
              <a:gd name="connsiteY2-14" fmla="*/ 274320 h 716248"/>
              <a:gd name="connsiteX3-15" fmla="*/ 0 w 1104900"/>
              <a:gd name="connsiteY3-16" fmla="*/ 655320 h 716248"/>
              <a:gd name="connsiteX0-17" fmla="*/ 0 w 1104900"/>
              <a:gd name="connsiteY0-18" fmla="*/ 655320 h 716248"/>
              <a:gd name="connsiteX1-19" fmla="*/ 807720 w 1104900"/>
              <a:gd name="connsiteY1-20" fmla="*/ 0 h 716248"/>
              <a:gd name="connsiteX2-21" fmla="*/ 1104900 w 1104900"/>
              <a:gd name="connsiteY2-22" fmla="*/ 274320 h 716248"/>
              <a:gd name="connsiteX3-23" fmla="*/ 0 w 1104900"/>
              <a:gd name="connsiteY3-24" fmla="*/ 655320 h 716248"/>
              <a:gd name="connsiteX0-25" fmla="*/ 0 w 1104900"/>
              <a:gd name="connsiteY0-26" fmla="*/ 655320 h 655320"/>
              <a:gd name="connsiteX1-27" fmla="*/ 807720 w 1104900"/>
              <a:gd name="connsiteY1-28" fmla="*/ 0 h 655320"/>
              <a:gd name="connsiteX2-29" fmla="*/ 1104900 w 1104900"/>
              <a:gd name="connsiteY2-30" fmla="*/ 274320 h 655320"/>
              <a:gd name="connsiteX3-31" fmla="*/ 0 w 1104900"/>
              <a:gd name="connsiteY3-32" fmla="*/ 655320 h 655320"/>
              <a:gd name="connsiteX0-33" fmla="*/ 0 w 1104900"/>
              <a:gd name="connsiteY0-34" fmla="*/ 655320 h 655320"/>
              <a:gd name="connsiteX1-35" fmla="*/ 807720 w 1104900"/>
              <a:gd name="connsiteY1-36" fmla="*/ 0 h 655320"/>
              <a:gd name="connsiteX2-37" fmla="*/ 1104900 w 1104900"/>
              <a:gd name="connsiteY2-38" fmla="*/ 274320 h 655320"/>
              <a:gd name="connsiteX3-39" fmla="*/ 0 w 1104900"/>
              <a:gd name="connsiteY3-40" fmla="*/ 655320 h 655320"/>
              <a:gd name="connsiteX0-41" fmla="*/ 0 w 1104900"/>
              <a:gd name="connsiteY0-42" fmla="*/ 655320 h 655320"/>
              <a:gd name="connsiteX1-43" fmla="*/ 807720 w 1104900"/>
              <a:gd name="connsiteY1-44" fmla="*/ 0 h 655320"/>
              <a:gd name="connsiteX2-45" fmla="*/ 1104900 w 1104900"/>
              <a:gd name="connsiteY2-46" fmla="*/ 274320 h 655320"/>
              <a:gd name="connsiteX3-47" fmla="*/ 0 w 1104900"/>
              <a:gd name="connsiteY3-48" fmla="*/ 655320 h 655320"/>
              <a:gd name="connsiteX0-49" fmla="*/ 0 w 1104900"/>
              <a:gd name="connsiteY0-50" fmla="*/ 655320 h 655320"/>
              <a:gd name="connsiteX1-51" fmla="*/ 807720 w 1104900"/>
              <a:gd name="connsiteY1-52" fmla="*/ 0 h 655320"/>
              <a:gd name="connsiteX2-53" fmla="*/ 1104900 w 1104900"/>
              <a:gd name="connsiteY2-54" fmla="*/ 274320 h 655320"/>
              <a:gd name="connsiteX3-55" fmla="*/ 0 w 1104900"/>
              <a:gd name="connsiteY3-56" fmla="*/ 655320 h 655320"/>
              <a:gd name="connsiteX0-57" fmla="*/ 0 w 1104900"/>
              <a:gd name="connsiteY0-58" fmla="*/ 655320 h 655320"/>
              <a:gd name="connsiteX1-59" fmla="*/ 807720 w 1104900"/>
              <a:gd name="connsiteY1-60" fmla="*/ 0 h 655320"/>
              <a:gd name="connsiteX2-61" fmla="*/ 1104900 w 1104900"/>
              <a:gd name="connsiteY2-62" fmla="*/ 274320 h 655320"/>
              <a:gd name="connsiteX3-63" fmla="*/ 0 w 1104900"/>
              <a:gd name="connsiteY3-64" fmla="*/ 655320 h 655320"/>
              <a:gd name="connsiteX0-65" fmla="*/ 0 w 1104900"/>
              <a:gd name="connsiteY0-66" fmla="*/ 655320 h 655320"/>
              <a:gd name="connsiteX1-67" fmla="*/ 807720 w 1104900"/>
              <a:gd name="connsiteY1-68" fmla="*/ 0 h 655320"/>
              <a:gd name="connsiteX2-69" fmla="*/ 1104900 w 1104900"/>
              <a:gd name="connsiteY2-70" fmla="*/ 274320 h 655320"/>
              <a:gd name="connsiteX3-71" fmla="*/ 0 w 1104900"/>
              <a:gd name="connsiteY3-72" fmla="*/ 655320 h 655320"/>
              <a:gd name="connsiteX0-73" fmla="*/ 0 w 1124187"/>
              <a:gd name="connsiteY0-74" fmla="*/ 684497 h 684497"/>
              <a:gd name="connsiteX1-75" fmla="*/ 827007 w 1124187"/>
              <a:gd name="connsiteY1-76" fmla="*/ 0 h 684497"/>
              <a:gd name="connsiteX2-77" fmla="*/ 1124187 w 1124187"/>
              <a:gd name="connsiteY2-78" fmla="*/ 274320 h 684497"/>
              <a:gd name="connsiteX3-79" fmla="*/ 0 w 1124187"/>
              <a:gd name="connsiteY3-80" fmla="*/ 684497 h 684497"/>
              <a:gd name="connsiteX0-81" fmla="*/ 0 w 1124187"/>
              <a:gd name="connsiteY0-82" fmla="*/ 684497 h 684497"/>
              <a:gd name="connsiteX1-83" fmla="*/ 827007 w 1124187"/>
              <a:gd name="connsiteY1-84" fmla="*/ 0 h 684497"/>
              <a:gd name="connsiteX2-85" fmla="*/ 1124187 w 1124187"/>
              <a:gd name="connsiteY2-86" fmla="*/ 274320 h 684497"/>
              <a:gd name="connsiteX3-87" fmla="*/ 0 w 1124187"/>
              <a:gd name="connsiteY3-88" fmla="*/ 684497 h 684497"/>
              <a:gd name="connsiteX0-89" fmla="*/ 0 w 1124187"/>
              <a:gd name="connsiteY0-90" fmla="*/ 684497 h 684497"/>
              <a:gd name="connsiteX1-91" fmla="*/ 827007 w 1124187"/>
              <a:gd name="connsiteY1-92" fmla="*/ 0 h 684497"/>
              <a:gd name="connsiteX2-93" fmla="*/ 1124187 w 1124187"/>
              <a:gd name="connsiteY2-94" fmla="*/ 274320 h 684497"/>
              <a:gd name="connsiteX3-95" fmla="*/ 0 w 1124187"/>
              <a:gd name="connsiteY3-96" fmla="*/ 684497 h 684497"/>
              <a:gd name="connsiteX0-97" fmla="*/ 0 w 1124187"/>
              <a:gd name="connsiteY0-98" fmla="*/ 684497 h 684497"/>
              <a:gd name="connsiteX1-99" fmla="*/ 827007 w 1124187"/>
              <a:gd name="connsiteY1-100" fmla="*/ 0 h 684497"/>
              <a:gd name="connsiteX2-101" fmla="*/ 1124187 w 1124187"/>
              <a:gd name="connsiteY2-102" fmla="*/ 274320 h 684497"/>
              <a:gd name="connsiteX3-103" fmla="*/ 0 w 1124187"/>
              <a:gd name="connsiteY3-104" fmla="*/ 684497 h 684497"/>
              <a:gd name="connsiteX0-105" fmla="*/ 0 w 1125193"/>
              <a:gd name="connsiteY0-106" fmla="*/ 684497 h 684497"/>
              <a:gd name="connsiteX1-107" fmla="*/ 827007 w 1125193"/>
              <a:gd name="connsiteY1-108" fmla="*/ 0 h 684497"/>
              <a:gd name="connsiteX2-109" fmla="*/ 1125193 w 1125193"/>
              <a:gd name="connsiteY2-110" fmla="*/ 302186 h 684497"/>
              <a:gd name="connsiteX3-111" fmla="*/ 0 w 1125193"/>
              <a:gd name="connsiteY3-112" fmla="*/ 684497 h 684497"/>
              <a:gd name="connsiteX0-113" fmla="*/ 0 w 1109869"/>
              <a:gd name="connsiteY0-114" fmla="*/ 684497 h 684497"/>
              <a:gd name="connsiteX1-115" fmla="*/ 827007 w 1109869"/>
              <a:gd name="connsiteY1-116" fmla="*/ 0 h 684497"/>
              <a:gd name="connsiteX2-117" fmla="*/ 1109869 w 1109869"/>
              <a:gd name="connsiteY2-118" fmla="*/ 293334 h 684497"/>
              <a:gd name="connsiteX3-119" fmla="*/ 0 w 1109869"/>
              <a:gd name="connsiteY3-120" fmla="*/ 684497 h 684497"/>
              <a:gd name="connsiteX0-121" fmla="*/ 0 w 1111718"/>
              <a:gd name="connsiteY0-122" fmla="*/ 684497 h 684497"/>
              <a:gd name="connsiteX1-123" fmla="*/ 827007 w 1111718"/>
              <a:gd name="connsiteY1-124" fmla="*/ 0 h 684497"/>
              <a:gd name="connsiteX2-125" fmla="*/ 1111718 w 1111718"/>
              <a:gd name="connsiteY2-126" fmla="*/ 287291 h 684497"/>
              <a:gd name="connsiteX3-127" fmla="*/ 0 w 1111718"/>
              <a:gd name="connsiteY3-128" fmla="*/ 684497 h 684497"/>
              <a:gd name="connsiteX0-129" fmla="*/ 0 w 1113567"/>
              <a:gd name="connsiteY0-130" fmla="*/ 684497 h 684497"/>
              <a:gd name="connsiteX1-131" fmla="*/ 827007 w 1113567"/>
              <a:gd name="connsiteY1-132" fmla="*/ 0 h 684497"/>
              <a:gd name="connsiteX2-133" fmla="*/ 1113567 w 1113567"/>
              <a:gd name="connsiteY2-134" fmla="*/ 272819 h 684497"/>
              <a:gd name="connsiteX3-135" fmla="*/ 0 w 1113567"/>
              <a:gd name="connsiteY3-136" fmla="*/ 684497 h 684497"/>
              <a:gd name="connsiteX0-137" fmla="*/ 0 w 1118278"/>
              <a:gd name="connsiteY0-138" fmla="*/ 684497 h 684497"/>
              <a:gd name="connsiteX1-139" fmla="*/ 827007 w 1118278"/>
              <a:gd name="connsiteY1-140" fmla="*/ 0 h 684497"/>
              <a:gd name="connsiteX2-141" fmla="*/ 1118278 w 1118278"/>
              <a:gd name="connsiteY2-142" fmla="*/ 292399 h 684497"/>
              <a:gd name="connsiteX3-143" fmla="*/ 0 w 1118278"/>
              <a:gd name="connsiteY3-144" fmla="*/ 684497 h 684497"/>
              <a:gd name="connsiteX0-145" fmla="*/ 0 w 1117265"/>
              <a:gd name="connsiteY0-146" fmla="*/ 684497 h 684497"/>
              <a:gd name="connsiteX1-147" fmla="*/ 827007 w 1117265"/>
              <a:gd name="connsiteY1-148" fmla="*/ 0 h 684497"/>
              <a:gd name="connsiteX2-149" fmla="*/ 1117265 w 1117265"/>
              <a:gd name="connsiteY2-150" fmla="*/ 283547 h 684497"/>
              <a:gd name="connsiteX3-151" fmla="*/ 0 w 1117265"/>
              <a:gd name="connsiteY3-152" fmla="*/ 684497 h 684497"/>
              <a:gd name="connsiteX0-153" fmla="*/ 0 w 1117265"/>
              <a:gd name="connsiteY0-154" fmla="*/ 684497 h 684497"/>
              <a:gd name="connsiteX1-155" fmla="*/ 827007 w 1117265"/>
              <a:gd name="connsiteY1-156" fmla="*/ 0 h 684497"/>
              <a:gd name="connsiteX2-157" fmla="*/ 1117265 w 1117265"/>
              <a:gd name="connsiteY2-158" fmla="*/ 283547 h 684497"/>
              <a:gd name="connsiteX3-159" fmla="*/ 0 w 1117265"/>
              <a:gd name="connsiteY3-160" fmla="*/ 684497 h 684497"/>
              <a:gd name="connsiteX0-161" fmla="*/ 0 w 1117265"/>
              <a:gd name="connsiteY0-162" fmla="*/ 684497 h 684497"/>
              <a:gd name="connsiteX1-163" fmla="*/ 827007 w 1117265"/>
              <a:gd name="connsiteY1-164" fmla="*/ 0 h 684497"/>
              <a:gd name="connsiteX2-165" fmla="*/ 1117265 w 1117265"/>
              <a:gd name="connsiteY2-166" fmla="*/ 283547 h 684497"/>
              <a:gd name="connsiteX3-167" fmla="*/ 0 w 1117265"/>
              <a:gd name="connsiteY3-168" fmla="*/ 684497 h 684497"/>
              <a:gd name="connsiteX0-169" fmla="*/ 0 w 1117265"/>
              <a:gd name="connsiteY0-170" fmla="*/ 684497 h 684497"/>
              <a:gd name="connsiteX1-171" fmla="*/ 827007 w 1117265"/>
              <a:gd name="connsiteY1-172" fmla="*/ 0 h 684497"/>
              <a:gd name="connsiteX2-173" fmla="*/ 1117265 w 1117265"/>
              <a:gd name="connsiteY2-174" fmla="*/ 283547 h 684497"/>
              <a:gd name="connsiteX3-175" fmla="*/ 0 w 1117265"/>
              <a:gd name="connsiteY3-176" fmla="*/ 684497 h 684497"/>
              <a:gd name="connsiteX0-177" fmla="*/ 0 w 1117265"/>
              <a:gd name="connsiteY0-178" fmla="*/ 684497 h 684497"/>
              <a:gd name="connsiteX1-179" fmla="*/ 827007 w 1117265"/>
              <a:gd name="connsiteY1-180" fmla="*/ 0 h 684497"/>
              <a:gd name="connsiteX2-181" fmla="*/ 1117265 w 1117265"/>
              <a:gd name="connsiteY2-182" fmla="*/ 283547 h 684497"/>
              <a:gd name="connsiteX3-183" fmla="*/ 0 w 1117265"/>
              <a:gd name="connsiteY3-184" fmla="*/ 684497 h 684497"/>
              <a:gd name="connsiteX0-185" fmla="*/ 0 w 1117265"/>
              <a:gd name="connsiteY0-186" fmla="*/ 684497 h 684497"/>
              <a:gd name="connsiteX1-187" fmla="*/ 827007 w 1117265"/>
              <a:gd name="connsiteY1-188" fmla="*/ 0 h 684497"/>
              <a:gd name="connsiteX2-189" fmla="*/ 1117265 w 1117265"/>
              <a:gd name="connsiteY2-190" fmla="*/ 283547 h 684497"/>
              <a:gd name="connsiteX3-191" fmla="*/ 0 w 1117265"/>
              <a:gd name="connsiteY3-192" fmla="*/ 684497 h 684497"/>
              <a:gd name="connsiteX0-193" fmla="*/ 0 w 1117265"/>
              <a:gd name="connsiteY0-194" fmla="*/ 684497 h 684497"/>
              <a:gd name="connsiteX1-195" fmla="*/ 827007 w 1117265"/>
              <a:gd name="connsiteY1-196" fmla="*/ 0 h 684497"/>
              <a:gd name="connsiteX2-197" fmla="*/ 1117265 w 1117265"/>
              <a:gd name="connsiteY2-198" fmla="*/ 283547 h 684497"/>
              <a:gd name="connsiteX3-199" fmla="*/ 0 w 1117265"/>
              <a:gd name="connsiteY3-200" fmla="*/ 684497 h 684497"/>
              <a:gd name="connsiteX0-201" fmla="*/ 0 w 1117265"/>
              <a:gd name="connsiteY0-202" fmla="*/ 684497 h 684497"/>
              <a:gd name="connsiteX1-203" fmla="*/ 827007 w 1117265"/>
              <a:gd name="connsiteY1-204" fmla="*/ 0 h 684497"/>
              <a:gd name="connsiteX2-205" fmla="*/ 1117265 w 1117265"/>
              <a:gd name="connsiteY2-206" fmla="*/ 283547 h 684497"/>
              <a:gd name="connsiteX3-207" fmla="*/ 0 w 1117265"/>
              <a:gd name="connsiteY3-208" fmla="*/ 684497 h 684497"/>
              <a:gd name="connsiteX0-209" fmla="*/ 0 w 1117265"/>
              <a:gd name="connsiteY0-210" fmla="*/ 684497 h 684497"/>
              <a:gd name="connsiteX1-211" fmla="*/ 827007 w 1117265"/>
              <a:gd name="connsiteY1-212" fmla="*/ 0 h 684497"/>
              <a:gd name="connsiteX2-213" fmla="*/ 1117265 w 1117265"/>
              <a:gd name="connsiteY2-214" fmla="*/ 283547 h 684497"/>
              <a:gd name="connsiteX3-215" fmla="*/ 0 w 1117265"/>
              <a:gd name="connsiteY3-216" fmla="*/ 684497 h 684497"/>
              <a:gd name="connsiteX0-217" fmla="*/ 0 w 1117265"/>
              <a:gd name="connsiteY0-218" fmla="*/ 684497 h 684497"/>
              <a:gd name="connsiteX1-219" fmla="*/ 827007 w 1117265"/>
              <a:gd name="connsiteY1-220" fmla="*/ 0 h 684497"/>
              <a:gd name="connsiteX2-221" fmla="*/ 1117265 w 1117265"/>
              <a:gd name="connsiteY2-222" fmla="*/ 283547 h 684497"/>
              <a:gd name="connsiteX3-223" fmla="*/ 0 w 1117265"/>
              <a:gd name="connsiteY3-224" fmla="*/ 684497 h 684497"/>
              <a:gd name="connsiteX0-225" fmla="*/ 0 w 1117265"/>
              <a:gd name="connsiteY0-226" fmla="*/ 684497 h 684497"/>
              <a:gd name="connsiteX1-227" fmla="*/ 827007 w 1117265"/>
              <a:gd name="connsiteY1-228" fmla="*/ 0 h 684497"/>
              <a:gd name="connsiteX2-229" fmla="*/ 1117265 w 1117265"/>
              <a:gd name="connsiteY2-230" fmla="*/ 283547 h 684497"/>
              <a:gd name="connsiteX3-231" fmla="*/ 0 w 1117265"/>
              <a:gd name="connsiteY3-232" fmla="*/ 684497 h 684497"/>
              <a:gd name="connsiteX0-233" fmla="*/ 0 w 1117265"/>
              <a:gd name="connsiteY0-234" fmla="*/ 684497 h 684497"/>
              <a:gd name="connsiteX1-235" fmla="*/ 827007 w 1117265"/>
              <a:gd name="connsiteY1-236" fmla="*/ 0 h 684497"/>
              <a:gd name="connsiteX2-237" fmla="*/ 1117265 w 1117265"/>
              <a:gd name="connsiteY2-238" fmla="*/ 283547 h 684497"/>
              <a:gd name="connsiteX3-239" fmla="*/ 0 w 1117265"/>
              <a:gd name="connsiteY3-240" fmla="*/ 684497 h 684497"/>
              <a:gd name="connsiteX0-241" fmla="*/ 0 w 1117265"/>
              <a:gd name="connsiteY0-242" fmla="*/ 684497 h 684497"/>
              <a:gd name="connsiteX1-243" fmla="*/ 827007 w 1117265"/>
              <a:gd name="connsiteY1-244" fmla="*/ 0 h 684497"/>
              <a:gd name="connsiteX2-245" fmla="*/ 1117265 w 1117265"/>
              <a:gd name="connsiteY2-246" fmla="*/ 283547 h 684497"/>
              <a:gd name="connsiteX3-247" fmla="*/ 0 w 1117265"/>
              <a:gd name="connsiteY3-248" fmla="*/ 684497 h 684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7265" h="684497">
                <a:moveTo>
                  <a:pt x="0" y="684497"/>
                </a:moveTo>
                <a:cubicBezTo>
                  <a:pt x="281310" y="578055"/>
                  <a:pt x="563915" y="445084"/>
                  <a:pt x="827007" y="0"/>
                </a:cubicBezTo>
                <a:cubicBezTo>
                  <a:pt x="830800" y="112603"/>
                  <a:pt x="947335" y="344380"/>
                  <a:pt x="1117265" y="283547"/>
                </a:cubicBezTo>
                <a:cubicBezTo>
                  <a:pt x="779033" y="454015"/>
                  <a:pt x="330704" y="612949"/>
                  <a:pt x="0" y="684497"/>
                </a:cubicBezTo>
                <a:close/>
              </a:path>
            </a:pathLst>
          </a:custGeom>
          <a:noFill/>
          <a:ln w="50800">
            <a:solidFill>
              <a:srgbClr val="FCCB00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자유형 200"/>
          <p:cNvSpPr/>
          <p:nvPr/>
        </p:nvSpPr>
        <p:spPr bwMode="auto">
          <a:xfrm>
            <a:off x="9140593" y="4163859"/>
            <a:ext cx="1725613" cy="344487"/>
          </a:xfrm>
          <a:custGeom>
            <a:avLst/>
            <a:gdLst>
              <a:gd name="connsiteX0" fmla="*/ 0 w 2226733"/>
              <a:gd name="connsiteY0" fmla="*/ 0 h 465666"/>
              <a:gd name="connsiteX1" fmla="*/ 2226733 w 2226733"/>
              <a:gd name="connsiteY1" fmla="*/ 67733 h 465666"/>
              <a:gd name="connsiteX2" fmla="*/ 2192867 w 2226733"/>
              <a:gd name="connsiteY2" fmla="*/ 465666 h 465666"/>
              <a:gd name="connsiteX3" fmla="*/ 16933 w 2226733"/>
              <a:gd name="connsiteY3" fmla="*/ 381000 h 465666"/>
              <a:gd name="connsiteX4" fmla="*/ 0 w 2226733"/>
              <a:gd name="connsiteY4" fmla="*/ 0 h 465666"/>
              <a:gd name="connsiteX0-1" fmla="*/ 0 w 2226733"/>
              <a:gd name="connsiteY0-2" fmla="*/ 0 h 465666"/>
              <a:gd name="connsiteX1-3" fmla="*/ 2226733 w 2226733"/>
              <a:gd name="connsiteY1-4" fmla="*/ 67733 h 465666"/>
              <a:gd name="connsiteX2-5" fmla="*/ 2192867 w 2226733"/>
              <a:gd name="connsiteY2-6" fmla="*/ 465666 h 465666"/>
              <a:gd name="connsiteX3-7" fmla="*/ 16933 w 2226733"/>
              <a:gd name="connsiteY3-8" fmla="*/ 381000 h 465666"/>
              <a:gd name="connsiteX4-9" fmla="*/ 0 w 2226733"/>
              <a:gd name="connsiteY4-10" fmla="*/ 0 h 465666"/>
              <a:gd name="connsiteX0-11" fmla="*/ 0 w 2207084"/>
              <a:gd name="connsiteY0-12" fmla="*/ 0 h 465666"/>
              <a:gd name="connsiteX1-13" fmla="*/ 2207084 w 2207084"/>
              <a:gd name="connsiteY1-14" fmla="*/ 33453 h 465666"/>
              <a:gd name="connsiteX2-15" fmla="*/ 2192867 w 2207084"/>
              <a:gd name="connsiteY2-16" fmla="*/ 465666 h 465666"/>
              <a:gd name="connsiteX3-17" fmla="*/ 16933 w 2207084"/>
              <a:gd name="connsiteY3-18" fmla="*/ 381000 h 465666"/>
              <a:gd name="connsiteX4-19" fmla="*/ 0 w 2207084"/>
              <a:gd name="connsiteY4-20" fmla="*/ 0 h 465666"/>
              <a:gd name="connsiteX0-21" fmla="*/ 0 w 2196244"/>
              <a:gd name="connsiteY0-22" fmla="*/ 0 h 468217"/>
              <a:gd name="connsiteX1-23" fmla="*/ 2196244 w 2196244"/>
              <a:gd name="connsiteY1-24" fmla="*/ 36004 h 468217"/>
              <a:gd name="connsiteX2-25" fmla="*/ 2182027 w 2196244"/>
              <a:gd name="connsiteY2-26" fmla="*/ 468217 h 468217"/>
              <a:gd name="connsiteX3-27" fmla="*/ 6093 w 2196244"/>
              <a:gd name="connsiteY3-28" fmla="*/ 383551 h 468217"/>
              <a:gd name="connsiteX4-29" fmla="*/ 0 w 2196244"/>
              <a:gd name="connsiteY4-30" fmla="*/ 0 h 468217"/>
              <a:gd name="connsiteX0-31" fmla="*/ 0 w 2196244"/>
              <a:gd name="connsiteY0-32" fmla="*/ 0 h 468217"/>
              <a:gd name="connsiteX1-33" fmla="*/ 2196244 w 2196244"/>
              <a:gd name="connsiteY1-34" fmla="*/ 36004 h 468217"/>
              <a:gd name="connsiteX2-35" fmla="*/ 2182027 w 2196244"/>
              <a:gd name="connsiteY2-36" fmla="*/ 468217 h 468217"/>
              <a:gd name="connsiteX3-37" fmla="*/ 6093 w 2196244"/>
              <a:gd name="connsiteY3-38" fmla="*/ 383551 h 468217"/>
              <a:gd name="connsiteX4-39" fmla="*/ 0 w 2196244"/>
              <a:gd name="connsiteY4-40" fmla="*/ 0 h 468217"/>
              <a:gd name="connsiteX0-41" fmla="*/ 29911 w 2190151"/>
              <a:gd name="connsiteY0-42" fmla="*/ 0 h 468216"/>
              <a:gd name="connsiteX1-43" fmla="*/ 2190151 w 2190151"/>
              <a:gd name="connsiteY1-44" fmla="*/ 36003 h 468216"/>
              <a:gd name="connsiteX2-45" fmla="*/ 2175934 w 2190151"/>
              <a:gd name="connsiteY2-46" fmla="*/ 468216 h 468216"/>
              <a:gd name="connsiteX3-47" fmla="*/ 0 w 2190151"/>
              <a:gd name="connsiteY3-48" fmla="*/ 383550 h 468216"/>
              <a:gd name="connsiteX4-49" fmla="*/ 29911 w 2190151"/>
              <a:gd name="connsiteY4-50" fmla="*/ 0 h 468216"/>
              <a:gd name="connsiteX0-51" fmla="*/ 0 w 2160240"/>
              <a:gd name="connsiteY0-52" fmla="*/ 0 h 468216"/>
              <a:gd name="connsiteX1-53" fmla="*/ 2160240 w 2160240"/>
              <a:gd name="connsiteY1-54" fmla="*/ 36003 h 468216"/>
              <a:gd name="connsiteX2-55" fmla="*/ 2146023 w 2160240"/>
              <a:gd name="connsiteY2-56" fmla="*/ 468216 h 468216"/>
              <a:gd name="connsiteX3-57" fmla="*/ 0 w 2160240"/>
              <a:gd name="connsiteY3-58" fmla="*/ 360039 h 468216"/>
              <a:gd name="connsiteX4-59" fmla="*/ 0 w 2160240"/>
              <a:gd name="connsiteY4-60" fmla="*/ 0 h 468216"/>
              <a:gd name="connsiteX0-61" fmla="*/ 21444 w 2181684"/>
              <a:gd name="connsiteY0-62" fmla="*/ 0 h 468216"/>
              <a:gd name="connsiteX1-63" fmla="*/ 2181684 w 2181684"/>
              <a:gd name="connsiteY1-64" fmla="*/ 36003 h 468216"/>
              <a:gd name="connsiteX2-65" fmla="*/ 2167467 w 2181684"/>
              <a:gd name="connsiteY2-66" fmla="*/ 468216 h 468216"/>
              <a:gd name="connsiteX3-67" fmla="*/ 0 w 2181684"/>
              <a:gd name="connsiteY3-68" fmla="*/ 378258 h 468216"/>
              <a:gd name="connsiteX4-69" fmla="*/ 21444 w 2181684"/>
              <a:gd name="connsiteY4-70" fmla="*/ 0 h 468216"/>
              <a:gd name="connsiteX0-71" fmla="*/ 15094 w 2181684"/>
              <a:gd name="connsiteY0-72" fmla="*/ 0 h 468216"/>
              <a:gd name="connsiteX1-73" fmla="*/ 2181684 w 2181684"/>
              <a:gd name="connsiteY1-74" fmla="*/ 36003 h 468216"/>
              <a:gd name="connsiteX2-75" fmla="*/ 2167467 w 2181684"/>
              <a:gd name="connsiteY2-76" fmla="*/ 468216 h 468216"/>
              <a:gd name="connsiteX3-77" fmla="*/ 0 w 2181684"/>
              <a:gd name="connsiteY3-78" fmla="*/ 378258 h 468216"/>
              <a:gd name="connsiteX4-79" fmla="*/ 15094 w 2181684"/>
              <a:gd name="connsiteY4-80" fmla="*/ 0 h 468216"/>
              <a:gd name="connsiteX0-81" fmla="*/ 15094 w 2181684"/>
              <a:gd name="connsiteY0-82" fmla="*/ 0 h 492391"/>
              <a:gd name="connsiteX1-83" fmla="*/ 2181684 w 2181684"/>
              <a:gd name="connsiteY1-84" fmla="*/ 36003 h 492391"/>
              <a:gd name="connsiteX2-85" fmla="*/ 2167467 w 2181684"/>
              <a:gd name="connsiteY2-86" fmla="*/ 468216 h 492391"/>
              <a:gd name="connsiteX3-87" fmla="*/ 0 w 2181684"/>
              <a:gd name="connsiteY3-88" fmla="*/ 378258 h 492391"/>
              <a:gd name="connsiteX4-89" fmla="*/ 15094 w 2181684"/>
              <a:gd name="connsiteY4-90" fmla="*/ 0 h 492391"/>
              <a:gd name="connsiteX0-91" fmla="*/ 15094 w 2181684"/>
              <a:gd name="connsiteY0-92" fmla="*/ 0 h 492391"/>
              <a:gd name="connsiteX1-93" fmla="*/ 2181684 w 2181684"/>
              <a:gd name="connsiteY1-94" fmla="*/ 36003 h 492391"/>
              <a:gd name="connsiteX2-95" fmla="*/ 2167467 w 2181684"/>
              <a:gd name="connsiteY2-96" fmla="*/ 468216 h 492391"/>
              <a:gd name="connsiteX3-97" fmla="*/ 0 w 2181684"/>
              <a:gd name="connsiteY3-98" fmla="*/ 378258 h 492391"/>
              <a:gd name="connsiteX4-99" fmla="*/ 15094 w 2181684"/>
              <a:gd name="connsiteY4-100" fmla="*/ 0 h 492391"/>
              <a:gd name="connsiteX0-101" fmla="*/ 15094 w 2181684"/>
              <a:gd name="connsiteY0-102" fmla="*/ 0 h 456222"/>
              <a:gd name="connsiteX1-103" fmla="*/ 2181684 w 2181684"/>
              <a:gd name="connsiteY1-104" fmla="*/ 36003 h 456222"/>
              <a:gd name="connsiteX2-105" fmla="*/ 2145679 w 2181684"/>
              <a:gd name="connsiteY2-106" fmla="*/ 432047 h 456222"/>
              <a:gd name="connsiteX3-107" fmla="*/ 0 w 2181684"/>
              <a:gd name="connsiteY3-108" fmla="*/ 378258 h 456222"/>
              <a:gd name="connsiteX4-109" fmla="*/ 15094 w 2181684"/>
              <a:gd name="connsiteY4-110" fmla="*/ 0 h 456222"/>
              <a:gd name="connsiteX0-111" fmla="*/ 15094 w 2181684"/>
              <a:gd name="connsiteY0-112" fmla="*/ 0 h 462758"/>
              <a:gd name="connsiteX1-113" fmla="*/ 2181684 w 2181684"/>
              <a:gd name="connsiteY1-114" fmla="*/ 36003 h 462758"/>
              <a:gd name="connsiteX2-115" fmla="*/ 2171699 w 2181684"/>
              <a:gd name="connsiteY2-116" fmla="*/ 438583 h 462758"/>
              <a:gd name="connsiteX3-117" fmla="*/ 0 w 2181684"/>
              <a:gd name="connsiteY3-118" fmla="*/ 378258 h 462758"/>
              <a:gd name="connsiteX4-119" fmla="*/ 15094 w 2181684"/>
              <a:gd name="connsiteY4-120" fmla="*/ 0 h 462758"/>
              <a:gd name="connsiteX0-121" fmla="*/ 21443 w 2181684"/>
              <a:gd name="connsiteY0-122" fmla="*/ 0 h 498763"/>
              <a:gd name="connsiteX1-123" fmla="*/ 2181684 w 2181684"/>
              <a:gd name="connsiteY1-124" fmla="*/ 72008 h 498763"/>
              <a:gd name="connsiteX2-125" fmla="*/ 2171699 w 2181684"/>
              <a:gd name="connsiteY2-126" fmla="*/ 474588 h 498763"/>
              <a:gd name="connsiteX3-127" fmla="*/ 0 w 2181684"/>
              <a:gd name="connsiteY3-128" fmla="*/ 414263 h 498763"/>
              <a:gd name="connsiteX4-129" fmla="*/ 21443 w 2181684"/>
              <a:gd name="connsiteY4-130" fmla="*/ 0 h 498763"/>
              <a:gd name="connsiteX0-131" fmla="*/ 21443 w 2181683"/>
              <a:gd name="connsiteY0-132" fmla="*/ 0 h 498763"/>
              <a:gd name="connsiteX1-133" fmla="*/ 2181683 w 2181683"/>
              <a:gd name="connsiteY1-134" fmla="*/ 36005 h 498763"/>
              <a:gd name="connsiteX2-135" fmla="*/ 2171699 w 2181683"/>
              <a:gd name="connsiteY2-136" fmla="*/ 474588 h 498763"/>
              <a:gd name="connsiteX3-137" fmla="*/ 0 w 2181683"/>
              <a:gd name="connsiteY3-138" fmla="*/ 414263 h 498763"/>
              <a:gd name="connsiteX4-139" fmla="*/ 21443 w 2181683"/>
              <a:gd name="connsiteY4-140" fmla="*/ 0 h 498763"/>
              <a:gd name="connsiteX0-141" fmla="*/ 21443 w 2181683"/>
              <a:gd name="connsiteY0-142" fmla="*/ 0 h 466660"/>
              <a:gd name="connsiteX1-143" fmla="*/ 2181683 w 2181683"/>
              <a:gd name="connsiteY1-144" fmla="*/ 36005 h 466660"/>
              <a:gd name="connsiteX2-145" fmla="*/ 2145680 w 2181683"/>
              <a:gd name="connsiteY2-146" fmla="*/ 432049 h 466660"/>
              <a:gd name="connsiteX3-147" fmla="*/ 0 w 2181683"/>
              <a:gd name="connsiteY3-148" fmla="*/ 414263 h 466660"/>
              <a:gd name="connsiteX4-149" fmla="*/ 21443 w 2181683"/>
              <a:gd name="connsiteY4-150" fmla="*/ 0 h 466660"/>
              <a:gd name="connsiteX0-151" fmla="*/ 21443 w 2181683"/>
              <a:gd name="connsiteY0-152" fmla="*/ 0 h 441574"/>
              <a:gd name="connsiteX1-153" fmla="*/ 2181683 w 2181683"/>
              <a:gd name="connsiteY1-154" fmla="*/ 36005 h 441574"/>
              <a:gd name="connsiteX2-155" fmla="*/ 2161555 w 2181683"/>
              <a:gd name="connsiteY2-156" fmla="*/ 441574 h 441574"/>
              <a:gd name="connsiteX3-157" fmla="*/ 0 w 2181683"/>
              <a:gd name="connsiteY3-158" fmla="*/ 414263 h 441574"/>
              <a:gd name="connsiteX4-159" fmla="*/ 21443 w 2181683"/>
              <a:gd name="connsiteY4-160" fmla="*/ 0 h 441574"/>
              <a:gd name="connsiteX0-161" fmla="*/ 21443 w 2181683"/>
              <a:gd name="connsiteY0-162" fmla="*/ 0 h 441574"/>
              <a:gd name="connsiteX1-163" fmla="*/ 2181683 w 2181683"/>
              <a:gd name="connsiteY1-164" fmla="*/ 36005 h 441574"/>
              <a:gd name="connsiteX2-165" fmla="*/ 2171080 w 2181683"/>
              <a:gd name="connsiteY2-166" fmla="*/ 441574 h 441574"/>
              <a:gd name="connsiteX3-167" fmla="*/ 0 w 2181683"/>
              <a:gd name="connsiteY3-168" fmla="*/ 414263 h 441574"/>
              <a:gd name="connsiteX4-169" fmla="*/ 21443 w 2181683"/>
              <a:gd name="connsiteY4-170" fmla="*/ 0 h 441574"/>
              <a:gd name="connsiteX0-171" fmla="*/ 21443 w 2181683"/>
              <a:gd name="connsiteY0-172" fmla="*/ 0 h 471835"/>
              <a:gd name="connsiteX1-173" fmla="*/ 2181683 w 2181683"/>
              <a:gd name="connsiteY1-174" fmla="*/ 36005 h 471835"/>
              <a:gd name="connsiteX2-175" fmla="*/ 2171080 w 2181683"/>
              <a:gd name="connsiteY2-176" fmla="*/ 441574 h 471835"/>
              <a:gd name="connsiteX3-177" fmla="*/ 0 w 2181683"/>
              <a:gd name="connsiteY3-178" fmla="*/ 414263 h 471835"/>
              <a:gd name="connsiteX4-179" fmla="*/ 21443 w 2181683"/>
              <a:gd name="connsiteY4-180" fmla="*/ 0 h 471835"/>
              <a:gd name="connsiteX0-181" fmla="*/ 21443 w 2181683"/>
              <a:gd name="connsiteY0-182" fmla="*/ 0 h 471835"/>
              <a:gd name="connsiteX1-183" fmla="*/ 2181683 w 2181683"/>
              <a:gd name="connsiteY1-184" fmla="*/ 36005 h 471835"/>
              <a:gd name="connsiteX2-185" fmla="*/ 2171080 w 2181683"/>
              <a:gd name="connsiteY2-186" fmla="*/ 441574 h 471835"/>
              <a:gd name="connsiteX3-187" fmla="*/ 0 w 2181683"/>
              <a:gd name="connsiteY3-188" fmla="*/ 414263 h 471835"/>
              <a:gd name="connsiteX4-189" fmla="*/ 21443 w 2181683"/>
              <a:gd name="connsiteY4-190" fmla="*/ 0 h 471835"/>
              <a:gd name="connsiteX0-191" fmla="*/ 13233 w 2173473"/>
              <a:gd name="connsiteY0-192" fmla="*/ 0 h 471835"/>
              <a:gd name="connsiteX1-193" fmla="*/ 2173473 w 2173473"/>
              <a:gd name="connsiteY1-194" fmla="*/ 36005 h 471835"/>
              <a:gd name="connsiteX2-195" fmla="*/ 2162870 w 2173473"/>
              <a:gd name="connsiteY2-196" fmla="*/ 441574 h 471835"/>
              <a:gd name="connsiteX3-197" fmla="*/ 0 w 2173473"/>
              <a:gd name="connsiteY3-198" fmla="*/ 377428 h 471835"/>
              <a:gd name="connsiteX4-199" fmla="*/ 13233 w 2173473"/>
              <a:gd name="connsiteY4-200" fmla="*/ 0 h 471835"/>
              <a:gd name="connsiteX0-201" fmla="*/ 15627 w 2175867"/>
              <a:gd name="connsiteY0-202" fmla="*/ 0 h 441574"/>
              <a:gd name="connsiteX1-203" fmla="*/ 2175867 w 2175867"/>
              <a:gd name="connsiteY1-204" fmla="*/ 36005 h 441574"/>
              <a:gd name="connsiteX2-205" fmla="*/ 2165264 w 2175867"/>
              <a:gd name="connsiteY2-206" fmla="*/ 441574 h 441574"/>
              <a:gd name="connsiteX3-207" fmla="*/ 0 w 2175867"/>
              <a:gd name="connsiteY3-208" fmla="*/ 354372 h 441574"/>
              <a:gd name="connsiteX4-209" fmla="*/ 15627 w 2175867"/>
              <a:gd name="connsiteY4-210" fmla="*/ 0 h 441574"/>
              <a:gd name="connsiteX0-211" fmla="*/ 15627 w 2175867"/>
              <a:gd name="connsiteY0-212" fmla="*/ 0 h 454274"/>
              <a:gd name="connsiteX1-213" fmla="*/ 2175867 w 2175867"/>
              <a:gd name="connsiteY1-214" fmla="*/ 48705 h 454274"/>
              <a:gd name="connsiteX2-215" fmla="*/ 2165264 w 2175867"/>
              <a:gd name="connsiteY2-216" fmla="*/ 454274 h 454274"/>
              <a:gd name="connsiteX3-217" fmla="*/ 0 w 2175867"/>
              <a:gd name="connsiteY3-218" fmla="*/ 367072 h 454274"/>
              <a:gd name="connsiteX4-219" fmla="*/ 15627 w 2175867"/>
              <a:gd name="connsiteY4-220" fmla="*/ 0 h 454274"/>
              <a:gd name="connsiteX0-221" fmla="*/ 15627 w 2179042"/>
              <a:gd name="connsiteY0-222" fmla="*/ 0 h 454274"/>
              <a:gd name="connsiteX1-223" fmla="*/ 2179042 w 2179042"/>
              <a:gd name="connsiteY1-224" fmla="*/ 39180 h 454274"/>
              <a:gd name="connsiteX2-225" fmla="*/ 2165264 w 2179042"/>
              <a:gd name="connsiteY2-226" fmla="*/ 454274 h 454274"/>
              <a:gd name="connsiteX3-227" fmla="*/ 0 w 2179042"/>
              <a:gd name="connsiteY3-228" fmla="*/ 367072 h 454274"/>
              <a:gd name="connsiteX4-229" fmla="*/ 15627 w 2179042"/>
              <a:gd name="connsiteY4-230" fmla="*/ 0 h 454274"/>
              <a:gd name="connsiteX0-231" fmla="*/ 15627 w 2179042"/>
              <a:gd name="connsiteY0-232" fmla="*/ 0 h 397124"/>
              <a:gd name="connsiteX1-233" fmla="*/ 2179042 w 2179042"/>
              <a:gd name="connsiteY1-234" fmla="*/ 39180 h 397124"/>
              <a:gd name="connsiteX2-235" fmla="*/ 2174789 w 2179042"/>
              <a:gd name="connsiteY2-236" fmla="*/ 397124 h 397124"/>
              <a:gd name="connsiteX3-237" fmla="*/ 0 w 2179042"/>
              <a:gd name="connsiteY3-238" fmla="*/ 367072 h 397124"/>
              <a:gd name="connsiteX4-239" fmla="*/ 15627 w 2179042"/>
              <a:gd name="connsiteY4-240" fmla="*/ 0 h 397124"/>
              <a:gd name="connsiteX0-241" fmla="*/ 18802 w 2182217"/>
              <a:gd name="connsiteY0-242" fmla="*/ 0 h 397124"/>
              <a:gd name="connsiteX1-243" fmla="*/ 2182217 w 2182217"/>
              <a:gd name="connsiteY1-244" fmla="*/ 39180 h 397124"/>
              <a:gd name="connsiteX2-245" fmla="*/ 2177964 w 2182217"/>
              <a:gd name="connsiteY2-246" fmla="*/ 397124 h 397124"/>
              <a:gd name="connsiteX3-247" fmla="*/ 0 w 2182217"/>
              <a:gd name="connsiteY3-248" fmla="*/ 351197 h 397124"/>
              <a:gd name="connsiteX4-249" fmla="*/ 18802 w 2182217"/>
              <a:gd name="connsiteY4-250" fmla="*/ 0 h 397124"/>
              <a:gd name="connsiteX0-251" fmla="*/ 25152 w 2188567"/>
              <a:gd name="connsiteY0-252" fmla="*/ 0 h 397124"/>
              <a:gd name="connsiteX1-253" fmla="*/ 2188567 w 2188567"/>
              <a:gd name="connsiteY1-254" fmla="*/ 39180 h 397124"/>
              <a:gd name="connsiteX2-255" fmla="*/ 2184314 w 2188567"/>
              <a:gd name="connsiteY2-256" fmla="*/ 397124 h 397124"/>
              <a:gd name="connsiteX3-257" fmla="*/ 0 w 2188567"/>
              <a:gd name="connsiteY3-258" fmla="*/ 367072 h 397124"/>
              <a:gd name="connsiteX4-259" fmla="*/ 25152 w 2188567"/>
              <a:gd name="connsiteY4-260" fmla="*/ 0 h 397124"/>
              <a:gd name="connsiteX0-261" fmla="*/ 25152 w 2188567"/>
              <a:gd name="connsiteY0-262" fmla="*/ 0 h 381249"/>
              <a:gd name="connsiteX1-263" fmla="*/ 2188567 w 2188567"/>
              <a:gd name="connsiteY1-264" fmla="*/ 39180 h 381249"/>
              <a:gd name="connsiteX2-265" fmla="*/ 2181139 w 2188567"/>
              <a:gd name="connsiteY2-266" fmla="*/ 381249 h 381249"/>
              <a:gd name="connsiteX3-267" fmla="*/ 0 w 2188567"/>
              <a:gd name="connsiteY3-268" fmla="*/ 367072 h 381249"/>
              <a:gd name="connsiteX4-269" fmla="*/ 25152 w 2188567"/>
              <a:gd name="connsiteY4-270" fmla="*/ 0 h 381249"/>
              <a:gd name="connsiteX0-271" fmla="*/ 25152 w 2188567"/>
              <a:gd name="connsiteY0-272" fmla="*/ 0 h 411696"/>
              <a:gd name="connsiteX1-273" fmla="*/ 2188567 w 2188567"/>
              <a:gd name="connsiteY1-274" fmla="*/ 39180 h 411696"/>
              <a:gd name="connsiteX2-275" fmla="*/ 2181139 w 2188567"/>
              <a:gd name="connsiteY2-276" fmla="*/ 381249 h 411696"/>
              <a:gd name="connsiteX3-277" fmla="*/ 0 w 2188567"/>
              <a:gd name="connsiteY3-278" fmla="*/ 367072 h 411696"/>
              <a:gd name="connsiteX4-279" fmla="*/ 25152 w 2188567"/>
              <a:gd name="connsiteY4-280" fmla="*/ 0 h 411696"/>
              <a:gd name="connsiteX0-281" fmla="*/ 25152 w 2188567"/>
              <a:gd name="connsiteY0-282" fmla="*/ 0 h 436265"/>
              <a:gd name="connsiteX1-283" fmla="*/ 2188567 w 2188567"/>
              <a:gd name="connsiteY1-284" fmla="*/ 39180 h 436265"/>
              <a:gd name="connsiteX2-285" fmla="*/ 2181139 w 2188567"/>
              <a:gd name="connsiteY2-286" fmla="*/ 381249 h 436265"/>
              <a:gd name="connsiteX3-287" fmla="*/ 0 w 2188567"/>
              <a:gd name="connsiteY3-288" fmla="*/ 367072 h 436265"/>
              <a:gd name="connsiteX4-289" fmla="*/ 25152 w 2188567"/>
              <a:gd name="connsiteY4-290" fmla="*/ 0 h 436265"/>
              <a:gd name="connsiteX0-291" fmla="*/ 16942 w 2180357"/>
              <a:gd name="connsiteY0-292" fmla="*/ 0 h 436265"/>
              <a:gd name="connsiteX1-293" fmla="*/ 2180357 w 2180357"/>
              <a:gd name="connsiteY1-294" fmla="*/ 39180 h 436265"/>
              <a:gd name="connsiteX2-295" fmla="*/ 2172929 w 2180357"/>
              <a:gd name="connsiteY2-296" fmla="*/ 381249 h 436265"/>
              <a:gd name="connsiteX3-297" fmla="*/ 0 w 2180357"/>
              <a:gd name="connsiteY3-298" fmla="*/ 338745 h 436265"/>
              <a:gd name="connsiteX4-299" fmla="*/ 16942 w 2180357"/>
              <a:gd name="connsiteY4-300" fmla="*/ 0 h 436265"/>
              <a:gd name="connsiteX0-301" fmla="*/ 16942 w 2180357"/>
              <a:gd name="connsiteY0-302" fmla="*/ 0 h 436265"/>
              <a:gd name="connsiteX1-303" fmla="*/ 2180357 w 2180357"/>
              <a:gd name="connsiteY1-304" fmla="*/ 39180 h 436265"/>
              <a:gd name="connsiteX2-305" fmla="*/ 2172929 w 2180357"/>
              <a:gd name="connsiteY2-306" fmla="*/ 381249 h 436265"/>
              <a:gd name="connsiteX3-307" fmla="*/ 0 w 2180357"/>
              <a:gd name="connsiteY3-308" fmla="*/ 338745 h 436265"/>
              <a:gd name="connsiteX4-309" fmla="*/ 16942 w 2180357"/>
              <a:gd name="connsiteY4-310" fmla="*/ 0 h 436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0357" h="436265">
                <a:moveTo>
                  <a:pt x="16942" y="0"/>
                </a:moveTo>
                <a:cubicBezTo>
                  <a:pt x="639962" y="54762"/>
                  <a:pt x="1398909" y="66757"/>
                  <a:pt x="2180357" y="39180"/>
                </a:cubicBezTo>
                <a:cubicBezTo>
                  <a:pt x="2178939" y="158495"/>
                  <a:pt x="2174347" y="261934"/>
                  <a:pt x="2172929" y="381249"/>
                </a:cubicBezTo>
                <a:cubicBezTo>
                  <a:pt x="1395033" y="436265"/>
                  <a:pt x="414147" y="370198"/>
                  <a:pt x="0" y="338745"/>
                </a:cubicBezTo>
                <a:lnTo>
                  <a:pt x="16942" y="0"/>
                </a:lnTo>
                <a:close/>
              </a:path>
            </a:pathLst>
          </a:cu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자유형 124"/>
          <p:cNvSpPr/>
          <p:nvPr/>
        </p:nvSpPr>
        <p:spPr bwMode="auto">
          <a:xfrm>
            <a:off x="9962918" y="3993995"/>
            <a:ext cx="117475" cy="249238"/>
          </a:xfrm>
          <a:custGeom>
            <a:avLst/>
            <a:gdLst>
              <a:gd name="connsiteX0" fmla="*/ 127000 w 203200"/>
              <a:gd name="connsiteY0" fmla="*/ 0 h 279400"/>
              <a:gd name="connsiteX1" fmla="*/ 0 w 203200"/>
              <a:gd name="connsiteY1" fmla="*/ 279400 h 279400"/>
              <a:gd name="connsiteX2" fmla="*/ 203200 w 203200"/>
              <a:gd name="connsiteY2" fmla="*/ 6350 h 279400"/>
              <a:gd name="connsiteX3" fmla="*/ 127000 w 203200"/>
              <a:gd name="connsiteY3" fmla="*/ 0 h 279400"/>
              <a:gd name="connsiteX0-1" fmla="*/ 53950 w 130150"/>
              <a:gd name="connsiteY0-2" fmla="*/ 0 h 226132"/>
              <a:gd name="connsiteX1-3" fmla="*/ 0 w 130150"/>
              <a:gd name="connsiteY1-4" fmla="*/ 226132 h 226132"/>
              <a:gd name="connsiteX2-5" fmla="*/ 130150 w 130150"/>
              <a:gd name="connsiteY2-6" fmla="*/ 6350 h 226132"/>
              <a:gd name="connsiteX3-7" fmla="*/ 53950 w 130150"/>
              <a:gd name="connsiteY3-8" fmla="*/ 0 h 226132"/>
              <a:gd name="connsiteX0-9" fmla="*/ 53950 w 130150"/>
              <a:gd name="connsiteY0-10" fmla="*/ 0 h 226132"/>
              <a:gd name="connsiteX1-11" fmla="*/ 0 w 130150"/>
              <a:gd name="connsiteY1-12" fmla="*/ 226132 h 226132"/>
              <a:gd name="connsiteX2-13" fmla="*/ 130150 w 130150"/>
              <a:gd name="connsiteY2-14" fmla="*/ 6350 h 226132"/>
              <a:gd name="connsiteX3-15" fmla="*/ 53950 w 130150"/>
              <a:gd name="connsiteY3-16" fmla="*/ 0 h 226132"/>
              <a:gd name="connsiteX0-17" fmla="*/ 53950 w 130150"/>
              <a:gd name="connsiteY0-18" fmla="*/ 0 h 226132"/>
              <a:gd name="connsiteX1-19" fmla="*/ 0 w 130150"/>
              <a:gd name="connsiteY1-20" fmla="*/ 226132 h 226132"/>
              <a:gd name="connsiteX2-21" fmla="*/ 130150 w 130150"/>
              <a:gd name="connsiteY2-22" fmla="*/ 6350 h 226132"/>
              <a:gd name="connsiteX3-23" fmla="*/ 53950 w 130150"/>
              <a:gd name="connsiteY3-24" fmla="*/ 0 h 226132"/>
              <a:gd name="connsiteX0-25" fmla="*/ 53950 w 130150"/>
              <a:gd name="connsiteY0-26" fmla="*/ 0 h 226132"/>
              <a:gd name="connsiteX1-27" fmla="*/ 0 w 130150"/>
              <a:gd name="connsiteY1-28" fmla="*/ 226132 h 226132"/>
              <a:gd name="connsiteX2-29" fmla="*/ 130150 w 130150"/>
              <a:gd name="connsiteY2-30" fmla="*/ 6350 h 226132"/>
              <a:gd name="connsiteX3-31" fmla="*/ 53950 w 130150"/>
              <a:gd name="connsiteY3-32" fmla="*/ 0 h 226132"/>
              <a:gd name="connsiteX0-33" fmla="*/ 53950 w 130150"/>
              <a:gd name="connsiteY0-34" fmla="*/ 0 h 226132"/>
              <a:gd name="connsiteX1-35" fmla="*/ 0 w 130150"/>
              <a:gd name="connsiteY1-36" fmla="*/ 226132 h 226132"/>
              <a:gd name="connsiteX2-37" fmla="*/ 130150 w 130150"/>
              <a:gd name="connsiteY2-38" fmla="*/ 6350 h 226132"/>
              <a:gd name="connsiteX3-39" fmla="*/ 53950 w 130150"/>
              <a:gd name="connsiteY3-40" fmla="*/ 0 h 226132"/>
              <a:gd name="connsiteX0-41" fmla="*/ 53950 w 130150"/>
              <a:gd name="connsiteY0-42" fmla="*/ 0 h 226132"/>
              <a:gd name="connsiteX1-43" fmla="*/ 0 w 130150"/>
              <a:gd name="connsiteY1-44" fmla="*/ 226132 h 226132"/>
              <a:gd name="connsiteX2-45" fmla="*/ 130150 w 130150"/>
              <a:gd name="connsiteY2-46" fmla="*/ 6350 h 226132"/>
              <a:gd name="connsiteX3-47" fmla="*/ 53950 w 130150"/>
              <a:gd name="connsiteY3-48" fmla="*/ 0 h 226132"/>
              <a:gd name="connsiteX0-49" fmla="*/ 53950 w 130150"/>
              <a:gd name="connsiteY0-50" fmla="*/ 0 h 226132"/>
              <a:gd name="connsiteX1-51" fmla="*/ 0 w 130150"/>
              <a:gd name="connsiteY1-52" fmla="*/ 226132 h 226132"/>
              <a:gd name="connsiteX2-53" fmla="*/ 130150 w 130150"/>
              <a:gd name="connsiteY2-54" fmla="*/ 6350 h 226132"/>
              <a:gd name="connsiteX3-55" fmla="*/ 53950 w 130150"/>
              <a:gd name="connsiteY3-56" fmla="*/ 0 h 226132"/>
              <a:gd name="connsiteX0-57" fmla="*/ 53950 w 108012"/>
              <a:gd name="connsiteY0-58" fmla="*/ 0 h 226132"/>
              <a:gd name="connsiteX1-59" fmla="*/ 0 w 108012"/>
              <a:gd name="connsiteY1-60" fmla="*/ 226132 h 226132"/>
              <a:gd name="connsiteX2-61" fmla="*/ 108012 w 108012"/>
              <a:gd name="connsiteY2-62" fmla="*/ 0 h 226132"/>
              <a:gd name="connsiteX3-63" fmla="*/ 53950 w 108012"/>
              <a:gd name="connsiteY3-64" fmla="*/ 0 h 226132"/>
              <a:gd name="connsiteX0-65" fmla="*/ 53950 w 108012"/>
              <a:gd name="connsiteY0-66" fmla="*/ 0 h 226132"/>
              <a:gd name="connsiteX1-67" fmla="*/ 0 w 108012"/>
              <a:gd name="connsiteY1-68" fmla="*/ 226132 h 226132"/>
              <a:gd name="connsiteX2-69" fmla="*/ 108012 w 108012"/>
              <a:gd name="connsiteY2-70" fmla="*/ 0 h 226132"/>
              <a:gd name="connsiteX3-71" fmla="*/ 53950 w 108012"/>
              <a:gd name="connsiteY3-72" fmla="*/ 0 h 226132"/>
              <a:gd name="connsiteX0-73" fmla="*/ 72008 w 108012"/>
              <a:gd name="connsiteY0-74" fmla="*/ 0 h 226132"/>
              <a:gd name="connsiteX1-75" fmla="*/ 0 w 108012"/>
              <a:gd name="connsiteY1-76" fmla="*/ 226132 h 226132"/>
              <a:gd name="connsiteX2-77" fmla="*/ 108012 w 108012"/>
              <a:gd name="connsiteY2-78" fmla="*/ 0 h 226132"/>
              <a:gd name="connsiteX3-79" fmla="*/ 72008 w 108012"/>
              <a:gd name="connsiteY3-80" fmla="*/ 0 h 226132"/>
              <a:gd name="connsiteX0-81" fmla="*/ 72008 w 108012"/>
              <a:gd name="connsiteY0-82" fmla="*/ 0 h 226132"/>
              <a:gd name="connsiteX1-83" fmla="*/ 0 w 108012"/>
              <a:gd name="connsiteY1-84" fmla="*/ 226132 h 226132"/>
              <a:gd name="connsiteX2-85" fmla="*/ 108012 w 108012"/>
              <a:gd name="connsiteY2-86" fmla="*/ 0 h 226132"/>
              <a:gd name="connsiteX3-87" fmla="*/ 72008 w 108012"/>
              <a:gd name="connsiteY3-88" fmla="*/ 0 h 226132"/>
              <a:gd name="connsiteX0-89" fmla="*/ 72008 w 108012"/>
              <a:gd name="connsiteY0-90" fmla="*/ 0 h 226132"/>
              <a:gd name="connsiteX1-91" fmla="*/ 0 w 108012"/>
              <a:gd name="connsiteY1-92" fmla="*/ 226132 h 226132"/>
              <a:gd name="connsiteX2-93" fmla="*/ 108012 w 108012"/>
              <a:gd name="connsiteY2-94" fmla="*/ 0 h 226132"/>
              <a:gd name="connsiteX3-95" fmla="*/ 72008 w 108012"/>
              <a:gd name="connsiteY3-96" fmla="*/ 0 h 226132"/>
              <a:gd name="connsiteX0-97" fmla="*/ 72008 w 108012"/>
              <a:gd name="connsiteY0-98" fmla="*/ 0 h 226132"/>
              <a:gd name="connsiteX1-99" fmla="*/ 0 w 108012"/>
              <a:gd name="connsiteY1-100" fmla="*/ 226132 h 226132"/>
              <a:gd name="connsiteX2-101" fmla="*/ 108012 w 108012"/>
              <a:gd name="connsiteY2-102" fmla="*/ 0 h 226132"/>
              <a:gd name="connsiteX3-103" fmla="*/ 72008 w 108012"/>
              <a:gd name="connsiteY3-104" fmla="*/ 0 h 226132"/>
              <a:gd name="connsiteX0-105" fmla="*/ 65881 w 108012"/>
              <a:gd name="connsiteY0-106" fmla="*/ 0 h 229667"/>
              <a:gd name="connsiteX1-107" fmla="*/ 0 w 108012"/>
              <a:gd name="connsiteY1-108" fmla="*/ 229667 h 229667"/>
              <a:gd name="connsiteX2-109" fmla="*/ 108012 w 108012"/>
              <a:gd name="connsiteY2-110" fmla="*/ 3535 h 229667"/>
              <a:gd name="connsiteX3-111" fmla="*/ 65881 w 108012"/>
              <a:gd name="connsiteY3-112" fmla="*/ 0 h 229667"/>
              <a:gd name="connsiteX0-113" fmla="*/ 65881 w 108012"/>
              <a:gd name="connsiteY0-114" fmla="*/ 0 h 229667"/>
              <a:gd name="connsiteX1-115" fmla="*/ 0 w 108012"/>
              <a:gd name="connsiteY1-116" fmla="*/ 229667 h 229667"/>
              <a:gd name="connsiteX2-117" fmla="*/ 108012 w 108012"/>
              <a:gd name="connsiteY2-118" fmla="*/ 3535 h 229667"/>
              <a:gd name="connsiteX3-119" fmla="*/ 65881 w 108012"/>
              <a:gd name="connsiteY3-120" fmla="*/ 0 h 229667"/>
              <a:gd name="connsiteX0-121" fmla="*/ 65881 w 108012"/>
              <a:gd name="connsiteY0-122" fmla="*/ 0 h 229667"/>
              <a:gd name="connsiteX1-123" fmla="*/ 0 w 108012"/>
              <a:gd name="connsiteY1-124" fmla="*/ 229667 h 229667"/>
              <a:gd name="connsiteX2-125" fmla="*/ 108012 w 108012"/>
              <a:gd name="connsiteY2-126" fmla="*/ 3535 h 229667"/>
              <a:gd name="connsiteX3-127" fmla="*/ 65881 w 108012"/>
              <a:gd name="connsiteY3-128" fmla="*/ 0 h 229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8012" h="229667">
                <a:moveTo>
                  <a:pt x="65881" y="0"/>
                </a:moveTo>
                <a:cubicBezTo>
                  <a:pt x="13989" y="170218"/>
                  <a:pt x="14807" y="145050"/>
                  <a:pt x="0" y="229667"/>
                </a:cubicBezTo>
                <a:cubicBezTo>
                  <a:pt x="60212" y="160858"/>
                  <a:pt x="80727" y="78247"/>
                  <a:pt x="108012" y="3535"/>
                </a:cubicBezTo>
                <a:lnTo>
                  <a:pt x="65881" y="0"/>
                </a:lnTo>
                <a:close/>
              </a:path>
            </a:pathLst>
          </a:cu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타원 113"/>
          <p:cNvSpPr/>
          <p:nvPr/>
        </p:nvSpPr>
        <p:spPr bwMode="auto">
          <a:xfrm>
            <a:off x="9942280" y="3746345"/>
            <a:ext cx="266700" cy="268288"/>
          </a:xfrm>
          <a:prstGeom prst="ellipse">
            <a:avLst/>
          </a:prstGeom>
          <a:solidFill>
            <a:srgbClr val="FCCB00"/>
          </a:solidFill>
          <a:ln w="5080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 sz="13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35305" y="4957608"/>
            <a:ext cx="13652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02242" y="4940145"/>
            <a:ext cx="15049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15205" y="4929033"/>
            <a:ext cx="15049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9266006" y="4743295"/>
            <a:ext cx="94297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4997218" y="4767109"/>
            <a:ext cx="94297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7192731" y="4770284"/>
            <a:ext cx="942975" cy="1857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48390" y="1729300"/>
            <a:ext cx="9266181" cy="4409816"/>
            <a:chOff x="762000" y="1184548"/>
            <a:chExt cx="7398420" cy="3520940"/>
          </a:xfrm>
        </p:grpSpPr>
        <p:sp>
          <p:nvSpPr>
            <p:cNvPr id="3" name="椭圆 8"/>
            <p:cNvSpPr>
              <a:spLocks noChangeArrowheads="1"/>
            </p:cNvSpPr>
            <p:nvPr/>
          </p:nvSpPr>
          <p:spPr bwMode="auto">
            <a:xfrm>
              <a:off x="971550" y="3508375"/>
              <a:ext cx="7034213" cy="790575"/>
            </a:xfrm>
            <a:custGeom>
              <a:avLst/>
              <a:gdLst>
                <a:gd name="T0" fmla="*/ 3516831 w 7034766"/>
                <a:gd name="T1" fmla="*/ 0 h 791278"/>
                <a:gd name="T2" fmla="*/ 7033661 w 7034766"/>
                <a:gd name="T3" fmla="*/ 789873 h 791278"/>
                <a:gd name="T4" fmla="*/ 3516831 w 7034766"/>
                <a:gd name="T5" fmla="*/ 215640 h 791278"/>
                <a:gd name="T6" fmla="*/ 0 w 7034766"/>
                <a:gd name="T7" fmla="*/ 789873 h 791278"/>
                <a:gd name="T8" fmla="*/ 3516831 w 7034766"/>
                <a:gd name="T9" fmla="*/ 0 h 79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34766"/>
                <a:gd name="T16" fmla="*/ 0 h 791278"/>
                <a:gd name="T17" fmla="*/ 7034766 w 7034766"/>
                <a:gd name="T18" fmla="*/ 791278 h 791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34766" h="791278">
                  <a:moveTo>
                    <a:pt x="3517383" y="0"/>
                  </a:moveTo>
                  <a:cubicBezTo>
                    <a:pt x="5027813" y="0"/>
                    <a:pt x="6344283" y="318829"/>
                    <a:pt x="7034766" y="791278"/>
                  </a:cubicBezTo>
                  <a:cubicBezTo>
                    <a:pt x="6205735" y="440222"/>
                    <a:pt x="4938050" y="216024"/>
                    <a:pt x="3517383" y="216024"/>
                  </a:cubicBezTo>
                  <a:cubicBezTo>
                    <a:pt x="2096717" y="216024"/>
                    <a:pt x="829032" y="440222"/>
                    <a:pt x="0" y="791278"/>
                  </a:cubicBezTo>
                  <a:cubicBezTo>
                    <a:pt x="690483" y="318829"/>
                    <a:pt x="2006953" y="0"/>
                    <a:pt x="351738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4" name="Group 5"/>
            <p:cNvGrpSpPr/>
            <p:nvPr/>
          </p:nvGrpSpPr>
          <p:grpSpPr bwMode="auto">
            <a:xfrm>
              <a:off x="3627438" y="1865313"/>
              <a:ext cx="1728787" cy="1728787"/>
              <a:chOff x="0" y="0"/>
              <a:chExt cx="1728192" cy="1728192"/>
            </a:xfrm>
          </p:grpSpPr>
          <p:sp>
            <p:nvSpPr>
              <p:cNvPr id="27" name="五角星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FCCB00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五角星 32"/>
              <p:cNvSpPr>
                <a:spLocks noChangeArrowheads="1"/>
              </p:cNvSpPr>
              <p:nvPr/>
            </p:nvSpPr>
            <p:spPr bwMode="auto">
              <a:xfrm>
                <a:off x="330116" y="1204861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9" name="TextBox 70"/>
              <p:cNvSpPr>
                <a:spLocks noChangeArrowheads="1"/>
              </p:cNvSpPr>
              <p:nvPr/>
            </p:nvSpPr>
            <p:spPr bwMode="auto">
              <a:xfrm>
                <a:off x="688043" y="656269"/>
                <a:ext cx="352104" cy="565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微软雅黑" panose="020B0503020204020204" pitchFamily="34" charset="-122"/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" name="Group 9"/>
            <p:cNvGrpSpPr/>
            <p:nvPr/>
          </p:nvGrpSpPr>
          <p:grpSpPr bwMode="auto">
            <a:xfrm rot="-480000">
              <a:off x="2282825" y="2327275"/>
              <a:ext cx="1398588" cy="1397000"/>
              <a:chOff x="0" y="0"/>
              <a:chExt cx="1728192" cy="1728192"/>
            </a:xfrm>
          </p:grpSpPr>
          <p:sp>
            <p:nvSpPr>
              <p:cNvPr id="24" name="五角星 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6BD2D5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五角星 32"/>
              <p:cNvSpPr>
                <a:spLocks noChangeArrowheads="1"/>
              </p:cNvSpPr>
              <p:nvPr/>
            </p:nvSpPr>
            <p:spPr bwMode="auto">
              <a:xfrm>
                <a:off x="330116" y="1204861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6" name="TextBox 74"/>
              <p:cNvSpPr>
                <a:spLocks noChangeArrowheads="1"/>
              </p:cNvSpPr>
              <p:nvPr/>
            </p:nvSpPr>
            <p:spPr bwMode="auto">
              <a:xfrm>
                <a:off x="667827" y="579947"/>
                <a:ext cx="392534" cy="59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微软雅黑" panose="020B0503020204020204" pitchFamily="34" charset="-122"/>
                  </a:rPr>
                  <a:t>2</a:t>
                </a:r>
                <a:endParaRPr lang="zh-CN" altLang="en-US" sz="3335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13"/>
            <p:cNvGrpSpPr/>
            <p:nvPr/>
          </p:nvGrpSpPr>
          <p:grpSpPr bwMode="auto">
            <a:xfrm rot="-981927">
              <a:off x="1119188" y="2730500"/>
              <a:ext cx="1217612" cy="1219200"/>
              <a:chOff x="0" y="0"/>
              <a:chExt cx="1728192" cy="1728192"/>
            </a:xfrm>
          </p:grpSpPr>
          <p:sp>
            <p:nvSpPr>
              <p:cNvPr id="21" name="五角星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EC6063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五角星 32"/>
              <p:cNvSpPr>
                <a:spLocks noChangeArrowheads="1"/>
              </p:cNvSpPr>
              <p:nvPr/>
            </p:nvSpPr>
            <p:spPr bwMode="auto">
              <a:xfrm>
                <a:off x="330116" y="1204861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TextBox 78"/>
              <p:cNvSpPr>
                <a:spLocks noChangeArrowheads="1"/>
              </p:cNvSpPr>
              <p:nvPr/>
            </p:nvSpPr>
            <p:spPr bwMode="auto">
              <a:xfrm>
                <a:off x="638658" y="543428"/>
                <a:ext cx="450877" cy="684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微软雅黑" panose="020B0503020204020204" pitchFamily="34" charset="-122"/>
                  </a:rPr>
                  <a:t>4</a:t>
                </a:r>
                <a:endParaRPr lang="zh-CN" altLang="en-US" sz="3335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17"/>
            <p:cNvGrpSpPr/>
            <p:nvPr/>
          </p:nvGrpSpPr>
          <p:grpSpPr bwMode="auto">
            <a:xfrm rot="480000">
              <a:off x="5300663" y="2286000"/>
              <a:ext cx="1398587" cy="1398588"/>
              <a:chOff x="0" y="0"/>
              <a:chExt cx="1728192" cy="1728192"/>
            </a:xfrm>
          </p:grpSpPr>
          <p:sp>
            <p:nvSpPr>
              <p:cNvPr id="18" name="五角星 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6BD2D5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五角星 32"/>
              <p:cNvSpPr>
                <a:spLocks noChangeArrowheads="1"/>
              </p:cNvSpPr>
              <p:nvPr/>
            </p:nvSpPr>
            <p:spPr bwMode="auto">
              <a:xfrm>
                <a:off x="330116" y="1204861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TextBox 82"/>
              <p:cNvSpPr>
                <a:spLocks noChangeArrowheads="1"/>
              </p:cNvSpPr>
              <p:nvPr/>
            </p:nvSpPr>
            <p:spPr bwMode="auto">
              <a:xfrm>
                <a:off x="673437" y="620187"/>
                <a:ext cx="392534" cy="597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微软雅黑" panose="020B0503020204020204" pitchFamily="34" charset="-122"/>
                  </a:rPr>
                  <a:t>3</a:t>
                </a:r>
                <a:endParaRPr lang="zh-CN" altLang="en-US" sz="3335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21"/>
            <p:cNvGrpSpPr/>
            <p:nvPr/>
          </p:nvGrpSpPr>
          <p:grpSpPr bwMode="auto">
            <a:xfrm rot="967929">
              <a:off x="6645275" y="2730500"/>
              <a:ext cx="1217613" cy="1219200"/>
              <a:chOff x="0" y="0"/>
              <a:chExt cx="1728192" cy="1728192"/>
            </a:xfrm>
          </p:grpSpPr>
          <p:sp>
            <p:nvSpPr>
              <p:cNvPr id="15" name="五角星 8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28192" cy="1728192"/>
              </a:xfrm>
              <a:prstGeom prst="star5">
                <a:avLst/>
              </a:prstGeom>
              <a:solidFill>
                <a:srgbClr val="EC6063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五角星 32"/>
              <p:cNvSpPr>
                <a:spLocks noChangeArrowheads="1"/>
              </p:cNvSpPr>
              <p:nvPr/>
            </p:nvSpPr>
            <p:spPr bwMode="auto">
              <a:xfrm>
                <a:off x="330116" y="1204861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TextBox 86"/>
              <p:cNvSpPr>
                <a:spLocks noChangeArrowheads="1"/>
              </p:cNvSpPr>
              <p:nvPr/>
            </p:nvSpPr>
            <p:spPr bwMode="auto">
              <a:xfrm>
                <a:off x="638657" y="543430"/>
                <a:ext cx="450877" cy="684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微软雅黑" panose="020B0503020204020204" pitchFamily="34" charset="-122"/>
                  </a:rPr>
                  <a:t>5</a:t>
                </a:r>
                <a:endParaRPr lang="zh-CN" altLang="en-US" sz="3335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" name="TextBox 87"/>
            <p:cNvSpPr>
              <a:spLocks noChangeArrowheads="1"/>
            </p:cNvSpPr>
            <p:nvPr/>
          </p:nvSpPr>
          <p:spPr bwMode="auto">
            <a:xfrm>
              <a:off x="2181225" y="4090987"/>
              <a:ext cx="4619625" cy="61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在此处添加文字，在此处添加文字，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/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在此处添加文字在此处添加文</a:t>
              </a:r>
            </a:p>
            <a:p>
              <a:pPr algn="ctr"/>
              <a:endPara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0" name="TextBox 91"/>
            <p:cNvSpPr>
              <a:spLocks noChangeArrowheads="1"/>
            </p:cNvSpPr>
            <p:nvPr/>
          </p:nvSpPr>
          <p:spPr bwMode="auto">
            <a:xfrm>
              <a:off x="762000" y="1957388"/>
              <a:ext cx="1500188" cy="48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点击此处添加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文字内容</a:t>
              </a:r>
            </a:p>
          </p:txBody>
        </p:sp>
        <p:sp>
          <p:nvSpPr>
            <p:cNvPr id="11" name="TextBox 91"/>
            <p:cNvSpPr>
              <a:spLocks noChangeArrowheads="1"/>
            </p:cNvSpPr>
            <p:nvPr/>
          </p:nvSpPr>
          <p:spPr bwMode="auto">
            <a:xfrm>
              <a:off x="2120022" y="1626786"/>
              <a:ext cx="1500188" cy="48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点击此处添加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文字内容</a:t>
              </a:r>
            </a:p>
          </p:txBody>
        </p:sp>
        <p:sp>
          <p:nvSpPr>
            <p:cNvPr id="12" name="TextBox 91"/>
            <p:cNvSpPr>
              <a:spLocks noChangeArrowheads="1"/>
            </p:cNvSpPr>
            <p:nvPr/>
          </p:nvSpPr>
          <p:spPr bwMode="auto">
            <a:xfrm>
              <a:off x="3709957" y="1184548"/>
              <a:ext cx="1500188" cy="48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点击此处添加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文字内容</a:t>
              </a:r>
            </a:p>
          </p:txBody>
        </p:sp>
        <p:sp>
          <p:nvSpPr>
            <p:cNvPr id="13" name="TextBox 91"/>
            <p:cNvSpPr>
              <a:spLocks noChangeArrowheads="1"/>
            </p:cNvSpPr>
            <p:nvPr/>
          </p:nvSpPr>
          <p:spPr bwMode="auto">
            <a:xfrm>
              <a:off x="5289580" y="1663650"/>
              <a:ext cx="1500188" cy="48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点击此处添加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文字内容</a:t>
              </a:r>
            </a:p>
          </p:txBody>
        </p:sp>
        <p:sp>
          <p:nvSpPr>
            <p:cNvPr id="14" name="TextBox 91"/>
            <p:cNvSpPr>
              <a:spLocks noChangeArrowheads="1"/>
            </p:cNvSpPr>
            <p:nvPr/>
          </p:nvSpPr>
          <p:spPr bwMode="auto">
            <a:xfrm>
              <a:off x="6660232" y="1998222"/>
              <a:ext cx="1500188" cy="48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点击此处添加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微软雅黑" panose="020B0503020204020204" pitchFamily="34" charset="-122"/>
                </a:rPr>
                <a:t>文字内容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>
            <a:fillRect/>
          </a:stretch>
        </p:blipFill>
        <p:spPr>
          <a:xfrm>
            <a:off x="-308946" y="2881519"/>
            <a:ext cx="12470256" cy="3976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43" y="1672046"/>
            <a:ext cx="6023819" cy="2690947"/>
          </a:xfrm>
          <a:prstGeom prst="rect">
            <a:avLst/>
          </a:prstGeom>
        </p:spPr>
      </p:pic>
      <p:pic>
        <p:nvPicPr>
          <p:cNvPr id="4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14" y="3421760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9"/>
          <p:cNvSpPr txBox="1">
            <a:spLocks noChangeArrowheads="1"/>
          </p:cNvSpPr>
          <p:nvPr/>
        </p:nvSpPr>
        <p:spPr bwMode="auto">
          <a:xfrm>
            <a:off x="4148363" y="3528122"/>
            <a:ext cx="676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32589" y="3496372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0" y="542109"/>
            <a:ext cx="1158099" cy="19740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09"/>
            <a:ext cx="341028" cy="581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5466966" y="2431139"/>
            <a:ext cx="1033463" cy="1482725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6BD2D5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485891" y="3375701"/>
            <a:ext cx="1450975" cy="1063625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FCCB00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5011354" y="4093251"/>
            <a:ext cx="1235075" cy="1354138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EC6063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014654" y="4034514"/>
            <a:ext cx="1019175" cy="1403350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3ABFA8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6116254" y="3375701"/>
            <a:ext cx="1465262" cy="930275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EC6063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06"/>
          <p:cNvSpPr>
            <a:spLocks noEditPoints="1"/>
          </p:cNvSpPr>
          <p:nvPr/>
        </p:nvSpPr>
        <p:spPr bwMode="auto">
          <a:xfrm>
            <a:off x="5849554" y="3002639"/>
            <a:ext cx="319087" cy="31908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70"/>
          <p:cNvSpPr>
            <a:spLocks noEditPoints="1"/>
          </p:cNvSpPr>
          <p:nvPr/>
        </p:nvSpPr>
        <p:spPr bwMode="auto">
          <a:xfrm>
            <a:off x="6770304" y="3621764"/>
            <a:ext cx="314325" cy="263525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84416" y="4618714"/>
            <a:ext cx="328613" cy="319087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6381366" y="4553626"/>
            <a:ext cx="368300" cy="400050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77"/>
          <p:cNvSpPr>
            <a:spLocks noEditPoints="1"/>
          </p:cNvSpPr>
          <p:nvPr/>
        </p:nvSpPr>
        <p:spPr bwMode="auto">
          <a:xfrm>
            <a:off x="5117716" y="3639226"/>
            <a:ext cx="328613" cy="347663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988879" y="5020351"/>
            <a:ext cx="1751012" cy="3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57066" y="3639226"/>
            <a:ext cx="1751013" cy="3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759316" y="3520164"/>
            <a:ext cx="1751013" cy="3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7168766" y="4983839"/>
            <a:ext cx="1751013" cy="3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274629" y="4769526"/>
            <a:ext cx="1465262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742816" y="3375701"/>
            <a:ext cx="1465263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168766" y="4752064"/>
            <a:ext cx="1465263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759316" y="3282039"/>
            <a:ext cx="1465263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240747" y="1972367"/>
            <a:ext cx="1751013" cy="3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384416" y="1724717"/>
            <a:ext cx="1465263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"/>
          <p:cNvSpPr/>
          <p:nvPr/>
        </p:nvSpPr>
        <p:spPr bwMode="auto">
          <a:xfrm>
            <a:off x="5849939" y="3749676"/>
            <a:ext cx="1000125" cy="1311275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4"/>
          <p:cNvSpPr/>
          <p:nvPr/>
        </p:nvSpPr>
        <p:spPr bwMode="auto">
          <a:xfrm>
            <a:off x="6292850" y="3665538"/>
            <a:ext cx="1100138" cy="868362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3ABFA8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22"/>
          <p:cNvSpPr/>
          <p:nvPr/>
        </p:nvSpPr>
        <p:spPr bwMode="auto">
          <a:xfrm>
            <a:off x="5427663" y="2574925"/>
            <a:ext cx="730250" cy="787400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20"/>
          <p:cNvSpPr/>
          <p:nvPr/>
        </p:nvSpPr>
        <p:spPr bwMode="auto">
          <a:xfrm>
            <a:off x="4537075" y="2684463"/>
            <a:ext cx="1246188" cy="785812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FCCB00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6100763" y="3046414"/>
            <a:ext cx="741362" cy="561975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8"/>
          <p:cNvSpPr/>
          <p:nvPr/>
        </p:nvSpPr>
        <p:spPr bwMode="auto">
          <a:xfrm>
            <a:off x="4638676" y="3506788"/>
            <a:ext cx="1279525" cy="874712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直接箭头连接符 46"/>
          <p:cNvCxnSpPr>
            <a:cxnSpLocks noChangeShapeType="1"/>
          </p:cNvCxnSpPr>
          <p:nvPr/>
        </p:nvCxnSpPr>
        <p:spPr bwMode="auto">
          <a:xfrm flipV="1">
            <a:off x="6630989" y="2970214"/>
            <a:ext cx="1125537" cy="358775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50"/>
          <p:cNvCxnSpPr>
            <a:cxnSpLocks noChangeShapeType="1"/>
          </p:cNvCxnSpPr>
          <p:nvPr/>
        </p:nvCxnSpPr>
        <p:spPr bwMode="auto">
          <a:xfrm flipV="1">
            <a:off x="5797551" y="2308226"/>
            <a:ext cx="1052513" cy="385763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箭头连接符 52"/>
          <p:cNvCxnSpPr>
            <a:cxnSpLocks noChangeShapeType="1"/>
          </p:cNvCxnSpPr>
          <p:nvPr/>
        </p:nvCxnSpPr>
        <p:spPr bwMode="auto">
          <a:xfrm flipH="1" flipV="1">
            <a:off x="4100514" y="2603501"/>
            <a:ext cx="973137" cy="333375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箭头连接符 54"/>
          <p:cNvCxnSpPr>
            <a:cxnSpLocks noChangeShapeType="1"/>
          </p:cNvCxnSpPr>
          <p:nvPr/>
        </p:nvCxnSpPr>
        <p:spPr bwMode="auto">
          <a:xfrm flipH="1">
            <a:off x="4100514" y="3859213"/>
            <a:ext cx="1177925" cy="582612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箭头连接符 56"/>
          <p:cNvCxnSpPr>
            <a:cxnSpLocks noChangeShapeType="1"/>
          </p:cNvCxnSpPr>
          <p:nvPr/>
        </p:nvCxnSpPr>
        <p:spPr bwMode="auto">
          <a:xfrm>
            <a:off x="6616700" y="4868863"/>
            <a:ext cx="1009650" cy="0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3"/>
          <p:cNvSpPr txBox="1"/>
          <p:nvPr/>
        </p:nvSpPr>
        <p:spPr>
          <a:xfrm>
            <a:off x="1192606" y="2031227"/>
            <a:ext cx="165123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92606" y="2393184"/>
            <a:ext cx="3012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80446" y="4249153"/>
            <a:ext cx="152294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98141" y="4570414"/>
            <a:ext cx="27786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143750" y="1860694"/>
            <a:ext cx="166165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143750" y="2172316"/>
            <a:ext cx="3034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858125" y="2677557"/>
            <a:ext cx="155693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7864476" y="3005138"/>
            <a:ext cx="2838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858125" y="4776788"/>
            <a:ext cx="155693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7864476" y="5097879"/>
            <a:ext cx="2838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338344" y="3766880"/>
            <a:ext cx="163929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8343901" y="4079876"/>
            <a:ext cx="2988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cxnSp>
        <p:nvCxnSpPr>
          <p:cNvPr id="25" name="直接箭头连接符 56"/>
          <p:cNvCxnSpPr>
            <a:cxnSpLocks noChangeShapeType="1"/>
          </p:cNvCxnSpPr>
          <p:nvPr/>
        </p:nvCxnSpPr>
        <p:spPr bwMode="auto">
          <a:xfrm>
            <a:off x="7143750" y="4097338"/>
            <a:ext cx="1009650" cy="0"/>
          </a:xfrm>
          <a:prstGeom prst="straightConnector1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文本框 25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7"/>
          <a:stretch>
            <a:fillRect/>
          </a:stretch>
        </p:blipFill>
        <p:spPr bwMode="auto">
          <a:xfrm>
            <a:off x="5144000" y="2616923"/>
            <a:ext cx="1703955" cy="189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4430714" y="2308225"/>
            <a:ext cx="828675" cy="827088"/>
          </a:xfrm>
          <a:prstGeom prst="ellips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84750" y="2906713"/>
            <a:ext cx="261938" cy="260350"/>
          </a:xfrm>
          <a:prstGeom prst="ellipse">
            <a:avLst/>
          </a:prstGeom>
          <a:solidFill>
            <a:srgbClr val="FCCB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232401" y="3132138"/>
            <a:ext cx="119063" cy="119062"/>
          </a:xfrm>
          <a:prstGeom prst="ellips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4538663" y="2476500"/>
            <a:ext cx="9953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27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 rot="4500000">
            <a:off x="6807995" y="2280445"/>
            <a:ext cx="828675" cy="827087"/>
          </a:xfrm>
          <a:prstGeom prst="ellips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 rot="4500000">
            <a:off x="6857207" y="2905920"/>
            <a:ext cx="260350" cy="261937"/>
          </a:xfrm>
          <a:prstGeom prst="ellipse">
            <a:avLst/>
          </a:prstGeom>
          <a:solidFill>
            <a:srgbClr val="6BD2D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 rot="4500000">
            <a:off x="6823869" y="3186907"/>
            <a:ext cx="119063" cy="120650"/>
          </a:xfrm>
          <a:prstGeom prst="ellips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15"/>
          <p:cNvSpPr txBox="1">
            <a:spLocks noChangeArrowheads="1"/>
          </p:cNvSpPr>
          <p:nvPr/>
        </p:nvSpPr>
        <p:spPr bwMode="auto">
          <a:xfrm>
            <a:off x="6929438" y="2454275"/>
            <a:ext cx="893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27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 rot="10477999">
            <a:off x="6815139" y="4219575"/>
            <a:ext cx="827087" cy="827088"/>
          </a:xfrm>
          <a:prstGeom prst="ellipse">
            <a:avLst/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0477999">
            <a:off x="6797675" y="4213225"/>
            <a:ext cx="261938" cy="261938"/>
          </a:xfrm>
          <a:prstGeom prst="ellipse">
            <a:avLst/>
          </a:prstGeom>
          <a:solidFill>
            <a:srgbClr val="3ABF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477999">
            <a:off x="6680201" y="4146550"/>
            <a:ext cx="119063" cy="120650"/>
          </a:xfrm>
          <a:prstGeom prst="ellipse">
            <a:avLst/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19"/>
          <p:cNvSpPr txBox="1">
            <a:spLocks noChangeArrowheads="1"/>
          </p:cNvSpPr>
          <p:nvPr/>
        </p:nvSpPr>
        <p:spPr bwMode="auto">
          <a:xfrm>
            <a:off x="6940550" y="4405313"/>
            <a:ext cx="915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27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20"/>
          <p:cNvGrpSpPr/>
          <p:nvPr/>
        </p:nvGrpSpPr>
        <p:grpSpPr>
          <a:xfrm>
            <a:off x="4423597" y="4141581"/>
            <a:ext cx="968575" cy="920011"/>
            <a:chOff x="3673755" y="4669389"/>
            <a:chExt cx="1291433" cy="1226681"/>
          </a:xfrm>
          <a:solidFill>
            <a:srgbClr val="EC6063"/>
          </a:solidFill>
        </p:grpSpPr>
        <p:grpSp>
          <p:nvGrpSpPr>
            <p:cNvPr id="16" name="组合 21"/>
            <p:cNvGrpSpPr/>
            <p:nvPr/>
          </p:nvGrpSpPr>
          <p:grpSpPr>
            <a:xfrm rot="16200000">
              <a:off x="3689465" y="4653679"/>
              <a:ext cx="1226681" cy="1258102"/>
              <a:chOff x="8011886" y="2061029"/>
              <a:chExt cx="1226681" cy="1258102"/>
            </a:xfrm>
            <a:grpFill/>
          </p:grpSpPr>
          <p:sp>
            <p:nvSpPr>
              <p:cNvPr id="18" name="椭圆 17"/>
              <p:cNvSpPr/>
              <p:nvPr/>
            </p:nvSpPr>
            <p:spPr>
              <a:xfrm>
                <a:off x="8011886" y="2061029"/>
                <a:ext cx="1103085" cy="11030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8750213" y="2859392"/>
                <a:ext cx="348342" cy="34834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9078910" y="3159474"/>
                <a:ext cx="159657" cy="1596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3820642" y="5064905"/>
              <a:ext cx="1144546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700" b="1" dirty="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04</a:t>
              </a:r>
              <a:endParaRPr lang="zh-CN" altLang="en-US" sz="2700" b="1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716882" y="2689756"/>
            <a:ext cx="3360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文本框 27"/>
          <p:cNvSpPr txBox="1">
            <a:spLocks noChangeArrowheads="1"/>
          </p:cNvSpPr>
          <p:nvPr/>
        </p:nvSpPr>
        <p:spPr bwMode="auto">
          <a:xfrm>
            <a:off x="7732714" y="2273300"/>
            <a:ext cx="1428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7716882" y="4629681"/>
            <a:ext cx="3914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4" name="文本框 29"/>
          <p:cNvSpPr txBox="1">
            <a:spLocks noChangeArrowheads="1"/>
          </p:cNvSpPr>
          <p:nvPr/>
        </p:nvSpPr>
        <p:spPr bwMode="auto">
          <a:xfrm>
            <a:off x="7732714" y="4211638"/>
            <a:ext cx="1664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您的标题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913558" y="4599519"/>
            <a:ext cx="338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2982668" y="4206875"/>
            <a:ext cx="1438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您的标题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913558" y="2665943"/>
            <a:ext cx="3377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8" name="文本框 33"/>
          <p:cNvSpPr txBox="1">
            <a:spLocks noChangeArrowheads="1"/>
          </p:cNvSpPr>
          <p:nvPr/>
        </p:nvSpPr>
        <p:spPr bwMode="auto">
          <a:xfrm>
            <a:off x="2978076" y="2274888"/>
            <a:ext cx="1436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您的标题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9" b="26335"/>
          <a:stretch>
            <a:fillRect/>
          </a:stretch>
        </p:blipFill>
        <p:spPr bwMode="auto">
          <a:xfrm>
            <a:off x="6300788" y="2531152"/>
            <a:ext cx="589121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8"/>
          <p:cNvGrpSpPr/>
          <p:nvPr/>
        </p:nvGrpSpPr>
        <p:grpSpPr>
          <a:xfrm>
            <a:off x="3048000" y="2532174"/>
            <a:ext cx="3257054" cy="2222339"/>
            <a:chOff x="0" y="1601184"/>
            <a:chExt cx="4342738" cy="2963119"/>
          </a:xfrm>
          <a:solidFill>
            <a:srgbClr val="6BD2D5"/>
          </a:solidFill>
        </p:grpSpPr>
        <p:sp>
          <p:nvSpPr>
            <p:cNvPr id="4" name="矩形 3"/>
            <p:cNvSpPr/>
            <p:nvPr/>
          </p:nvSpPr>
          <p:spPr>
            <a:xfrm>
              <a:off x="0" y="1601184"/>
              <a:ext cx="4342738" cy="2963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5" name="组合 10"/>
            <p:cNvGrpSpPr/>
            <p:nvPr/>
          </p:nvGrpSpPr>
          <p:grpSpPr>
            <a:xfrm>
              <a:off x="1779955" y="2024725"/>
              <a:ext cx="778050" cy="800798"/>
              <a:chOff x="5494338" y="4791075"/>
              <a:chExt cx="271463" cy="279400"/>
            </a:xfrm>
            <a:grpFill/>
          </p:grpSpPr>
          <p:sp>
            <p:nvSpPr>
              <p:cNvPr id="7" name="Freeform 278"/>
              <p:cNvSpPr/>
              <p:nvPr/>
            </p:nvSpPr>
            <p:spPr bwMode="auto">
              <a:xfrm>
                <a:off x="5494338" y="4791075"/>
                <a:ext cx="271463" cy="279400"/>
              </a:xfrm>
              <a:custGeom>
                <a:avLst/>
                <a:gdLst>
                  <a:gd name="T0" fmla="*/ 102 w 283"/>
                  <a:gd name="T1" fmla="*/ 233 h 292"/>
                  <a:gd name="T2" fmla="*/ 102 w 283"/>
                  <a:gd name="T3" fmla="*/ 8 h 292"/>
                  <a:gd name="T4" fmla="*/ 94 w 283"/>
                  <a:gd name="T5" fmla="*/ 0 h 292"/>
                  <a:gd name="T6" fmla="*/ 86 w 283"/>
                  <a:gd name="T7" fmla="*/ 8 h 292"/>
                  <a:gd name="T8" fmla="*/ 86 w 283"/>
                  <a:gd name="T9" fmla="*/ 233 h 292"/>
                  <a:gd name="T10" fmla="*/ 0 w 283"/>
                  <a:gd name="T11" fmla="*/ 233 h 292"/>
                  <a:gd name="T12" fmla="*/ 141 w 283"/>
                  <a:gd name="T13" fmla="*/ 288 h 292"/>
                  <a:gd name="T14" fmla="*/ 283 w 283"/>
                  <a:gd name="T15" fmla="*/ 233 h 292"/>
                  <a:gd name="T16" fmla="*/ 102 w 283"/>
                  <a:gd name="T17" fmla="*/ 23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292">
                    <a:moveTo>
                      <a:pt x="102" y="233"/>
                    </a:move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4"/>
                      <a:pt x="98" y="0"/>
                      <a:pt x="94" y="0"/>
                    </a:cubicBezTo>
                    <a:cubicBezTo>
                      <a:pt x="89" y="0"/>
                      <a:pt x="86" y="4"/>
                      <a:pt x="86" y="8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92"/>
                      <a:pt x="0" y="288"/>
                      <a:pt x="141" y="288"/>
                    </a:cubicBezTo>
                    <a:cubicBezTo>
                      <a:pt x="219" y="288"/>
                      <a:pt x="283" y="268"/>
                      <a:pt x="283" y="233"/>
                    </a:cubicBezTo>
                    <a:lnTo>
                      <a:pt x="102" y="2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Freeform 279"/>
              <p:cNvSpPr/>
              <p:nvPr/>
            </p:nvSpPr>
            <p:spPr bwMode="auto">
              <a:xfrm>
                <a:off x="5618163" y="4819650"/>
                <a:ext cx="122238" cy="163512"/>
              </a:xfrm>
              <a:custGeom>
                <a:avLst/>
                <a:gdLst>
                  <a:gd name="T0" fmla="*/ 0 w 128"/>
                  <a:gd name="T1" fmla="*/ 0 h 172"/>
                  <a:gd name="T2" fmla="*/ 0 w 128"/>
                  <a:gd name="T3" fmla="*/ 172 h 172"/>
                  <a:gd name="T4" fmla="*/ 128 w 128"/>
                  <a:gd name="T5" fmla="*/ 172 h 172"/>
                  <a:gd name="T6" fmla="*/ 0 w 128"/>
                  <a:gd name="T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72">
                    <a:moveTo>
                      <a:pt x="0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128" y="172"/>
                      <a:pt x="128" y="172"/>
                      <a:pt x="128" y="172"/>
                    </a:cubicBezTo>
                    <a:cubicBezTo>
                      <a:pt x="128" y="11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280"/>
              <p:cNvSpPr/>
              <p:nvPr/>
            </p:nvSpPr>
            <p:spPr bwMode="auto">
              <a:xfrm>
                <a:off x="5503863" y="4818063"/>
                <a:ext cx="46038" cy="165100"/>
              </a:xfrm>
              <a:custGeom>
                <a:avLst/>
                <a:gdLst>
                  <a:gd name="T0" fmla="*/ 49 w 49"/>
                  <a:gd name="T1" fmla="*/ 0 h 173"/>
                  <a:gd name="T2" fmla="*/ 0 w 49"/>
                  <a:gd name="T3" fmla="*/ 173 h 173"/>
                  <a:gd name="T4" fmla="*/ 49 w 49"/>
                  <a:gd name="T5" fmla="*/ 173 h 173"/>
                  <a:gd name="T6" fmla="*/ 49 w 49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73">
                    <a:moveTo>
                      <a:pt x="49" y="0"/>
                    </a:moveTo>
                    <a:cubicBezTo>
                      <a:pt x="49" y="0"/>
                      <a:pt x="0" y="122"/>
                      <a:pt x="0" y="173"/>
                    </a:cubicBezTo>
                    <a:cubicBezTo>
                      <a:pt x="49" y="173"/>
                      <a:pt x="49" y="173"/>
                      <a:pt x="49" y="17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" name="组合 15"/>
          <p:cNvGrpSpPr/>
          <p:nvPr/>
        </p:nvGrpSpPr>
        <p:grpSpPr bwMode="auto">
          <a:xfrm>
            <a:off x="7318376" y="4258352"/>
            <a:ext cx="938213" cy="938213"/>
            <a:chOff x="5694230" y="3903013"/>
            <a:chExt cx="1250066" cy="1250066"/>
          </a:xfrm>
        </p:grpSpPr>
        <p:sp>
          <p:nvSpPr>
            <p:cNvPr id="11" name="椭圆 10"/>
            <p:cNvSpPr/>
            <p:nvPr/>
          </p:nvSpPr>
          <p:spPr>
            <a:xfrm>
              <a:off x="5694230" y="3903013"/>
              <a:ext cx="1250066" cy="1250066"/>
            </a:xfrm>
            <a:prstGeom prst="ellipse">
              <a:avLst/>
            </a:prstGeom>
            <a:solidFill>
              <a:srgbClr val="6BD2D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7"/>
            <p:cNvGrpSpPr/>
            <p:nvPr/>
          </p:nvGrpSpPr>
          <p:grpSpPr>
            <a:xfrm>
              <a:off x="6045122" y="4283072"/>
              <a:ext cx="548282" cy="443696"/>
              <a:chOff x="530226" y="4267200"/>
              <a:chExt cx="274638" cy="222250"/>
            </a:xfrm>
            <a:solidFill>
              <a:schemeClr val="bg1"/>
            </a:solidFill>
          </p:grpSpPr>
          <p:sp>
            <p:nvSpPr>
              <p:cNvPr id="13" name="Freeform 316"/>
              <p:cNvSpPr/>
              <p:nvPr/>
            </p:nvSpPr>
            <p:spPr bwMode="auto">
              <a:xfrm>
                <a:off x="530226" y="4267200"/>
                <a:ext cx="274638" cy="106362"/>
              </a:xfrm>
              <a:custGeom>
                <a:avLst/>
                <a:gdLst>
                  <a:gd name="T0" fmla="*/ 284 w 288"/>
                  <a:gd name="T1" fmla="*/ 43 h 111"/>
                  <a:gd name="T2" fmla="*/ 144 w 288"/>
                  <a:gd name="T3" fmla="*/ 0 h 111"/>
                  <a:gd name="T4" fmla="*/ 3 w 288"/>
                  <a:gd name="T5" fmla="*/ 43 h 111"/>
                  <a:gd name="T6" fmla="*/ 0 w 288"/>
                  <a:gd name="T7" fmla="*/ 54 h 111"/>
                  <a:gd name="T8" fmla="*/ 0 w 288"/>
                  <a:gd name="T9" fmla="*/ 106 h 111"/>
                  <a:gd name="T10" fmla="*/ 5 w 288"/>
                  <a:gd name="T11" fmla="*/ 110 h 111"/>
                  <a:gd name="T12" fmla="*/ 66 w 288"/>
                  <a:gd name="T13" fmla="*/ 94 h 111"/>
                  <a:gd name="T14" fmla="*/ 72 w 288"/>
                  <a:gd name="T15" fmla="*/ 87 h 111"/>
                  <a:gd name="T16" fmla="*/ 72 w 288"/>
                  <a:gd name="T17" fmla="*/ 64 h 111"/>
                  <a:gd name="T18" fmla="*/ 76 w 288"/>
                  <a:gd name="T19" fmla="*/ 54 h 111"/>
                  <a:gd name="T20" fmla="*/ 144 w 288"/>
                  <a:gd name="T21" fmla="*/ 40 h 111"/>
                  <a:gd name="T22" fmla="*/ 212 w 288"/>
                  <a:gd name="T23" fmla="*/ 54 h 111"/>
                  <a:gd name="T24" fmla="*/ 216 w 288"/>
                  <a:gd name="T25" fmla="*/ 64 h 111"/>
                  <a:gd name="T26" fmla="*/ 216 w 288"/>
                  <a:gd name="T27" fmla="*/ 84 h 111"/>
                  <a:gd name="T28" fmla="*/ 221 w 288"/>
                  <a:gd name="T29" fmla="*/ 91 h 111"/>
                  <a:gd name="T30" fmla="*/ 282 w 288"/>
                  <a:gd name="T31" fmla="*/ 110 h 111"/>
                  <a:gd name="T32" fmla="*/ 287 w 288"/>
                  <a:gd name="T33" fmla="*/ 106 h 111"/>
                  <a:gd name="T34" fmla="*/ 288 w 288"/>
                  <a:gd name="T35" fmla="*/ 54 h 111"/>
                  <a:gd name="T36" fmla="*/ 284 w 288"/>
                  <a:gd name="T37" fmla="*/ 4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8" h="111">
                    <a:moveTo>
                      <a:pt x="284" y="43"/>
                    </a:moveTo>
                    <a:cubicBezTo>
                      <a:pt x="284" y="43"/>
                      <a:pt x="251" y="0"/>
                      <a:pt x="144" y="0"/>
                    </a:cubicBezTo>
                    <a:cubicBezTo>
                      <a:pt x="36" y="0"/>
                      <a:pt x="3" y="43"/>
                      <a:pt x="3" y="43"/>
                    </a:cubicBezTo>
                    <a:cubicBezTo>
                      <a:pt x="1" y="46"/>
                      <a:pt x="0" y="51"/>
                      <a:pt x="0" y="54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9"/>
                      <a:pt x="2" y="111"/>
                      <a:pt x="5" y="110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9" y="93"/>
                      <a:pt x="72" y="90"/>
                      <a:pt x="72" y="8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1"/>
                      <a:pt x="73" y="57"/>
                      <a:pt x="76" y="54"/>
                    </a:cubicBezTo>
                    <a:cubicBezTo>
                      <a:pt x="76" y="54"/>
                      <a:pt x="90" y="40"/>
                      <a:pt x="144" y="40"/>
                    </a:cubicBezTo>
                    <a:cubicBezTo>
                      <a:pt x="197" y="40"/>
                      <a:pt x="212" y="54"/>
                      <a:pt x="212" y="54"/>
                    </a:cubicBezTo>
                    <a:cubicBezTo>
                      <a:pt x="214" y="57"/>
                      <a:pt x="216" y="61"/>
                      <a:pt x="216" y="64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6" y="87"/>
                      <a:pt x="218" y="90"/>
                      <a:pt x="221" y="91"/>
                    </a:cubicBezTo>
                    <a:cubicBezTo>
                      <a:pt x="282" y="110"/>
                      <a:pt x="282" y="110"/>
                      <a:pt x="282" y="110"/>
                    </a:cubicBezTo>
                    <a:cubicBezTo>
                      <a:pt x="285" y="111"/>
                      <a:pt x="287" y="109"/>
                      <a:pt x="287" y="106"/>
                    </a:cubicBezTo>
                    <a:cubicBezTo>
                      <a:pt x="288" y="54"/>
                      <a:pt x="288" y="54"/>
                      <a:pt x="288" y="54"/>
                    </a:cubicBezTo>
                    <a:cubicBezTo>
                      <a:pt x="288" y="51"/>
                      <a:pt x="286" y="46"/>
                      <a:pt x="2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317"/>
              <p:cNvSpPr>
                <a:spLocks noEditPoints="1"/>
              </p:cNvSpPr>
              <p:nvPr/>
            </p:nvSpPr>
            <p:spPr bwMode="auto">
              <a:xfrm>
                <a:off x="542926" y="4322763"/>
                <a:ext cx="247650" cy="166687"/>
              </a:xfrm>
              <a:custGeom>
                <a:avLst/>
                <a:gdLst>
                  <a:gd name="T0" fmla="*/ 177 w 258"/>
                  <a:gd name="T1" fmla="*/ 12 h 174"/>
                  <a:gd name="T2" fmla="*/ 74 w 258"/>
                  <a:gd name="T3" fmla="*/ 45 h 174"/>
                  <a:gd name="T4" fmla="*/ 1 w 258"/>
                  <a:gd name="T5" fmla="*/ 162 h 174"/>
                  <a:gd name="T6" fmla="*/ 255 w 258"/>
                  <a:gd name="T7" fmla="*/ 119 h 174"/>
                  <a:gd name="T8" fmla="*/ 159 w 258"/>
                  <a:gd name="T9" fmla="*/ 101 h 174"/>
                  <a:gd name="T10" fmla="*/ 185 w 258"/>
                  <a:gd name="T11" fmla="*/ 99 h 174"/>
                  <a:gd name="T12" fmla="*/ 189 w 258"/>
                  <a:gd name="T13" fmla="*/ 102 h 174"/>
                  <a:gd name="T14" fmla="*/ 187 w 258"/>
                  <a:gd name="T15" fmla="*/ 113 h 174"/>
                  <a:gd name="T16" fmla="*/ 161 w 258"/>
                  <a:gd name="T17" fmla="*/ 112 h 174"/>
                  <a:gd name="T18" fmla="*/ 143 w 258"/>
                  <a:gd name="T19" fmla="*/ 111 h 174"/>
                  <a:gd name="T20" fmla="*/ 117 w 258"/>
                  <a:gd name="T21" fmla="*/ 113 h 174"/>
                  <a:gd name="T22" fmla="*/ 113 w 258"/>
                  <a:gd name="T23" fmla="*/ 110 h 174"/>
                  <a:gd name="T24" fmla="*/ 116 w 258"/>
                  <a:gd name="T25" fmla="*/ 99 h 174"/>
                  <a:gd name="T26" fmla="*/ 142 w 258"/>
                  <a:gd name="T27" fmla="*/ 100 h 174"/>
                  <a:gd name="T28" fmla="*/ 97 w 258"/>
                  <a:gd name="T29" fmla="*/ 111 h 174"/>
                  <a:gd name="T30" fmla="*/ 71 w 258"/>
                  <a:gd name="T31" fmla="*/ 113 h 174"/>
                  <a:gd name="T32" fmla="*/ 67 w 258"/>
                  <a:gd name="T33" fmla="*/ 110 h 174"/>
                  <a:gd name="T34" fmla="*/ 70 w 258"/>
                  <a:gd name="T35" fmla="*/ 99 h 174"/>
                  <a:gd name="T36" fmla="*/ 97 w 258"/>
                  <a:gd name="T37" fmla="*/ 100 h 174"/>
                  <a:gd name="T38" fmla="*/ 97 w 258"/>
                  <a:gd name="T39" fmla="*/ 111 h 174"/>
                  <a:gd name="T40" fmla="*/ 72 w 258"/>
                  <a:gd name="T41" fmla="*/ 73 h 174"/>
                  <a:gd name="T42" fmla="*/ 97 w 258"/>
                  <a:gd name="T43" fmla="*/ 73 h 174"/>
                  <a:gd name="T44" fmla="*/ 98 w 258"/>
                  <a:gd name="T45" fmla="*/ 84 h 174"/>
                  <a:gd name="T46" fmla="*/ 73 w 258"/>
                  <a:gd name="T47" fmla="*/ 86 h 174"/>
                  <a:gd name="T48" fmla="*/ 69 w 258"/>
                  <a:gd name="T49" fmla="*/ 83 h 174"/>
                  <a:gd name="T50" fmla="*/ 143 w 258"/>
                  <a:gd name="T51" fmla="*/ 74 h 174"/>
                  <a:gd name="T52" fmla="*/ 142 w 258"/>
                  <a:gd name="T53" fmla="*/ 85 h 174"/>
                  <a:gd name="T54" fmla="*/ 116 w 258"/>
                  <a:gd name="T55" fmla="*/ 85 h 174"/>
                  <a:gd name="T56" fmla="*/ 114 w 258"/>
                  <a:gd name="T57" fmla="*/ 75 h 174"/>
                  <a:gd name="T58" fmla="*/ 118 w 258"/>
                  <a:gd name="T59" fmla="*/ 73 h 174"/>
                  <a:gd name="T60" fmla="*/ 187 w 258"/>
                  <a:gd name="T61" fmla="*/ 85 h 174"/>
                  <a:gd name="T62" fmla="*/ 161 w 258"/>
                  <a:gd name="T63" fmla="*/ 85 h 174"/>
                  <a:gd name="T64" fmla="*/ 158 w 258"/>
                  <a:gd name="T65" fmla="*/ 75 h 174"/>
                  <a:gd name="T66" fmla="*/ 162 w 258"/>
                  <a:gd name="T67" fmla="*/ 73 h 174"/>
                  <a:gd name="T68" fmla="*/ 187 w 258"/>
                  <a:gd name="T69" fmla="*/ 74 h 174"/>
                  <a:gd name="T70" fmla="*/ 69 w 258"/>
                  <a:gd name="T71" fmla="*/ 142 h 174"/>
                  <a:gd name="T72" fmla="*/ 65 w 258"/>
                  <a:gd name="T73" fmla="*/ 139 h 174"/>
                  <a:gd name="T74" fmla="*/ 67 w 258"/>
                  <a:gd name="T75" fmla="*/ 128 h 174"/>
                  <a:gd name="T76" fmla="*/ 94 w 258"/>
                  <a:gd name="T77" fmla="*/ 128 h 174"/>
                  <a:gd name="T78" fmla="*/ 97 w 258"/>
                  <a:gd name="T79" fmla="*/ 139 h 174"/>
                  <a:gd name="T80" fmla="*/ 92 w 258"/>
                  <a:gd name="T81" fmla="*/ 142 h 174"/>
                  <a:gd name="T82" fmla="*/ 114 w 258"/>
                  <a:gd name="T83" fmla="*/ 141 h 174"/>
                  <a:gd name="T84" fmla="*/ 113 w 258"/>
                  <a:gd name="T85" fmla="*/ 130 h 174"/>
                  <a:gd name="T86" fmla="*/ 140 w 258"/>
                  <a:gd name="T87" fmla="*/ 127 h 174"/>
                  <a:gd name="T88" fmla="*/ 144 w 258"/>
                  <a:gd name="T89" fmla="*/ 131 h 174"/>
                  <a:gd name="T90" fmla="*/ 141 w 258"/>
                  <a:gd name="T91" fmla="*/ 142 h 174"/>
                  <a:gd name="T92" fmla="*/ 163 w 258"/>
                  <a:gd name="T93" fmla="*/ 142 h 174"/>
                  <a:gd name="T94" fmla="*/ 160 w 258"/>
                  <a:gd name="T95" fmla="*/ 131 h 174"/>
                  <a:gd name="T96" fmla="*/ 164 w 258"/>
                  <a:gd name="T97" fmla="*/ 127 h 174"/>
                  <a:gd name="T98" fmla="*/ 191 w 258"/>
                  <a:gd name="T99" fmla="*/ 130 h 174"/>
                  <a:gd name="T100" fmla="*/ 191 w 258"/>
                  <a:gd name="T101" fmla="*/ 140 h 174"/>
                  <a:gd name="T102" fmla="*/ 165 w 258"/>
                  <a:gd name="T103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8" h="174">
                    <a:moveTo>
                      <a:pt x="246" y="99"/>
                    </a:moveTo>
                    <a:cubicBezTo>
                      <a:pt x="196" y="52"/>
                      <a:pt x="196" y="52"/>
                      <a:pt x="196" y="52"/>
                    </a:cubicBezTo>
                    <a:cubicBezTo>
                      <a:pt x="193" y="49"/>
                      <a:pt x="189" y="47"/>
                      <a:pt x="185" y="46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6" y="5"/>
                      <a:pt x="169" y="0"/>
                      <a:pt x="16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0"/>
                      <a:pt x="83" y="5"/>
                      <a:pt x="82" y="12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70" y="47"/>
                      <a:pt x="66" y="49"/>
                      <a:pt x="63" y="52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8" y="103"/>
                      <a:pt x="4" y="112"/>
                      <a:pt x="3" y="119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68"/>
                      <a:pt x="6" y="174"/>
                      <a:pt x="12" y="174"/>
                    </a:cubicBezTo>
                    <a:cubicBezTo>
                      <a:pt x="247" y="174"/>
                      <a:pt x="247" y="174"/>
                      <a:pt x="247" y="174"/>
                    </a:cubicBezTo>
                    <a:cubicBezTo>
                      <a:pt x="253" y="174"/>
                      <a:pt x="258" y="168"/>
                      <a:pt x="258" y="162"/>
                    </a:cubicBezTo>
                    <a:cubicBezTo>
                      <a:pt x="255" y="119"/>
                      <a:pt x="255" y="119"/>
                      <a:pt x="255" y="119"/>
                    </a:cubicBezTo>
                    <a:cubicBezTo>
                      <a:pt x="255" y="112"/>
                      <a:pt x="251" y="103"/>
                      <a:pt x="246" y="99"/>
                    </a:cubicBezTo>
                    <a:close/>
                    <a:moveTo>
                      <a:pt x="159" y="110"/>
                    </a:move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59" y="102"/>
                      <a:pt x="159" y="101"/>
                      <a:pt x="159" y="101"/>
                    </a:cubicBezTo>
                    <a:cubicBezTo>
                      <a:pt x="160" y="101"/>
                      <a:pt x="160" y="100"/>
                      <a:pt x="160" y="100"/>
                    </a:cubicBezTo>
                    <a:cubicBezTo>
                      <a:pt x="161" y="100"/>
                      <a:pt x="161" y="100"/>
                      <a:pt x="162" y="99"/>
                    </a:cubicBezTo>
                    <a:cubicBezTo>
                      <a:pt x="162" y="99"/>
                      <a:pt x="163" y="99"/>
                      <a:pt x="163" y="99"/>
                    </a:cubicBezTo>
                    <a:cubicBezTo>
                      <a:pt x="185" y="99"/>
                      <a:pt x="185" y="99"/>
                      <a:pt x="185" y="99"/>
                    </a:cubicBezTo>
                    <a:cubicBezTo>
                      <a:pt x="185" y="99"/>
                      <a:pt x="186" y="99"/>
                      <a:pt x="186" y="99"/>
                    </a:cubicBezTo>
                    <a:cubicBezTo>
                      <a:pt x="187" y="100"/>
                      <a:pt x="187" y="100"/>
                      <a:pt x="188" y="100"/>
                    </a:cubicBezTo>
                    <a:cubicBezTo>
                      <a:pt x="188" y="100"/>
                      <a:pt x="188" y="101"/>
                      <a:pt x="189" y="101"/>
                    </a:cubicBezTo>
                    <a:cubicBezTo>
                      <a:pt x="189" y="101"/>
                      <a:pt x="189" y="102"/>
                      <a:pt x="189" y="102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90" y="110"/>
                      <a:pt x="190" y="111"/>
                      <a:pt x="189" y="111"/>
                    </a:cubicBezTo>
                    <a:cubicBezTo>
                      <a:pt x="189" y="112"/>
                      <a:pt x="189" y="112"/>
                      <a:pt x="189" y="112"/>
                    </a:cubicBezTo>
                    <a:cubicBezTo>
                      <a:pt x="188" y="113"/>
                      <a:pt x="188" y="113"/>
                      <a:pt x="187" y="113"/>
                    </a:cubicBezTo>
                    <a:cubicBezTo>
                      <a:pt x="187" y="113"/>
                      <a:pt x="186" y="113"/>
                      <a:pt x="186" y="113"/>
                    </a:cubicBezTo>
                    <a:cubicBezTo>
                      <a:pt x="164" y="113"/>
                      <a:pt x="164" y="113"/>
                      <a:pt x="164" y="113"/>
                    </a:cubicBezTo>
                    <a:cubicBezTo>
                      <a:pt x="163" y="113"/>
                      <a:pt x="163" y="113"/>
                      <a:pt x="162" y="113"/>
                    </a:cubicBezTo>
                    <a:cubicBezTo>
                      <a:pt x="162" y="113"/>
                      <a:pt x="161" y="113"/>
                      <a:pt x="161" y="112"/>
                    </a:cubicBezTo>
                    <a:cubicBezTo>
                      <a:pt x="160" y="112"/>
                      <a:pt x="160" y="112"/>
                      <a:pt x="160" y="111"/>
                    </a:cubicBezTo>
                    <a:cubicBezTo>
                      <a:pt x="159" y="111"/>
                      <a:pt x="159" y="110"/>
                      <a:pt x="159" y="110"/>
                    </a:cubicBezTo>
                    <a:close/>
                    <a:moveTo>
                      <a:pt x="144" y="110"/>
                    </a:moveTo>
                    <a:cubicBezTo>
                      <a:pt x="144" y="110"/>
                      <a:pt x="143" y="111"/>
                      <a:pt x="143" y="111"/>
                    </a:cubicBezTo>
                    <a:cubicBezTo>
                      <a:pt x="143" y="112"/>
                      <a:pt x="143" y="112"/>
                      <a:pt x="142" y="112"/>
                    </a:cubicBezTo>
                    <a:cubicBezTo>
                      <a:pt x="142" y="113"/>
                      <a:pt x="141" y="113"/>
                      <a:pt x="141" y="113"/>
                    </a:cubicBezTo>
                    <a:cubicBezTo>
                      <a:pt x="140" y="113"/>
                      <a:pt x="140" y="113"/>
                      <a:pt x="139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7" y="113"/>
                      <a:pt x="116" y="113"/>
                      <a:pt x="116" y="113"/>
                    </a:cubicBezTo>
                    <a:cubicBezTo>
                      <a:pt x="115" y="113"/>
                      <a:pt x="115" y="113"/>
                      <a:pt x="114" y="112"/>
                    </a:cubicBezTo>
                    <a:cubicBezTo>
                      <a:pt x="114" y="112"/>
                      <a:pt x="114" y="112"/>
                      <a:pt x="114" y="111"/>
                    </a:cubicBezTo>
                    <a:cubicBezTo>
                      <a:pt x="113" y="111"/>
                      <a:pt x="113" y="110"/>
                      <a:pt x="113" y="110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102"/>
                      <a:pt x="113" y="101"/>
                      <a:pt x="114" y="101"/>
                    </a:cubicBezTo>
                    <a:cubicBezTo>
                      <a:pt x="114" y="101"/>
                      <a:pt x="114" y="100"/>
                      <a:pt x="115" y="100"/>
                    </a:cubicBezTo>
                    <a:cubicBezTo>
                      <a:pt x="115" y="100"/>
                      <a:pt x="115" y="100"/>
                      <a:pt x="116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40" y="99"/>
                      <a:pt x="140" y="99"/>
                      <a:pt x="141" y="99"/>
                    </a:cubicBezTo>
                    <a:cubicBezTo>
                      <a:pt x="141" y="100"/>
                      <a:pt x="142" y="100"/>
                      <a:pt x="142" y="100"/>
                    </a:cubicBezTo>
                    <a:cubicBezTo>
                      <a:pt x="143" y="100"/>
                      <a:pt x="143" y="101"/>
                      <a:pt x="143" y="101"/>
                    </a:cubicBezTo>
                    <a:cubicBezTo>
                      <a:pt x="143" y="101"/>
                      <a:pt x="143" y="102"/>
                      <a:pt x="143" y="102"/>
                    </a:cubicBezTo>
                    <a:lnTo>
                      <a:pt x="144" y="110"/>
                    </a:lnTo>
                    <a:close/>
                    <a:moveTo>
                      <a:pt x="97" y="111"/>
                    </a:moveTo>
                    <a:cubicBezTo>
                      <a:pt x="97" y="112"/>
                      <a:pt x="97" y="112"/>
                      <a:pt x="96" y="112"/>
                    </a:cubicBezTo>
                    <a:cubicBezTo>
                      <a:pt x="96" y="113"/>
                      <a:pt x="95" y="113"/>
                      <a:pt x="95" y="113"/>
                    </a:cubicBezTo>
                    <a:cubicBezTo>
                      <a:pt x="94" y="113"/>
                      <a:pt x="94" y="113"/>
                      <a:pt x="93" y="113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1" y="113"/>
                      <a:pt x="70" y="113"/>
                      <a:pt x="70" y="113"/>
                    </a:cubicBezTo>
                    <a:cubicBezTo>
                      <a:pt x="69" y="113"/>
                      <a:pt x="69" y="113"/>
                      <a:pt x="68" y="112"/>
                    </a:cubicBezTo>
                    <a:cubicBezTo>
                      <a:pt x="68" y="112"/>
                      <a:pt x="68" y="112"/>
                      <a:pt x="67" y="111"/>
                    </a:cubicBezTo>
                    <a:cubicBezTo>
                      <a:pt x="67" y="111"/>
                      <a:pt x="67" y="110"/>
                      <a:pt x="67" y="110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8" y="101"/>
                      <a:pt x="68" y="101"/>
                    </a:cubicBezTo>
                    <a:cubicBezTo>
                      <a:pt x="68" y="101"/>
                      <a:pt x="69" y="100"/>
                      <a:pt x="69" y="100"/>
                    </a:cubicBezTo>
                    <a:cubicBezTo>
                      <a:pt x="69" y="100"/>
                      <a:pt x="70" y="100"/>
                      <a:pt x="70" y="99"/>
                    </a:cubicBezTo>
                    <a:cubicBezTo>
                      <a:pt x="71" y="99"/>
                      <a:pt x="71" y="99"/>
                      <a:pt x="72" y="99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4" y="99"/>
                      <a:pt x="95" y="99"/>
                      <a:pt x="95" y="99"/>
                    </a:cubicBezTo>
                    <a:cubicBezTo>
                      <a:pt x="96" y="100"/>
                      <a:pt x="96" y="100"/>
                      <a:pt x="97" y="100"/>
                    </a:cubicBezTo>
                    <a:cubicBezTo>
                      <a:pt x="97" y="100"/>
                      <a:pt x="97" y="101"/>
                      <a:pt x="97" y="101"/>
                    </a:cubicBezTo>
                    <a:cubicBezTo>
                      <a:pt x="98" y="101"/>
                      <a:pt x="98" y="102"/>
                      <a:pt x="98" y="102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10"/>
                      <a:pt x="97" y="111"/>
                      <a:pt x="97" y="111"/>
                    </a:cubicBezTo>
                    <a:close/>
                    <a:moveTo>
                      <a:pt x="69" y="75"/>
                    </a:moveTo>
                    <a:cubicBezTo>
                      <a:pt x="69" y="75"/>
                      <a:pt x="70" y="75"/>
                      <a:pt x="70" y="74"/>
                    </a:cubicBezTo>
                    <a:cubicBezTo>
                      <a:pt x="70" y="74"/>
                      <a:pt x="70" y="74"/>
                      <a:pt x="71" y="73"/>
                    </a:cubicBezTo>
                    <a:cubicBezTo>
                      <a:pt x="71" y="73"/>
                      <a:pt x="72" y="73"/>
                      <a:pt x="72" y="73"/>
                    </a:cubicBezTo>
                    <a:cubicBezTo>
                      <a:pt x="73" y="73"/>
                      <a:pt x="73" y="73"/>
                      <a:pt x="74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6" y="73"/>
                      <a:pt x="96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4"/>
                      <a:pt x="98" y="84"/>
                    </a:cubicBezTo>
                    <a:cubicBezTo>
                      <a:pt x="98" y="84"/>
                      <a:pt x="97" y="85"/>
                      <a:pt x="97" y="85"/>
                    </a:cubicBezTo>
                    <a:cubicBezTo>
                      <a:pt x="97" y="85"/>
                      <a:pt x="96" y="85"/>
                      <a:pt x="96" y="85"/>
                    </a:cubicBezTo>
                    <a:cubicBezTo>
                      <a:pt x="95" y="86"/>
                      <a:pt x="95" y="86"/>
                      <a:pt x="94" y="86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2" y="86"/>
                      <a:pt x="72" y="86"/>
                      <a:pt x="71" y="85"/>
                    </a:cubicBezTo>
                    <a:cubicBezTo>
                      <a:pt x="71" y="85"/>
                      <a:pt x="70" y="85"/>
                      <a:pt x="70" y="85"/>
                    </a:cubicBezTo>
                    <a:cubicBezTo>
                      <a:pt x="70" y="85"/>
                      <a:pt x="69" y="84"/>
                      <a:pt x="69" y="84"/>
                    </a:cubicBezTo>
                    <a:cubicBezTo>
                      <a:pt x="69" y="84"/>
                      <a:pt x="69" y="83"/>
                      <a:pt x="69" y="83"/>
                    </a:cubicBezTo>
                    <a:lnTo>
                      <a:pt x="69" y="75"/>
                    </a:lnTo>
                    <a:close/>
                    <a:moveTo>
                      <a:pt x="140" y="73"/>
                    </a:moveTo>
                    <a:cubicBezTo>
                      <a:pt x="141" y="73"/>
                      <a:pt x="141" y="73"/>
                      <a:pt x="142" y="73"/>
                    </a:cubicBezTo>
                    <a:cubicBezTo>
                      <a:pt x="142" y="74"/>
                      <a:pt x="142" y="74"/>
                      <a:pt x="143" y="74"/>
                    </a:cubicBezTo>
                    <a:cubicBezTo>
                      <a:pt x="143" y="75"/>
                      <a:pt x="143" y="75"/>
                      <a:pt x="143" y="75"/>
                    </a:cubicBezTo>
                    <a:cubicBezTo>
                      <a:pt x="143" y="83"/>
                      <a:pt x="143" y="83"/>
                      <a:pt x="143" y="83"/>
                    </a:cubicBezTo>
                    <a:cubicBezTo>
                      <a:pt x="143" y="83"/>
                      <a:pt x="143" y="84"/>
                      <a:pt x="143" y="84"/>
                    </a:cubicBezTo>
                    <a:cubicBezTo>
                      <a:pt x="143" y="84"/>
                      <a:pt x="142" y="85"/>
                      <a:pt x="142" y="85"/>
                    </a:cubicBezTo>
                    <a:cubicBezTo>
                      <a:pt x="142" y="85"/>
                      <a:pt x="141" y="85"/>
                      <a:pt x="141" y="85"/>
                    </a:cubicBezTo>
                    <a:cubicBezTo>
                      <a:pt x="140" y="86"/>
                      <a:pt x="140" y="86"/>
                      <a:pt x="139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7" y="86"/>
                      <a:pt x="117" y="86"/>
                      <a:pt x="116" y="85"/>
                    </a:cubicBezTo>
                    <a:cubicBezTo>
                      <a:pt x="116" y="85"/>
                      <a:pt x="115" y="85"/>
                      <a:pt x="115" y="85"/>
                    </a:cubicBezTo>
                    <a:cubicBezTo>
                      <a:pt x="114" y="85"/>
                      <a:pt x="114" y="84"/>
                      <a:pt x="114" y="84"/>
                    </a:cubicBezTo>
                    <a:cubicBezTo>
                      <a:pt x="114" y="84"/>
                      <a:pt x="114" y="83"/>
                      <a:pt x="114" y="83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4"/>
                    </a:cubicBezTo>
                    <a:cubicBezTo>
                      <a:pt x="114" y="74"/>
                      <a:pt x="115" y="74"/>
                      <a:pt x="115" y="73"/>
                    </a:cubicBezTo>
                    <a:cubicBezTo>
                      <a:pt x="115" y="73"/>
                      <a:pt x="116" y="73"/>
                      <a:pt x="116" y="73"/>
                    </a:cubicBezTo>
                    <a:cubicBezTo>
                      <a:pt x="117" y="73"/>
                      <a:pt x="117" y="73"/>
                      <a:pt x="118" y="73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39" y="73"/>
                      <a:pt x="140" y="73"/>
                      <a:pt x="140" y="73"/>
                    </a:cubicBezTo>
                    <a:close/>
                    <a:moveTo>
                      <a:pt x="188" y="84"/>
                    </a:moveTo>
                    <a:cubicBezTo>
                      <a:pt x="187" y="84"/>
                      <a:pt x="187" y="85"/>
                      <a:pt x="187" y="85"/>
                    </a:cubicBezTo>
                    <a:cubicBezTo>
                      <a:pt x="186" y="85"/>
                      <a:pt x="186" y="85"/>
                      <a:pt x="186" y="85"/>
                    </a:cubicBezTo>
                    <a:cubicBezTo>
                      <a:pt x="185" y="86"/>
                      <a:pt x="184" y="86"/>
                      <a:pt x="184" y="86"/>
                    </a:cubicBezTo>
                    <a:cubicBezTo>
                      <a:pt x="163" y="86"/>
                      <a:pt x="163" y="86"/>
                      <a:pt x="163" y="86"/>
                    </a:cubicBezTo>
                    <a:cubicBezTo>
                      <a:pt x="162" y="86"/>
                      <a:pt x="162" y="86"/>
                      <a:pt x="161" y="85"/>
                    </a:cubicBezTo>
                    <a:cubicBezTo>
                      <a:pt x="161" y="85"/>
                      <a:pt x="160" y="85"/>
                      <a:pt x="160" y="85"/>
                    </a:cubicBezTo>
                    <a:cubicBezTo>
                      <a:pt x="159" y="85"/>
                      <a:pt x="159" y="84"/>
                      <a:pt x="159" y="84"/>
                    </a:cubicBezTo>
                    <a:cubicBezTo>
                      <a:pt x="159" y="84"/>
                      <a:pt x="158" y="83"/>
                      <a:pt x="158" y="83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5"/>
                      <a:pt x="158" y="75"/>
                      <a:pt x="158" y="74"/>
                    </a:cubicBezTo>
                    <a:cubicBezTo>
                      <a:pt x="159" y="74"/>
                      <a:pt x="159" y="74"/>
                      <a:pt x="159" y="73"/>
                    </a:cubicBezTo>
                    <a:cubicBezTo>
                      <a:pt x="160" y="73"/>
                      <a:pt x="160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5" y="73"/>
                    </a:cubicBezTo>
                    <a:cubicBezTo>
                      <a:pt x="185" y="73"/>
                      <a:pt x="186" y="73"/>
                      <a:pt x="186" y="73"/>
                    </a:cubicBezTo>
                    <a:cubicBezTo>
                      <a:pt x="186" y="74"/>
                      <a:pt x="187" y="74"/>
                      <a:pt x="187" y="74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4"/>
                      <a:pt x="188" y="84"/>
                    </a:cubicBezTo>
                    <a:close/>
                    <a:moveTo>
                      <a:pt x="69" y="142"/>
                    </a:moveTo>
                    <a:cubicBezTo>
                      <a:pt x="69" y="142"/>
                      <a:pt x="68" y="142"/>
                      <a:pt x="68" y="142"/>
                    </a:cubicBezTo>
                    <a:cubicBezTo>
                      <a:pt x="67" y="142"/>
                      <a:pt x="67" y="142"/>
                      <a:pt x="66" y="141"/>
                    </a:cubicBezTo>
                    <a:cubicBezTo>
                      <a:pt x="66" y="141"/>
                      <a:pt x="66" y="141"/>
                      <a:pt x="65" y="140"/>
                    </a:cubicBezTo>
                    <a:cubicBezTo>
                      <a:pt x="65" y="140"/>
                      <a:pt x="65" y="139"/>
                      <a:pt x="65" y="139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6" y="129"/>
                      <a:pt x="67" y="129"/>
                      <a:pt x="67" y="128"/>
                    </a:cubicBezTo>
                    <a:cubicBezTo>
                      <a:pt x="68" y="128"/>
                      <a:pt x="68" y="128"/>
                      <a:pt x="69" y="128"/>
                    </a:cubicBezTo>
                    <a:cubicBezTo>
                      <a:pt x="69" y="128"/>
                      <a:pt x="70" y="127"/>
                      <a:pt x="7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27"/>
                      <a:pt x="94" y="128"/>
                      <a:pt x="94" y="128"/>
                    </a:cubicBezTo>
                    <a:cubicBezTo>
                      <a:pt x="95" y="128"/>
                      <a:pt x="95" y="128"/>
                      <a:pt x="96" y="128"/>
                    </a:cubicBezTo>
                    <a:cubicBezTo>
                      <a:pt x="96" y="129"/>
                      <a:pt x="96" y="129"/>
                      <a:pt x="96" y="130"/>
                    </a:cubicBezTo>
                    <a:cubicBezTo>
                      <a:pt x="97" y="130"/>
                      <a:pt x="97" y="130"/>
                      <a:pt x="97" y="131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6" y="139"/>
                      <a:pt x="96" y="140"/>
                      <a:pt x="96" y="140"/>
                    </a:cubicBezTo>
                    <a:cubicBezTo>
                      <a:pt x="96" y="141"/>
                      <a:pt x="96" y="141"/>
                      <a:pt x="95" y="141"/>
                    </a:cubicBezTo>
                    <a:cubicBezTo>
                      <a:pt x="95" y="142"/>
                      <a:pt x="94" y="142"/>
                      <a:pt x="94" y="142"/>
                    </a:cubicBezTo>
                    <a:cubicBezTo>
                      <a:pt x="93" y="142"/>
                      <a:pt x="93" y="142"/>
                      <a:pt x="92" y="142"/>
                    </a:cubicBezTo>
                    <a:lnTo>
                      <a:pt x="69" y="142"/>
                    </a:lnTo>
                    <a:close/>
                    <a:moveTo>
                      <a:pt x="117" y="142"/>
                    </a:moveTo>
                    <a:cubicBezTo>
                      <a:pt x="116" y="142"/>
                      <a:pt x="116" y="142"/>
                      <a:pt x="115" y="142"/>
                    </a:cubicBezTo>
                    <a:cubicBezTo>
                      <a:pt x="115" y="142"/>
                      <a:pt x="114" y="142"/>
                      <a:pt x="114" y="141"/>
                    </a:cubicBezTo>
                    <a:cubicBezTo>
                      <a:pt x="114" y="141"/>
                      <a:pt x="113" y="141"/>
                      <a:pt x="113" y="140"/>
                    </a:cubicBezTo>
                    <a:cubicBezTo>
                      <a:pt x="113" y="140"/>
                      <a:pt x="113" y="139"/>
                      <a:pt x="113" y="139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3" y="130"/>
                      <a:pt x="113" y="130"/>
                      <a:pt x="113" y="130"/>
                    </a:cubicBezTo>
                    <a:cubicBezTo>
                      <a:pt x="113" y="129"/>
                      <a:pt x="114" y="129"/>
                      <a:pt x="114" y="128"/>
                    </a:cubicBezTo>
                    <a:cubicBezTo>
                      <a:pt x="115" y="128"/>
                      <a:pt x="115" y="128"/>
                      <a:pt x="116" y="128"/>
                    </a:cubicBezTo>
                    <a:cubicBezTo>
                      <a:pt x="116" y="128"/>
                      <a:pt x="117" y="127"/>
                      <a:pt x="117" y="127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0" y="127"/>
                      <a:pt x="141" y="128"/>
                      <a:pt x="141" y="128"/>
                    </a:cubicBezTo>
                    <a:cubicBezTo>
                      <a:pt x="142" y="128"/>
                      <a:pt x="142" y="128"/>
                      <a:pt x="143" y="128"/>
                    </a:cubicBezTo>
                    <a:cubicBezTo>
                      <a:pt x="143" y="129"/>
                      <a:pt x="143" y="129"/>
                      <a:pt x="144" y="130"/>
                    </a:cubicBezTo>
                    <a:cubicBezTo>
                      <a:pt x="144" y="130"/>
                      <a:pt x="144" y="130"/>
                      <a:pt x="144" y="131"/>
                    </a:cubicBezTo>
                    <a:cubicBezTo>
                      <a:pt x="144" y="139"/>
                      <a:pt x="144" y="139"/>
                      <a:pt x="144" y="139"/>
                    </a:cubicBezTo>
                    <a:cubicBezTo>
                      <a:pt x="144" y="139"/>
                      <a:pt x="144" y="140"/>
                      <a:pt x="144" y="140"/>
                    </a:cubicBezTo>
                    <a:cubicBezTo>
                      <a:pt x="143" y="141"/>
                      <a:pt x="143" y="141"/>
                      <a:pt x="143" y="141"/>
                    </a:cubicBezTo>
                    <a:cubicBezTo>
                      <a:pt x="142" y="142"/>
                      <a:pt x="142" y="142"/>
                      <a:pt x="141" y="142"/>
                    </a:cubicBezTo>
                    <a:cubicBezTo>
                      <a:pt x="141" y="142"/>
                      <a:pt x="140" y="142"/>
                      <a:pt x="140" y="142"/>
                    </a:cubicBezTo>
                    <a:lnTo>
                      <a:pt x="117" y="142"/>
                    </a:lnTo>
                    <a:close/>
                    <a:moveTo>
                      <a:pt x="165" y="142"/>
                    </a:moveTo>
                    <a:cubicBezTo>
                      <a:pt x="164" y="142"/>
                      <a:pt x="164" y="142"/>
                      <a:pt x="163" y="142"/>
                    </a:cubicBezTo>
                    <a:cubicBezTo>
                      <a:pt x="163" y="142"/>
                      <a:pt x="162" y="142"/>
                      <a:pt x="162" y="141"/>
                    </a:cubicBezTo>
                    <a:cubicBezTo>
                      <a:pt x="161" y="141"/>
                      <a:pt x="161" y="141"/>
                      <a:pt x="161" y="140"/>
                    </a:cubicBezTo>
                    <a:cubicBezTo>
                      <a:pt x="160" y="140"/>
                      <a:pt x="160" y="139"/>
                      <a:pt x="160" y="139"/>
                    </a:cubicBezTo>
                    <a:cubicBezTo>
                      <a:pt x="160" y="131"/>
                      <a:pt x="160" y="131"/>
                      <a:pt x="160" y="131"/>
                    </a:cubicBez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1" y="129"/>
                      <a:pt x="161" y="129"/>
                      <a:pt x="161" y="128"/>
                    </a:cubicBezTo>
                    <a:cubicBezTo>
                      <a:pt x="162" y="128"/>
                      <a:pt x="162" y="128"/>
                      <a:pt x="163" y="128"/>
                    </a:cubicBezTo>
                    <a:cubicBezTo>
                      <a:pt x="163" y="128"/>
                      <a:pt x="164" y="127"/>
                      <a:pt x="164" y="127"/>
                    </a:cubicBezTo>
                    <a:cubicBezTo>
                      <a:pt x="186" y="127"/>
                      <a:pt x="186" y="127"/>
                      <a:pt x="186" y="127"/>
                    </a:cubicBezTo>
                    <a:cubicBezTo>
                      <a:pt x="187" y="127"/>
                      <a:pt x="188" y="128"/>
                      <a:pt x="188" y="128"/>
                    </a:cubicBezTo>
                    <a:cubicBezTo>
                      <a:pt x="189" y="128"/>
                      <a:pt x="189" y="128"/>
                      <a:pt x="190" y="128"/>
                    </a:cubicBezTo>
                    <a:cubicBezTo>
                      <a:pt x="190" y="129"/>
                      <a:pt x="190" y="129"/>
                      <a:pt x="191" y="130"/>
                    </a:cubicBezTo>
                    <a:cubicBezTo>
                      <a:pt x="191" y="130"/>
                      <a:pt x="191" y="130"/>
                      <a:pt x="191" y="131"/>
                    </a:cubicBezTo>
                    <a:cubicBezTo>
                      <a:pt x="191" y="132"/>
                      <a:pt x="191" y="132"/>
                      <a:pt x="191" y="132"/>
                    </a:cubicBezTo>
                    <a:cubicBezTo>
                      <a:pt x="192" y="139"/>
                      <a:pt x="192" y="139"/>
                      <a:pt x="192" y="139"/>
                    </a:cubicBezTo>
                    <a:cubicBezTo>
                      <a:pt x="192" y="139"/>
                      <a:pt x="191" y="140"/>
                      <a:pt x="191" y="140"/>
                    </a:cubicBezTo>
                    <a:cubicBezTo>
                      <a:pt x="191" y="141"/>
                      <a:pt x="191" y="141"/>
                      <a:pt x="190" y="141"/>
                    </a:cubicBezTo>
                    <a:cubicBezTo>
                      <a:pt x="190" y="142"/>
                      <a:pt x="190" y="142"/>
                      <a:pt x="189" y="142"/>
                    </a:cubicBezTo>
                    <a:cubicBezTo>
                      <a:pt x="189" y="142"/>
                      <a:pt x="188" y="142"/>
                      <a:pt x="187" y="142"/>
                    </a:cubicBezTo>
                    <a:lnTo>
                      <a:pt x="165" y="1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" name="组合 20"/>
          <p:cNvGrpSpPr/>
          <p:nvPr/>
        </p:nvGrpSpPr>
        <p:grpSpPr bwMode="auto">
          <a:xfrm>
            <a:off x="8402638" y="4258352"/>
            <a:ext cx="938212" cy="938213"/>
            <a:chOff x="7140152" y="3903013"/>
            <a:chExt cx="1250066" cy="1250066"/>
          </a:xfrm>
        </p:grpSpPr>
        <p:sp>
          <p:nvSpPr>
            <p:cNvPr id="16" name="椭圆 15"/>
            <p:cNvSpPr/>
            <p:nvPr/>
          </p:nvSpPr>
          <p:spPr>
            <a:xfrm>
              <a:off x="7140152" y="3903013"/>
              <a:ext cx="1250066" cy="1250066"/>
            </a:xfrm>
            <a:prstGeom prst="ellipse">
              <a:avLst/>
            </a:prstGeom>
            <a:solidFill>
              <a:srgbClr val="FCCB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7" name="组合 22"/>
            <p:cNvGrpSpPr/>
            <p:nvPr/>
          </p:nvGrpSpPr>
          <p:grpSpPr>
            <a:xfrm>
              <a:off x="7394667" y="4304851"/>
              <a:ext cx="691673" cy="556516"/>
              <a:chOff x="3836988" y="3163888"/>
              <a:chExt cx="276225" cy="222249"/>
            </a:xfrm>
            <a:solidFill>
              <a:schemeClr val="bg1"/>
            </a:solidFill>
          </p:grpSpPr>
          <p:sp>
            <p:nvSpPr>
              <p:cNvPr id="18" name="Oval 298"/>
              <p:cNvSpPr>
                <a:spLocks noChangeArrowheads="1"/>
              </p:cNvSpPr>
              <p:nvPr/>
            </p:nvSpPr>
            <p:spPr bwMode="auto">
              <a:xfrm>
                <a:off x="3944938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Oval 299"/>
              <p:cNvSpPr>
                <a:spLocks noChangeArrowheads="1"/>
              </p:cNvSpPr>
              <p:nvPr/>
            </p:nvSpPr>
            <p:spPr bwMode="auto">
              <a:xfrm>
                <a:off x="4038601" y="3346450"/>
                <a:ext cx="39688" cy="3968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300"/>
              <p:cNvSpPr/>
              <p:nvPr/>
            </p:nvSpPr>
            <p:spPr bwMode="auto">
              <a:xfrm>
                <a:off x="3836988" y="3163888"/>
                <a:ext cx="254000" cy="166687"/>
              </a:xfrm>
              <a:custGeom>
                <a:avLst/>
                <a:gdLst>
                  <a:gd name="T0" fmla="*/ 256 w 266"/>
                  <a:gd name="T1" fmla="*/ 153 h 174"/>
                  <a:gd name="T2" fmla="*/ 113 w 266"/>
                  <a:gd name="T3" fmla="*/ 153 h 174"/>
                  <a:gd name="T4" fmla="*/ 64 w 266"/>
                  <a:gd name="T5" fmla="*/ 7 h 174"/>
                  <a:gd name="T6" fmla="*/ 54 w 266"/>
                  <a:gd name="T7" fmla="*/ 0 h 174"/>
                  <a:gd name="T8" fmla="*/ 11 w 266"/>
                  <a:gd name="T9" fmla="*/ 0 h 174"/>
                  <a:gd name="T10" fmla="*/ 0 w 266"/>
                  <a:gd name="T11" fmla="*/ 10 h 174"/>
                  <a:gd name="T12" fmla="*/ 11 w 266"/>
                  <a:gd name="T13" fmla="*/ 21 h 174"/>
                  <a:gd name="T14" fmla="*/ 47 w 266"/>
                  <a:gd name="T15" fmla="*/ 21 h 174"/>
                  <a:gd name="T16" fmla="*/ 96 w 266"/>
                  <a:gd name="T17" fmla="*/ 167 h 174"/>
                  <a:gd name="T18" fmla="*/ 106 w 266"/>
                  <a:gd name="T19" fmla="*/ 174 h 174"/>
                  <a:gd name="T20" fmla="*/ 256 w 266"/>
                  <a:gd name="T21" fmla="*/ 174 h 174"/>
                  <a:gd name="T22" fmla="*/ 266 w 266"/>
                  <a:gd name="T23" fmla="*/ 164 h 174"/>
                  <a:gd name="T24" fmla="*/ 256 w 266"/>
                  <a:gd name="T25" fmla="*/ 15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174">
                    <a:moveTo>
                      <a:pt x="256" y="153"/>
                    </a:moveTo>
                    <a:cubicBezTo>
                      <a:pt x="113" y="153"/>
                      <a:pt x="113" y="153"/>
                      <a:pt x="113" y="15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3"/>
                      <a:pt x="59" y="0"/>
                      <a:pt x="5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71"/>
                      <a:pt x="101" y="174"/>
                      <a:pt x="106" y="174"/>
                    </a:cubicBezTo>
                    <a:cubicBezTo>
                      <a:pt x="256" y="174"/>
                      <a:pt x="256" y="174"/>
                      <a:pt x="256" y="174"/>
                    </a:cubicBezTo>
                    <a:cubicBezTo>
                      <a:pt x="262" y="174"/>
                      <a:pt x="266" y="169"/>
                      <a:pt x="266" y="164"/>
                    </a:cubicBezTo>
                    <a:cubicBezTo>
                      <a:pt x="266" y="158"/>
                      <a:pt x="262" y="153"/>
                      <a:pt x="256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301"/>
              <p:cNvSpPr>
                <a:spLocks noEditPoints="1"/>
              </p:cNvSpPr>
              <p:nvPr/>
            </p:nvSpPr>
            <p:spPr bwMode="auto">
              <a:xfrm>
                <a:off x="3925888" y="3187700"/>
                <a:ext cx="187325" cy="106362"/>
              </a:xfrm>
              <a:custGeom>
                <a:avLst/>
                <a:gdLst>
                  <a:gd name="T0" fmla="*/ 185 w 195"/>
                  <a:gd name="T1" fmla="*/ 16 h 111"/>
                  <a:gd name="T2" fmla="*/ 9 w 195"/>
                  <a:gd name="T3" fmla="*/ 0 h 111"/>
                  <a:gd name="T4" fmla="*/ 1 w 195"/>
                  <a:gd name="T5" fmla="*/ 9 h 111"/>
                  <a:gd name="T6" fmla="*/ 32 w 195"/>
                  <a:gd name="T7" fmla="*/ 101 h 111"/>
                  <a:gd name="T8" fmla="*/ 46 w 195"/>
                  <a:gd name="T9" fmla="*/ 111 h 111"/>
                  <a:gd name="T10" fmla="*/ 175 w 195"/>
                  <a:gd name="T11" fmla="*/ 111 h 111"/>
                  <a:gd name="T12" fmla="*/ 187 w 195"/>
                  <a:gd name="T13" fmla="*/ 100 h 111"/>
                  <a:gd name="T14" fmla="*/ 195 w 195"/>
                  <a:gd name="T15" fmla="*/ 27 h 111"/>
                  <a:gd name="T16" fmla="*/ 185 w 195"/>
                  <a:gd name="T17" fmla="*/ 16 h 111"/>
                  <a:gd name="T18" fmla="*/ 96 w 195"/>
                  <a:gd name="T19" fmla="*/ 76 h 111"/>
                  <a:gd name="T20" fmla="*/ 59 w 195"/>
                  <a:gd name="T21" fmla="*/ 76 h 111"/>
                  <a:gd name="T22" fmla="*/ 54 w 195"/>
                  <a:gd name="T23" fmla="*/ 73 h 111"/>
                  <a:gd name="T24" fmla="*/ 43 w 195"/>
                  <a:gd name="T25" fmla="*/ 41 h 111"/>
                  <a:gd name="T26" fmla="*/ 46 w 195"/>
                  <a:gd name="T27" fmla="*/ 38 h 111"/>
                  <a:gd name="T28" fmla="*/ 86 w 195"/>
                  <a:gd name="T29" fmla="*/ 41 h 111"/>
                  <a:gd name="T30" fmla="*/ 90 w 195"/>
                  <a:gd name="T31" fmla="*/ 45 h 111"/>
                  <a:gd name="T32" fmla="*/ 99 w 195"/>
                  <a:gd name="T33" fmla="*/ 73 h 111"/>
                  <a:gd name="T34" fmla="*/ 96 w 195"/>
                  <a:gd name="T35" fmla="*/ 76 h 111"/>
                  <a:gd name="T36" fmla="*/ 162 w 195"/>
                  <a:gd name="T37" fmla="*/ 73 h 111"/>
                  <a:gd name="T38" fmla="*/ 158 w 195"/>
                  <a:gd name="T39" fmla="*/ 76 h 111"/>
                  <a:gd name="T40" fmla="*/ 135 w 195"/>
                  <a:gd name="T41" fmla="*/ 76 h 111"/>
                  <a:gd name="T42" fmla="*/ 131 w 195"/>
                  <a:gd name="T43" fmla="*/ 73 h 111"/>
                  <a:gd name="T44" fmla="*/ 122 w 195"/>
                  <a:gd name="T45" fmla="*/ 48 h 111"/>
                  <a:gd name="T46" fmla="*/ 125 w 195"/>
                  <a:gd name="T47" fmla="*/ 45 h 111"/>
                  <a:gd name="T48" fmla="*/ 161 w 195"/>
                  <a:gd name="T49" fmla="*/ 48 h 111"/>
                  <a:gd name="T50" fmla="*/ 164 w 195"/>
                  <a:gd name="T51" fmla="*/ 51 h 111"/>
                  <a:gd name="T52" fmla="*/ 162 w 195"/>
                  <a:gd name="T53" fmla="*/ 7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5" h="111">
                    <a:moveTo>
                      <a:pt x="185" y="1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4"/>
                      <a:pt x="1" y="9"/>
                    </a:cubicBezTo>
                    <a:cubicBezTo>
                      <a:pt x="32" y="101"/>
                      <a:pt x="32" y="101"/>
                      <a:pt x="32" y="101"/>
                    </a:cubicBezTo>
                    <a:cubicBezTo>
                      <a:pt x="34" y="106"/>
                      <a:pt x="40" y="111"/>
                      <a:pt x="46" y="111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81" y="111"/>
                      <a:pt x="186" y="106"/>
                      <a:pt x="187" y="100"/>
                    </a:cubicBezTo>
                    <a:cubicBezTo>
                      <a:pt x="195" y="27"/>
                      <a:pt x="195" y="27"/>
                      <a:pt x="195" y="27"/>
                    </a:cubicBezTo>
                    <a:cubicBezTo>
                      <a:pt x="195" y="21"/>
                      <a:pt x="191" y="16"/>
                      <a:pt x="185" y="16"/>
                    </a:cubicBezTo>
                    <a:close/>
                    <a:moveTo>
                      <a:pt x="96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7" y="76"/>
                      <a:pt x="55" y="75"/>
                      <a:pt x="54" y="73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9"/>
                      <a:pt x="44" y="38"/>
                      <a:pt x="46" y="38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2"/>
                      <a:pt x="90" y="43"/>
                      <a:pt x="90" y="45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5"/>
                      <a:pt x="98" y="76"/>
                      <a:pt x="96" y="76"/>
                    </a:cubicBezTo>
                    <a:close/>
                    <a:moveTo>
                      <a:pt x="162" y="73"/>
                    </a:moveTo>
                    <a:cubicBezTo>
                      <a:pt x="161" y="75"/>
                      <a:pt x="160" y="76"/>
                      <a:pt x="158" y="76"/>
                    </a:cubicBezTo>
                    <a:cubicBezTo>
                      <a:pt x="135" y="76"/>
                      <a:pt x="135" y="76"/>
                      <a:pt x="135" y="76"/>
                    </a:cubicBezTo>
                    <a:cubicBezTo>
                      <a:pt x="133" y="76"/>
                      <a:pt x="131" y="75"/>
                      <a:pt x="131" y="73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6"/>
                      <a:pt x="123" y="45"/>
                      <a:pt x="125" y="45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3" y="48"/>
                      <a:pt x="164" y="50"/>
                      <a:pt x="164" y="51"/>
                    </a:cubicBezTo>
                    <a:lnTo>
                      <a:pt x="162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" name="组合 27"/>
          <p:cNvGrpSpPr/>
          <p:nvPr/>
        </p:nvGrpSpPr>
        <p:grpSpPr bwMode="auto">
          <a:xfrm>
            <a:off x="9486901" y="4258352"/>
            <a:ext cx="938213" cy="938213"/>
            <a:chOff x="8586074" y="3903013"/>
            <a:chExt cx="1250066" cy="1250066"/>
          </a:xfrm>
        </p:grpSpPr>
        <p:sp>
          <p:nvSpPr>
            <p:cNvPr id="23" name="椭圆 22"/>
            <p:cNvSpPr/>
            <p:nvPr/>
          </p:nvSpPr>
          <p:spPr>
            <a:xfrm>
              <a:off x="8586074" y="3903013"/>
              <a:ext cx="1250066" cy="1250066"/>
            </a:xfrm>
            <a:prstGeom prst="ellipse">
              <a:avLst/>
            </a:prstGeom>
            <a:solidFill>
              <a:srgbClr val="3ABFA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Freeform 325"/>
            <p:cNvSpPr/>
            <p:nvPr/>
          </p:nvSpPr>
          <p:spPr bwMode="auto">
            <a:xfrm>
              <a:off x="8979496" y="4249901"/>
              <a:ext cx="490719" cy="471684"/>
            </a:xfrm>
            <a:custGeom>
              <a:avLst/>
              <a:gdLst>
                <a:gd name="T0" fmla="*/ 249 w 287"/>
                <a:gd name="T1" fmla="*/ 222 h 277"/>
                <a:gd name="T2" fmla="*/ 182 w 287"/>
                <a:gd name="T3" fmla="*/ 206 h 277"/>
                <a:gd name="T4" fmla="*/ 172 w 287"/>
                <a:gd name="T5" fmla="*/ 176 h 277"/>
                <a:gd name="T6" fmla="*/ 179 w 287"/>
                <a:gd name="T7" fmla="*/ 180 h 277"/>
                <a:gd name="T8" fmla="*/ 185 w 287"/>
                <a:gd name="T9" fmla="*/ 180 h 277"/>
                <a:gd name="T10" fmla="*/ 207 w 287"/>
                <a:gd name="T11" fmla="*/ 177 h 277"/>
                <a:gd name="T12" fmla="*/ 211 w 287"/>
                <a:gd name="T13" fmla="*/ 178 h 277"/>
                <a:gd name="T14" fmla="*/ 215 w 287"/>
                <a:gd name="T15" fmla="*/ 179 h 277"/>
                <a:gd name="T16" fmla="*/ 214 w 287"/>
                <a:gd name="T17" fmla="*/ 175 h 277"/>
                <a:gd name="T18" fmla="*/ 208 w 287"/>
                <a:gd name="T19" fmla="*/ 160 h 277"/>
                <a:gd name="T20" fmla="*/ 218 w 287"/>
                <a:gd name="T21" fmla="*/ 154 h 277"/>
                <a:gd name="T22" fmla="*/ 228 w 287"/>
                <a:gd name="T23" fmla="*/ 152 h 277"/>
                <a:gd name="T24" fmla="*/ 200 w 287"/>
                <a:gd name="T25" fmla="*/ 13 h 277"/>
                <a:gd name="T26" fmla="*/ 166 w 287"/>
                <a:gd name="T27" fmla="*/ 0 h 277"/>
                <a:gd name="T28" fmla="*/ 143 w 287"/>
                <a:gd name="T29" fmla="*/ 8 h 277"/>
                <a:gd name="T30" fmla="*/ 121 w 287"/>
                <a:gd name="T31" fmla="*/ 0 h 277"/>
                <a:gd name="T32" fmla="*/ 87 w 287"/>
                <a:gd name="T33" fmla="*/ 13 h 277"/>
                <a:gd name="T34" fmla="*/ 55 w 287"/>
                <a:gd name="T35" fmla="*/ 151 h 277"/>
                <a:gd name="T36" fmla="*/ 63 w 287"/>
                <a:gd name="T37" fmla="*/ 154 h 277"/>
                <a:gd name="T38" fmla="*/ 77 w 287"/>
                <a:gd name="T39" fmla="*/ 160 h 277"/>
                <a:gd name="T40" fmla="*/ 72 w 287"/>
                <a:gd name="T41" fmla="*/ 178 h 277"/>
                <a:gd name="T42" fmla="*/ 72 w 287"/>
                <a:gd name="T43" fmla="*/ 179 h 277"/>
                <a:gd name="T44" fmla="*/ 78 w 287"/>
                <a:gd name="T45" fmla="*/ 177 h 277"/>
                <a:gd name="T46" fmla="*/ 80 w 287"/>
                <a:gd name="T47" fmla="*/ 177 h 277"/>
                <a:gd name="T48" fmla="*/ 94 w 287"/>
                <a:gd name="T49" fmla="*/ 180 h 277"/>
                <a:gd name="T50" fmla="*/ 100 w 287"/>
                <a:gd name="T51" fmla="*/ 180 h 277"/>
                <a:gd name="T52" fmla="*/ 115 w 287"/>
                <a:gd name="T53" fmla="*/ 176 h 277"/>
                <a:gd name="T54" fmla="*/ 104 w 287"/>
                <a:gd name="T55" fmla="*/ 206 h 277"/>
                <a:gd name="T56" fmla="*/ 38 w 287"/>
                <a:gd name="T57" fmla="*/ 222 h 277"/>
                <a:gd name="T58" fmla="*/ 0 w 287"/>
                <a:gd name="T59" fmla="*/ 257 h 277"/>
                <a:gd name="T60" fmla="*/ 0 w 287"/>
                <a:gd name="T61" fmla="*/ 277 h 277"/>
                <a:gd name="T62" fmla="*/ 287 w 287"/>
                <a:gd name="T63" fmla="*/ 277 h 277"/>
                <a:gd name="T64" fmla="*/ 287 w 287"/>
                <a:gd name="T65" fmla="*/ 257 h 277"/>
                <a:gd name="T66" fmla="*/ 249 w 287"/>
                <a:gd name="T67" fmla="*/ 22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" h="277">
                  <a:moveTo>
                    <a:pt x="249" y="222"/>
                  </a:moveTo>
                  <a:cubicBezTo>
                    <a:pt x="233" y="214"/>
                    <a:pt x="214" y="211"/>
                    <a:pt x="182" y="206"/>
                  </a:cubicBezTo>
                  <a:cubicBezTo>
                    <a:pt x="180" y="203"/>
                    <a:pt x="176" y="190"/>
                    <a:pt x="172" y="176"/>
                  </a:cubicBezTo>
                  <a:cubicBezTo>
                    <a:pt x="173" y="176"/>
                    <a:pt x="178" y="180"/>
                    <a:pt x="179" y="180"/>
                  </a:cubicBezTo>
                  <a:cubicBezTo>
                    <a:pt x="181" y="180"/>
                    <a:pt x="183" y="180"/>
                    <a:pt x="185" y="180"/>
                  </a:cubicBezTo>
                  <a:cubicBezTo>
                    <a:pt x="186" y="180"/>
                    <a:pt x="201" y="177"/>
                    <a:pt x="207" y="177"/>
                  </a:cubicBezTo>
                  <a:cubicBezTo>
                    <a:pt x="209" y="177"/>
                    <a:pt x="210" y="177"/>
                    <a:pt x="211" y="178"/>
                  </a:cubicBezTo>
                  <a:cubicBezTo>
                    <a:pt x="211" y="178"/>
                    <a:pt x="213" y="179"/>
                    <a:pt x="215" y="179"/>
                  </a:cubicBezTo>
                  <a:cubicBezTo>
                    <a:pt x="214" y="178"/>
                    <a:pt x="214" y="176"/>
                    <a:pt x="214" y="175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0"/>
                    <a:pt x="214" y="152"/>
                    <a:pt x="218" y="154"/>
                  </a:cubicBezTo>
                  <a:cubicBezTo>
                    <a:pt x="222" y="156"/>
                    <a:pt x="228" y="152"/>
                    <a:pt x="228" y="152"/>
                  </a:cubicBezTo>
                  <a:cubicBezTo>
                    <a:pt x="233" y="116"/>
                    <a:pt x="238" y="42"/>
                    <a:pt x="200" y="13"/>
                  </a:cubicBezTo>
                  <a:cubicBezTo>
                    <a:pt x="187" y="4"/>
                    <a:pt x="175" y="0"/>
                    <a:pt x="166" y="0"/>
                  </a:cubicBezTo>
                  <a:cubicBezTo>
                    <a:pt x="156" y="0"/>
                    <a:pt x="149" y="4"/>
                    <a:pt x="143" y="8"/>
                  </a:cubicBezTo>
                  <a:cubicBezTo>
                    <a:pt x="138" y="4"/>
                    <a:pt x="130" y="0"/>
                    <a:pt x="121" y="0"/>
                  </a:cubicBezTo>
                  <a:cubicBezTo>
                    <a:pt x="111" y="0"/>
                    <a:pt x="100" y="4"/>
                    <a:pt x="87" y="13"/>
                  </a:cubicBezTo>
                  <a:cubicBezTo>
                    <a:pt x="50" y="41"/>
                    <a:pt x="52" y="114"/>
                    <a:pt x="55" y="151"/>
                  </a:cubicBezTo>
                  <a:cubicBezTo>
                    <a:pt x="55" y="151"/>
                    <a:pt x="58" y="149"/>
                    <a:pt x="63" y="154"/>
                  </a:cubicBezTo>
                  <a:cubicBezTo>
                    <a:pt x="68" y="159"/>
                    <a:pt x="77" y="160"/>
                    <a:pt x="77" y="160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4" y="179"/>
                    <a:pt x="76" y="178"/>
                    <a:pt x="78" y="177"/>
                  </a:cubicBezTo>
                  <a:cubicBezTo>
                    <a:pt x="79" y="177"/>
                    <a:pt x="79" y="177"/>
                    <a:pt x="80" y="177"/>
                  </a:cubicBezTo>
                  <a:cubicBezTo>
                    <a:pt x="86" y="177"/>
                    <a:pt x="92" y="180"/>
                    <a:pt x="94" y="180"/>
                  </a:cubicBezTo>
                  <a:cubicBezTo>
                    <a:pt x="96" y="180"/>
                    <a:pt x="98" y="180"/>
                    <a:pt x="100" y="180"/>
                  </a:cubicBezTo>
                  <a:cubicBezTo>
                    <a:pt x="103" y="180"/>
                    <a:pt x="113" y="176"/>
                    <a:pt x="115" y="176"/>
                  </a:cubicBezTo>
                  <a:cubicBezTo>
                    <a:pt x="112" y="184"/>
                    <a:pt x="108" y="200"/>
                    <a:pt x="104" y="206"/>
                  </a:cubicBezTo>
                  <a:cubicBezTo>
                    <a:pt x="73" y="211"/>
                    <a:pt x="54" y="214"/>
                    <a:pt x="38" y="222"/>
                  </a:cubicBezTo>
                  <a:cubicBezTo>
                    <a:pt x="0" y="239"/>
                    <a:pt x="0" y="257"/>
                    <a:pt x="0" y="25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287" y="277"/>
                    <a:pt x="287" y="277"/>
                    <a:pt x="287" y="277"/>
                  </a:cubicBezTo>
                  <a:cubicBezTo>
                    <a:pt x="287" y="257"/>
                    <a:pt x="287" y="257"/>
                    <a:pt x="287" y="257"/>
                  </a:cubicBezTo>
                  <a:cubicBezTo>
                    <a:pt x="287" y="257"/>
                    <a:pt x="287" y="239"/>
                    <a:pt x="249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30"/>
          <p:cNvGrpSpPr/>
          <p:nvPr/>
        </p:nvGrpSpPr>
        <p:grpSpPr bwMode="auto">
          <a:xfrm>
            <a:off x="10572751" y="4258352"/>
            <a:ext cx="936625" cy="938213"/>
            <a:chOff x="10031997" y="3903013"/>
            <a:chExt cx="1250066" cy="1250066"/>
          </a:xfrm>
        </p:grpSpPr>
        <p:sp>
          <p:nvSpPr>
            <p:cNvPr id="26" name="椭圆 25"/>
            <p:cNvSpPr/>
            <p:nvPr/>
          </p:nvSpPr>
          <p:spPr>
            <a:xfrm>
              <a:off x="10031997" y="3903013"/>
              <a:ext cx="1250066" cy="1250066"/>
            </a:xfrm>
            <a:prstGeom prst="ellipse">
              <a:avLst/>
            </a:prstGeom>
            <a:solidFill>
              <a:srgbClr val="EC606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7" name="Freeform 493"/>
            <p:cNvSpPr/>
            <p:nvPr/>
          </p:nvSpPr>
          <p:spPr bwMode="auto">
            <a:xfrm>
              <a:off x="10423968" y="4247786"/>
              <a:ext cx="512739" cy="53302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-2952" y="2531152"/>
            <a:ext cx="3257054" cy="2222339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9" name="文本框 39"/>
          <p:cNvSpPr txBox="1">
            <a:spLocks noChangeArrowheads="1"/>
          </p:cNvSpPr>
          <p:nvPr/>
        </p:nvSpPr>
        <p:spPr bwMode="auto">
          <a:xfrm>
            <a:off x="1" y="3058023"/>
            <a:ext cx="3254102" cy="11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" name="文本框 39"/>
          <p:cNvSpPr txBox="1">
            <a:spLocks noChangeArrowheads="1"/>
          </p:cNvSpPr>
          <p:nvPr/>
        </p:nvSpPr>
        <p:spPr bwMode="auto">
          <a:xfrm>
            <a:off x="3414496" y="3037474"/>
            <a:ext cx="28610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>
            <a:fillRect/>
          </a:stretch>
        </p:blipFill>
        <p:spPr>
          <a:xfrm>
            <a:off x="-308946" y="2881519"/>
            <a:ext cx="12470256" cy="3976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43" y="1672046"/>
            <a:ext cx="6023819" cy="2690947"/>
          </a:xfrm>
          <a:prstGeom prst="rect">
            <a:avLst/>
          </a:prstGeom>
        </p:spPr>
      </p:pic>
      <p:pic>
        <p:nvPicPr>
          <p:cNvPr id="4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14" y="3421760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9"/>
          <p:cNvSpPr txBox="1">
            <a:spLocks noChangeArrowheads="1"/>
          </p:cNvSpPr>
          <p:nvPr/>
        </p:nvSpPr>
        <p:spPr bwMode="auto">
          <a:xfrm>
            <a:off x="4148364" y="3528122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32589" y="3496372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0" y="542109"/>
            <a:ext cx="1158099" cy="19740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09"/>
            <a:ext cx="341028" cy="581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  <p:pic>
        <p:nvPicPr>
          <p:cNvPr id="5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47" y="4070949"/>
            <a:ext cx="14716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72" y="3883624"/>
            <a:ext cx="155098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59" y="3307361"/>
            <a:ext cx="126523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34" y="2824761"/>
            <a:ext cx="13874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961897" y="5091711"/>
            <a:ext cx="1295400" cy="1104900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17"/>
          <p:cNvSpPr txBox="1">
            <a:spLocks noChangeArrowheads="1"/>
          </p:cNvSpPr>
          <p:nvPr/>
        </p:nvSpPr>
        <p:spPr bwMode="auto">
          <a:xfrm>
            <a:off x="3020634" y="5190136"/>
            <a:ext cx="47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3398459" y="5237761"/>
            <a:ext cx="882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090484" y="5556849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/>
          <p:nvPr/>
        </p:nvSpPr>
        <p:spPr>
          <a:xfrm>
            <a:off x="3050797" y="5606061"/>
            <a:ext cx="1157287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85909" y="5091711"/>
            <a:ext cx="1295400" cy="1104900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4644647" y="5190136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文本框 23"/>
          <p:cNvSpPr txBox="1">
            <a:spLocks noChangeArrowheads="1"/>
          </p:cNvSpPr>
          <p:nvPr/>
        </p:nvSpPr>
        <p:spPr bwMode="auto">
          <a:xfrm>
            <a:off x="5022472" y="5237761"/>
            <a:ext cx="88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712909" y="5556849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/>
          <p:nvPr/>
        </p:nvSpPr>
        <p:spPr>
          <a:xfrm>
            <a:off x="4673222" y="5606061"/>
            <a:ext cx="1158875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71822" y="5091711"/>
            <a:ext cx="1295400" cy="1104900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27"/>
          <p:cNvSpPr txBox="1">
            <a:spLocks noChangeArrowheads="1"/>
          </p:cNvSpPr>
          <p:nvPr/>
        </p:nvSpPr>
        <p:spPr bwMode="auto">
          <a:xfrm>
            <a:off x="6230559" y="5190136"/>
            <a:ext cx="68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本框 28"/>
          <p:cNvSpPr txBox="1">
            <a:spLocks noChangeArrowheads="1"/>
          </p:cNvSpPr>
          <p:nvPr/>
        </p:nvSpPr>
        <p:spPr bwMode="auto">
          <a:xfrm>
            <a:off x="6608384" y="5237761"/>
            <a:ext cx="882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300409" y="5556849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/>
          <p:nvPr/>
        </p:nvSpPr>
        <p:spPr>
          <a:xfrm>
            <a:off x="6260722" y="5606061"/>
            <a:ext cx="1157287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35509" y="5091711"/>
            <a:ext cx="1295400" cy="1104900"/>
          </a:xfrm>
          <a:prstGeom prst="rect">
            <a:avLst/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7794247" y="5190136"/>
            <a:ext cx="53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文本框 33"/>
          <p:cNvSpPr txBox="1">
            <a:spLocks noChangeArrowheads="1"/>
          </p:cNvSpPr>
          <p:nvPr/>
        </p:nvSpPr>
        <p:spPr bwMode="auto">
          <a:xfrm>
            <a:off x="8172072" y="5237761"/>
            <a:ext cx="882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864097" y="5556849"/>
            <a:ext cx="990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/>
          <p:nvPr/>
        </p:nvSpPr>
        <p:spPr>
          <a:xfrm>
            <a:off x="7824409" y="5606061"/>
            <a:ext cx="1157288" cy="590550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需要自由拉本小</a:t>
            </a:r>
            <a:endParaRPr lang="en-US" altLang="zh-CN" sz="1050" dirty="0">
              <a:solidFill>
                <a:schemeClr val="bg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9" name="组合 36"/>
          <p:cNvGrpSpPr/>
          <p:nvPr/>
        </p:nvGrpSpPr>
        <p:grpSpPr bwMode="auto">
          <a:xfrm>
            <a:off x="2204659" y="2035774"/>
            <a:ext cx="6826250" cy="1798637"/>
            <a:chOff x="1087619" y="877557"/>
            <a:chExt cx="9103360" cy="2398782"/>
          </a:xfrm>
        </p:grpSpPr>
        <p:sp>
          <p:nvSpPr>
            <p:cNvPr id="30" name="弧形 29"/>
            <p:cNvSpPr/>
            <p:nvPr/>
          </p:nvSpPr>
          <p:spPr>
            <a:xfrm rot="20679156" flipV="1">
              <a:off x="1087619" y="1239597"/>
              <a:ext cx="9103360" cy="1401584"/>
            </a:xfrm>
            <a:prstGeom prst="arc">
              <a:avLst>
                <a:gd name="adj1" fmla="val 11154934"/>
                <a:gd name="adj2" fmla="val 21222019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31" name="组合 38"/>
            <p:cNvGrpSpPr/>
            <p:nvPr/>
          </p:nvGrpSpPr>
          <p:grpSpPr bwMode="auto">
            <a:xfrm>
              <a:off x="2152501" y="877557"/>
              <a:ext cx="7900870" cy="2398782"/>
              <a:chOff x="2152501" y="877557"/>
              <a:chExt cx="7900870" cy="239878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808790" y="3102729"/>
                <a:ext cx="171481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999947" y="2702580"/>
                <a:ext cx="173599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7148764" y="2126702"/>
                <a:ext cx="171481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075289" y="1402622"/>
                <a:ext cx="173599" cy="1736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152501" y="2615774"/>
                <a:ext cx="1721170" cy="4001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单击添加标题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237805" y="2200804"/>
                <a:ext cx="1721171" cy="4001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单击添加标题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376036" y="1616458"/>
                <a:ext cx="1721171" cy="4001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单击添加标题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332200" y="877557"/>
                <a:ext cx="1721171" cy="4001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单击添加标题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>
            <a:fillRect/>
          </a:stretch>
        </p:blipFill>
        <p:spPr>
          <a:xfrm>
            <a:off x="-308946" y="2881519"/>
            <a:ext cx="12470256" cy="3976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63523" r="26186" b="20907"/>
          <a:stretch>
            <a:fillRect/>
          </a:stretch>
        </p:blipFill>
        <p:spPr>
          <a:xfrm>
            <a:off x="7325144" y="0"/>
            <a:ext cx="5068390" cy="13846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724" y="995355"/>
            <a:ext cx="942617" cy="1606731"/>
          </a:xfrm>
          <a:prstGeom prst="rect">
            <a:avLst/>
          </a:prstGeom>
        </p:spPr>
      </p:pic>
      <p:pic>
        <p:nvPicPr>
          <p:cNvPr id="6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72" y="2076286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8" y="123909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865661" y="348901"/>
            <a:ext cx="19827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文本框 29"/>
          <p:cNvSpPr txBox="1">
            <a:spLocks noChangeArrowheads="1"/>
          </p:cNvSpPr>
          <p:nvPr/>
        </p:nvSpPr>
        <p:spPr bwMode="auto">
          <a:xfrm>
            <a:off x="2580822" y="2182648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31"/>
          <p:cNvSpPr txBox="1">
            <a:spLocks noChangeArrowheads="1"/>
          </p:cNvSpPr>
          <p:nvPr/>
        </p:nvSpPr>
        <p:spPr bwMode="auto">
          <a:xfrm>
            <a:off x="3365047" y="2150898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11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72" y="2816061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9"/>
          <p:cNvSpPr txBox="1">
            <a:spLocks noChangeArrowheads="1"/>
          </p:cNvSpPr>
          <p:nvPr/>
        </p:nvSpPr>
        <p:spPr bwMode="auto">
          <a:xfrm>
            <a:off x="2580822" y="2922423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404040"/>
                </a:solidFill>
                <a:latin typeface="Impact" panose="020B0806030902050204" pitchFamily="34" charset="0"/>
              </a:rPr>
              <a:t>02</a:t>
            </a:r>
            <a:endParaRPr lang="zh-CN" altLang="en-US" sz="240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31"/>
          <p:cNvSpPr txBox="1">
            <a:spLocks noChangeArrowheads="1"/>
          </p:cNvSpPr>
          <p:nvPr/>
        </p:nvSpPr>
        <p:spPr bwMode="auto">
          <a:xfrm>
            <a:off x="3365047" y="2890673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20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75" y="2711095"/>
            <a:ext cx="11144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9"/>
          <p:cNvSpPr txBox="1">
            <a:spLocks noChangeArrowheads="1"/>
          </p:cNvSpPr>
          <p:nvPr/>
        </p:nvSpPr>
        <p:spPr bwMode="auto">
          <a:xfrm>
            <a:off x="7073525" y="2817458"/>
            <a:ext cx="56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404040"/>
                </a:solidFill>
                <a:latin typeface="Impact" panose="020B0806030902050204" pitchFamily="34" charset="0"/>
              </a:rPr>
              <a:t>03</a:t>
            </a:r>
            <a:endParaRPr lang="zh-CN" altLang="en-US" sz="240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31"/>
          <p:cNvSpPr txBox="1">
            <a:spLocks noChangeArrowheads="1"/>
          </p:cNvSpPr>
          <p:nvPr/>
        </p:nvSpPr>
        <p:spPr bwMode="auto">
          <a:xfrm>
            <a:off x="7857750" y="2785708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23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75" y="3503258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9"/>
          <p:cNvSpPr txBox="1">
            <a:spLocks noChangeArrowheads="1"/>
          </p:cNvSpPr>
          <p:nvPr/>
        </p:nvSpPr>
        <p:spPr bwMode="auto">
          <a:xfrm>
            <a:off x="7073525" y="3609620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404040"/>
                </a:solidFill>
                <a:latin typeface="Impact" panose="020B0806030902050204" pitchFamily="34" charset="0"/>
              </a:rPr>
              <a:t>04</a:t>
            </a:r>
            <a:endParaRPr lang="zh-CN" altLang="en-US" sz="240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7857750" y="3577870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99" y="1482112"/>
            <a:ext cx="460528" cy="7849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72" y="219754"/>
            <a:ext cx="353092" cy="601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21" grpId="0"/>
      <p:bldP spid="22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089973" y="2206080"/>
            <a:ext cx="923925" cy="782637"/>
          </a:xfrm>
          <a:custGeom>
            <a:avLst/>
            <a:gdLst>
              <a:gd name="connsiteX0" fmla="*/ 0 w 1115526"/>
              <a:gd name="connsiteY0" fmla="*/ 868921 h 868921"/>
              <a:gd name="connsiteX1" fmla="*/ 557760 w 1115526"/>
              <a:gd name="connsiteY1" fmla="*/ 0 h 868921"/>
              <a:gd name="connsiteX2" fmla="*/ 557766 w 1115526"/>
              <a:gd name="connsiteY2" fmla="*/ 0 h 868921"/>
              <a:gd name="connsiteX3" fmla="*/ 1115526 w 1115526"/>
              <a:gd name="connsiteY3" fmla="*/ 868921 h 868921"/>
              <a:gd name="connsiteX4" fmla="*/ 0 w 1115526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526" h="868921">
                <a:moveTo>
                  <a:pt x="0" y="868921"/>
                </a:moveTo>
                <a:lnTo>
                  <a:pt x="557760" y="0"/>
                </a:lnTo>
                <a:lnTo>
                  <a:pt x="557766" y="0"/>
                </a:lnTo>
                <a:lnTo>
                  <a:pt x="1115526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FCCB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338" tIns="33338" rIns="33338" bIns="33338" spcCol="1270" anchor="ctr"/>
          <a:lstStyle/>
          <a:p>
            <a:pPr algn="ctr" defTabSz="116713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3628010" y="2988716"/>
            <a:ext cx="1847850" cy="781050"/>
          </a:xfrm>
          <a:custGeom>
            <a:avLst/>
            <a:gdLst>
              <a:gd name="connsiteX0" fmla="*/ 0 w 2231053"/>
              <a:gd name="connsiteY0" fmla="*/ 868921 h 868921"/>
              <a:gd name="connsiteX1" fmla="*/ 557760 w 2231053"/>
              <a:gd name="connsiteY1" fmla="*/ 0 h 868921"/>
              <a:gd name="connsiteX2" fmla="*/ 1673293 w 2231053"/>
              <a:gd name="connsiteY2" fmla="*/ 0 h 868921"/>
              <a:gd name="connsiteX3" fmla="*/ 2231053 w 2231053"/>
              <a:gd name="connsiteY3" fmla="*/ 868921 h 868921"/>
              <a:gd name="connsiteX4" fmla="*/ 0 w 2231053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053" h="868921">
                <a:moveTo>
                  <a:pt x="0" y="868921"/>
                </a:moveTo>
                <a:lnTo>
                  <a:pt x="557760" y="0"/>
                </a:lnTo>
                <a:lnTo>
                  <a:pt x="1673293" y="0"/>
                </a:lnTo>
                <a:lnTo>
                  <a:pt x="2231053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6BD2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88" tIns="42863" rIns="335689" bIns="42863" spcCol="1270"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166048" y="3769766"/>
            <a:ext cx="2771775" cy="782638"/>
          </a:xfrm>
          <a:custGeom>
            <a:avLst/>
            <a:gdLst>
              <a:gd name="connsiteX0" fmla="*/ 0 w 3346579"/>
              <a:gd name="connsiteY0" fmla="*/ 868921 h 868921"/>
              <a:gd name="connsiteX1" fmla="*/ 557760 w 3346579"/>
              <a:gd name="connsiteY1" fmla="*/ 0 h 868921"/>
              <a:gd name="connsiteX2" fmla="*/ 2788819 w 3346579"/>
              <a:gd name="connsiteY2" fmla="*/ 0 h 868921"/>
              <a:gd name="connsiteX3" fmla="*/ 3346579 w 3346579"/>
              <a:gd name="connsiteY3" fmla="*/ 868921 h 868921"/>
              <a:gd name="connsiteX4" fmla="*/ 0 w 3346579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579" h="868921">
                <a:moveTo>
                  <a:pt x="0" y="868921"/>
                </a:moveTo>
                <a:lnTo>
                  <a:pt x="557760" y="0"/>
                </a:lnTo>
                <a:lnTo>
                  <a:pt x="2788819" y="0"/>
                </a:lnTo>
                <a:lnTo>
                  <a:pt x="3346579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EC60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85911" tIns="46673" rIns="485912" bIns="46673" spcCol="1270" anchor="ctr"/>
          <a:lstStyle/>
          <a:p>
            <a:pPr algn="ctr" defTabSz="1633855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04086" y="4552404"/>
            <a:ext cx="3697287" cy="781050"/>
          </a:xfrm>
          <a:custGeom>
            <a:avLst/>
            <a:gdLst>
              <a:gd name="connsiteX0" fmla="*/ 0 w 4462106"/>
              <a:gd name="connsiteY0" fmla="*/ 868921 h 868921"/>
              <a:gd name="connsiteX1" fmla="*/ 557760 w 4462106"/>
              <a:gd name="connsiteY1" fmla="*/ 0 h 868921"/>
              <a:gd name="connsiteX2" fmla="*/ 3904346 w 4462106"/>
              <a:gd name="connsiteY2" fmla="*/ 0 h 868921"/>
              <a:gd name="connsiteX3" fmla="*/ 4462106 w 4462106"/>
              <a:gd name="connsiteY3" fmla="*/ 868921 h 868921"/>
              <a:gd name="connsiteX4" fmla="*/ 0 w 4462106"/>
              <a:gd name="connsiteY4" fmla="*/ 868921 h 8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2106" h="868921">
                <a:moveTo>
                  <a:pt x="0" y="868921"/>
                </a:moveTo>
                <a:lnTo>
                  <a:pt x="557760" y="0"/>
                </a:lnTo>
                <a:lnTo>
                  <a:pt x="3904346" y="0"/>
                </a:lnTo>
                <a:lnTo>
                  <a:pt x="4462106" y="868921"/>
                </a:lnTo>
                <a:lnTo>
                  <a:pt x="0" y="868921"/>
                </a:lnTo>
                <a:close/>
              </a:path>
            </a:pathLst>
          </a:custGeom>
          <a:solidFill>
            <a:srgbClr val="3ABFA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5181" tIns="49530" rIns="635183" bIns="49530" spcCol="1270" anchor="ctr"/>
          <a:lstStyle/>
          <a:p>
            <a:pPr algn="ctr" defTabSz="17335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551936" y="2214016"/>
            <a:ext cx="18494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013897" y="2980779"/>
            <a:ext cx="18494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180585" y="2321966"/>
            <a:ext cx="15113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</a:p>
        </p:txBody>
      </p:sp>
      <p:sp>
        <p:nvSpPr>
          <p:cNvPr id="39" name="平行四边形 38"/>
          <p:cNvSpPr/>
          <p:nvPr/>
        </p:nvSpPr>
        <p:spPr>
          <a:xfrm flipH="1">
            <a:off x="6401373" y="2214016"/>
            <a:ext cx="1141413" cy="774700"/>
          </a:xfrm>
          <a:prstGeom prst="parallelogram">
            <a:avLst>
              <a:gd name="adj" fmla="val 59014"/>
            </a:avLst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0" name="Group 13"/>
          <p:cNvGrpSpPr>
            <a:grpSpLocks noChangeAspect="1"/>
          </p:cNvGrpSpPr>
          <p:nvPr/>
        </p:nvGrpSpPr>
        <p:grpSpPr bwMode="auto">
          <a:xfrm>
            <a:off x="6906410" y="2411551"/>
            <a:ext cx="191774" cy="374853"/>
            <a:chOff x="1" y="2"/>
            <a:chExt cx="397" cy="776"/>
          </a:xfrm>
          <a:solidFill>
            <a:schemeClr val="bg1"/>
          </a:solidFill>
        </p:grpSpPr>
        <p:sp>
          <p:nvSpPr>
            <p:cNvPr id="41" name="Oval 14"/>
            <p:cNvSpPr>
              <a:spLocks noChangeArrowheads="1"/>
            </p:cNvSpPr>
            <p:nvPr/>
          </p:nvSpPr>
          <p:spPr bwMode="auto">
            <a:xfrm>
              <a:off x="174" y="673"/>
              <a:ext cx="48" cy="50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/>
          </p:nvSpPr>
          <p:spPr bwMode="auto">
            <a:xfrm>
              <a:off x="1" y="2"/>
              <a:ext cx="397" cy="776"/>
            </a:xfrm>
            <a:custGeom>
              <a:avLst/>
              <a:gdLst>
                <a:gd name="T0" fmla="*/ 140 w 165"/>
                <a:gd name="T1" fmla="*/ 0 h 325"/>
                <a:gd name="T2" fmla="*/ 25 w 165"/>
                <a:gd name="T3" fmla="*/ 0 h 325"/>
                <a:gd name="T4" fmla="*/ 0 w 165"/>
                <a:gd name="T5" fmla="*/ 25 h 325"/>
                <a:gd name="T6" fmla="*/ 0 w 165"/>
                <a:gd name="T7" fmla="*/ 299 h 325"/>
                <a:gd name="T8" fmla="*/ 25 w 165"/>
                <a:gd name="T9" fmla="*/ 325 h 325"/>
                <a:gd name="T10" fmla="*/ 140 w 165"/>
                <a:gd name="T11" fmla="*/ 325 h 325"/>
                <a:gd name="T12" fmla="*/ 165 w 165"/>
                <a:gd name="T13" fmla="*/ 299 h 325"/>
                <a:gd name="T14" fmla="*/ 165 w 165"/>
                <a:gd name="T15" fmla="*/ 25 h 325"/>
                <a:gd name="T16" fmla="*/ 140 w 165"/>
                <a:gd name="T17" fmla="*/ 0 h 325"/>
                <a:gd name="T18" fmla="*/ 61 w 165"/>
                <a:gd name="T19" fmla="*/ 20 h 325"/>
                <a:gd name="T20" fmla="*/ 104 w 165"/>
                <a:gd name="T21" fmla="*/ 20 h 325"/>
                <a:gd name="T22" fmla="*/ 106 w 165"/>
                <a:gd name="T23" fmla="*/ 22 h 325"/>
                <a:gd name="T24" fmla="*/ 104 w 165"/>
                <a:gd name="T25" fmla="*/ 24 h 325"/>
                <a:gd name="T26" fmla="*/ 61 w 165"/>
                <a:gd name="T27" fmla="*/ 24 h 325"/>
                <a:gd name="T28" fmla="*/ 58 w 165"/>
                <a:gd name="T29" fmla="*/ 22 h 325"/>
                <a:gd name="T30" fmla="*/ 61 w 165"/>
                <a:gd name="T31" fmla="*/ 20 h 325"/>
                <a:gd name="T32" fmla="*/ 82 w 165"/>
                <a:gd name="T33" fmla="*/ 306 h 325"/>
                <a:gd name="T34" fmla="*/ 68 w 165"/>
                <a:gd name="T35" fmla="*/ 292 h 325"/>
                <a:gd name="T36" fmla="*/ 82 w 165"/>
                <a:gd name="T37" fmla="*/ 277 h 325"/>
                <a:gd name="T38" fmla="*/ 97 w 165"/>
                <a:gd name="T39" fmla="*/ 292 h 325"/>
                <a:gd name="T40" fmla="*/ 82 w 165"/>
                <a:gd name="T41" fmla="*/ 306 h 325"/>
                <a:gd name="T42" fmla="*/ 154 w 165"/>
                <a:gd name="T43" fmla="*/ 261 h 325"/>
                <a:gd name="T44" fmla="*/ 11 w 165"/>
                <a:gd name="T45" fmla="*/ 261 h 325"/>
                <a:gd name="T46" fmla="*/ 11 w 165"/>
                <a:gd name="T47" fmla="*/ 50 h 325"/>
                <a:gd name="T48" fmla="*/ 154 w 165"/>
                <a:gd name="T49" fmla="*/ 50 h 325"/>
                <a:gd name="T50" fmla="*/ 154 w 165"/>
                <a:gd name="T51" fmla="*/ 26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25">
                  <a:moveTo>
                    <a:pt x="14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3"/>
                    <a:pt x="11" y="325"/>
                    <a:pt x="25" y="325"/>
                  </a:cubicBezTo>
                  <a:cubicBezTo>
                    <a:pt x="140" y="325"/>
                    <a:pt x="140" y="325"/>
                    <a:pt x="140" y="325"/>
                  </a:cubicBezTo>
                  <a:cubicBezTo>
                    <a:pt x="153" y="325"/>
                    <a:pt x="165" y="313"/>
                    <a:pt x="165" y="299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5" y="11"/>
                    <a:pt x="153" y="0"/>
                    <a:pt x="140" y="0"/>
                  </a:cubicBezTo>
                  <a:close/>
                  <a:moveTo>
                    <a:pt x="61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20"/>
                    <a:pt x="106" y="21"/>
                    <a:pt x="106" y="22"/>
                  </a:cubicBezTo>
                  <a:cubicBezTo>
                    <a:pt x="106" y="23"/>
                    <a:pt x="105" y="24"/>
                    <a:pt x="104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9" y="24"/>
                    <a:pt x="58" y="23"/>
                    <a:pt x="58" y="22"/>
                  </a:cubicBezTo>
                  <a:cubicBezTo>
                    <a:pt x="58" y="21"/>
                    <a:pt x="59" y="20"/>
                    <a:pt x="61" y="20"/>
                  </a:cubicBezTo>
                  <a:close/>
                  <a:moveTo>
                    <a:pt x="82" y="306"/>
                  </a:moveTo>
                  <a:cubicBezTo>
                    <a:pt x="74" y="306"/>
                    <a:pt x="68" y="300"/>
                    <a:pt x="68" y="292"/>
                  </a:cubicBezTo>
                  <a:cubicBezTo>
                    <a:pt x="68" y="284"/>
                    <a:pt x="74" y="277"/>
                    <a:pt x="82" y="277"/>
                  </a:cubicBezTo>
                  <a:cubicBezTo>
                    <a:pt x="90" y="277"/>
                    <a:pt x="97" y="284"/>
                    <a:pt x="97" y="292"/>
                  </a:cubicBezTo>
                  <a:cubicBezTo>
                    <a:pt x="97" y="300"/>
                    <a:pt x="90" y="306"/>
                    <a:pt x="82" y="306"/>
                  </a:cubicBezTo>
                  <a:close/>
                  <a:moveTo>
                    <a:pt x="154" y="261"/>
                  </a:moveTo>
                  <a:cubicBezTo>
                    <a:pt x="11" y="261"/>
                    <a:pt x="11" y="261"/>
                    <a:pt x="11" y="26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4" y="50"/>
                    <a:pt x="154" y="50"/>
                    <a:pt x="154" y="50"/>
                  </a:cubicBezTo>
                  <a:lnTo>
                    <a:pt x="154" y="2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3" name="文本框 18"/>
          <p:cNvSpPr txBox="1">
            <a:spLocks noChangeArrowheads="1"/>
          </p:cNvSpPr>
          <p:nvPr/>
        </p:nvSpPr>
        <p:spPr bwMode="auto">
          <a:xfrm>
            <a:off x="4261423" y="2668042"/>
            <a:ext cx="6207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关键词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474272" y="3771354"/>
            <a:ext cx="1847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586985" y="3101429"/>
            <a:ext cx="15113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</a:p>
        </p:txBody>
      </p:sp>
      <p:sp>
        <p:nvSpPr>
          <p:cNvPr id="46" name="平行四边形 45"/>
          <p:cNvSpPr/>
          <p:nvPr/>
        </p:nvSpPr>
        <p:spPr>
          <a:xfrm flipH="1">
            <a:off x="6864923" y="2988716"/>
            <a:ext cx="1141413" cy="774700"/>
          </a:xfrm>
          <a:prstGeom prst="parallelogram">
            <a:avLst>
              <a:gd name="adj" fmla="val 59014"/>
            </a:avLst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7271728" y="3274569"/>
            <a:ext cx="327704" cy="203613"/>
            <a:chOff x="1" y="2957"/>
            <a:chExt cx="1125" cy="699"/>
          </a:xfrm>
          <a:solidFill>
            <a:schemeClr val="bg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89" y="2957"/>
              <a:ext cx="949" cy="598"/>
            </a:xfrm>
            <a:custGeom>
              <a:avLst/>
              <a:gdLst>
                <a:gd name="T0" fmla="*/ 10 w 399"/>
                <a:gd name="T1" fmla="*/ 251 h 251"/>
                <a:gd name="T2" fmla="*/ 389 w 399"/>
                <a:gd name="T3" fmla="*/ 251 h 251"/>
                <a:gd name="T4" fmla="*/ 399 w 399"/>
                <a:gd name="T5" fmla="*/ 241 h 251"/>
                <a:gd name="T6" fmla="*/ 399 w 399"/>
                <a:gd name="T7" fmla="*/ 9 h 251"/>
                <a:gd name="T8" fmla="*/ 389 w 399"/>
                <a:gd name="T9" fmla="*/ 0 h 251"/>
                <a:gd name="T10" fmla="*/ 10 w 399"/>
                <a:gd name="T11" fmla="*/ 0 h 251"/>
                <a:gd name="T12" fmla="*/ 0 w 399"/>
                <a:gd name="T13" fmla="*/ 9 h 251"/>
                <a:gd name="T14" fmla="*/ 0 w 399"/>
                <a:gd name="T15" fmla="*/ 241 h 251"/>
                <a:gd name="T16" fmla="*/ 10 w 399"/>
                <a:gd name="T17" fmla="*/ 251 h 251"/>
                <a:gd name="T18" fmla="*/ 199 w 399"/>
                <a:gd name="T19" fmla="*/ 6 h 251"/>
                <a:gd name="T20" fmla="*/ 206 w 399"/>
                <a:gd name="T21" fmla="*/ 12 h 251"/>
                <a:gd name="T22" fmla="*/ 199 w 399"/>
                <a:gd name="T23" fmla="*/ 18 h 251"/>
                <a:gd name="T24" fmla="*/ 193 w 399"/>
                <a:gd name="T25" fmla="*/ 12 h 251"/>
                <a:gd name="T26" fmla="*/ 199 w 399"/>
                <a:gd name="T27" fmla="*/ 6 h 251"/>
                <a:gd name="T28" fmla="*/ 24 w 399"/>
                <a:gd name="T29" fmla="*/ 23 h 251"/>
                <a:gd name="T30" fmla="*/ 374 w 399"/>
                <a:gd name="T31" fmla="*/ 23 h 251"/>
                <a:gd name="T32" fmla="*/ 374 w 399"/>
                <a:gd name="T33" fmla="*/ 226 h 251"/>
                <a:gd name="T34" fmla="*/ 24 w 399"/>
                <a:gd name="T35" fmla="*/ 226 h 251"/>
                <a:gd name="T36" fmla="*/ 24 w 399"/>
                <a:gd name="T37" fmla="*/ 2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9" h="251">
                  <a:moveTo>
                    <a:pt x="10" y="251"/>
                  </a:moveTo>
                  <a:cubicBezTo>
                    <a:pt x="389" y="251"/>
                    <a:pt x="389" y="251"/>
                    <a:pt x="389" y="251"/>
                  </a:cubicBezTo>
                  <a:cubicBezTo>
                    <a:pt x="395" y="251"/>
                    <a:pt x="399" y="246"/>
                    <a:pt x="399" y="241"/>
                  </a:cubicBezTo>
                  <a:cubicBezTo>
                    <a:pt x="399" y="9"/>
                    <a:pt x="399" y="9"/>
                    <a:pt x="399" y="9"/>
                  </a:cubicBezTo>
                  <a:cubicBezTo>
                    <a:pt x="399" y="4"/>
                    <a:pt x="395" y="0"/>
                    <a:pt x="38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6"/>
                    <a:pt x="4" y="251"/>
                    <a:pt x="10" y="251"/>
                  </a:cubicBezTo>
                  <a:close/>
                  <a:moveTo>
                    <a:pt x="199" y="6"/>
                  </a:moveTo>
                  <a:cubicBezTo>
                    <a:pt x="203" y="6"/>
                    <a:pt x="206" y="8"/>
                    <a:pt x="206" y="12"/>
                  </a:cubicBezTo>
                  <a:cubicBezTo>
                    <a:pt x="206" y="15"/>
                    <a:pt x="203" y="18"/>
                    <a:pt x="199" y="18"/>
                  </a:cubicBezTo>
                  <a:cubicBezTo>
                    <a:pt x="196" y="18"/>
                    <a:pt x="193" y="15"/>
                    <a:pt x="193" y="12"/>
                  </a:cubicBezTo>
                  <a:cubicBezTo>
                    <a:pt x="193" y="8"/>
                    <a:pt x="196" y="6"/>
                    <a:pt x="199" y="6"/>
                  </a:cubicBezTo>
                  <a:close/>
                  <a:moveTo>
                    <a:pt x="24" y="23"/>
                  </a:moveTo>
                  <a:cubicBezTo>
                    <a:pt x="374" y="23"/>
                    <a:pt x="374" y="23"/>
                    <a:pt x="374" y="23"/>
                  </a:cubicBezTo>
                  <a:cubicBezTo>
                    <a:pt x="374" y="226"/>
                    <a:pt x="374" y="226"/>
                    <a:pt x="374" y="226"/>
                  </a:cubicBezTo>
                  <a:cubicBezTo>
                    <a:pt x="24" y="226"/>
                    <a:pt x="24" y="226"/>
                    <a:pt x="24" y="226"/>
                  </a:cubicBez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1" y="3582"/>
              <a:ext cx="1125" cy="74"/>
            </a:xfrm>
            <a:custGeom>
              <a:avLst/>
              <a:gdLst>
                <a:gd name="T0" fmla="*/ 473 w 473"/>
                <a:gd name="T1" fmla="*/ 0 h 31"/>
                <a:gd name="T2" fmla="*/ 309 w 473"/>
                <a:gd name="T3" fmla="*/ 0 h 31"/>
                <a:gd name="T4" fmla="*/ 303 w 473"/>
                <a:gd name="T5" fmla="*/ 5 h 31"/>
                <a:gd name="T6" fmla="*/ 170 w 473"/>
                <a:gd name="T7" fmla="*/ 5 h 31"/>
                <a:gd name="T8" fmla="*/ 164 w 473"/>
                <a:gd name="T9" fmla="*/ 0 h 31"/>
                <a:gd name="T10" fmla="*/ 0 w 473"/>
                <a:gd name="T11" fmla="*/ 0 h 31"/>
                <a:gd name="T12" fmla="*/ 0 w 473"/>
                <a:gd name="T13" fmla="*/ 2 h 31"/>
                <a:gd name="T14" fmla="*/ 0 w 473"/>
                <a:gd name="T15" fmla="*/ 9 h 31"/>
                <a:gd name="T16" fmla="*/ 21 w 473"/>
                <a:gd name="T17" fmla="*/ 31 h 31"/>
                <a:gd name="T18" fmla="*/ 452 w 473"/>
                <a:gd name="T19" fmla="*/ 31 h 31"/>
                <a:gd name="T20" fmla="*/ 473 w 473"/>
                <a:gd name="T21" fmla="*/ 9 h 31"/>
                <a:gd name="T22" fmla="*/ 473 w 473"/>
                <a:gd name="T23" fmla="*/ 2 h 31"/>
                <a:gd name="T24" fmla="*/ 473 w 473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3" h="31">
                  <a:moveTo>
                    <a:pt x="473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3"/>
                    <a:pt x="306" y="5"/>
                    <a:pt x="303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7" y="5"/>
                    <a:pt x="164" y="3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1"/>
                    <a:pt x="9" y="31"/>
                    <a:pt x="21" y="31"/>
                  </a:cubicBezTo>
                  <a:cubicBezTo>
                    <a:pt x="452" y="31"/>
                    <a:pt x="452" y="31"/>
                    <a:pt x="452" y="31"/>
                  </a:cubicBezTo>
                  <a:cubicBezTo>
                    <a:pt x="464" y="31"/>
                    <a:pt x="473" y="21"/>
                    <a:pt x="473" y="9"/>
                  </a:cubicBezTo>
                  <a:cubicBezTo>
                    <a:pt x="473" y="2"/>
                    <a:pt x="473" y="2"/>
                    <a:pt x="473" y="2"/>
                  </a:cubicBezTo>
                  <a:cubicBezTo>
                    <a:pt x="473" y="1"/>
                    <a:pt x="473" y="0"/>
                    <a:pt x="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50" name="Content Placeholder 2"/>
          <p:cNvSpPr txBox="1"/>
          <p:nvPr/>
        </p:nvSpPr>
        <p:spPr>
          <a:xfrm>
            <a:off x="4089973" y="3184446"/>
            <a:ext cx="1091940" cy="398462"/>
          </a:xfrm>
          <a:prstGeom prst="rect">
            <a:avLst/>
          </a:prstGeom>
        </p:spPr>
        <p:txBody>
          <a:bodyPr lIns="91262" tIns="45631" rIns="91262" bIns="4563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endParaRPr lang="en-US" altLang="zh-CN" sz="8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936235" y="4544466"/>
            <a:ext cx="1847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6104510" y="3860254"/>
            <a:ext cx="15113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</a:p>
        </p:txBody>
      </p:sp>
      <p:sp>
        <p:nvSpPr>
          <p:cNvPr id="53" name="平行四边形 52"/>
          <p:cNvSpPr/>
          <p:nvPr/>
        </p:nvSpPr>
        <p:spPr>
          <a:xfrm flipH="1">
            <a:off x="7325298" y="3760241"/>
            <a:ext cx="1141413" cy="774700"/>
          </a:xfrm>
          <a:prstGeom prst="parallelogram">
            <a:avLst>
              <a:gd name="adj" fmla="val 59014"/>
            </a:avLst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4" name="Group 9"/>
          <p:cNvGrpSpPr>
            <a:grpSpLocks noChangeAspect="1"/>
          </p:cNvGrpSpPr>
          <p:nvPr/>
        </p:nvGrpSpPr>
        <p:grpSpPr bwMode="auto">
          <a:xfrm>
            <a:off x="7807416" y="4016948"/>
            <a:ext cx="266802" cy="267735"/>
            <a:chOff x="1585" y="2812"/>
            <a:chExt cx="858" cy="861"/>
          </a:xfrm>
          <a:solidFill>
            <a:schemeClr val="bg1"/>
          </a:solidFill>
        </p:grpSpPr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1585" y="2939"/>
              <a:ext cx="858" cy="734"/>
            </a:xfrm>
            <a:custGeom>
              <a:avLst/>
              <a:gdLst>
                <a:gd name="T0" fmla="*/ 349 w 360"/>
                <a:gd name="T1" fmla="*/ 0 h 308"/>
                <a:gd name="T2" fmla="*/ 10 w 360"/>
                <a:gd name="T3" fmla="*/ 0 h 308"/>
                <a:gd name="T4" fmla="*/ 0 w 360"/>
                <a:gd name="T5" fmla="*/ 11 h 308"/>
                <a:gd name="T6" fmla="*/ 0 w 360"/>
                <a:gd name="T7" fmla="*/ 297 h 308"/>
                <a:gd name="T8" fmla="*/ 10 w 360"/>
                <a:gd name="T9" fmla="*/ 308 h 308"/>
                <a:gd name="T10" fmla="*/ 349 w 360"/>
                <a:gd name="T11" fmla="*/ 308 h 308"/>
                <a:gd name="T12" fmla="*/ 360 w 360"/>
                <a:gd name="T13" fmla="*/ 297 h 308"/>
                <a:gd name="T14" fmla="*/ 360 w 360"/>
                <a:gd name="T15" fmla="*/ 11 h 308"/>
                <a:gd name="T16" fmla="*/ 349 w 360"/>
                <a:gd name="T17" fmla="*/ 0 h 308"/>
                <a:gd name="T18" fmla="*/ 226 w 360"/>
                <a:gd name="T19" fmla="*/ 279 h 308"/>
                <a:gd name="T20" fmla="*/ 226 w 360"/>
                <a:gd name="T21" fmla="*/ 279 h 308"/>
                <a:gd name="T22" fmla="*/ 133 w 360"/>
                <a:gd name="T23" fmla="*/ 279 h 308"/>
                <a:gd name="T24" fmla="*/ 133 w 360"/>
                <a:gd name="T25" fmla="*/ 279 h 308"/>
                <a:gd name="T26" fmla="*/ 133 w 360"/>
                <a:gd name="T27" fmla="*/ 277 h 308"/>
                <a:gd name="T28" fmla="*/ 138 w 360"/>
                <a:gd name="T29" fmla="*/ 273 h 308"/>
                <a:gd name="T30" fmla="*/ 222 w 360"/>
                <a:gd name="T31" fmla="*/ 273 h 308"/>
                <a:gd name="T32" fmla="*/ 226 w 360"/>
                <a:gd name="T33" fmla="*/ 277 h 308"/>
                <a:gd name="T34" fmla="*/ 226 w 360"/>
                <a:gd name="T35" fmla="*/ 279 h 308"/>
                <a:gd name="T36" fmla="*/ 324 w 360"/>
                <a:gd name="T37" fmla="*/ 286 h 308"/>
                <a:gd name="T38" fmla="*/ 315 w 360"/>
                <a:gd name="T39" fmla="*/ 277 h 308"/>
                <a:gd name="T40" fmla="*/ 324 w 360"/>
                <a:gd name="T41" fmla="*/ 268 h 308"/>
                <a:gd name="T42" fmla="*/ 333 w 360"/>
                <a:gd name="T43" fmla="*/ 277 h 308"/>
                <a:gd name="T44" fmla="*/ 324 w 360"/>
                <a:gd name="T45" fmla="*/ 286 h 308"/>
                <a:gd name="T46" fmla="*/ 333 w 360"/>
                <a:gd name="T47" fmla="*/ 247 h 308"/>
                <a:gd name="T48" fmla="*/ 27 w 360"/>
                <a:gd name="T49" fmla="*/ 247 h 308"/>
                <a:gd name="T50" fmla="*/ 27 w 360"/>
                <a:gd name="T51" fmla="*/ 26 h 308"/>
                <a:gd name="T52" fmla="*/ 333 w 360"/>
                <a:gd name="T53" fmla="*/ 26 h 308"/>
                <a:gd name="T54" fmla="*/ 333 w 360"/>
                <a:gd name="T55" fmla="*/ 24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0" h="308">
                  <a:moveTo>
                    <a:pt x="34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03"/>
                    <a:pt x="4" y="308"/>
                    <a:pt x="10" y="308"/>
                  </a:cubicBezTo>
                  <a:cubicBezTo>
                    <a:pt x="349" y="308"/>
                    <a:pt x="349" y="308"/>
                    <a:pt x="349" y="308"/>
                  </a:cubicBezTo>
                  <a:cubicBezTo>
                    <a:pt x="355" y="308"/>
                    <a:pt x="360" y="303"/>
                    <a:pt x="360" y="297"/>
                  </a:cubicBezTo>
                  <a:cubicBezTo>
                    <a:pt x="360" y="11"/>
                    <a:pt x="360" y="11"/>
                    <a:pt x="360" y="11"/>
                  </a:cubicBezTo>
                  <a:cubicBezTo>
                    <a:pt x="360" y="5"/>
                    <a:pt x="355" y="0"/>
                    <a:pt x="349" y="0"/>
                  </a:cubicBezTo>
                  <a:close/>
                  <a:moveTo>
                    <a:pt x="226" y="279"/>
                  </a:moveTo>
                  <a:cubicBezTo>
                    <a:pt x="226" y="279"/>
                    <a:pt x="226" y="279"/>
                    <a:pt x="226" y="279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9"/>
                    <a:pt x="133" y="279"/>
                    <a:pt x="133" y="279"/>
                  </a:cubicBezTo>
                  <a:cubicBezTo>
                    <a:pt x="133" y="277"/>
                    <a:pt x="133" y="277"/>
                    <a:pt x="133" y="277"/>
                  </a:cubicBezTo>
                  <a:cubicBezTo>
                    <a:pt x="133" y="275"/>
                    <a:pt x="135" y="273"/>
                    <a:pt x="138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4" y="273"/>
                    <a:pt x="226" y="275"/>
                    <a:pt x="226" y="277"/>
                  </a:cubicBezTo>
                  <a:lnTo>
                    <a:pt x="226" y="279"/>
                  </a:lnTo>
                  <a:close/>
                  <a:moveTo>
                    <a:pt x="324" y="286"/>
                  </a:moveTo>
                  <a:cubicBezTo>
                    <a:pt x="319" y="286"/>
                    <a:pt x="315" y="282"/>
                    <a:pt x="315" y="277"/>
                  </a:cubicBezTo>
                  <a:cubicBezTo>
                    <a:pt x="315" y="272"/>
                    <a:pt x="319" y="268"/>
                    <a:pt x="324" y="268"/>
                  </a:cubicBezTo>
                  <a:cubicBezTo>
                    <a:pt x="329" y="268"/>
                    <a:pt x="333" y="272"/>
                    <a:pt x="333" y="277"/>
                  </a:cubicBezTo>
                  <a:cubicBezTo>
                    <a:pt x="333" y="282"/>
                    <a:pt x="329" y="286"/>
                    <a:pt x="324" y="286"/>
                  </a:cubicBezTo>
                  <a:close/>
                  <a:moveTo>
                    <a:pt x="333" y="247"/>
                  </a:moveTo>
                  <a:cubicBezTo>
                    <a:pt x="27" y="247"/>
                    <a:pt x="27" y="247"/>
                    <a:pt x="27" y="24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33" y="26"/>
                    <a:pt x="333" y="26"/>
                    <a:pt x="333" y="26"/>
                  </a:cubicBezTo>
                  <a:lnTo>
                    <a:pt x="333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1873" y="2812"/>
              <a:ext cx="279" cy="119"/>
            </a:xfrm>
            <a:custGeom>
              <a:avLst/>
              <a:gdLst>
                <a:gd name="T0" fmla="*/ 54 w 117"/>
                <a:gd name="T1" fmla="*/ 49 h 50"/>
                <a:gd name="T2" fmla="*/ 59 w 117"/>
                <a:gd name="T3" fmla="*/ 50 h 50"/>
                <a:gd name="T4" fmla="*/ 64 w 117"/>
                <a:gd name="T5" fmla="*/ 49 h 50"/>
                <a:gd name="T6" fmla="*/ 115 w 117"/>
                <a:gd name="T7" fmla="*/ 10 h 50"/>
                <a:gd name="T8" fmla="*/ 115 w 117"/>
                <a:gd name="T9" fmla="*/ 2 h 50"/>
                <a:gd name="T10" fmla="*/ 105 w 117"/>
                <a:gd name="T11" fmla="*/ 2 h 50"/>
                <a:gd name="T12" fmla="*/ 59 w 117"/>
                <a:gd name="T13" fmla="*/ 38 h 50"/>
                <a:gd name="T14" fmla="*/ 12 w 117"/>
                <a:gd name="T15" fmla="*/ 2 h 50"/>
                <a:gd name="T16" fmla="*/ 3 w 117"/>
                <a:gd name="T17" fmla="*/ 2 h 50"/>
                <a:gd name="T18" fmla="*/ 3 w 117"/>
                <a:gd name="T19" fmla="*/ 10 h 50"/>
                <a:gd name="T20" fmla="*/ 54 w 117"/>
                <a:gd name="T2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50">
                  <a:moveTo>
                    <a:pt x="54" y="49"/>
                  </a:moveTo>
                  <a:cubicBezTo>
                    <a:pt x="55" y="50"/>
                    <a:pt x="57" y="50"/>
                    <a:pt x="59" y="50"/>
                  </a:cubicBezTo>
                  <a:cubicBezTo>
                    <a:pt x="61" y="50"/>
                    <a:pt x="62" y="50"/>
                    <a:pt x="64" y="4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7" y="8"/>
                    <a:pt x="117" y="4"/>
                    <a:pt x="115" y="2"/>
                  </a:cubicBezTo>
                  <a:cubicBezTo>
                    <a:pt x="112" y="0"/>
                    <a:pt x="108" y="0"/>
                    <a:pt x="105" y="2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lnTo>
                    <a:pt x="54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57" name="Content Placeholder 2"/>
          <p:cNvSpPr txBox="1"/>
          <p:nvPr/>
        </p:nvSpPr>
        <p:spPr bwMode="auto">
          <a:xfrm>
            <a:off x="3710559" y="3971379"/>
            <a:ext cx="18764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0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398197" y="5333454"/>
            <a:ext cx="1847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6566472" y="4658766"/>
            <a:ext cx="15113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单击此处添加标题</a:t>
            </a:r>
          </a:p>
        </p:txBody>
      </p:sp>
      <p:sp>
        <p:nvSpPr>
          <p:cNvPr id="60" name="平行四边形 59"/>
          <p:cNvSpPr/>
          <p:nvPr/>
        </p:nvSpPr>
        <p:spPr>
          <a:xfrm flipH="1">
            <a:off x="7784085" y="4534942"/>
            <a:ext cx="1149350" cy="798513"/>
          </a:xfrm>
          <a:prstGeom prst="parallelogram">
            <a:avLst>
              <a:gd name="adj" fmla="val 59014"/>
            </a:avLst>
          </a:pr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1" name="Freeform 10"/>
          <p:cNvSpPr>
            <a:spLocks noEditPoints="1"/>
          </p:cNvSpPr>
          <p:nvPr/>
        </p:nvSpPr>
        <p:spPr bwMode="auto">
          <a:xfrm>
            <a:off x="8284148" y="4827041"/>
            <a:ext cx="233363" cy="298450"/>
          </a:xfrm>
          <a:custGeom>
            <a:avLst/>
            <a:gdLst>
              <a:gd name="T0" fmla="*/ 250 w 267"/>
              <a:gd name="T1" fmla="*/ 0 h 341"/>
              <a:gd name="T2" fmla="*/ 17 w 267"/>
              <a:gd name="T3" fmla="*/ 0 h 341"/>
              <a:gd name="T4" fmla="*/ 0 w 267"/>
              <a:gd name="T5" fmla="*/ 17 h 341"/>
              <a:gd name="T6" fmla="*/ 0 w 267"/>
              <a:gd name="T7" fmla="*/ 324 h 341"/>
              <a:gd name="T8" fmla="*/ 17 w 267"/>
              <a:gd name="T9" fmla="*/ 341 h 341"/>
              <a:gd name="T10" fmla="*/ 250 w 267"/>
              <a:gd name="T11" fmla="*/ 341 h 341"/>
              <a:gd name="T12" fmla="*/ 267 w 267"/>
              <a:gd name="T13" fmla="*/ 324 h 341"/>
              <a:gd name="T14" fmla="*/ 267 w 267"/>
              <a:gd name="T15" fmla="*/ 17 h 341"/>
              <a:gd name="T16" fmla="*/ 250 w 267"/>
              <a:gd name="T17" fmla="*/ 0 h 341"/>
              <a:gd name="T18" fmla="*/ 134 w 267"/>
              <a:gd name="T19" fmla="*/ 333 h 341"/>
              <a:gd name="T20" fmla="*/ 127 w 267"/>
              <a:gd name="T21" fmla="*/ 326 h 341"/>
              <a:gd name="T22" fmla="*/ 134 w 267"/>
              <a:gd name="T23" fmla="*/ 319 h 341"/>
              <a:gd name="T24" fmla="*/ 140 w 267"/>
              <a:gd name="T25" fmla="*/ 326 h 341"/>
              <a:gd name="T26" fmla="*/ 134 w 267"/>
              <a:gd name="T27" fmla="*/ 333 h 341"/>
              <a:gd name="T28" fmla="*/ 237 w 267"/>
              <a:gd name="T29" fmla="*/ 308 h 341"/>
              <a:gd name="T30" fmla="*/ 30 w 267"/>
              <a:gd name="T31" fmla="*/ 308 h 341"/>
              <a:gd name="T32" fmla="*/ 30 w 267"/>
              <a:gd name="T33" fmla="*/ 33 h 341"/>
              <a:gd name="T34" fmla="*/ 237 w 267"/>
              <a:gd name="T35" fmla="*/ 33 h 341"/>
              <a:gd name="T36" fmla="*/ 237 w 267"/>
              <a:gd name="T37" fmla="*/ 308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7" h="341">
                <a:moveTo>
                  <a:pt x="250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4"/>
                  <a:pt x="7" y="341"/>
                  <a:pt x="17" y="341"/>
                </a:cubicBezTo>
                <a:cubicBezTo>
                  <a:pt x="250" y="341"/>
                  <a:pt x="250" y="341"/>
                  <a:pt x="250" y="341"/>
                </a:cubicBezTo>
                <a:cubicBezTo>
                  <a:pt x="260" y="341"/>
                  <a:pt x="267" y="334"/>
                  <a:pt x="267" y="324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8"/>
                  <a:pt x="260" y="0"/>
                  <a:pt x="250" y="0"/>
                </a:cubicBezTo>
                <a:close/>
                <a:moveTo>
                  <a:pt x="134" y="333"/>
                </a:moveTo>
                <a:cubicBezTo>
                  <a:pt x="130" y="333"/>
                  <a:pt x="127" y="330"/>
                  <a:pt x="127" y="326"/>
                </a:cubicBezTo>
                <a:cubicBezTo>
                  <a:pt x="127" y="322"/>
                  <a:pt x="130" y="319"/>
                  <a:pt x="134" y="319"/>
                </a:cubicBezTo>
                <a:cubicBezTo>
                  <a:pt x="137" y="319"/>
                  <a:pt x="140" y="322"/>
                  <a:pt x="140" y="326"/>
                </a:cubicBezTo>
                <a:cubicBezTo>
                  <a:pt x="140" y="330"/>
                  <a:pt x="137" y="333"/>
                  <a:pt x="134" y="333"/>
                </a:cubicBezTo>
                <a:close/>
                <a:moveTo>
                  <a:pt x="237" y="308"/>
                </a:moveTo>
                <a:cubicBezTo>
                  <a:pt x="30" y="308"/>
                  <a:pt x="30" y="308"/>
                  <a:pt x="30" y="308"/>
                </a:cubicBezTo>
                <a:cubicBezTo>
                  <a:pt x="30" y="33"/>
                  <a:pt x="30" y="33"/>
                  <a:pt x="30" y="33"/>
                </a:cubicBezTo>
                <a:cubicBezTo>
                  <a:pt x="237" y="33"/>
                  <a:pt x="237" y="33"/>
                  <a:pt x="237" y="33"/>
                </a:cubicBezTo>
                <a:lnTo>
                  <a:pt x="237" y="3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2" name="Content Placeholder 2"/>
          <p:cNvSpPr txBox="1"/>
          <p:nvPr/>
        </p:nvSpPr>
        <p:spPr bwMode="auto">
          <a:xfrm>
            <a:off x="3342806" y="4722267"/>
            <a:ext cx="248836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/>
      <p:bldP spid="39" grpId="0" animBg="1"/>
      <p:bldP spid="43" grpId="0"/>
      <p:bldP spid="45" grpId="0"/>
      <p:bldP spid="46" grpId="0" animBg="1"/>
      <p:bldP spid="50" grpId="0"/>
      <p:bldP spid="52" grpId="0"/>
      <p:bldP spid="53" grpId="0" animBg="1"/>
      <p:bldP spid="57" grpId="0"/>
      <p:bldP spid="59" grpId="0"/>
      <p:bldP spid="60" grpId="0" animBg="1"/>
      <p:bldP spid="61" grpId="0" animBg="1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2"/>
          <p:cNvCxnSpPr>
            <a:cxnSpLocks noChangeShapeType="1"/>
          </p:cNvCxnSpPr>
          <p:nvPr/>
        </p:nvCxnSpPr>
        <p:spPr bwMode="auto">
          <a:xfrm>
            <a:off x="6923062" y="2887611"/>
            <a:ext cx="1487488" cy="64770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Elbow Connector 13"/>
          <p:cNvCxnSpPr>
            <a:cxnSpLocks noChangeShapeType="1"/>
          </p:cNvCxnSpPr>
          <p:nvPr/>
        </p:nvCxnSpPr>
        <p:spPr bwMode="auto">
          <a:xfrm flipV="1">
            <a:off x="6923062" y="4294136"/>
            <a:ext cx="1487488" cy="64770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14"/>
          <p:cNvCxnSpPr>
            <a:cxnSpLocks noChangeShapeType="1"/>
          </p:cNvCxnSpPr>
          <p:nvPr/>
        </p:nvCxnSpPr>
        <p:spPr bwMode="auto">
          <a:xfrm>
            <a:off x="6923062" y="3921073"/>
            <a:ext cx="1487488" cy="1588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Elbow Connector 15"/>
          <p:cNvCxnSpPr>
            <a:cxnSpLocks noChangeShapeType="1"/>
          </p:cNvCxnSpPr>
          <p:nvPr/>
        </p:nvCxnSpPr>
        <p:spPr bwMode="auto">
          <a:xfrm flipV="1">
            <a:off x="3822675" y="2887611"/>
            <a:ext cx="1047750" cy="804862"/>
          </a:xfrm>
          <a:prstGeom prst="bentConnector3">
            <a:avLst>
              <a:gd name="adj1" fmla="val -931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Elbow Connector 16"/>
          <p:cNvCxnSpPr>
            <a:cxnSpLocks noChangeShapeType="1"/>
          </p:cNvCxnSpPr>
          <p:nvPr/>
        </p:nvCxnSpPr>
        <p:spPr bwMode="auto">
          <a:xfrm>
            <a:off x="3822675" y="4136974"/>
            <a:ext cx="1047750" cy="804863"/>
          </a:xfrm>
          <a:prstGeom prst="bentConnector3">
            <a:avLst>
              <a:gd name="adj1" fmla="val -931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7"/>
          <p:cNvCxnSpPr>
            <a:cxnSpLocks noChangeShapeType="1"/>
          </p:cNvCxnSpPr>
          <p:nvPr/>
        </p:nvCxnSpPr>
        <p:spPr bwMode="auto">
          <a:xfrm>
            <a:off x="3822675" y="3922662"/>
            <a:ext cx="906462" cy="1587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组合 1"/>
          <p:cNvGrpSpPr/>
          <p:nvPr/>
        </p:nvGrpSpPr>
        <p:grpSpPr bwMode="auto">
          <a:xfrm>
            <a:off x="8658201" y="3346399"/>
            <a:ext cx="1030287" cy="1063625"/>
            <a:chOff x="6999191" y="3075956"/>
            <a:chExt cx="1030435" cy="1064053"/>
          </a:xfrm>
        </p:grpSpPr>
        <p:sp>
          <p:nvSpPr>
            <p:cNvPr id="9" name="Freeform 5"/>
            <p:cNvSpPr/>
            <p:nvPr/>
          </p:nvSpPr>
          <p:spPr bwMode="auto">
            <a:xfrm>
              <a:off x="7380246" y="3839851"/>
              <a:ext cx="263563" cy="201693"/>
            </a:xfrm>
            <a:custGeom>
              <a:avLst/>
              <a:gdLst>
                <a:gd name="T0" fmla="*/ 58 w 117"/>
                <a:gd name="T1" fmla="*/ 3 h 90"/>
                <a:gd name="T2" fmla="*/ 43 w 117"/>
                <a:gd name="T3" fmla="*/ 0 h 90"/>
                <a:gd name="T4" fmla="*/ 0 w 117"/>
                <a:gd name="T5" fmla="*/ 90 h 90"/>
                <a:gd name="T6" fmla="*/ 58 w 117"/>
                <a:gd name="T7" fmla="*/ 90 h 90"/>
                <a:gd name="T8" fmla="*/ 117 w 117"/>
                <a:gd name="T9" fmla="*/ 90 h 90"/>
                <a:gd name="T10" fmla="*/ 74 w 117"/>
                <a:gd name="T11" fmla="*/ 0 h 90"/>
                <a:gd name="T12" fmla="*/ 58 w 117"/>
                <a:gd name="T13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0">
                  <a:moveTo>
                    <a:pt x="58" y="3"/>
                  </a:moveTo>
                  <a:cubicBezTo>
                    <a:pt x="53" y="3"/>
                    <a:pt x="48" y="2"/>
                    <a:pt x="43" y="0"/>
                  </a:cubicBezTo>
                  <a:cubicBezTo>
                    <a:pt x="33" y="38"/>
                    <a:pt x="8" y="77"/>
                    <a:pt x="0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08" y="77"/>
                    <a:pt x="85" y="38"/>
                    <a:pt x="74" y="0"/>
                  </a:cubicBezTo>
                  <a:cubicBezTo>
                    <a:pt x="69" y="2"/>
                    <a:pt x="64" y="3"/>
                    <a:pt x="58" y="3"/>
                  </a:cubicBez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7437404" y="3792207"/>
              <a:ext cx="149246" cy="53997"/>
            </a:xfrm>
            <a:custGeom>
              <a:avLst/>
              <a:gdLst>
                <a:gd name="T0" fmla="*/ 0 w 67"/>
                <a:gd name="T1" fmla="*/ 0 h 24"/>
                <a:gd name="T2" fmla="*/ 18 w 67"/>
                <a:gd name="T3" fmla="*/ 21 h 24"/>
                <a:gd name="T4" fmla="*/ 33 w 67"/>
                <a:gd name="T5" fmla="*/ 24 h 24"/>
                <a:gd name="T6" fmla="*/ 49 w 67"/>
                <a:gd name="T7" fmla="*/ 21 h 24"/>
                <a:gd name="T8" fmla="*/ 67 w 67"/>
                <a:gd name="T9" fmla="*/ 0 h 24"/>
                <a:gd name="T10" fmla="*/ 45 w 67"/>
                <a:gd name="T11" fmla="*/ 0 h 24"/>
                <a:gd name="T12" fmla="*/ 33 w 67"/>
                <a:gd name="T13" fmla="*/ 0 h 24"/>
                <a:gd name="T14" fmla="*/ 22 w 67"/>
                <a:gd name="T15" fmla="*/ 0 h 24"/>
                <a:gd name="T16" fmla="*/ 0 w 67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0" y="9"/>
                    <a:pt x="7" y="17"/>
                    <a:pt x="18" y="21"/>
                  </a:cubicBezTo>
                  <a:cubicBezTo>
                    <a:pt x="23" y="23"/>
                    <a:pt x="28" y="24"/>
                    <a:pt x="33" y="24"/>
                  </a:cubicBezTo>
                  <a:cubicBezTo>
                    <a:pt x="39" y="24"/>
                    <a:pt x="44" y="23"/>
                    <a:pt x="49" y="21"/>
                  </a:cubicBezTo>
                  <a:cubicBezTo>
                    <a:pt x="60" y="17"/>
                    <a:pt x="67" y="9"/>
                    <a:pt x="6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199245" y="4041544"/>
              <a:ext cx="625565" cy="98465"/>
            </a:xfrm>
            <a:custGeom>
              <a:avLst/>
              <a:gdLst>
                <a:gd name="T0" fmla="*/ 23 w 279"/>
                <a:gd name="T1" fmla="*/ 44 h 44"/>
                <a:gd name="T2" fmla="*/ 174 w 279"/>
                <a:gd name="T3" fmla="*/ 0 h 44"/>
                <a:gd name="T4" fmla="*/ 167 w 279"/>
                <a:gd name="T5" fmla="*/ 0 h 44"/>
                <a:gd name="T6" fmla="*/ 161 w 279"/>
                <a:gd name="T7" fmla="*/ 0 h 44"/>
                <a:gd name="T8" fmla="*/ 156 w 279"/>
                <a:gd name="T9" fmla="*/ 0 h 44"/>
                <a:gd name="T10" fmla="*/ 152 w 279"/>
                <a:gd name="T11" fmla="*/ 0 h 44"/>
                <a:gd name="T12" fmla="*/ 148 w 279"/>
                <a:gd name="T13" fmla="*/ 0 h 44"/>
                <a:gd name="T14" fmla="*/ 145 w 279"/>
                <a:gd name="T15" fmla="*/ 0 h 44"/>
                <a:gd name="T16" fmla="*/ 143 w 279"/>
                <a:gd name="T17" fmla="*/ 0 h 44"/>
                <a:gd name="T18" fmla="*/ 142 w 279"/>
                <a:gd name="T19" fmla="*/ 0 h 44"/>
                <a:gd name="T20" fmla="*/ 141 w 279"/>
                <a:gd name="T21" fmla="*/ 0 h 44"/>
                <a:gd name="T22" fmla="*/ 140 w 279"/>
                <a:gd name="T23" fmla="*/ 0 h 44"/>
                <a:gd name="T24" fmla="*/ 140 w 279"/>
                <a:gd name="T25" fmla="*/ 0 h 44"/>
                <a:gd name="T26" fmla="*/ 139 w 279"/>
                <a:gd name="T27" fmla="*/ 0 h 44"/>
                <a:gd name="T28" fmla="*/ 139 w 279"/>
                <a:gd name="T29" fmla="*/ 0 h 44"/>
                <a:gd name="T30" fmla="*/ 132 w 279"/>
                <a:gd name="T31" fmla="*/ 0 h 44"/>
                <a:gd name="T32" fmla="*/ 122 w 279"/>
                <a:gd name="T33" fmla="*/ 0 h 44"/>
                <a:gd name="T34" fmla="*/ 114 w 279"/>
                <a:gd name="T35" fmla="*/ 0 h 44"/>
                <a:gd name="T36" fmla="*/ 107 w 279"/>
                <a:gd name="T37" fmla="*/ 0 h 44"/>
                <a:gd name="T38" fmla="*/ 101 w 279"/>
                <a:gd name="T39" fmla="*/ 0 h 44"/>
                <a:gd name="T40" fmla="*/ 96 w 279"/>
                <a:gd name="T41" fmla="*/ 0 h 44"/>
                <a:gd name="T42" fmla="*/ 92 w 279"/>
                <a:gd name="T43" fmla="*/ 0 h 44"/>
                <a:gd name="T44" fmla="*/ 89 w 279"/>
                <a:gd name="T45" fmla="*/ 0 h 44"/>
                <a:gd name="T46" fmla="*/ 87 w 279"/>
                <a:gd name="T47" fmla="*/ 0 h 44"/>
                <a:gd name="T48" fmla="*/ 85 w 279"/>
                <a:gd name="T49" fmla="*/ 0 h 44"/>
                <a:gd name="T50" fmla="*/ 83 w 279"/>
                <a:gd name="T51" fmla="*/ 0 h 44"/>
                <a:gd name="T52" fmla="*/ 82 w 279"/>
                <a:gd name="T53" fmla="*/ 0 h 44"/>
                <a:gd name="T54" fmla="*/ 82 w 279"/>
                <a:gd name="T55" fmla="*/ 0 h 44"/>
                <a:gd name="T56" fmla="*/ 81 w 279"/>
                <a:gd name="T57" fmla="*/ 0 h 44"/>
                <a:gd name="T58" fmla="*/ 81 w 279"/>
                <a:gd name="T59" fmla="*/ 0 h 44"/>
                <a:gd name="T60" fmla="*/ 81 w 279"/>
                <a:gd name="T61" fmla="*/ 0 h 44"/>
                <a:gd name="T62" fmla="*/ 73 w 279"/>
                <a:gd name="T63" fmla="*/ 0 h 44"/>
                <a:gd name="T64" fmla="*/ 67 w 279"/>
                <a:gd name="T65" fmla="*/ 44 h 44"/>
                <a:gd name="T66" fmla="*/ 80 w 279"/>
                <a:gd name="T67" fmla="*/ 44 h 44"/>
                <a:gd name="T68" fmla="*/ 93 w 279"/>
                <a:gd name="T69" fmla="*/ 44 h 44"/>
                <a:gd name="T70" fmla="*/ 104 w 279"/>
                <a:gd name="T71" fmla="*/ 44 h 44"/>
                <a:gd name="T72" fmla="*/ 113 w 279"/>
                <a:gd name="T73" fmla="*/ 44 h 44"/>
                <a:gd name="T74" fmla="*/ 120 w 279"/>
                <a:gd name="T75" fmla="*/ 44 h 44"/>
                <a:gd name="T76" fmla="*/ 126 w 279"/>
                <a:gd name="T77" fmla="*/ 44 h 44"/>
                <a:gd name="T78" fmla="*/ 131 w 279"/>
                <a:gd name="T79" fmla="*/ 44 h 44"/>
                <a:gd name="T80" fmla="*/ 134 w 279"/>
                <a:gd name="T81" fmla="*/ 44 h 44"/>
                <a:gd name="T82" fmla="*/ 136 w 279"/>
                <a:gd name="T83" fmla="*/ 44 h 44"/>
                <a:gd name="T84" fmla="*/ 138 w 279"/>
                <a:gd name="T85" fmla="*/ 44 h 44"/>
                <a:gd name="T86" fmla="*/ 139 w 279"/>
                <a:gd name="T87" fmla="*/ 44 h 44"/>
                <a:gd name="T88" fmla="*/ 139 w 279"/>
                <a:gd name="T89" fmla="*/ 44 h 44"/>
                <a:gd name="T90" fmla="*/ 139 w 279"/>
                <a:gd name="T91" fmla="*/ 44 h 44"/>
                <a:gd name="T92" fmla="*/ 150 w 279"/>
                <a:gd name="T93" fmla="*/ 44 h 44"/>
                <a:gd name="T94" fmla="*/ 169 w 279"/>
                <a:gd name="T95" fmla="*/ 44 h 44"/>
                <a:gd name="T96" fmla="*/ 279 w 279"/>
                <a:gd name="T9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44">
                  <a:moveTo>
                    <a:pt x="6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35"/>
                    <a:pt x="11" y="44"/>
                    <a:pt x="23" y="44"/>
                  </a:cubicBezTo>
                  <a:cubicBezTo>
                    <a:pt x="67" y="44"/>
                    <a:pt x="67" y="44"/>
                    <a:pt x="67" y="44"/>
                  </a:cubicBezTo>
                  <a:moveTo>
                    <a:pt x="256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5"/>
                    <a:pt x="67" y="29"/>
                    <a:pt x="67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69" y="44"/>
                    <a:pt x="279" y="35"/>
                    <a:pt x="279" y="23"/>
                  </a:cubicBezTo>
                  <a:cubicBezTo>
                    <a:pt x="279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999191" y="3075956"/>
              <a:ext cx="261975" cy="532027"/>
            </a:xfrm>
            <a:custGeom>
              <a:avLst/>
              <a:gdLst>
                <a:gd name="T0" fmla="*/ 93 w 117"/>
                <a:gd name="T1" fmla="*/ 0 h 237"/>
                <a:gd name="T2" fmla="*/ 93 w 117"/>
                <a:gd name="T3" fmla="*/ 0 h 237"/>
                <a:gd name="T4" fmla="*/ 3 w 117"/>
                <a:gd name="T5" fmla="*/ 0 h 237"/>
                <a:gd name="T6" fmla="*/ 117 w 117"/>
                <a:gd name="T7" fmla="*/ 237 h 237"/>
                <a:gd name="T8" fmla="*/ 109 w 117"/>
                <a:gd name="T9" fmla="*/ 207 h 237"/>
                <a:gd name="T10" fmla="*/ 83 w 117"/>
                <a:gd name="T11" fmla="*/ 190 h 237"/>
                <a:gd name="T12" fmla="*/ 31 w 117"/>
                <a:gd name="T13" fmla="*/ 26 h 237"/>
                <a:gd name="T14" fmla="*/ 93 w 117"/>
                <a:gd name="T15" fmla="*/ 26 h 237"/>
                <a:gd name="T16" fmla="*/ 93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214"/>
                    <a:pt x="117" y="237"/>
                  </a:cubicBezTo>
                  <a:cubicBezTo>
                    <a:pt x="115" y="227"/>
                    <a:pt x="113" y="218"/>
                    <a:pt x="109" y="207"/>
                  </a:cubicBezTo>
                  <a:cubicBezTo>
                    <a:pt x="100" y="204"/>
                    <a:pt x="91" y="198"/>
                    <a:pt x="83" y="190"/>
                  </a:cubicBezTo>
                  <a:cubicBezTo>
                    <a:pt x="46" y="151"/>
                    <a:pt x="33" y="74"/>
                    <a:pt x="31" y="26"/>
                  </a:cubicBezTo>
                  <a:cubicBezTo>
                    <a:pt x="93" y="26"/>
                    <a:pt x="93" y="26"/>
                    <a:pt x="93" y="2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767651" y="3075956"/>
              <a:ext cx="261975" cy="532027"/>
            </a:xfrm>
            <a:custGeom>
              <a:avLst/>
              <a:gdLst>
                <a:gd name="T0" fmla="*/ 24 w 117"/>
                <a:gd name="T1" fmla="*/ 0 h 237"/>
                <a:gd name="T2" fmla="*/ 24 w 117"/>
                <a:gd name="T3" fmla="*/ 0 h 237"/>
                <a:gd name="T4" fmla="*/ 114 w 117"/>
                <a:gd name="T5" fmla="*/ 0 h 237"/>
                <a:gd name="T6" fmla="*/ 0 w 117"/>
                <a:gd name="T7" fmla="*/ 237 h 237"/>
                <a:gd name="T8" fmla="*/ 8 w 117"/>
                <a:gd name="T9" fmla="*/ 207 h 237"/>
                <a:gd name="T10" fmla="*/ 34 w 117"/>
                <a:gd name="T11" fmla="*/ 190 h 237"/>
                <a:gd name="T12" fmla="*/ 86 w 117"/>
                <a:gd name="T13" fmla="*/ 26 h 237"/>
                <a:gd name="T14" fmla="*/ 24 w 117"/>
                <a:gd name="T15" fmla="*/ 26 h 237"/>
                <a:gd name="T16" fmla="*/ 24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7" y="214"/>
                    <a:pt x="0" y="237"/>
                  </a:cubicBezTo>
                  <a:cubicBezTo>
                    <a:pt x="2" y="227"/>
                    <a:pt x="4" y="218"/>
                    <a:pt x="8" y="207"/>
                  </a:cubicBezTo>
                  <a:cubicBezTo>
                    <a:pt x="17" y="204"/>
                    <a:pt x="25" y="198"/>
                    <a:pt x="34" y="190"/>
                  </a:cubicBezTo>
                  <a:cubicBezTo>
                    <a:pt x="71" y="151"/>
                    <a:pt x="84" y="74"/>
                    <a:pt x="86" y="26"/>
                  </a:cubicBezTo>
                  <a:cubicBezTo>
                    <a:pt x="24" y="26"/>
                    <a:pt x="24" y="26"/>
                    <a:pt x="24" y="2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513615" y="3434875"/>
              <a:ext cx="293729" cy="357332"/>
            </a:xfrm>
            <a:custGeom>
              <a:avLst/>
              <a:gdLst>
                <a:gd name="T0" fmla="*/ 0 w 131"/>
                <a:gd name="T1" fmla="*/ 159 h 159"/>
                <a:gd name="T2" fmla="*/ 0 w 131"/>
                <a:gd name="T3" fmla="*/ 0 h 159"/>
                <a:gd name="T4" fmla="*/ 131 w 131"/>
                <a:gd name="T5" fmla="*/ 0 h 159"/>
                <a:gd name="T6" fmla="*/ 122 w 131"/>
                <a:gd name="T7" fmla="*/ 47 h 159"/>
                <a:gd name="T8" fmla="*/ 114 w 131"/>
                <a:gd name="T9" fmla="*/ 77 h 159"/>
                <a:gd name="T10" fmla="*/ 114 w 131"/>
                <a:gd name="T11" fmla="*/ 77 h 159"/>
                <a:gd name="T12" fmla="*/ 77 w 131"/>
                <a:gd name="T13" fmla="*/ 119 h 159"/>
                <a:gd name="T14" fmla="*/ 83 w 131"/>
                <a:gd name="T15" fmla="*/ 130 h 159"/>
                <a:gd name="T16" fmla="*/ 70 w 131"/>
                <a:gd name="T17" fmla="*/ 143 h 159"/>
                <a:gd name="T18" fmla="*/ 62 w 131"/>
                <a:gd name="T19" fmla="*/ 143 h 159"/>
                <a:gd name="T20" fmla="*/ 62 w 131"/>
                <a:gd name="T21" fmla="*/ 146 h 159"/>
                <a:gd name="T22" fmla="*/ 49 w 131"/>
                <a:gd name="T23" fmla="*/ 159 h 159"/>
                <a:gd name="T24" fmla="*/ 34 w 131"/>
                <a:gd name="T25" fmla="*/ 159 h 159"/>
                <a:gd name="T26" fmla="*/ 12 w 131"/>
                <a:gd name="T27" fmla="*/ 159 h 159"/>
                <a:gd name="T28" fmla="*/ 0 w 131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59">
                  <a:moveTo>
                    <a:pt x="0" y="1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17"/>
                    <a:pt x="126" y="33"/>
                    <a:pt x="122" y="47"/>
                  </a:cubicBezTo>
                  <a:cubicBezTo>
                    <a:pt x="119" y="58"/>
                    <a:pt x="116" y="6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04" y="100"/>
                    <a:pt x="92" y="115"/>
                    <a:pt x="77" y="119"/>
                  </a:cubicBezTo>
                  <a:cubicBezTo>
                    <a:pt x="80" y="121"/>
                    <a:pt x="83" y="126"/>
                    <a:pt x="83" y="130"/>
                  </a:cubicBezTo>
                  <a:cubicBezTo>
                    <a:pt x="83" y="137"/>
                    <a:pt x="77" y="143"/>
                    <a:pt x="70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4"/>
                    <a:pt x="62" y="145"/>
                    <a:pt x="62" y="146"/>
                  </a:cubicBezTo>
                  <a:cubicBezTo>
                    <a:pt x="62" y="153"/>
                    <a:pt x="56" y="159"/>
                    <a:pt x="49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12" y="159"/>
                    <a:pt x="12" y="159"/>
                    <a:pt x="12" y="159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513615" y="3075956"/>
              <a:ext cx="311195" cy="358919"/>
            </a:xfrm>
            <a:custGeom>
              <a:avLst/>
              <a:gdLst>
                <a:gd name="T0" fmla="*/ 0 w 139"/>
                <a:gd name="T1" fmla="*/ 160 h 160"/>
                <a:gd name="T2" fmla="*/ 0 w 139"/>
                <a:gd name="T3" fmla="*/ 0 h 160"/>
                <a:gd name="T4" fmla="*/ 0 w 139"/>
                <a:gd name="T5" fmla="*/ 0 h 160"/>
                <a:gd name="T6" fmla="*/ 115 w 139"/>
                <a:gd name="T7" fmla="*/ 0 h 160"/>
                <a:gd name="T8" fmla="*/ 137 w 139"/>
                <a:gd name="T9" fmla="*/ 0 h 160"/>
                <a:gd name="T10" fmla="*/ 138 w 139"/>
                <a:gd name="T11" fmla="*/ 0 h 160"/>
                <a:gd name="T12" fmla="*/ 139 w 139"/>
                <a:gd name="T13" fmla="*/ 26 h 160"/>
                <a:gd name="T14" fmla="*/ 131 w 139"/>
                <a:gd name="T15" fmla="*/ 160 h 160"/>
                <a:gd name="T16" fmla="*/ 0 w 139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0">
                  <a:moveTo>
                    <a:pt x="0" y="1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9" y="0"/>
                    <a:pt x="135" y="0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57"/>
                    <a:pt x="138" y="110"/>
                    <a:pt x="131" y="16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7204007" y="3075956"/>
              <a:ext cx="309607" cy="358919"/>
            </a:xfrm>
            <a:custGeom>
              <a:avLst/>
              <a:gdLst>
                <a:gd name="T0" fmla="*/ 138 w 138"/>
                <a:gd name="T1" fmla="*/ 160 h 160"/>
                <a:gd name="T2" fmla="*/ 138 w 138"/>
                <a:gd name="T3" fmla="*/ 0 h 160"/>
                <a:gd name="T4" fmla="*/ 138 w 138"/>
                <a:gd name="T5" fmla="*/ 0 h 160"/>
                <a:gd name="T6" fmla="*/ 24 w 138"/>
                <a:gd name="T7" fmla="*/ 0 h 160"/>
                <a:gd name="T8" fmla="*/ 2 w 138"/>
                <a:gd name="T9" fmla="*/ 0 h 160"/>
                <a:gd name="T10" fmla="*/ 0 w 138"/>
                <a:gd name="T11" fmla="*/ 0 h 160"/>
                <a:gd name="T12" fmla="*/ 0 w 138"/>
                <a:gd name="T13" fmla="*/ 26 h 160"/>
                <a:gd name="T14" fmla="*/ 8 w 138"/>
                <a:gd name="T15" fmla="*/ 160 h 160"/>
                <a:gd name="T16" fmla="*/ 138 w 13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0">
                  <a:moveTo>
                    <a:pt x="138" y="16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7"/>
                    <a:pt x="1" y="110"/>
                    <a:pt x="8" y="160"/>
                  </a:cubicBezTo>
                  <a:lnTo>
                    <a:pt x="138" y="16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7221473" y="3434875"/>
              <a:ext cx="292142" cy="357332"/>
            </a:xfrm>
            <a:custGeom>
              <a:avLst/>
              <a:gdLst>
                <a:gd name="T0" fmla="*/ 130 w 130"/>
                <a:gd name="T1" fmla="*/ 159 h 159"/>
                <a:gd name="T2" fmla="*/ 130 w 130"/>
                <a:gd name="T3" fmla="*/ 0 h 159"/>
                <a:gd name="T4" fmla="*/ 0 w 130"/>
                <a:gd name="T5" fmla="*/ 0 h 159"/>
                <a:gd name="T6" fmla="*/ 9 w 130"/>
                <a:gd name="T7" fmla="*/ 47 h 159"/>
                <a:gd name="T8" fmla="*/ 17 w 130"/>
                <a:gd name="T9" fmla="*/ 77 h 159"/>
                <a:gd name="T10" fmla="*/ 17 w 130"/>
                <a:gd name="T11" fmla="*/ 77 h 159"/>
                <a:gd name="T12" fmla="*/ 54 w 130"/>
                <a:gd name="T13" fmla="*/ 119 h 159"/>
                <a:gd name="T14" fmla="*/ 48 w 130"/>
                <a:gd name="T15" fmla="*/ 130 h 159"/>
                <a:gd name="T16" fmla="*/ 61 w 130"/>
                <a:gd name="T17" fmla="*/ 143 h 159"/>
                <a:gd name="T18" fmla="*/ 69 w 130"/>
                <a:gd name="T19" fmla="*/ 143 h 159"/>
                <a:gd name="T20" fmla="*/ 69 w 130"/>
                <a:gd name="T21" fmla="*/ 146 h 159"/>
                <a:gd name="T22" fmla="*/ 82 w 130"/>
                <a:gd name="T23" fmla="*/ 159 h 159"/>
                <a:gd name="T24" fmla="*/ 97 w 130"/>
                <a:gd name="T25" fmla="*/ 159 h 159"/>
                <a:gd name="T26" fmla="*/ 118 w 130"/>
                <a:gd name="T27" fmla="*/ 159 h 159"/>
                <a:gd name="T28" fmla="*/ 130 w 130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59">
                  <a:moveTo>
                    <a:pt x="130" y="159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5" y="33"/>
                    <a:pt x="9" y="47"/>
                  </a:cubicBezTo>
                  <a:cubicBezTo>
                    <a:pt x="12" y="58"/>
                    <a:pt x="15" y="6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7" y="100"/>
                    <a:pt x="39" y="115"/>
                    <a:pt x="54" y="119"/>
                  </a:cubicBezTo>
                  <a:cubicBezTo>
                    <a:pt x="51" y="121"/>
                    <a:pt x="48" y="126"/>
                    <a:pt x="48" y="130"/>
                  </a:cubicBezTo>
                  <a:cubicBezTo>
                    <a:pt x="48" y="137"/>
                    <a:pt x="54" y="143"/>
                    <a:pt x="6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4"/>
                    <a:pt x="69" y="145"/>
                    <a:pt x="69" y="146"/>
                  </a:cubicBezTo>
                  <a:cubicBezTo>
                    <a:pt x="69" y="153"/>
                    <a:pt x="74" y="159"/>
                    <a:pt x="82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18" y="159"/>
                    <a:pt x="118" y="159"/>
                    <a:pt x="118" y="159"/>
                  </a:cubicBezTo>
                  <a:lnTo>
                    <a:pt x="130" y="159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Shape 1034"/>
          <p:cNvSpPr/>
          <p:nvPr/>
        </p:nvSpPr>
        <p:spPr>
          <a:xfrm>
            <a:off x="3005113" y="3235274"/>
            <a:ext cx="142875" cy="111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 b="1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Shape 1035"/>
          <p:cNvSpPr/>
          <p:nvPr/>
        </p:nvSpPr>
        <p:spPr>
          <a:xfrm>
            <a:off x="3152751" y="3532137"/>
            <a:ext cx="60325" cy="84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 b="1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Shape 1036"/>
          <p:cNvSpPr/>
          <p:nvPr/>
        </p:nvSpPr>
        <p:spPr>
          <a:xfrm>
            <a:off x="3190850" y="3727398"/>
            <a:ext cx="25400" cy="7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lIns="28575" tIns="28575" rIns="28575" bIns="28575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2325" b="1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ounded Rectangle 8"/>
          <p:cNvSpPr/>
          <p:nvPr/>
        </p:nvSpPr>
        <p:spPr>
          <a:xfrm>
            <a:off x="4870426" y="3482924"/>
            <a:ext cx="1963737" cy="811213"/>
          </a:xfrm>
          <a:prstGeom prst="roundRect">
            <a:avLst>
              <a:gd name="adj" fmla="val 10132"/>
            </a:avLst>
          </a:prstGeom>
          <a:solidFill>
            <a:srgbClr val="6BD2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ounded Rectangle 5"/>
          <p:cNvSpPr/>
          <p:nvPr/>
        </p:nvSpPr>
        <p:spPr>
          <a:xfrm>
            <a:off x="4870426" y="2481211"/>
            <a:ext cx="1963737" cy="812800"/>
          </a:xfrm>
          <a:prstGeom prst="roundRect">
            <a:avLst>
              <a:gd name="adj" fmla="val 10132"/>
            </a:avLst>
          </a:prstGeom>
          <a:solidFill>
            <a:srgbClr val="FCC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/>
          <p:nvPr/>
        </p:nvSpPr>
        <p:spPr>
          <a:xfrm>
            <a:off x="4870426" y="4483048"/>
            <a:ext cx="1963737" cy="812800"/>
          </a:xfrm>
          <a:prstGeom prst="roundRect">
            <a:avLst>
              <a:gd name="adj" fmla="val 10132"/>
            </a:avLst>
          </a:prstGeom>
          <a:solidFill>
            <a:srgbClr val="EC60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975201" y="2649486"/>
            <a:ext cx="1754187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978375" y="2863799"/>
            <a:ext cx="1751012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4975201" y="3646436"/>
            <a:ext cx="1754187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978375" y="3860749"/>
            <a:ext cx="1751012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975201" y="4643386"/>
            <a:ext cx="1754187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4978375" y="4857699"/>
            <a:ext cx="1751012" cy="2778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8591526" y="4521149"/>
            <a:ext cx="1749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5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88" y="2716162"/>
            <a:ext cx="1601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文本框 57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250919" y="2955718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1165864" y="3515312"/>
            <a:ext cx="26701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/>
          <p:nvPr/>
        </p:nvSpPr>
        <p:spPr bwMode="auto">
          <a:xfrm>
            <a:off x="2547783" y="3438318"/>
            <a:ext cx="13541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点击添加</a:t>
            </a:r>
            <a:endParaRPr lang="en-US" altLang="zh-CN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关键词汇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286094" y="3017631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3200245" y="3576431"/>
            <a:ext cx="26717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/>
          <p:nvPr/>
        </p:nvSpPr>
        <p:spPr bwMode="auto">
          <a:xfrm>
            <a:off x="4582958" y="3498643"/>
            <a:ext cx="13541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点击添加</a:t>
            </a:r>
            <a:endParaRPr lang="en-US" altLang="zh-CN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关键词汇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6321269" y="3017631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5235420" y="3576431"/>
            <a:ext cx="26717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/>
          <p:nvPr/>
        </p:nvSpPr>
        <p:spPr bwMode="auto">
          <a:xfrm>
            <a:off x="6618133" y="3498643"/>
            <a:ext cx="13541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点击添加</a:t>
            </a:r>
            <a:endParaRPr lang="en-US" altLang="zh-CN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关键词汇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8356444" y="3077956"/>
            <a:ext cx="1651000" cy="1647825"/>
          </a:xfrm>
          <a:custGeom>
            <a:avLst/>
            <a:gdLst>
              <a:gd name="connsiteX0" fmla="*/ 1252631 w 2663167"/>
              <a:gd name="connsiteY0" fmla="*/ 0 h 2659022"/>
              <a:gd name="connsiteX1" fmla="*/ 2582142 w 2663167"/>
              <a:gd name="connsiteY1" fmla="*/ 1329511 h 2659022"/>
              <a:gd name="connsiteX2" fmla="*/ 2522370 w 2663167"/>
              <a:gd name="connsiteY2" fmla="*/ 1724867 h 2659022"/>
              <a:gd name="connsiteX3" fmla="*/ 2522051 w 2663167"/>
              <a:gd name="connsiteY3" fmla="*/ 1725738 h 2659022"/>
              <a:gd name="connsiteX4" fmla="*/ 2530403 w 2663167"/>
              <a:gd name="connsiteY4" fmla="*/ 1728331 h 2659022"/>
              <a:gd name="connsiteX5" fmla="*/ 2663167 w 2663167"/>
              <a:gd name="connsiteY5" fmla="*/ 1928626 h 2659022"/>
              <a:gd name="connsiteX6" fmla="*/ 2445789 w 2663167"/>
              <a:gd name="connsiteY6" fmla="*/ 2146004 h 2659022"/>
              <a:gd name="connsiteX7" fmla="*/ 2361176 w 2663167"/>
              <a:gd name="connsiteY7" fmla="*/ 2128922 h 2659022"/>
              <a:gd name="connsiteX8" fmla="*/ 2329251 w 2663167"/>
              <a:gd name="connsiteY8" fmla="*/ 2107398 h 2659022"/>
              <a:gd name="connsiteX9" fmla="*/ 2278547 w 2663167"/>
              <a:gd name="connsiteY9" fmla="*/ 2175204 h 2659022"/>
              <a:gd name="connsiteX10" fmla="*/ 1252631 w 2663167"/>
              <a:gd name="connsiteY10" fmla="*/ 2659022 h 2659022"/>
              <a:gd name="connsiteX11" fmla="*/ 27600 w 2663167"/>
              <a:gd name="connsiteY11" fmla="*/ 1847017 h 2659022"/>
              <a:gd name="connsiteX12" fmla="*/ 0 w 2663167"/>
              <a:gd name="connsiteY12" fmla="*/ 1771608 h 2659022"/>
              <a:gd name="connsiteX13" fmla="*/ 715771 w 2663167"/>
              <a:gd name="connsiteY13" fmla="*/ 113803 h 2659022"/>
              <a:gd name="connsiteX14" fmla="*/ 735125 w 2663167"/>
              <a:gd name="connsiteY14" fmla="*/ 104480 h 2659022"/>
              <a:gd name="connsiteX15" fmla="*/ 1252631 w 2663167"/>
              <a:gd name="connsiteY15" fmla="*/ 0 h 265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3167" h="2659022">
                <a:moveTo>
                  <a:pt x="1252631" y="0"/>
                </a:moveTo>
                <a:cubicBezTo>
                  <a:pt x="1986900" y="0"/>
                  <a:pt x="2582142" y="595242"/>
                  <a:pt x="2582142" y="1329511"/>
                </a:cubicBezTo>
                <a:cubicBezTo>
                  <a:pt x="2582142" y="1467187"/>
                  <a:pt x="2561216" y="1599974"/>
                  <a:pt x="2522370" y="1724867"/>
                </a:cubicBezTo>
                <a:lnTo>
                  <a:pt x="2522051" y="1725738"/>
                </a:lnTo>
                <a:lnTo>
                  <a:pt x="2530403" y="1728331"/>
                </a:lnTo>
                <a:cubicBezTo>
                  <a:pt x="2608423" y="1761331"/>
                  <a:pt x="2663167" y="1838585"/>
                  <a:pt x="2663167" y="1928626"/>
                </a:cubicBezTo>
                <a:cubicBezTo>
                  <a:pt x="2663167" y="2048681"/>
                  <a:pt x="2565844" y="2146004"/>
                  <a:pt x="2445789" y="2146004"/>
                </a:cubicBezTo>
                <a:cubicBezTo>
                  <a:pt x="2415775" y="2146004"/>
                  <a:pt x="2387182" y="2139922"/>
                  <a:pt x="2361176" y="2128922"/>
                </a:cubicBezTo>
                <a:lnTo>
                  <a:pt x="2329251" y="2107398"/>
                </a:lnTo>
                <a:lnTo>
                  <a:pt x="2278547" y="2175204"/>
                </a:lnTo>
                <a:cubicBezTo>
                  <a:pt x="2034695" y="2470684"/>
                  <a:pt x="1665657" y="2659022"/>
                  <a:pt x="1252631" y="2659022"/>
                </a:cubicBezTo>
                <a:cubicBezTo>
                  <a:pt x="701929" y="2659022"/>
                  <a:pt x="229430" y="2324199"/>
                  <a:pt x="27600" y="1847017"/>
                </a:cubicBezTo>
                <a:lnTo>
                  <a:pt x="0" y="1771608"/>
                </a:lnTo>
                <a:lnTo>
                  <a:pt x="715771" y="113803"/>
                </a:lnTo>
                <a:lnTo>
                  <a:pt x="735125" y="104480"/>
                </a:lnTo>
                <a:cubicBezTo>
                  <a:pt x="894186" y="37203"/>
                  <a:pt x="1069064" y="0"/>
                  <a:pt x="1252631" y="0"/>
                </a:cubicBezTo>
                <a:close/>
              </a:path>
            </a:pathLst>
          </a:cu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476">
            <a:off x="7271389" y="3637550"/>
            <a:ext cx="26701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/>
          <p:nvPr/>
        </p:nvSpPr>
        <p:spPr bwMode="auto">
          <a:xfrm>
            <a:off x="8653308" y="3560555"/>
            <a:ext cx="13541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点击添加</a:t>
            </a:r>
            <a:endParaRPr lang="en-US" altLang="zh-CN" sz="1800" b="1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关键词汇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11234" y="52294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8" grpId="0" animBg="1"/>
      <p:bldP spid="10" grpId="0"/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4011" y="2312126"/>
            <a:ext cx="698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20XX</a:t>
            </a:r>
            <a:r>
              <a:rPr lang="zh-CN" alt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欢乐</a:t>
            </a: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儿童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感谢您的耐心聆听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43" y="1672046"/>
            <a:ext cx="6023819" cy="2690947"/>
          </a:xfrm>
          <a:prstGeom prst="rect">
            <a:avLst/>
          </a:prstGeom>
        </p:spPr>
      </p:pic>
      <p:pic>
        <p:nvPicPr>
          <p:cNvPr id="4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14" y="3421760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9"/>
          <p:cNvSpPr txBox="1">
            <a:spLocks noChangeArrowheads="1"/>
          </p:cNvSpPr>
          <p:nvPr/>
        </p:nvSpPr>
        <p:spPr bwMode="auto">
          <a:xfrm>
            <a:off x="4148364" y="3528122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32589" y="3496372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>
            <a:fillRect/>
          </a:stretch>
        </p:blipFill>
        <p:spPr>
          <a:xfrm>
            <a:off x="-308946" y="2881519"/>
            <a:ext cx="12470256" cy="39764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0" y="542109"/>
            <a:ext cx="1158099" cy="19740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09"/>
            <a:ext cx="341028" cy="581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164444" y="2457242"/>
            <a:ext cx="1176338" cy="1227138"/>
          </a:xfrm>
          <a:custGeom>
            <a:avLst/>
            <a:gdLst>
              <a:gd name="connsiteX0" fmla="*/ 1193828 w 1567944"/>
              <a:gd name="connsiteY0" fmla="*/ 112 h 1634445"/>
              <a:gd name="connsiteX1" fmla="*/ 1567944 w 1567944"/>
              <a:gd name="connsiteY1" fmla="*/ 14896 h 1634445"/>
              <a:gd name="connsiteX2" fmla="*/ 1093465 w 1567944"/>
              <a:gd name="connsiteY2" fmla="*/ 1603880 h 1634445"/>
              <a:gd name="connsiteX3" fmla="*/ 964661 w 1567944"/>
              <a:gd name="connsiteY3" fmla="*/ 1634445 h 1634445"/>
              <a:gd name="connsiteX4" fmla="*/ 0 w 1567944"/>
              <a:gd name="connsiteY4" fmla="*/ 1634445 h 1634445"/>
              <a:gd name="connsiteX5" fmla="*/ 0 w 1567944"/>
              <a:gd name="connsiteY5" fmla="*/ 391984 h 1634445"/>
              <a:gd name="connsiteX6" fmla="*/ 18173 w 1567944"/>
              <a:gd name="connsiteY6" fmla="*/ 358600 h 1634445"/>
              <a:gd name="connsiteX7" fmla="*/ 1193828 w 1567944"/>
              <a:gd name="connsiteY7" fmla="*/ 112 h 163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944" h="1634445">
                <a:moveTo>
                  <a:pt x="1193828" y="112"/>
                </a:moveTo>
                <a:cubicBezTo>
                  <a:pt x="1308400" y="891"/>
                  <a:pt x="1432831" y="5719"/>
                  <a:pt x="1567944" y="14896"/>
                </a:cubicBezTo>
                <a:cubicBezTo>
                  <a:pt x="1521762" y="1062149"/>
                  <a:pt x="1567854" y="1458053"/>
                  <a:pt x="1093465" y="1603880"/>
                </a:cubicBezTo>
                <a:lnTo>
                  <a:pt x="964661" y="1634445"/>
                </a:lnTo>
                <a:lnTo>
                  <a:pt x="0" y="1634445"/>
                </a:lnTo>
                <a:lnTo>
                  <a:pt x="0" y="391984"/>
                </a:lnTo>
                <a:lnTo>
                  <a:pt x="18173" y="358600"/>
                </a:lnTo>
                <a:cubicBezTo>
                  <a:pt x="173880" y="136556"/>
                  <a:pt x="506399" y="-4557"/>
                  <a:pt x="1193828" y="112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092883" y="2671556"/>
            <a:ext cx="1025525" cy="1012825"/>
          </a:xfrm>
          <a:custGeom>
            <a:avLst/>
            <a:gdLst>
              <a:gd name="connsiteX0" fmla="*/ 310624 w 1365466"/>
              <a:gd name="connsiteY0" fmla="*/ 93 h 1348409"/>
              <a:gd name="connsiteX1" fmla="*/ 1339850 w 1365466"/>
              <a:gd name="connsiteY1" fmla="*/ 395273 h 1348409"/>
              <a:gd name="connsiteX2" fmla="*/ 1365466 w 1365466"/>
              <a:gd name="connsiteY2" fmla="*/ 479194 h 1348409"/>
              <a:gd name="connsiteX3" fmla="*/ 1365466 w 1365466"/>
              <a:gd name="connsiteY3" fmla="*/ 1348409 h 1348409"/>
              <a:gd name="connsiteX4" fmla="*/ 464435 w 1365466"/>
              <a:gd name="connsiteY4" fmla="*/ 1348409 h 1348409"/>
              <a:gd name="connsiteX5" fmla="*/ 393955 w 1365466"/>
              <a:gd name="connsiteY5" fmla="*/ 1331685 h 1348409"/>
              <a:gd name="connsiteX6" fmla="*/ 0 w 1365466"/>
              <a:gd name="connsiteY6" fmla="*/ 12368 h 1348409"/>
              <a:gd name="connsiteX7" fmla="*/ 310624 w 1365466"/>
              <a:gd name="connsiteY7" fmla="*/ 93 h 134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466" h="1348409">
                <a:moveTo>
                  <a:pt x="310624" y="93"/>
                </a:moveTo>
                <a:cubicBezTo>
                  <a:pt x="976517" y="-4430"/>
                  <a:pt x="1241319" y="155799"/>
                  <a:pt x="1339850" y="395273"/>
                </a:cubicBezTo>
                <a:lnTo>
                  <a:pt x="1365466" y="479194"/>
                </a:lnTo>
                <a:lnTo>
                  <a:pt x="1365466" y="1348409"/>
                </a:lnTo>
                <a:lnTo>
                  <a:pt x="464435" y="1348409"/>
                </a:lnTo>
                <a:lnTo>
                  <a:pt x="393955" y="1331685"/>
                </a:lnTo>
                <a:cubicBezTo>
                  <a:pt x="75" y="1210606"/>
                  <a:pt x="38345" y="881891"/>
                  <a:pt x="0" y="12368"/>
                </a:cubicBezTo>
                <a:cubicBezTo>
                  <a:pt x="112183" y="4748"/>
                  <a:pt x="215496" y="740"/>
                  <a:pt x="310624" y="93"/>
                </a:cubicBezTo>
                <a:close/>
              </a:path>
            </a:pathLst>
          </a:cu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880157" y="3722481"/>
            <a:ext cx="1238250" cy="1235075"/>
          </a:xfrm>
          <a:custGeom>
            <a:avLst/>
            <a:gdLst>
              <a:gd name="connsiteX0" fmla="*/ 669841 w 1650278"/>
              <a:gd name="connsiteY0" fmla="*/ 0 h 1646008"/>
              <a:gd name="connsiteX1" fmla="*/ 1650278 w 1650278"/>
              <a:gd name="connsiteY1" fmla="*/ 0 h 1646008"/>
              <a:gd name="connsiteX2" fmla="*/ 1650278 w 1650278"/>
              <a:gd name="connsiteY2" fmla="*/ 1050158 h 1646008"/>
              <a:gd name="connsiteX3" fmla="*/ 1613715 w 1650278"/>
              <a:gd name="connsiteY3" fmla="*/ 1169942 h 1646008"/>
              <a:gd name="connsiteX4" fmla="*/ 0 w 1650278"/>
              <a:gd name="connsiteY4" fmla="*/ 1631112 h 1646008"/>
              <a:gd name="connsiteX5" fmla="*/ 617223 w 1650278"/>
              <a:gd name="connsiteY5" fmla="*/ 8255 h 1646008"/>
              <a:gd name="connsiteX6" fmla="*/ 669841 w 1650278"/>
              <a:gd name="connsiteY6" fmla="*/ 0 h 164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278" h="1646008">
                <a:moveTo>
                  <a:pt x="669841" y="0"/>
                </a:moveTo>
                <a:lnTo>
                  <a:pt x="1650278" y="0"/>
                </a:lnTo>
                <a:lnTo>
                  <a:pt x="1650278" y="1050158"/>
                </a:lnTo>
                <a:lnTo>
                  <a:pt x="1613715" y="1169942"/>
                </a:lnTo>
                <a:cubicBezTo>
                  <a:pt x="1478091" y="1499568"/>
                  <a:pt x="1080908" y="1704533"/>
                  <a:pt x="0" y="1631112"/>
                </a:cubicBezTo>
                <a:cubicBezTo>
                  <a:pt x="50380" y="488654"/>
                  <a:pt x="-9053" y="121356"/>
                  <a:pt x="617223" y="8255"/>
                </a:cubicBezTo>
                <a:lnTo>
                  <a:pt x="669841" y="0"/>
                </a:lnTo>
                <a:close/>
              </a:path>
            </a:pathLst>
          </a:cu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64444" y="3722481"/>
            <a:ext cx="992188" cy="1025525"/>
          </a:xfrm>
          <a:custGeom>
            <a:avLst/>
            <a:gdLst>
              <a:gd name="connsiteX0" fmla="*/ 0 w 1321773"/>
              <a:gd name="connsiteY0" fmla="*/ 0 h 1366414"/>
              <a:gd name="connsiteX1" fmla="*/ 760682 w 1321773"/>
              <a:gd name="connsiteY1" fmla="*/ 0 h 1366414"/>
              <a:gd name="connsiteX2" fmla="*/ 809300 w 1321773"/>
              <a:gd name="connsiteY2" fmla="*/ 6607 h 1366414"/>
              <a:gd name="connsiteX3" fmla="*/ 1321773 w 1321773"/>
              <a:gd name="connsiteY3" fmla="*/ 1354047 h 1366414"/>
              <a:gd name="connsiteX4" fmla="*/ 35015 w 1321773"/>
              <a:gd name="connsiteY4" fmla="*/ 1068673 h 1366414"/>
              <a:gd name="connsiteX5" fmla="*/ 0 w 1321773"/>
              <a:gd name="connsiteY5" fmla="*/ 1004350 h 1366414"/>
              <a:gd name="connsiteX6" fmla="*/ 0 w 1321773"/>
              <a:gd name="connsiteY6" fmla="*/ 0 h 136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1773" h="1366414">
                <a:moveTo>
                  <a:pt x="0" y="0"/>
                </a:moveTo>
                <a:lnTo>
                  <a:pt x="760682" y="0"/>
                </a:lnTo>
                <a:lnTo>
                  <a:pt x="809300" y="6607"/>
                </a:lnTo>
                <a:cubicBezTo>
                  <a:pt x="1329290" y="100513"/>
                  <a:pt x="1279943" y="405476"/>
                  <a:pt x="1321773" y="1354047"/>
                </a:cubicBezTo>
                <a:cubicBezTo>
                  <a:pt x="536490" y="1407387"/>
                  <a:pt x="185844" y="1283761"/>
                  <a:pt x="35015" y="1068673"/>
                </a:cubicBezTo>
                <a:lnTo>
                  <a:pt x="0" y="1004350"/>
                </a:lnTo>
                <a:lnTo>
                  <a:pt x="0" y="0"/>
                </a:lnTo>
                <a:close/>
              </a:path>
            </a:pathLst>
          </a:custGeom>
          <a:solidFill>
            <a:srgbClr val="3AB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9"/>
          <p:cNvGrpSpPr/>
          <p:nvPr/>
        </p:nvGrpSpPr>
        <p:grpSpPr>
          <a:xfrm>
            <a:off x="5466154" y="2874180"/>
            <a:ext cx="278685" cy="324522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7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432608" y="3195430"/>
            <a:ext cx="415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04"/>
          <p:cNvSpPr/>
          <p:nvPr/>
        </p:nvSpPr>
        <p:spPr bwMode="auto">
          <a:xfrm>
            <a:off x="6634344" y="2908093"/>
            <a:ext cx="236538" cy="207963"/>
          </a:xfrm>
          <a:custGeom>
            <a:avLst/>
            <a:gdLst>
              <a:gd name="T0" fmla="*/ 0 w 128"/>
              <a:gd name="T1" fmla="*/ 48 h 112"/>
              <a:gd name="T2" fmla="*/ 32 w 128"/>
              <a:gd name="T3" fmla="*/ 48 h 112"/>
              <a:gd name="T4" fmla="*/ 48 w 128"/>
              <a:gd name="T5" fmla="*/ 80 h 112"/>
              <a:gd name="T6" fmla="*/ 96 w 128"/>
              <a:gd name="T7" fmla="*/ 0 h 112"/>
              <a:gd name="T8" fmla="*/ 128 w 128"/>
              <a:gd name="T9" fmla="*/ 0 h 112"/>
              <a:gd name="T10" fmla="*/ 64 w 128"/>
              <a:gd name="T11" fmla="*/ 112 h 112"/>
              <a:gd name="T12" fmla="*/ 32 w 128"/>
              <a:gd name="T13" fmla="*/ 112 h 112"/>
              <a:gd name="T14" fmla="*/ 0 w 128"/>
              <a:gd name="T15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12">
                <a:moveTo>
                  <a:pt x="0" y="48"/>
                </a:moveTo>
                <a:lnTo>
                  <a:pt x="32" y="48"/>
                </a:lnTo>
                <a:lnTo>
                  <a:pt x="48" y="80"/>
                </a:lnTo>
                <a:lnTo>
                  <a:pt x="96" y="0"/>
                </a:lnTo>
                <a:lnTo>
                  <a:pt x="128" y="0"/>
                </a:lnTo>
                <a:lnTo>
                  <a:pt x="64" y="112"/>
                </a:lnTo>
                <a:lnTo>
                  <a:pt x="32" y="112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4" name="文本框 12"/>
          <p:cNvSpPr txBox="1">
            <a:spLocks noChangeArrowheads="1"/>
          </p:cNvSpPr>
          <p:nvPr/>
        </p:nvSpPr>
        <p:spPr bwMode="auto">
          <a:xfrm>
            <a:off x="6545444" y="3195430"/>
            <a:ext cx="4143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3"/>
          <p:cNvGrpSpPr/>
          <p:nvPr/>
        </p:nvGrpSpPr>
        <p:grpSpPr>
          <a:xfrm>
            <a:off x="5511406" y="4026106"/>
            <a:ext cx="258757" cy="146427"/>
            <a:chOff x="2854325" y="1114425"/>
            <a:chExt cx="204788" cy="115887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2941638" y="1114425"/>
              <a:ext cx="117475" cy="115887"/>
            </a:xfrm>
            <a:custGeom>
              <a:avLst/>
              <a:gdLst>
                <a:gd name="T0" fmla="*/ 74 w 74"/>
                <a:gd name="T1" fmla="*/ 36 h 73"/>
                <a:gd name="T2" fmla="*/ 0 w 74"/>
                <a:gd name="T3" fmla="*/ 0 h 73"/>
                <a:gd name="T4" fmla="*/ 0 w 74"/>
                <a:gd name="T5" fmla="*/ 28 h 73"/>
                <a:gd name="T6" fmla="*/ 19 w 74"/>
                <a:gd name="T7" fmla="*/ 36 h 73"/>
                <a:gd name="T8" fmla="*/ 0 w 74"/>
                <a:gd name="T9" fmla="*/ 46 h 73"/>
                <a:gd name="T10" fmla="*/ 0 w 74"/>
                <a:gd name="T11" fmla="*/ 73 h 73"/>
                <a:gd name="T12" fmla="*/ 74 w 74"/>
                <a:gd name="T13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74" y="36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9" y="36"/>
                  </a:lnTo>
                  <a:lnTo>
                    <a:pt x="0" y="46"/>
                  </a:lnTo>
                  <a:lnTo>
                    <a:pt x="0" y="73"/>
                  </a:lnTo>
                  <a:lnTo>
                    <a:pt x="7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854325" y="1114425"/>
              <a:ext cx="117475" cy="115887"/>
            </a:xfrm>
            <a:custGeom>
              <a:avLst/>
              <a:gdLst>
                <a:gd name="T0" fmla="*/ 55 w 74"/>
                <a:gd name="T1" fmla="*/ 28 h 73"/>
                <a:gd name="T2" fmla="*/ 0 w 74"/>
                <a:gd name="T3" fmla="*/ 0 h 73"/>
                <a:gd name="T4" fmla="*/ 0 w 74"/>
                <a:gd name="T5" fmla="*/ 73 h 73"/>
                <a:gd name="T6" fmla="*/ 55 w 74"/>
                <a:gd name="T7" fmla="*/ 46 h 73"/>
                <a:gd name="T8" fmla="*/ 74 w 74"/>
                <a:gd name="T9" fmla="*/ 36 h 73"/>
                <a:gd name="T10" fmla="*/ 55 w 74"/>
                <a:gd name="T11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3">
                  <a:moveTo>
                    <a:pt x="55" y="28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55" y="46"/>
                  </a:lnTo>
                  <a:lnTo>
                    <a:pt x="74" y="36"/>
                  </a:lnTo>
                  <a:lnTo>
                    <a:pt x="5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文本框 14"/>
          <p:cNvSpPr txBox="1">
            <a:spLocks noChangeArrowheads="1"/>
          </p:cNvSpPr>
          <p:nvPr/>
        </p:nvSpPr>
        <p:spPr bwMode="auto">
          <a:xfrm>
            <a:off x="5467533" y="4171742"/>
            <a:ext cx="415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5"/>
          <p:cNvGrpSpPr/>
          <p:nvPr/>
        </p:nvGrpSpPr>
        <p:grpSpPr>
          <a:xfrm>
            <a:off x="6474816" y="3987031"/>
            <a:ext cx="275056" cy="185503"/>
            <a:chOff x="4076700" y="1917701"/>
            <a:chExt cx="204787" cy="138112"/>
          </a:xfrm>
          <a:solidFill>
            <a:schemeClr val="bg1"/>
          </a:solidFill>
        </p:grpSpPr>
        <p:sp>
          <p:nvSpPr>
            <p:cNvPr id="20" name="Freeform 370"/>
            <p:cNvSpPr/>
            <p:nvPr/>
          </p:nvSpPr>
          <p:spPr bwMode="auto">
            <a:xfrm>
              <a:off x="4076700" y="1925638"/>
              <a:ext cx="204787" cy="130175"/>
            </a:xfrm>
            <a:custGeom>
              <a:avLst/>
              <a:gdLst>
                <a:gd name="T0" fmla="*/ 288 w 289"/>
                <a:gd name="T1" fmla="*/ 0 h 183"/>
                <a:gd name="T2" fmla="*/ 199 w 289"/>
                <a:gd name="T3" fmla="*/ 76 h 183"/>
                <a:gd name="T4" fmla="*/ 144 w 289"/>
                <a:gd name="T5" fmla="*/ 121 h 183"/>
                <a:gd name="T6" fmla="*/ 90 w 289"/>
                <a:gd name="T7" fmla="*/ 76 h 183"/>
                <a:gd name="T8" fmla="*/ 1 w 289"/>
                <a:gd name="T9" fmla="*/ 0 h 183"/>
                <a:gd name="T10" fmla="*/ 0 w 289"/>
                <a:gd name="T11" fmla="*/ 6 h 183"/>
                <a:gd name="T12" fmla="*/ 0 w 289"/>
                <a:gd name="T13" fmla="*/ 166 h 183"/>
                <a:gd name="T14" fmla="*/ 0 w 289"/>
                <a:gd name="T15" fmla="*/ 169 h 183"/>
                <a:gd name="T16" fmla="*/ 17 w 289"/>
                <a:gd name="T17" fmla="*/ 183 h 183"/>
                <a:gd name="T18" fmla="*/ 271 w 289"/>
                <a:gd name="T19" fmla="*/ 183 h 183"/>
                <a:gd name="T20" fmla="*/ 287 w 289"/>
                <a:gd name="T21" fmla="*/ 171 h 183"/>
                <a:gd name="T22" fmla="*/ 288 w 289"/>
                <a:gd name="T23" fmla="*/ 171 h 183"/>
                <a:gd name="T24" fmla="*/ 289 w 289"/>
                <a:gd name="T25" fmla="*/ 166 h 183"/>
                <a:gd name="T26" fmla="*/ 289 w 289"/>
                <a:gd name="T27" fmla="*/ 6 h 183"/>
                <a:gd name="T28" fmla="*/ 288 w 289"/>
                <a:gd name="T2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83">
                  <a:moveTo>
                    <a:pt x="288" y="0"/>
                  </a:moveTo>
                  <a:cubicBezTo>
                    <a:pt x="199" y="76"/>
                    <a:pt x="199" y="76"/>
                    <a:pt x="199" y="76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7"/>
                    <a:pt x="0" y="168"/>
                    <a:pt x="0" y="169"/>
                  </a:cubicBezTo>
                  <a:cubicBezTo>
                    <a:pt x="2" y="177"/>
                    <a:pt x="9" y="183"/>
                    <a:pt x="17" y="183"/>
                  </a:cubicBezTo>
                  <a:cubicBezTo>
                    <a:pt x="271" y="183"/>
                    <a:pt x="271" y="183"/>
                    <a:pt x="271" y="183"/>
                  </a:cubicBezTo>
                  <a:cubicBezTo>
                    <a:pt x="279" y="183"/>
                    <a:pt x="285" y="178"/>
                    <a:pt x="287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69"/>
                    <a:pt x="289" y="168"/>
                    <a:pt x="289" y="166"/>
                  </a:cubicBezTo>
                  <a:cubicBezTo>
                    <a:pt x="289" y="6"/>
                    <a:pt x="289" y="6"/>
                    <a:pt x="289" y="6"/>
                  </a:cubicBezTo>
                  <a:cubicBezTo>
                    <a:pt x="289" y="4"/>
                    <a:pt x="288" y="2"/>
                    <a:pt x="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371"/>
            <p:cNvSpPr/>
            <p:nvPr/>
          </p:nvSpPr>
          <p:spPr bwMode="auto">
            <a:xfrm>
              <a:off x="4086225" y="1917701"/>
              <a:ext cx="185737" cy="79375"/>
            </a:xfrm>
            <a:custGeom>
              <a:avLst/>
              <a:gdLst>
                <a:gd name="T0" fmla="*/ 108 w 264"/>
                <a:gd name="T1" fmla="*/ 92 h 112"/>
                <a:gd name="T2" fmla="*/ 132 w 264"/>
                <a:gd name="T3" fmla="*/ 112 h 112"/>
                <a:gd name="T4" fmla="*/ 157 w 264"/>
                <a:gd name="T5" fmla="*/ 92 h 112"/>
                <a:gd name="T6" fmla="*/ 170 w 264"/>
                <a:gd name="T7" fmla="*/ 82 h 112"/>
                <a:gd name="T8" fmla="*/ 264 w 264"/>
                <a:gd name="T9" fmla="*/ 1 h 112"/>
                <a:gd name="T10" fmla="*/ 259 w 264"/>
                <a:gd name="T11" fmla="*/ 0 h 112"/>
                <a:gd name="T12" fmla="*/ 5 w 264"/>
                <a:gd name="T13" fmla="*/ 0 h 112"/>
                <a:gd name="T14" fmla="*/ 0 w 264"/>
                <a:gd name="T15" fmla="*/ 1 h 112"/>
                <a:gd name="T16" fmla="*/ 95 w 264"/>
                <a:gd name="T17" fmla="*/ 82 h 112"/>
                <a:gd name="T18" fmla="*/ 108 w 264"/>
                <a:gd name="T19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12">
                  <a:moveTo>
                    <a:pt x="108" y="92"/>
                  </a:moveTo>
                  <a:cubicBezTo>
                    <a:pt x="132" y="112"/>
                    <a:pt x="132" y="112"/>
                    <a:pt x="132" y="112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1" y="0"/>
                    <a:pt x="25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95" y="82"/>
                    <a:pt x="95" y="82"/>
                    <a:pt x="95" y="82"/>
                  </a:cubicBezTo>
                  <a:lnTo>
                    <a:pt x="108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文本框 16"/>
          <p:cNvSpPr txBox="1">
            <a:spLocks noChangeArrowheads="1"/>
          </p:cNvSpPr>
          <p:nvPr/>
        </p:nvSpPr>
        <p:spPr bwMode="auto">
          <a:xfrm>
            <a:off x="6453369" y="4170155"/>
            <a:ext cx="4143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378882" y="3708192"/>
            <a:ext cx="3998652" cy="142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54243" y="3684380"/>
            <a:ext cx="3644951" cy="238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32"/>
          <p:cNvGrpSpPr/>
          <p:nvPr/>
        </p:nvGrpSpPr>
        <p:grpSpPr bwMode="auto">
          <a:xfrm>
            <a:off x="1330311" y="2680287"/>
            <a:ext cx="3226789" cy="872356"/>
            <a:chOff x="1058443" y="2227675"/>
            <a:chExt cx="4303451" cy="1164093"/>
          </a:xfrm>
        </p:grpSpPr>
        <p:sp>
          <p:nvSpPr>
            <p:cNvPr id="26" name="文本框 25"/>
            <p:cNvSpPr txBox="1"/>
            <p:nvPr/>
          </p:nvSpPr>
          <p:spPr>
            <a:xfrm>
              <a:off x="1058443" y="2621697"/>
              <a:ext cx="4303451" cy="770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34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8" name="组合 35"/>
          <p:cNvGrpSpPr/>
          <p:nvPr/>
        </p:nvGrpSpPr>
        <p:grpSpPr bwMode="auto">
          <a:xfrm>
            <a:off x="1330311" y="3935997"/>
            <a:ext cx="3226789" cy="872356"/>
            <a:chOff x="1058443" y="2227675"/>
            <a:chExt cx="4303451" cy="1164092"/>
          </a:xfrm>
        </p:grpSpPr>
        <p:sp>
          <p:nvSpPr>
            <p:cNvPr id="29" name="文本框 28"/>
            <p:cNvSpPr txBox="1"/>
            <p:nvPr/>
          </p:nvSpPr>
          <p:spPr>
            <a:xfrm>
              <a:off x="1058443" y="2621697"/>
              <a:ext cx="4303451" cy="770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文本框 37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31" name="组合 38"/>
          <p:cNvGrpSpPr/>
          <p:nvPr/>
        </p:nvGrpSpPr>
        <p:grpSpPr bwMode="auto">
          <a:xfrm>
            <a:off x="7767818" y="2600782"/>
            <a:ext cx="3124996" cy="890755"/>
            <a:chOff x="-515690" y="2203123"/>
            <a:chExt cx="4167691" cy="1188645"/>
          </a:xfrm>
        </p:grpSpPr>
        <p:sp>
          <p:nvSpPr>
            <p:cNvPr id="32" name="文本框 31"/>
            <p:cNvSpPr txBox="1"/>
            <p:nvPr/>
          </p:nvSpPr>
          <p:spPr>
            <a:xfrm>
              <a:off x="-515690" y="2621697"/>
              <a:ext cx="4167691" cy="770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文本框 40"/>
            <p:cNvSpPr txBox="1">
              <a:spLocks noChangeArrowheads="1"/>
            </p:cNvSpPr>
            <p:nvPr/>
          </p:nvSpPr>
          <p:spPr bwMode="auto">
            <a:xfrm>
              <a:off x="1528207" y="2203123"/>
              <a:ext cx="202207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34" name="组合 41"/>
          <p:cNvGrpSpPr/>
          <p:nvPr/>
        </p:nvGrpSpPr>
        <p:grpSpPr bwMode="auto">
          <a:xfrm>
            <a:off x="7914807" y="3864655"/>
            <a:ext cx="2978007" cy="882592"/>
            <a:chOff x="-319656" y="2214016"/>
            <a:chExt cx="3971657" cy="1177751"/>
          </a:xfrm>
        </p:grpSpPr>
        <p:sp>
          <p:nvSpPr>
            <p:cNvPr id="35" name="文本框 34"/>
            <p:cNvSpPr txBox="1"/>
            <p:nvPr/>
          </p:nvSpPr>
          <p:spPr>
            <a:xfrm>
              <a:off x="-319656" y="2621697"/>
              <a:ext cx="3971657" cy="770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文本框 43"/>
            <p:cNvSpPr txBox="1">
              <a:spLocks noChangeArrowheads="1"/>
            </p:cNvSpPr>
            <p:nvPr/>
          </p:nvSpPr>
          <p:spPr bwMode="auto">
            <a:xfrm>
              <a:off x="1568156" y="2214016"/>
              <a:ext cx="2022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/>
      <p:bldP spid="13" grpId="0" animBg="1"/>
      <p:bldP spid="14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/>
          <p:nvPr/>
        </p:nvSpPr>
        <p:spPr>
          <a:xfrm rot="5400000" flipH="1">
            <a:off x="11355270" y="2490333"/>
            <a:ext cx="1103313" cy="669925"/>
          </a:xfrm>
          <a:custGeom>
            <a:avLst/>
            <a:gdLst>
              <a:gd name="connsiteX0" fmla="*/ 0 w 986971"/>
              <a:gd name="connsiteY0" fmla="*/ 798288 h 798288"/>
              <a:gd name="connsiteX1" fmla="*/ 199572 w 986971"/>
              <a:gd name="connsiteY1" fmla="*/ 0 h 798288"/>
              <a:gd name="connsiteX2" fmla="*/ 986971 w 986971"/>
              <a:gd name="connsiteY2" fmla="*/ 0 h 798288"/>
              <a:gd name="connsiteX3" fmla="*/ 787399 w 986971"/>
              <a:gd name="connsiteY3" fmla="*/ 798288 h 798288"/>
              <a:gd name="connsiteX4" fmla="*/ 0 w 986971"/>
              <a:gd name="connsiteY4" fmla="*/ 798288 h 798288"/>
              <a:gd name="connsiteX0-1" fmla="*/ 0 w 1219199"/>
              <a:gd name="connsiteY0-2" fmla="*/ 812800 h 812800"/>
              <a:gd name="connsiteX1-3" fmla="*/ 199572 w 1219199"/>
              <a:gd name="connsiteY1-4" fmla="*/ 14512 h 812800"/>
              <a:gd name="connsiteX2-5" fmla="*/ 1219199 w 1219199"/>
              <a:gd name="connsiteY2-6" fmla="*/ 0 h 812800"/>
              <a:gd name="connsiteX3-7" fmla="*/ 787399 w 1219199"/>
              <a:gd name="connsiteY3-8" fmla="*/ 812800 h 812800"/>
              <a:gd name="connsiteX4-9" fmla="*/ 0 w 1219199"/>
              <a:gd name="connsiteY4-10" fmla="*/ 812800 h 812800"/>
              <a:gd name="connsiteX0-11" fmla="*/ 0 w 1219199"/>
              <a:gd name="connsiteY0-12" fmla="*/ 812800 h 812800"/>
              <a:gd name="connsiteX1-13" fmla="*/ 199572 w 1219199"/>
              <a:gd name="connsiteY1-14" fmla="*/ 14512 h 812800"/>
              <a:gd name="connsiteX2-15" fmla="*/ 1219199 w 1219199"/>
              <a:gd name="connsiteY2-16" fmla="*/ 0 h 812800"/>
              <a:gd name="connsiteX3-17" fmla="*/ 874484 w 1219199"/>
              <a:gd name="connsiteY3-18" fmla="*/ 798289 h 812800"/>
              <a:gd name="connsiteX4-19" fmla="*/ 0 w 1219199"/>
              <a:gd name="connsiteY4-20" fmla="*/ 812800 h 812800"/>
              <a:gd name="connsiteX0-21" fmla="*/ 0 w 1248230"/>
              <a:gd name="connsiteY0-22" fmla="*/ 812803 h 812803"/>
              <a:gd name="connsiteX1-23" fmla="*/ 228603 w 1248230"/>
              <a:gd name="connsiteY1-24" fmla="*/ 14512 h 812803"/>
              <a:gd name="connsiteX2-25" fmla="*/ 1248230 w 1248230"/>
              <a:gd name="connsiteY2-26" fmla="*/ 0 h 812803"/>
              <a:gd name="connsiteX3-27" fmla="*/ 903515 w 1248230"/>
              <a:gd name="connsiteY3-28" fmla="*/ 798289 h 812803"/>
              <a:gd name="connsiteX4-29" fmla="*/ 0 w 1248230"/>
              <a:gd name="connsiteY4-30" fmla="*/ 812803 h 812803"/>
              <a:gd name="connsiteX0-31" fmla="*/ 0 w 1248230"/>
              <a:gd name="connsiteY0-32" fmla="*/ 841832 h 841832"/>
              <a:gd name="connsiteX1-33" fmla="*/ 228603 w 1248230"/>
              <a:gd name="connsiteY1-34" fmla="*/ 0 h 841832"/>
              <a:gd name="connsiteX2-35" fmla="*/ 1248230 w 1248230"/>
              <a:gd name="connsiteY2-36" fmla="*/ 29029 h 841832"/>
              <a:gd name="connsiteX3-37" fmla="*/ 903515 w 1248230"/>
              <a:gd name="connsiteY3-38" fmla="*/ 827318 h 841832"/>
              <a:gd name="connsiteX4-39" fmla="*/ 0 w 1248230"/>
              <a:gd name="connsiteY4-40" fmla="*/ 841832 h 841832"/>
              <a:gd name="connsiteX0-41" fmla="*/ 0 w 1219201"/>
              <a:gd name="connsiteY0-42" fmla="*/ 827317 h 827318"/>
              <a:gd name="connsiteX1-43" fmla="*/ 199574 w 1219201"/>
              <a:gd name="connsiteY1-44" fmla="*/ 0 h 827318"/>
              <a:gd name="connsiteX2-45" fmla="*/ 1219201 w 1219201"/>
              <a:gd name="connsiteY2-46" fmla="*/ 29029 h 827318"/>
              <a:gd name="connsiteX3-47" fmla="*/ 874486 w 1219201"/>
              <a:gd name="connsiteY3-48" fmla="*/ 827318 h 827318"/>
              <a:gd name="connsiteX4-49" fmla="*/ 0 w 1219201"/>
              <a:gd name="connsiteY4-50" fmla="*/ 827317 h 827318"/>
              <a:gd name="connsiteX0-51" fmla="*/ 0 w 1219201"/>
              <a:gd name="connsiteY0-52" fmla="*/ 798288 h 798289"/>
              <a:gd name="connsiteX1-53" fmla="*/ 185398 w 1219201"/>
              <a:gd name="connsiteY1-54" fmla="*/ 14514 h 798289"/>
              <a:gd name="connsiteX2-55" fmla="*/ 1219201 w 1219201"/>
              <a:gd name="connsiteY2-56" fmla="*/ 0 h 798289"/>
              <a:gd name="connsiteX3-57" fmla="*/ 874486 w 1219201"/>
              <a:gd name="connsiteY3-58" fmla="*/ 798289 h 798289"/>
              <a:gd name="connsiteX4-59" fmla="*/ 0 w 1219201"/>
              <a:gd name="connsiteY4-60" fmla="*/ 798288 h 798289"/>
              <a:gd name="connsiteX0-61" fmla="*/ 0 w 1233378"/>
              <a:gd name="connsiteY0-62" fmla="*/ 783774 h 783775"/>
              <a:gd name="connsiteX1-63" fmla="*/ 185398 w 1233378"/>
              <a:gd name="connsiteY1-64" fmla="*/ 0 h 783775"/>
              <a:gd name="connsiteX2-65" fmla="*/ 1233378 w 1233378"/>
              <a:gd name="connsiteY2-66" fmla="*/ 14518 h 783775"/>
              <a:gd name="connsiteX3-67" fmla="*/ 874486 w 1233378"/>
              <a:gd name="connsiteY3-68" fmla="*/ 783775 h 783775"/>
              <a:gd name="connsiteX4-69" fmla="*/ 0 w 1233378"/>
              <a:gd name="connsiteY4-70" fmla="*/ 783774 h 783775"/>
              <a:gd name="connsiteX0-71" fmla="*/ 0 w 1205024"/>
              <a:gd name="connsiteY0-72" fmla="*/ 783774 h 783775"/>
              <a:gd name="connsiteX1-73" fmla="*/ 185398 w 1205024"/>
              <a:gd name="connsiteY1-74" fmla="*/ 0 h 783775"/>
              <a:gd name="connsiteX2-75" fmla="*/ 1205024 w 1205024"/>
              <a:gd name="connsiteY2-76" fmla="*/ 14518 h 783775"/>
              <a:gd name="connsiteX3-77" fmla="*/ 874486 w 1205024"/>
              <a:gd name="connsiteY3-78" fmla="*/ 783775 h 783775"/>
              <a:gd name="connsiteX4-79" fmla="*/ 0 w 1205024"/>
              <a:gd name="connsiteY4-80" fmla="*/ 783774 h 783775"/>
              <a:gd name="connsiteX0-81" fmla="*/ 0 w 1205024"/>
              <a:gd name="connsiteY0-82" fmla="*/ 785925 h 785926"/>
              <a:gd name="connsiteX1-83" fmla="*/ 185398 w 1205024"/>
              <a:gd name="connsiteY1-84" fmla="*/ 2151 h 785926"/>
              <a:gd name="connsiteX2-85" fmla="*/ 1205024 w 1205024"/>
              <a:gd name="connsiteY2-86" fmla="*/ 0 h 785926"/>
              <a:gd name="connsiteX3-87" fmla="*/ 874486 w 1205024"/>
              <a:gd name="connsiteY3-88" fmla="*/ 785926 h 785926"/>
              <a:gd name="connsiteX4-89" fmla="*/ 0 w 1205024"/>
              <a:gd name="connsiteY4-90" fmla="*/ 785925 h 785926"/>
              <a:gd name="connsiteX0-91" fmla="*/ 0 w 1177468"/>
              <a:gd name="connsiteY0-92" fmla="*/ 781166 h 785926"/>
              <a:gd name="connsiteX1-93" fmla="*/ 157842 w 1177468"/>
              <a:gd name="connsiteY1-94" fmla="*/ 2151 h 785926"/>
              <a:gd name="connsiteX2-95" fmla="*/ 1177468 w 1177468"/>
              <a:gd name="connsiteY2-96" fmla="*/ 0 h 785926"/>
              <a:gd name="connsiteX3-97" fmla="*/ 846930 w 1177468"/>
              <a:gd name="connsiteY3-98" fmla="*/ 785926 h 785926"/>
              <a:gd name="connsiteX4-99" fmla="*/ 0 w 1177468"/>
              <a:gd name="connsiteY4-100" fmla="*/ 781166 h 785926"/>
              <a:gd name="connsiteX0-101" fmla="*/ 0 w 1194189"/>
              <a:gd name="connsiteY0-102" fmla="*/ 787977 h 787977"/>
              <a:gd name="connsiteX1-103" fmla="*/ 174563 w 1194189"/>
              <a:gd name="connsiteY1-104" fmla="*/ 2151 h 787977"/>
              <a:gd name="connsiteX2-105" fmla="*/ 1194189 w 1194189"/>
              <a:gd name="connsiteY2-106" fmla="*/ 0 h 787977"/>
              <a:gd name="connsiteX3-107" fmla="*/ 863651 w 1194189"/>
              <a:gd name="connsiteY3-108" fmla="*/ 785926 h 787977"/>
              <a:gd name="connsiteX4-109" fmla="*/ 0 w 1194189"/>
              <a:gd name="connsiteY4-110" fmla="*/ 787977 h 7879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4189" h="787977">
                <a:moveTo>
                  <a:pt x="0" y="787977"/>
                </a:moveTo>
                <a:lnTo>
                  <a:pt x="174563" y="2151"/>
                </a:lnTo>
                <a:lnTo>
                  <a:pt x="1194189" y="0"/>
                </a:lnTo>
                <a:lnTo>
                  <a:pt x="863651" y="785926"/>
                </a:lnTo>
                <a:lnTo>
                  <a:pt x="0" y="787977"/>
                </a:lnTo>
                <a:close/>
              </a:path>
            </a:pathLst>
          </a:custGeom>
          <a:solidFill>
            <a:srgbClr val="E9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7917410" y="2578439"/>
            <a:ext cx="3657728" cy="796925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等腰三角形 3"/>
          <p:cNvSpPr/>
          <p:nvPr/>
        </p:nvSpPr>
        <p:spPr>
          <a:xfrm rot="16200000" flipH="1">
            <a:off x="7403854" y="2857019"/>
            <a:ext cx="804862" cy="222250"/>
          </a:xfrm>
          <a:prstGeom prst="triangle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16200000" flipH="1">
            <a:off x="11390194" y="3401557"/>
            <a:ext cx="1033462" cy="666750"/>
          </a:xfrm>
          <a:custGeom>
            <a:avLst/>
            <a:gdLst>
              <a:gd name="connsiteX0" fmla="*/ 0 w 1052648"/>
              <a:gd name="connsiteY0" fmla="*/ 792520 h 792520"/>
              <a:gd name="connsiteX1" fmla="*/ 165577 w 1052648"/>
              <a:gd name="connsiteY1" fmla="*/ 6362 h 792520"/>
              <a:gd name="connsiteX2" fmla="*/ 1052648 w 1052648"/>
              <a:gd name="connsiteY2" fmla="*/ 0 h 792520"/>
              <a:gd name="connsiteX3" fmla="*/ 1052648 w 1052648"/>
              <a:gd name="connsiteY3" fmla="*/ 792311 h 792520"/>
              <a:gd name="connsiteX0-1" fmla="*/ 0 w 1199169"/>
              <a:gd name="connsiteY0-2" fmla="*/ 786158 h 786158"/>
              <a:gd name="connsiteX1-3" fmla="*/ 165577 w 1199169"/>
              <a:gd name="connsiteY1-4" fmla="*/ 0 h 786158"/>
              <a:gd name="connsiteX2-5" fmla="*/ 1199169 w 1199169"/>
              <a:gd name="connsiteY2-6" fmla="*/ 2778 h 786158"/>
              <a:gd name="connsiteX3-7" fmla="*/ 1052648 w 1199169"/>
              <a:gd name="connsiteY3-8" fmla="*/ 785949 h 786158"/>
              <a:gd name="connsiteX4" fmla="*/ 0 w 1199169"/>
              <a:gd name="connsiteY4" fmla="*/ 786158 h 786158"/>
              <a:gd name="connsiteX0-9" fmla="*/ 0 w 1237725"/>
              <a:gd name="connsiteY0-10" fmla="*/ 790727 h 790727"/>
              <a:gd name="connsiteX1-11" fmla="*/ 204133 w 1237725"/>
              <a:gd name="connsiteY1-12" fmla="*/ 0 h 790727"/>
              <a:gd name="connsiteX2-13" fmla="*/ 1237725 w 1237725"/>
              <a:gd name="connsiteY2-14" fmla="*/ 2778 h 790727"/>
              <a:gd name="connsiteX3-15" fmla="*/ 1091204 w 1237725"/>
              <a:gd name="connsiteY3-16" fmla="*/ 785949 h 790727"/>
              <a:gd name="connsiteX4-17" fmla="*/ 0 w 1237725"/>
              <a:gd name="connsiteY4-18" fmla="*/ 790727 h 790727"/>
              <a:gd name="connsiteX0-19" fmla="*/ 0 w 1376538"/>
              <a:gd name="connsiteY0-20" fmla="*/ 790727 h 790727"/>
              <a:gd name="connsiteX1-21" fmla="*/ 204133 w 1376538"/>
              <a:gd name="connsiteY1-22" fmla="*/ 0 h 790727"/>
              <a:gd name="connsiteX2-23" fmla="*/ 1237725 w 1376538"/>
              <a:gd name="connsiteY2-24" fmla="*/ 2778 h 790727"/>
              <a:gd name="connsiteX3-25" fmla="*/ 1376538 w 1376538"/>
              <a:gd name="connsiteY3-26" fmla="*/ 790518 h 790727"/>
              <a:gd name="connsiteX4-27" fmla="*/ 0 w 1376538"/>
              <a:gd name="connsiteY4-28" fmla="*/ 790727 h 790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376538" h="790727">
                <a:moveTo>
                  <a:pt x="0" y="790727"/>
                </a:moveTo>
                <a:lnTo>
                  <a:pt x="204133" y="0"/>
                </a:lnTo>
                <a:lnTo>
                  <a:pt x="1237725" y="2778"/>
                </a:lnTo>
                <a:lnTo>
                  <a:pt x="1376538" y="790518"/>
                </a:lnTo>
                <a:lnTo>
                  <a:pt x="0" y="790727"/>
                </a:lnTo>
                <a:close/>
              </a:path>
            </a:pathLst>
          </a:custGeom>
          <a:solidFill>
            <a:srgbClr val="52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7917410" y="4143714"/>
            <a:ext cx="3657728" cy="796925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7409411" y="4426263"/>
            <a:ext cx="801687" cy="217488"/>
          </a:xfrm>
          <a:prstGeom prst="triangl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361786" y="3372189"/>
            <a:ext cx="4213352" cy="773113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16200000" flipH="1">
            <a:off x="6847436" y="3642039"/>
            <a:ext cx="804863" cy="223837"/>
          </a:xfrm>
          <a:prstGeom prst="triangl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矩形 8"/>
          <p:cNvSpPr/>
          <p:nvPr/>
        </p:nvSpPr>
        <p:spPr>
          <a:xfrm flipH="1">
            <a:off x="11573550" y="4143713"/>
            <a:ext cx="668338" cy="992188"/>
          </a:xfrm>
          <a:custGeom>
            <a:avLst/>
            <a:gdLst>
              <a:gd name="connsiteX0" fmla="*/ 0 w 801194"/>
              <a:gd name="connsiteY0" fmla="*/ 0 h 740228"/>
              <a:gd name="connsiteX1" fmla="*/ 801194 w 801194"/>
              <a:gd name="connsiteY1" fmla="*/ 0 h 740228"/>
              <a:gd name="connsiteX2" fmla="*/ 801194 w 801194"/>
              <a:gd name="connsiteY2" fmla="*/ 740228 h 740228"/>
              <a:gd name="connsiteX3" fmla="*/ 0 w 801194"/>
              <a:gd name="connsiteY3" fmla="*/ 740228 h 740228"/>
              <a:gd name="connsiteX4" fmla="*/ 0 w 801194"/>
              <a:gd name="connsiteY4" fmla="*/ 0 h 740228"/>
              <a:gd name="connsiteX0-1" fmla="*/ 0 w 815708"/>
              <a:gd name="connsiteY0-2" fmla="*/ 0 h 870856"/>
              <a:gd name="connsiteX1-3" fmla="*/ 815708 w 815708"/>
              <a:gd name="connsiteY1-4" fmla="*/ 130628 h 870856"/>
              <a:gd name="connsiteX2-5" fmla="*/ 815708 w 815708"/>
              <a:gd name="connsiteY2-6" fmla="*/ 870856 h 870856"/>
              <a:gd name="connsiteX3-7" fmla="*/ 14514 w 815708"/>
              <a:gd name="connsiteY3-8" fmla="*/ 870856 h 870856"/>
              <a:gd name="connsiteX4-9" fmla="*/ 0 w 815708"/>
              <a:gd name="connsiteY4-10" fmla="*/ 0 h 870856"/>
              <a:gd name="connsiteX0-11" fmla="*/ 0 w 815708"/>
              <a:gd name="connsiteY0-12" fmla="*/ 0 h 870856"/>
              <a:gd name="connsiteX1-13" fmla="*/ 801194 w 815708"/>
              <a:gd name="connsiteY1-14" fmla="*/ 43542 h 870856"/>
              <a:gd name="connsiteX2-15" fmla="*/ 815708 w 815708"/>
              <a:gd name="connsiteY2-16" fmla="*/ 870856 h 870856"/>
              <a:gd name="connsiteX3-17" fmla="*/ 14514 w 815708"/>
              <a:gd name="connsiteY3-18" fmla="*/ 870856 h 870856"/>
              <a:gd name="connsiteX4-19" fmla="*/ 0 w 815708"/>
              <a:gd name="connsiteY4-20" fmla="*/ 0 h 870856"/>
              <a:gd name="connsiteX0-21" fmla="*/ 0 w 815708"/>
              <a:gd name="connsiteY0-22" fmla="*/ 0 h 1088571"/>
              <a:gd name="connsiteX1-23" fmla="*/ 801194 w 815708"/>
              <a:gd name="connsiteY1-24" fmla="*/ 43542 h 1088571"/>
              <a:gd name="connsiteX2-25" fmla="*/ 815708 w 815708"/>
              <a:gd name="connsiteY2-26" fmla="*/ 870856 h 1088571"/>
              <a:gd name="connsiteX3-27" fmla="*/ 14514 w 815708"/>
              <a:gd name="connsiteY3-28" fmla="*/ 1088571 h 1088571"/>
              <a:gd name="connsiteX4-29" fmla="*/ 0 w 815708"/>
              <a:gd name="connsiteY4-30" fmla="*/ 0 h 1088571"/>
              <a:gd name="connsiteX0-31" fmla="*/ 0 w 801194"/>
              <a:gd name="connsiteY0-32" fmla="*/ 0 h 1088571"/>
              <a:gd name="connsiteX1-33" fmla="*/ 801194 w 801194"/>
              <a:gd name="connsiteY1-34" fmla="*/ 43542 h 1088571"/>
              <a:gd name="connsiteX2-35" fmla="*/ 801193 w 801194"/>
              <a:gd name="connsiteY2-36" fmla="*/ 914398 h 1088571"/>
              <a:gd name="connsiteX3-37" fmla="*/ 14514 w 801194"/>
              <a:gd name="connsiteY3-38" fmla="*/ 1088571 h 1088571"/>
              <a:gd name="connsiteX4-39" fmla="*/ 0 w 801194"/>
              <a:gd name="connsiteY4-40" fmla="*/ 0 h 1088571"/>
              <a:gd name="connsiteX0-41" fmla="*/ 0 w 801194"/>
              <a:gd name="connsiteY0-42" fmla="*/ 0 h 1088571"/>
              <a:gd name="connsiteX1-43" fmla="*/ 801194 w 801194"/>
              <a:gd name="connsiteY1-44" fmla="*/ 14514 h 1088571"/>
              <a:gd name="connsiteX2-45" fmla="*/ 801193 w 801194"/>
              <a:gd name="connsiteY2-46" fmla="*/ 914398 h 1088571"/>
              <a:gd name="connsiteX3-47" fmla="*/ 14514 w 801194"/>
              <a:gd name="connsiteY3-48" fmla="*/ 1088571 h 1088571"/>
              <a:gd name="connsiteX4-49" fmla="*/ 0 w 801194"/>
              <a:gd name="connsiteY4-50" fmla="*/ 0 h 1088571"/>
              <a:gd name="connsiteX0-51" fmla="*/ 0 w 801193"/>
              <a:gd name="connsiteY0-52" fmla="*/ 0 h 1088571"/>
              <a:gd name="connsiteX1-53" fmla="*/ 782144 w 801193"/>
              <a:gd name="connsiteY1-54" fmla="*/ 7371 h 1088571"/>
              <a:gd name="connsiteX2-55" fmla="*/ 801193 w 801193"/>
              <a:gd name="connsiteY2-56" fmla="*/ 914398 h 1088571"/>
              <a:gd name="connsiteX3-57" fmla="*/ 14514 w 801193"/>
              <a:gd name="connsiteY3-58" fmla="*/ 1088571 h 1088571"/>
              <a:gd name="connsiteX4-59" fmla="*/ 0 w 801193"/>
              <a:gd name="connsiteY4-60" fmla="*/ 0 h 1088571"/>
              <a:gd name="connsiteX0-61" fmla="*/ 0 w 782144"/>
              <a:gd name="connsiteY0-62" fmla="*/ 0 h 1088571"/>
              <a:gd name="connsiteX1-63" fmla="*/ 782144 w 782144"/>
              <a:gd name="connsiteY1-64" fmla="*/ 7371 h 1088571"/>
              <a:gd name="connsiteX2-65" fmla="*/ 779762 w 782144"/>
              <a:gd name="connsiteY2-66" fmla="*/ 892967 h 1088571"/>
              <a:gd name="connsiteX3-67" fmla="*/ 14514 w 782144"/>
              <a:gd name="connsiteY3-68" fmla="*/ 1088571 h 1088571"/>
              <a:gd name="connsiteX4-69" fmla="*/ 0 w 782144"/>
              <a:gd name="connsiteY4-70" fmla="*/ 0 h 1088571"/>
              <a:gd name="connsiteX0-71" fmla="*/ 0 w 782144"/>
              <a:gd name="connsiteY0-72" fmla="*/ 0 h 1050471"/>
              <a:gd name="connsiteX1-73" fmla="*/ 782144 w 782144"/>
              <a:gd name="connsiteY1-74" fmla="*/ 7371 h 1050471"/>
              <a:gd name="connsiteX2-75" fmla="*/ 779762 w 782144"/>
              <a:gd name="connsiteY2-76" fmla="*/ 892967 h 1050471"/>
              <a:gd name="connsiteX3-77" fmla="*/ 12133 w 782144"/>
              <a:gd name="connsiteY3-78" fmla="*/ 1050471 h 1050471"/>
              <a:gd name="connsiteX4-79" fmla="*/ 0 w 782144"/>
              <a:gd name="connsiteY4-80" fmla="*/ 0 h 1050471"/>
              <a:gd name="connsiteX0-81" fmla="*/ 0 w 782144"/>
              <a:gd name="connsiteY0-82" fmla="*/ 0 h 1050471"/>
              <a:gd name="connsiteX1-83" fmla="*/ 782144 w 782144"/>
              <a:gd name="connsiteY1-84" fmla="*/ 7371 h 1050471"/>
              <a:gd name="connsiteX2-85" fmla="*/ 779762 w 782144"/>
              <a:gd name="connsiteY2-86" fmla="*/ 883442 h 1050471"/>
              <a:gd name="connsiteX3-87" fmla="*/ 12133 w 782144"/>
              <a:gd name="connsiteY3-88" fmla="*/ 1050471 h 1050471"/>
              <a:gd name="connsiteX4-89" fmla="*/ 0 w 782144"/>
              <a:gd name="connsiteY4-90" fmla="*/ 0 h 1050471"/>
              <a:gd name="connsiteX0-91" fmla="*/ 0 w 782144"/>
              <a:gd name="connsiteY0-92" fmla="*/ 0 h 1043327"/>
              <a:gd name="connsiteX1-93" fmla="*/ 782144 w 782144"/>
              <a:gd name="connsiteY1-94" fmla="*/ 7371 h 1043327"/>
              <a:gd name="connsiteX2-95" fmla="*/ 779762 w 782144"/>
              <a:gd name="connsiteY2-96" fmla="*/ 883442 h 1043327"/>
              <a:gd name="connsiteX3-97" fmla="*/ 9752 w 782144"/>
              <a:gd name="connsiteY3-98" fmla="*/ 1043327 h 1043327"/>
              <a:gd name="connsiteX4-99" fmla="*/ 0 w 782144"/>
              <a:gd name="connsiteY4-100" fmla="*/ 0 h 1043327"/>
              <a:gd name="connsiteX0-101" fmla="*/ 0 w 782144"/>
              <a:gd name="connsiteY0-102" fmla="*/ 0 h 1043327"/>
              <a:gd name="connsiteX1-103" fmla="*/ 782144 w 782144"/>
              <a:gd name="connsiteY1-104" fmla="*/ 4990 h 1043327"/>
              <a:gd name="connsiteX2-105" fmla="*/ 779762 w 782144"/>
              <a:gd name="connsiteY2-106" fmla="*/ 883442 h 1043327"/>
              <a:gd name="connsiteX3-107" fmla="*/ 9752 w 782144"/>
              <a:gd name="connsiteY3-108" fmla="*/ 1043327 h 1043327"/>
              <a:gd name="connsiteX4-109" fmla="*/ 0 w 782144"/>
              <a:gd name="connsiteY4-110" fmla="*/ 0 h 1043327"/>
              <a:gd name="connsiteX0-111" fmla="*/ 0 w 784525"/>
              <a:gd name="connsiteY0-112" fmla="*/ 0 h 1043327"/>
              <a:gd name="connsiteX1-113" fmla="*/ 782144 w 784525"/>
              <a:gd name="connsiteY1-114" fmla="*/ 4990 h 1043327"/>
              <a:gd name="connsiteX2-115" fmla="*/ 784525 w 784525"/>
              <a:gd name="connsiteY2-116" fmla="*/ 885823 h 1043327"/>
              <a:gd name="connsiteX3-117" fmla="*/ 9752 w 784525"/>
              <a:gd name="connsiteY3-118" fmla="*/ 1043327 h 1043327"/>
              <a:gd name="connsiteX4-119" fmla="*/ 0 w 784525"/>
              <a:gd name="connsiteY4-120" fmla="*/ 0 h 1043327"/>
              <a:gd name="connsiteX0-121" fmla="*/ 0 w 791669"/>
              <a:gd name="connsiteY0-122" fmla="*/ 4535 h 1047862"/>
              <a:gd name="connsiteX1-123" fmla="*/ 791669 w 791669"/>
              <a:gd name="connsiteY1-124" fmla="*/ 0 h 1047862"/>
              <a:gd name="connsiteX2-125" fmla="*/ 784525 w 791669"/>
              <a:gd name="connsiteY2-126" fmla="*/ 890358 h 1047862"/>
              <a:gd name="connsiteX3-127" fmla="*/ 9752 w 791669"/>
              <a:gd name="connsiteY3-128" fmla="*/ 1047862 h 1047862"/>
              <a:gd name="connsiteX4-129" fmla="*/ 0 w 791669"/>
              <a:gd name="connsiteY4-130" fmla="*/ 4535 h 1047862"/>
              <a:gd name="connsiteX0-131" fmla="*/ 0 w 796432"/>
              <a:gd name="connsiteY0-132" fmla="*/ 4535 h 1047862"/>
              <a:gd name="connsiteX1-133" fmla="*/ 791669 w 796432"/>
              <a:gd name="connsiteY1-134" fmla="*/ 0 h 1047862"/>
              <a:gd name="connsiteX2-135" fmla="*/ 796432 w 796432"/>
              <a:gd name="connsiteY2-136" fmla="*/ 980846 h 1047862"/>
              <a:gd name="connsiteX3-137" fmla="*/ 9752 w 796432"/>
              <a:gd name="connsiteY3-138" fmla="*/ 1047862 h 1047862"/>
              <a:gd name="connsiteX4-139" fmla="*/ 0 w 796432"/>
              <a:gd name="connsiteY4-140" fmla="*/ 4535 h 1047862"/>
              <a:gd name="connsiteX0-141" fmla="*/ 0 w 815482"/>
              <a:gd name="connsiteY0-142" fmla="*/ 0 h 1179058"/>
              <a:gd name="connsiteX1-143" fmla="*/ 810719 w 815482"/>
              <a:gd name="connsiteY1-144" fmla="*/ 131196 h 1179058"/>
              <a:gd name="connsiteX2-145" fmla="*/ 815482 w 815482"/>
              <a:gd name="connsiteY2-146" fmla="*/ 1112042 h 1179058"/>
              <a:gd name="connsiteX3-147" fmla="*/ 28802 w 815482"/>
              <a:gd name="connsiteY3-148" fmla="*/ 1179058 h 1179058"/>
              <a:gd name="connsiteX4-149" fmla="*/ 0 w 815482"/>
              <a:gd name="connsiteY4-150" fmla="*/ 0 h 1179058"/>
              <a:gd name="connsiteX0-151" fmla="*/ 0 w 815482"/>
              <a:gd name="connsiteY0-152" fmla="*/ 0 h 1179058"/>
              <a:gd name="connsiteX1-153" fmla="*/ 810719 w 815482"/>
              <a:gd name="connsiteY1-154" fmla="*/ 128815 h 1179058"/>
              <a:gd name="connsiteX2-155" fmla="*/ 815482 w 815482"/>
              <a:gd name="connsiteY2-156" fmla="*/ 1112042 h 1179058"/>
              <a:gd name="connsiteX3-157" fmla="*/ 28802 w 815482"/>
              <a:gd name="connsiteY3-158" fmla="*/ 1179058 h 1179058"/>
              <a:gd name="connsiteX4-159" fmla="*/ 0 w 815482"/>
              <a:gd name="connsiteY4-160" fmla="*/ 0 h 1179058"/>
              <a:gd name="connsiteX0-161" fmla="*/ 0 w 815482"/>
              <a:gd name="connsiteY0-162" fmla="*/ 0 h 1179058"/>
              <a:gd name="connsiteX1-163" fmla="*/ 815481 w 815482"/>
              <a:gd name="connsiteY1-164" fmla="*/ 128815 h 1179058"/>
              <a:gd name="connsiteX2-165" fmla="*/ 815482 w 815482"/>
              <a:gd name="connsiteY2-166" fmla="*/ 1112042 h 1179058"/>
              <a:gd name="connsiteX3-167" fmla="*/ 28802 w 815482"/>
              <a:gd name="connsiteY3-168" fmla="*/ 1179058 h 1179058"/>
              <a:gd name="connsiteX4-169" fmla="*/ 0 w 815482"/>
              <a:gd name="connsiteY4-170" fmla="*/ 0 h 1179058"/>
              <a:gd name="connsiteX0-171" fmla="*/ 0 w 815482"/>
              <a:gd name="connsiteY0-172" fmla="*/ 0 h 1348127"/>
              <a:gd name="connsiteX1-173" fmla="*/ 815481 w 815482"/>
              <a:gd name="connsiteY1-174" fmla="*/ 128815 h 1348127"/>
              <a:gd name="connsiteX2-175" fmla="*/ 815482 w 815482"/>
              <a:gd name="connsiteY2-176" fmla="*/ 1112042 h 1348127"/>
              <a:gd name="connsiteX3-177" fmla="*/ 28802 w 815482"/>
              <a:gd name="connsiteY3-178" fmla="*/ 1348127 h 1348127"/>
              <a:gd name="connsiteX4-179" fmla="*/ 0 w 815482"/>
              <a:gd name="connsiteY4-180" fmla="*/ 0 h 1348127"/>
              <a:gd name="connsiteX0-181" fmla="*/ 0 w 822626"/>
              <a:gd name="connsiteY0-182" fmla="*/ 0 h 1345745"/>
              <a:gd name="connsiteX1-183" fmla="*/ 822625 w 822626"/>
              <a:gd name="connsiteY1-184" fmla="*/ 126433 h 1345745"/>
              <a:gd name="connsiteX2-185" fmla="*/ 822626 w 822626"/>
              <a:gd name="connsiteY2-186" fmla="*/ 1109660 h 1345745"/>
              <a:gd name="connsiteX3-187" fmla="*/ 35946 w 822626"/>
              <a:gd name="connsiteY3-188" fmla="*/ 1345745 h 1345745"/>
              <a:gd name="connsiteX4-189" fmla="*/ 0 w 822626"/>
              <a:gd name="connsiteY4-190" fmla="*/ 0 h 1345745"/>
              <a:gd name="connsiteX0-191" fmla="*/ 0 w 822626"/>
              <a:gd name="connsiteY0-192" fmla="*/ 0 h 1355270"/>
              <a:gd name="connsiteX1-193" fmla="*/ 822625 w 822626"/>
              <a:gd name="connsiteY1-194" fmla="*/ 135958 h 1355270"/>
              <a:gd name="connsiteX2-195" fmla="*/ 822626 w 822626"/>
              <a:gd name="connsiteY2-196" fmla="*/ 1119185 h 1355270"/>
              <a:gd name="connsiteX3-197" fmla="*/ 35946 w 822626"/>
              <a:gd name="connsiteY3-198" fmla="*/ 1355270 h 1355270"/>
              <a:gd name="connsiteX4-199" fmla="*/ 0 w 822626"/>
              <a:gd name="connsiteY4-200" fmla="*/ 0 h 1355270"/>
              <a:gd name="connsiteX0-201" fmla="*/ 0 w 822626"/>
              <a:gd name="connsiteY0-202" fmla="*/ 130742 h 1219312"/>
              <a:gd name="connsiteX1-203" fmla="*/ 822625 w 822626"/>
              <a:gd name="connsiteY1-204" fmla="*/ 0 h 1219312"/>
              <a:gd name="connsiteX2-205" fmla="*/ 822626 w 822626"/>
              <a:gd name="connsiteY2-206" fmla="*/ 983227 h 1219312"/>
              <a:gd name="connsiteX3-207" fmla="*/ 35946 w 822626"/>
              <a:gd name="connsiteY3-208" fmla="*/ 1219312 h 1219312"/>
              <a:gd name="connsiteX4-209" fmla="*/ 0 w 822626"/>
              <a:gd name="connsiteY4-210" fmla="*/ 130742 h 1219312"/>
              <a:gd name="connsiteX0-211" fmla="*/ 2897 w 825523"/>
              <a:gd name="connsiteY0-212" fmla="*/ 130742 h 1224074"/>
              <a:gd name="connsiteX1-213" fmla="*/ 825522 w 825523"/>
              <a:gd name="connsiteY1-214" fmla="*/ 0 h 1224074"/>
              <a:gd name="connsiteX2-215" fmla="*/ 825523 w 825523"/>
              <a:gd name="connsiteY2-216" fmla="*/ 983227 h 1224074"/>
              <a:gd name="connsiteX3-217" fmla="*/ 743 w 825523"/>
              <a:gd name="connsiteY3-218" fmla="*/ 1224074 h 1224074"/>
              <a:gd name="connsiteX4-219" fmla="*/ 2897 w 825523"/>
              <a:gd name="connsiteY4-220" fmla="*/ 130742 h 1224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5523" h="1224074">
                <a:moveTo>
                  <a:pt x="2897" y="130742"/>
                </a:moveTo>
                <a:lnTo>
                  <a:pt x="825522" y="0"/>
                </a:lnTo>
                <a:cubicBezTo>
                  <a:pt x="825522" y="290285"/>
                  <a:pt x="825523" y="692942"/>
                  <a:pt x="825523" y="983227"/>
                </a:cubicBezTo>
                <a:cubicBezTo>
                  <a:pt x="567265" y="1035728"/>
                  <a:pt x="259001" y="1171573"/>
                  <a:pt x="743" y="1224074"/>
                </a:cubicBezTo>
                <a:cubicBezTo>
                  <a:pt x="-2508" y="876298"/>
                  <a:pt x="6148" y="478518"/>
                  <a:pt x="2897" y="130742"/>
                </a:cubicBezTo>
                <a:close/>
              </a:path>
            </a:pathLst>
          </a:cu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平行四边形 4"/>
          <p:cNvSpPr/>
          <p:nvPr/>
        </p:nvSpPr>
        <p:spPr>
          <a:xfrm rot="16200000">
            <a:off x="-201738" y="2384764"/>
            <a:ext cx="1101725" cy="669925"/>
          </a:xfrm>
          <a:custGeom>
            <a:avLst/>
            <a:gdLst>
              <a:gd name="connsiteX0" fmla="*/ 0 w 986971"/>
              <a:gd name="connsiteY0" fmla="*/ 798288 h 798288"/>
              <a:gd name="connsiteX1" fmla="*/ 199572 w 986971"/>
              <a:gd name="connsiteY1" fmla="*/ 0 h 798288"/>
              <a:gd name="connsiteX2" fmla="*/ 986971 w 986971"/>
              <a:gd name="connsiteY2" fmla="*/ 0 h 798288"/>
              <a:gd name="connsiteX3" fmla="*/ 787399 w 986971"/>
              <a:gd name="connsiteY3" fmla="*/ 798288 h 798288"/>
              <a:gd name="connsiteX4" fmla="*/ 0 w 986971"/>
              <a:gd name="connsiteY4" fmla="*/ 798288 h 798288"/>
              <a:gd name="connsiteX0-1" fmla="*/ 0 w 1219199"/>
              <a:gd name="connsiteY0-2" fmla="*/ 812800 h 812800"/>
              <a:gd name="connsiteX1-3" fmla="*/ 199572 w 1219199"/>
              <a:gd name="connsiteY1-4" fmla="*/ 14512 h 812800"/>
              <a:gd name="connsiteX2-5" fmla="*/ 1219199 w 1219199"/>
              <a:gd name="connsiteY2-6" fmla="*/ 0 h 812800"/>
              <a:gd name="connsiteX3-7" fmla="*/ 787399 w 1219199"/>
              <a:gd name="connsiteY3-8" fmla="*/ 812800 h 812800"/>
              <a:gd name="connsiteX4-9" fmla="*/ 0 w 1219199"/>
              <a:gd name="connsiteY4-10" fmla="*/ 812800 h 812800"/>
              <a:gd name="connsiteX0-11" fmla="*/ 0 w 1219199"/>
              <a:gd name="connsiteY0-12" fmla="*/ 812800 h 812800"/>
              <a:gd name="connsiteX1-13" fmla="*/ 199572 w 1219199"/>
              <a:gd name="connsiteY1-14" fmla="*/ 14512 h 812800"/>
              <a:gd name="connsiteX2-15" fmla="*/ 1219199 w 1219199"/>
              <a:gd name="connsiteY2-16" fmla="*/ 0 h 812800"/>
              <a:gd name="connsiteX3-17" fmla="*/ 874484 w 1219199"/>
              <a:gd name="connsiteY3-18" fmla="*/ 798289 h 812800"/>
              <a:gd name="connsiteX4-19" fmla="*/ 0 w 1219199"/>
              <a:gd name="connsiteY4-20" fmla="*/ 812800 h 812800"/>
              <a:gd name="connsiteX0-21" fmla="*/ 0 w 1248230"/>
              <a:gd name="connsiteY0-22" fmla="*/ 812803 h 812803"/>
              <a:gd name="connsiteX1-23" fmla="*/ 228603 w 1248230"/>
              <a:gd name="connsiteY1-24" fmla="*/ 14512 h 812803"/>
              <a:gd name="connsiteX2-25" fmla="*/ 1248230 w 1248230"/>
              <a:gd name="connsiteY2-26" fmla="*/ 0 h 812803"/>
              <a:gd name="connsiteX3-27" fmla="*/ 903515 w 1248230"/>
              <a:gd name="connsiteY3-28" fmla="*/ 798289 h 812803"/>
              <a:gd name="connsiteX4-29" fmla="*/ 0 w 1248230"/>
              <a:gd name="connsiteY4-30" fmla="*/ 812803 h 812803"/>
              <a:gd name="connsiteX0-31" fmla="*/ 0 w 1248230"/>
              <a:gd name="connsiteY0-32" fmla="*/ 841832 h 841832"/>
              <a:gd name="connsiteX1-33" fmla="*/ 228603 w 1248230"/>
              <a:gd name="connsiteY1-34" fmla="*/ 0 h 841832"/>
              <a:gd name="connsiteX2-35" fmla="*/ 1248230 w 1248230"/>
              <a:gd name="connsiteY2-36" fmla="*/ 29029 h 841832"/>
              <a:gd name="connsiteX3-37" fmla="*/ 903515 w 1248230"/>
              <a:gd name="connsiteY3-38" fmla="*/ 827318 h 841832"/>
              <a:gd name="connsiteX4-39" fmla="*/ 0 w 1248230"/>
              <a:gd name="connsiteY4-40" fmla="*/ 841832 h 841832"/>
              <a:gd name="connsiteX0-41" fmla="*/ 0 w 1219201"/>
              <a:gd name="connsiteY0-42" fmla="*/ 827317 h 827318"/>
              <a:gd name="connsiteX1-43" fmla="*/ 199574 w 1219201"/>
              <a:gd name="connsiteY1-44" fmla="*/ 0 h 827318"/>
              <a:gd name="connsiteX2-45" fmla="*/ 1219201 w 1219201"/>
              <a:gd name="connsiteY2-46" fmla="*/ 29029 h 827318"/>
              <a:gd name="connsiteX3-47" fmla="*/ 874486 w 1219201"/>
              <a:gd name="connsiteY3-48" fmla="*/ 827318 h 827318"/>
              <a:gd name="connsiteX4-49" fmla="*/ 0 w 1219201"/>
              <a:gd name="connsiteY4-50" fmla="*/ 827317 h 827318"/>
              <a:gd name="connsiteX0-51" fmla="*/ 0 w 1219201"/>
              <a:gd name="connsiteY0-52" fmla="*/ 798288 h 798289"/>
              <a:gd name="connsiteX1-53" fmla="*/ 185398 w 1219201"/>
              <a:gd name="connsiteY1-54" fmla="*/ 14514 h 798289"/>
              <a:gd name="connsiteX2-55" fmla="*/ 1219201 w 1219201"/>
              <a:gd name="connsiteY2-56" fmla="*/ 0 h 798289"/>
              <a:gd name="connsiteX3-57" fmla="*/ 874486 w 1219201"/>
              <a:gd name="connsiteY3-58" fmla="*/ 798289 h 798289"/>
              <a:gd name="connsiteX4-59" fmla="*/ 0 w 1219201"/>
              <a:gd name="connsiteY4-60" fmla="*/ 798288 h 798289"/>
              <a:gd name="connsiteX0-61" fmla="*/ 0 w 1233378"/>
              <a:gd name="connsiteY0-62" fmla="*/ 783774 h 783775"/>
              <a:gd name="connsiteX1-63" fmla="*/ 185398 w 1233378"/>
              <a:gd name="connsiteY1-64" fmla="*/ 0 h 783775"/>
              <a:gd name="connsiteX2-65" fmla="*/ 1233378 w 1233378"/>
              <a:gd name="connsiteY2-66" fmla="*/ 14518 h 783775"/>
              <a:gd name="connsiteX3-67" fmla="*/ 874486 w 1233378"/>
              <a:gd name="connsiteY3-68" fmla="*/ 783775 h 783775"/>
              <a:gd name="connsiteX4-69" fmla="*/ 0 w 1233378"/>
              <a:gd name="connsiteY4-70" fmla="*/ 783774 h 783775"/>
              <a:gd name="connsiteX0-71" fmla="*/ 0 w 1205024"/>
              <a:gd name="connsiteY0-72" fmla="*/ 783774 h 783775"/>
              <a:gd name="connsiteX1-73" fmla="*/ 185398 w 1205024"/>
              <a:gd name="connsiteY1-74" fmla="*/ 0 h 783775"/>
              <a:gd name="connsiteX2-75" fmla="*/ 1205024 w 1205024"/>
              <a:gd name="connsiteY2-76" fmla="*/ 14518 h 783775"/>
              <a:gd name="connsiteX3-77" fmla="*/ 874486 w 1205024"/>
              <a:gd name="connsiteY3-78" fmla="*/ 783775 h 783775"/>
              <a:gd name="connsiteX4-79" fmla="*/ 0 w 1205024"/>
              <a:gd name="connsiteY4-80" fmla="*/ 783774 h 783775"/>
              <a:gd name="connsiteX0-81" fmla="*/ 0 w 1205024"/>
              <a:gd name="connsiteY0-82" fmla="*/ 785925 h 785926"/>
              <a:gd name="connsiteX1-83" fmla="*/ 185398 w 1205024"/>
              <a:gd name="connsiteY1-84" fmla="*/ 2151 h 785926"/>
              <a:gd name="connsiteX2-85" fmla="*/ 1205024 w 1205024"/>
              <a:gd name="connsiteY2-86" fmla="*/ 0 h 785926"/>
              <a:gd name="connsiteX3-87" fmla="*/ 874486 w 1205024"/>
              <a:gd name="connsiteY3-88" fmla="*/ 785926 h 785926"/>
              <a:gd name="connsiteX4-89" fmla="*/ 0 w 1205024"/>
              <a:gd name="connsiteY4-90" fmla="*/ 785925 h 785926"/>
              <a:gd name="connsiteX0-91" fmla="*/ 0 w 1177468"/>
              <a:gd name="connsiteY0-92" fmla="*/ 781166 h 785926"/>
              <a:gd name="connsiteX1-93" fmla="*/ 157842 w 1177468"/>
              <a:gd name="connsiteY1-94" fmla="*/ 2151 h 785926"/>
              <a:gd name="connsiteX2-95" fmla="*/ 1177468 w 1177468"/>
              <a:gd name="connsiteY2-96" fmla="*/ 0 h 785926"/>
              <a:gd name="connsiteX3-97" fmla="*/ 846930 w 1177468"/>
              <a:gd name="connsiteY3-98" fmla="*/ 785926 h 785926"/>
              <a:gd name="connsiteX4-99" fmla="*/ 0 w 1177468"/>
              <a:gd name="connsiteY4-100" fmla="*/ 781166 h 785926"/>
              <a:gd name="connsiteX0-101" fmla="*/ 0 w 1194189"/>
              <a:gd name="connsiteY0-102" fmla="*/ 787977 h 787977"/>
              <a:gd name="connsiteX1-103" fmla="*/ 174563 w 1194189"/>
              <a:gd name="connsiteY1-104" fmla="*/ 2151 h 787977"/>
              <a:gd name="connsiteX2-105" fmla="*/ 1194189 w 1194189"/>
              <a:gd name="connsiteY2-106" fmla="*/ 0 h 787977"/>
              <a:gd name="connsiteX3-107" fmla="*/ 863651 w 1194189"/>
              <a:gd name="connsiteY3-108" fmla="*/ 785926 h 787977"/>
              <a:gd name="connsiteX4-109" fmla="*/ 0 w 1194189"/>
              <a:gd name="connsiteY4-110" fmla="*/ 787977 h 7879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94189" h="787977">
                <a:moveTo>
                  <a:pt x="0" y="787977"/>
                </a:moveTo>
                <a:lnTo>
                  <a:pt x="174563" y="2151"/>
                </a:lnTo>
                <a:lnTo>
                  <a:pt x="1194189" y="0"/>
                </a:lnTo>
                <a:lnTo>
                  <a:pt x="863651" y="785926"/>
                </a:lnTo>
                <a:lnTo>
                  <a:pt x="0" y="787977"/>
                </a:lnTo>
                <a:close/>
              </a:path>
            </a:pathLst>
          </a:custGeom>
          <a:solidFill>
            <a:srgbClr val="E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0910" y="2473663"/>
            <a:ext cx="3831313" cy="795338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223299" y="2757280"/>
            <a:ext cx="804863" cy="223837"/>
          </a:xfrm>
          <a:prstGeom prst="triangl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-166813" y="3294402"/>
            <a:ext cx="1033463" cy="668337"/>
          </a:xfrm>
          <a:custGeom>
            <a:avLst/>
            <a:gdLst>
              <a:gd name="connsiteX0" fmla="*/ 0 w 1052648"/>
              <a:gd name="connsiteY0" fmla="*/ 792520 h 792520"/>
              <a:gd name="connsiteX1" fmla="*/ 165577 w 1052648"/>
              <a:gd name="connsiteY1" fmla="*/ 6362 h 792520"/>
              <a:gd name="connsiteX2" fmla="*/ 1052648 w 1052648"/>
              <a:gd name="connsiteY2" fmla="*/ 0 h 792520"/>
              <a:gd name="connsiteX3" fmla="*/ 1052648 w 1052648"/>
              <a:gd name="connsiteY3" fmla="*/ 792311 h 792520"/>
              <a:gd name="connsiteX0-1" fmla="*/ 0 w 1199169"/>
              <a:gd name="connsiteY0-2" fmla="*/ 786158 h 786158"/>
              <a:gd name="connsiteX1-3" fmla="*/ 165577 w 1199169"/>
              <a:gd name="connsiteY1-4" fmla="*/ 0 h 786158"/>
              <a:gd name="connsiteX2-5" fmla="*/ 1199169 w 1199169"/>
              <a:gd name="connsiteY2-6" fmla="*/ 2778 h 786158"/>
              <a:gd name="connsiteX3-7" fmla="*/ 1052648 w 1199169"/>
              <a:gd name="connsiteY3-8" fmla="*/ 785949 h 786158"/>
              <a:gd name="connsiteX4" fmla="*/ 0 w 1199169"/>
              <a:gd name="connsiteY4" fmla="*/ 786158 h 786158"/>
              <a:gd name="connsiteX0-9" fmla="*/ 0 w 1237725"/>
              <a:gd name="connsiteY0-10" fmla="*/ 790727 h 790727"/>
              <a:gd name="connsiteX1-11" fmla="*/ 204133 w 1237725"/>
              <a:gd name="connsiteY1-12" fmla="*/ 0 h 790727"/>
              <a:gd name="connsiteX2-13" fmla="*/ 1237725 w 1237725"/>
              <a:gd name="connsiteY2-14" fmla="*/ 2778 h 790727"/>
              <a:gd name="connsiteX3-15" fmla="*/ 1091204 w 1237725"/>
              <a:gd name="connsiteY3-16" fmla="*/ 785949 h 790727"/>
              <a:gd name="connsiteX4-17" fmla="*/ 0 w 1237725"/>
              <a:gd name="connsiteY4-18" fmla="*/ 790727 h 790727"/>
              <a:gd name="connsiteX0-19" fmla="*/ 0 w 1376538"/>
              <a:gd name="connsiteY0-20" fmla="*/ 790727 h 790727"/>
              <a:gd name="connsiteX1-21" fmla="*/ 204133 w 1376538"/>
              <a:gd name="connsiteY1-22" fmla="*/ 0 h 790727"/>
              <a:gd name="connsiteX2-23" fmla="*/ 1237725 w 1376538"/>
              <a:gd name="connsiteY2-24" fmla="*/ 2778 h 790727"/>
              <a:gd name="connsiteX3-25" fmla="*/ 1376538 w 1376538"/>
              <a:gd name="connsiteY3-26" fmla="*/ 790518 h 790727"/>
              <a:gd name="connsiteX4-27" fmla="*/ 0 w 1376538"/>
              <a:gd name="connsiteY4-28" fmla="*/ 790727 h 790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376538" h="790727">
                <a:moveTo>
                  <a:pt x="0" y="790727"/>
                </a:moveTo>
                <a:lnTo>
                  <a:pt x="204133" y="0"/>
                </a:lnTo>
                <a:lnTo>
                  <a:pt x="1237725" y="2778"/>
                </a:lnTo>
                <a:lnTo>
                  <a:pt x="1376538" y="790518"/>
                </a:lnTo>
                <a:lnTo>
                  <a:pt x="0" y="790727"/>
                </a:lnTo>
                <a:close/>
              </a:path>
            </a:pathLst>
          </a:custGeom>
          <a:solidFill>
            <a:srgbClr val="52C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0911" y="4037352"/>
            <a:ext cx="3828302" cy="796925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4221711" y="4327317"/>
            <a:ext cx="800100" cy="219075"/>
          </a:xfrm>
          <a:prstGeom prst="triangle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0912" y="3267414"/>
            <a:ext cx="4420273" cy="773113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4778924" y="3544680"/>
            <a:ext cx="804863" cy="223837"/>
          </a:xfrm>
          <a:prstGeom prst="triangle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9" name="矩形 8"/>
          <p:cNvSpPr/>
          <p:nvPr/>
        </p:nvSpPr>
        <p:spPr>
          <a:xfrm>
            <a:off x="14162" y="4037352"/>
            <a:ext cx="669925" cy="992187"/>
          </a:xfrm>
          <a:custGeom>
            <a:avLst/>
            <a:gdLst>
              <a:gd name="connsiteX0" fmla="*/ 0 w 801194"/>
              <a:gd name="connsiteY0" fmla="*/ 0 h 740228"/>
              <a:gd name="connsiteX1" fmla="*/ 801194 w 801194"/>
              <a:gd name="connsiteY1" fmla="*/ 0 h 740228"/>
              <a:gd name="connsiteX2" fmla="*/ 801194 w 801194"/>
              <a:gd name="connsiteY2" fmla="*/ 740228 h 740228"/>
              <a:gd name="connsiteX3" fmla="*/ 0 w 801194"/>
              <a:gd name="connsiteY3" fmla="*/ 740228 h 740228"/>
              <a:gd name="connsiteX4" fmla="*/ 0 w 801194"/>
              <a:gd name="connsiteY4" fmla="*/ 0 h 740228"/>
              <a:gd name="connsiteX0-1" fmla="*/ 0 w 815708"/>
              <a:gd name="connsiteY0-2" fmla="*/ 0 h 870856"/>
              <a:gd name="connsiteX1-3" fmla="*/ 815708 w 815708"/>
              <a:gd name="connsiteY1-4" fmla="*/ 130628 h 870856"/>
              <a:gd name="connsiteX2-5" fmla="*/ 815708 w 815708"/>
              <a:gd name="connsiteY2-6" fmla="*/ 870856 h 870856"/>
              <a:gd name="connsiteX3-7" fmla="*/ 14514 w 815708"/>
              <a:gd name="connsiteY3-8" fmla="*/ 870856 h 870856"/>
              <a:gd name="connsiteX4-9" fmla="*/ 0 w 815708"/>
              <a:gd name="connsiteY4-10" fmla="*/ 0 h 870856"/>
              <a:gd name="connsiteX0-11" fmla="*/ 0 w 815708"/>
              <a:gd name="connsiteY0-12" fmla="*/ 0 h 870856"/>
              <a:gd name="connsiteX1-13" fmla="*/ 801194 w 815708"/>
              <a:gd name="connsiteY1-14" fmla="*/ 43542 h 870856"/>
              <a:gd name="connsiteX2-15" fmla="*/ 815708 w 815708"/>
              <a:gd name="connsiteY2-16" fmla="*/ 870856 h 870856"/>
              <a:gd name="connsiteX3-17" fmla="*/ 14514 w 815708"/>
              <a:gd name="connsiteY3-18" fmla="*/ 870856 h 870856"/>
              <a:gd name="connsiteX4-19" fmla="*/ 0 w 815708"/>
              <a:gd name="connsiteY4-20" fmla="*/ 0 h 870856"/>
              <a:gd name="connsiteX0-21" fmla="*/ 0 w 815708"/>
              <a:gd name="connsiteY0-22" fmla="*/ 0 h 1088571"/>
              <a:gd name="connsiteX1-23" fmla="*/ 801194 w 815708"/>
              <a:gd name="connsiteY1-24" fmla="*/ 43542 h 1088571"/>
              <a:gd name="connsiteX2-25" fmla="*/ 815708 w 815708"/>
              <a:gd name="connsiteY2-26" fmla="*/ 870856 h 1088571"/>
              <a:gd name="connsiteX3-27" fmla="*/ 14514 w 815708"/>
              <a:gd name="connsiteY3-28" fmla="*/ 1088571 h 1088571"/>
              <a:gd name="connsiteX4-29" fmla="*/ 0 w 815708"/>
              <a:gd name="connsiteY4-30" fmla="*/ 0 h 1088571"/>
              <a:gd name="connsiteX0-31" fmla="*/ 0 w 801194"/>
              <a:gd name="connsiteY0-32" fmla="*/ 0 h 1088571"/>
              <a:gd name="connsiteX1-33" fmla="*/ 801194 w 801194"/>
              <a:gd name="connsiteY1-34" fmla="*/ 43542 h 1088571"/>
              <a:gd name="connsiteX2-35" fmla="*/ 801193 w 801194"/>
              <a:gd name="connsiteY2-36" fmla="*/ 914398 h 1088571"/>
              <a:gd name="connsiteX3-37" fmla="*/ 14514 w 801194"/>
              <a:gd name="connsiteY3-38" fmla="*/ 1088571 h 1088571"/>
              <a:gd name="connsiteX4-39" fmla="*/ 0 w 801194"/>
              <a:gd name="connsiteY4-40" fmla="*/ 0 h 1088571"/>
              <a:gd name="connsiteX0-41" fmla="*/ 0 w 801194"/>
              <a:gd name="connsiteY0-42" fmla="*/ 0 h 1088571"/>
              <a:gd name="connsiteX1-43" fmla="*/ 801194 w 801194"/>
              <a:gd name="connsiteY1-44" fmla="*/ 14514 h 1088571"/>
              <a:gd name="connsiteX2-45" fmla="*/ 801193 w 801194"/>
              <a:gd name="connsiteY2-46" fmla="*/ 914398 h 1088571"/>
              <a:gd name="connsiteX3-47" fmla="*/ 14514 w 801194"/>
              <a:gd name="connsiteY3-48" fmla="*/ 1088571 h 1088571"/>
              <a:gd name="connsiteX4-49" fmla="*/ 0 w 801194"/>
              <a:gd name="connsiteY4-50" fmla="*/ 0 h 1088571"/>
              <a:gd name="connsiteX0-51" fmla="*/ 0 w 801193"/>
              <a:gd name="connsiteY0-52" fmla="*/ 0 h 1088571"/>
              <a:gd name="connsiteX1-53" fmla="*/ 782144 w 801193"/>
              <a:gd name="connsiteY1-54" fmla="*/ 7371 h 1088571"/>
              <a:gd name="connsiteX2-55" fmla="*/ 801193 w 801193"/>
              <a:gd name="connsiteY2-56" fmla="*/ 914398 h 1088571"/>
              <a:gd name="connsiteX3-57" fmla="*/ 14514 w 801193"/>
              <a:gd name="connsiteY3-58" fmla="*/ 1088571 h 1088571"/>
              <a:gd name="connsiteX4-59" fmla="*/ 0 w 801193"/>
              <a:gd name="connsiteY4-60" fmla="*/ 0 h 1088571"/>
              <a:gd name="connsiteX0-61" fmla="*/ 0 w 782144"/>
              <a:gd name="connsiteY0-62" fmla="*/ 0 h 1088571"/>
              <a:gd name="connsiteX1-63" fmla="*/ 782144 w 782144"/>
              <a:gd name="connsiteY1-64" fmla="*/ 7371 h 1088571"/>
              <a:gd name="connsiteX2-65" fmla="*/ 779762 w 782144"/>
              <a:gd name="connsiteY2-66" fmla="*/ 892967 h 1088571"/>
              <a:gd name="connsiteX3-67" fmla="*/ 14514 w 782144"/>
              <a:gd name="connsiteY3-68" fmla="*/ 1088571 h 1088571"/>
              <a:gd name="connsiteX4-69" fmla="*/ 0 w 782144"/>
              <a:gd name="connsiteY4-70" fmla="*/ 0 h 1088571"/>
              <a:gd name="connsiteX0-71" fmla="*/ 0 w 782144"/>
              <a:gd name="connsiteY0-72" fmla="*/ 0 h 1050471"/>
              <a:gd name="connsiteX1-73" fmla="*/ 782144 w 782144"/>
              <a:gd name="connsiteY1-74" fmla="*/ 7371 h 1050471"/>
              <a:gd name="connsiteX2-75" fmla="*/ 779762 w 782144"/>
              <a:gd name="connsiteY2-76" fmla="*/ 892967 h 1050471"/>
              <a:gd name="connsiteX3-77" fmla="*/ 12133 w 782144"/>
              <a:gd name="connsiteY3-78" fmla="*/ 1050471 h 1050471"/>
              <a:gd name="connsiteX4-79" fmla="*/ 0 w 782144"/>
              <a:gd name="connsiteY4-80" fmla="*/ 0 h 1050471"/>
              <a:gd name="connsiteX0-81" fmla="*/ 0 w 782144"/>
              <a:gd name="connsiteY0-82" fmla="*/ 0 h 1050471"/>
              <a:gd name="connsiteX1-83" fmla="*/ 782144 w 782144"/>
              <a:gd name="connsiteY1-84" fmla="*/ 7371 h 1050471"/>
              <a:gd name="connsiteX2-85" fmla="*/ 779762 w 782144"/>
              <a:gd name="connsiteY2-86" fmla="*/ 883442 h 1050471"/>
              <a:gd name="connsiteX3-87" fmla="*/ 12133 w 782144"/>
              <a:gd name="connsiteY3-88" fmla="*/ 1050471 h 1050471"/>
              <a:gd name="connsiteX4-89" fmla="*/ 0 w 782144"/>
              <a:gd name="connsiteY4-90" fmla="*/ 0 h 1050471"/>
              <a:gd name="connsiteX0-91" fmla="*/ 0 w 782144"/>
              <a:gd name="connsiteY0-92" fmla="*/ 0 h 1043327"/>
              <a:gd name="connsiteX1-93" fmla="*/ 782144 w 782144"/>
              <a:gd name="connsiteY1-94" fmla="*/ 7371 h 1043327"/>
              <a:gd name="connsiteX2-95" fmla="*/ 779762 w 782144"/>
              <a:gd name="connsiteY2-96" fmla="*/ 883442 h 1043327"/>
              <a:gd name="connsiteX3-97" fmla="*/ 9752 w 782144"/>
              <a:gd name="connsiteY3-98" fmla="*/ 1043327 h 1043327"/>
              <a:gd name="connsiteX4-99" fmla="*/ 0 w 782144"/>
              <a:gd name="connsiteY4-100" fmla="*/ 0 h 1043327"/>
              <a:gd name="connsiteX0-101" fmla="*/ 0 w 782144"/>
              <a:gd name="connsiteY0-102" fmla="*/ 0 h 1043327"/>
              <a:gd name="connsiteX1-103" fmla="*/ 782144 w 782144"/>
              <a:gd name="connsiteY1-104" fmla="*/ 4990 h 1043327"/>
              <a:gd name="connsiteX2-105" fmla="*/ 779762 w 782144"/>
              <a:gd name="connsiteY2-106" fmla="*/ 883442 h 1043327"/>
              <a:gd name="connsiteX3-107" fmla="*/ 9752 w 782144"/>
              <a:gd name="connsiteY3-108" fmla="*/ 1043327 h 1043327"/>
              <a:gd name="connsiteX4-109" fmla="*/ 0 w 782144"/>
              <a:gd name="connsiteY4-110" fmla="*/ 0 h 1043327"/>
              <a:gd name="connsiteX0-111" fmla="*/ 0 w 784525"/>
              <a:gd name="connsiteY0-112" fmla="*/ 0 h 1043327"/>
              <a:gd name="connsiteX1-113" fmla="*/ 782144 w 784525"/>
              <a:gd name="connsiteY1-114" fmla="*/ 4990 h 1043327"/>
              <a:gd name="connsiteX2-115" fmla="*/ 784525 w 784525"/>
              <a:gd name="connsiteY2-116" fmla="*/ 885823 h 1043327"/>
              <a:gd name="connsiteX3-117" fmla="*/ 9752 w 784525"/>
              <a:gd name="connsiteY3-118" fmla="*/ 1043327 h 1043327"/>
              <a:gd name="connsiteX4-119" fmla="*/ 0 w 784525"/>
              <a:gd name="connsiteY4-120" fmla="*/ 0 h 1043327"/>
              <a:gd name="connsiteX0-121" fmla="*/ 0 w 791669"/>
              <a:gd name="connsiteY0-122" fmla="*/ 4535 h 1047862"/>
              <a:gd name="connsiteX1-123" fmla="*/ 791669 w 791669"/>
              <a:gd name="connsiteY1-124" fmla="*/ 0 h 1047862"/>
              <a:gd name="connsiteX2-125" fmla="*/ 784525 w 791669"/>
              <a:gd name="connsiteY2-126" fmla="*/ 890358 h 1047862"/>
              <a:gd name="connsiteX3-127" fmla="*/ 9752 w 791669"/>
              <a:gd name="connsiteY3-128" fmla="*/ 1047862 h 1047862"/>
              <a:gd name="connsiteX4-129" fmla="*/ 0 w 791669"/>
              <a:gd name="connsiteY4-130" fmla="*/ 4535 h 1047862"/>
              <a:gd name="connsiteX0-131" fmla="*/ 0 w 796432"/>
              <a:gd name="connsiteY0-132" fmla="*/ 4535 h 1047862"/>
              <a:gd name="connsiteX1-133" fmla="*/ 791669 w 796432"/>
              <a:gd name="connsiteY1-134" fmla="*/ 0 h 1047862"/>
              <a:gd name="connsiteX2-135" fmla="*/ 796432 w 796432"/>
              <a:gd name="connsiteY2-136" fmla="*/ 980846 h 1047862"/>
              <a:gd name="connsiteX3-137" fmla="*/ 9752 w 796432"/>
              <a:gd name="connsiteY3-138" fmla="*/ 1047862 h 1047862"/>
              <a:gd name="connsiteX4-139" fmla="*/ 0 w 796432"/>
              <a:gd name="connsiteY4-140" fmla="*/ 4535 h 1047862"/>
              <a:gd name="connsiteX0-141" fmla="*/ 0 w 815482"/>
              <a:gd name="connsiteY0-142" fmla="*/ 0 h 1179058"/>
              <a:gd name="connsiteX1-143" fmla="*/ 810719 w 815482"/>
              <a:gd name="connsiteY1-144" fmla="*/ 131196 h 1179058"/>
              <a:gd name="connsiteX2-145" fmla="*/ 815482 w 815482"/>
              <a:gd name="connsiteY2-146" fmla="*/ 1112042 h 1179058"/>
              <a:gd name="connsiteX3-147" fmla="*/ 28802 w 815482"/>
              <a:gd name="connsiteY3-148" fmla="*/ 1179058 h 1179058"/>
              <a:gd name="connsiteX4-149" fmla="*/ 0 w 815482"/>
              <a:gd name="connsiteY4-150" fmla="*/ 0 h 1179058"/>
              <a:gd name="connsiteX0-151" fmla="*/ 0 w 815482"/>
              <a:gd name="connsiteY0-152" fmla="*/ 0 h 1179058"/>
              <a:gd name="connsiteX1-153" fmla="*/ 810719 w 815482"/>
              <a:gd name="connsiteY1-154" fmla="*/ 128815 h 1179058"/>
              <a:gd name="connsiteX2-155" fmla="*/ 815482 w 815482"/>
              <a:gd name="connsiteY2-156" fmla="*/ 1112042 h 1179058"/>
              <a:gd name="connsiteX3-157" fmla="*/ 28802 w 815482"/>
              <a:gd name="connsiteY3-158" fmla="*/ 1179058 h 1179058"/>
              <a:gd name="connsiteX4-159" fmla="*/ 0 w 815482"/>
              <a:gd name="connsiteY4-160" fmla="*/ 0 h 1179058"/>
              <a:gd name="connsiteX0-161" fmla="*/ 0 w 815482"/>
              <a:gd name="connsiteY0-162" fmla="*/ 0 h 1179058"/>
              <a:gd name="connsiteX1-163" fmla="*/ 815481 w 815482"/>
              <a:gd name="connsiteY1-164" fmla="*/ 128815 h 1179058"/>
              <a:gd name="connsiteX2-165" fmla="*/ 815482 w 815482"/>
              <a:gd name="connsiteY2-166" fmla="*/ 1112042 h 1179058"/>
              <a:gd name="connsiteX3-167" fmla="*/ 28802 w 815482"/>
              <a:gd name="connsiteY3-168" fmla="*/ 1179058 h 1179058"/>
              <a:gd name="connsiteX4-169" fmla="*/ 0 w 815482"/>
              <a:gd name="connsiteY4-170" fmla="*/ 0 h 1179058"/>
              <a:gd name="connsiteX0-171" fmla="*/ 0 w 815482"/>
              <a:gd name="connsiteY0-172" fmla="*/ 0 h 1348127"/>
              <a:gd name="connsiteX1-173" fmla="*/ 815481 w 815482"/>
              <a:gd name="connsiteY1-174" fmla="*/ 128815 h 1348127"/>
              <a:gd name="connsiteX2-175" fmla="*/ 815482 w 815482"/>
              <a:gd name="connsiteY2-176" fmla="*/ 1112042 h 1348127"/>
              <a:gd name="connsiteX3-177" fmla="*/ 28802 w 815482"/>
              <a:gd name="connsiteY3-178" fmla="*/ 1348127 h 1348127"/>
              <a:gd name="connsiteX4-179" fmla="*/ 0 w 815482"/>
              <a:gd name="connsiteY4-180" fmla="*/ 0 h 1348127"/>
              <a:gd name="connsiteX0-181" fmla="*/ 0 w 822626"/>
              <a:gd name="connsiteY0-182" fmla="*/ 0 h 1345745"/>
              <a:gd name="connsiteX1-183" fmla="*/ 822625 w 822626"/>
              <a:gd name="connsiteY1-184" fmla="*/ 126433 h 1345745"/>
              <a:gd name="connsiteX2-185" fmla="*/ 822626 w 822626"/>
              <a:gd name="connsiteY2-186" fmla="*/ 1109660 h 1345745"/>
              <a:gd name="connsiteX3-187" fmla="*/ 35946 w 822626"/>
              <a:gd name="connsiteY3-188" fmla="*/ 1345745 h 1345745"/>
              <a:gd name="connsiteX4-189" fmla="*/ 0 w 822626"/>
              <a:gd name="connsiteY4-190" fmla="*/ 0 h 1345745"/>
              <a:gd name="connsiteX0-191" fmla="*/ 0 w 822626"/>
              <a:gd name="connsiteY0-192" fmla="*/ 0 h 1355270"/>
              <a:gd name="connsiteX1-193" fmla="*/ 822625 w 822626"/>
              <a:gd name="connsiteY1-194" fmla="*/ 135958 h 1355270"/>
              <a:gd name="connsiteX2-195" fmla="*/ 822626 w 822626"/>
              <a:gd name="connsiteY2-196" fmla="*/ 1119185 h 1355270"/>
              <a:gd name="connsiteX3-197" fmla="*/ 35946 w 822626"/>
              <a:gd name="connsiteY3-198" fmla="*/ 1355270 h 1355270"/>
              <a:gd name="connsiteX4-199" fmla="*/ 0 w 822626"/>
              <a:gd name="connsiteY4-200" fmla="*/ 0 h 1355270"/>
              <a:gd name="connsiteX0-201" fmla="*/ 0 w 822626"/>
              <a:gd name="connsiteY0-202" fmla="*/ 130742 h 1219312"/>
              <a:gd name="connsiteX1-203" fmla="*/ 822625 w 822626"/>
              <a:gd name="connsiteY1-204" fmla="*/ 0 h 1219312"/>
              <a:gd name="connsiteX2-205" fmla="*/ 822626 w 822626"/>
              <a:gd name="connsiteY2-206" fmla="*/ 983227 h 1219312"/>
              <a:gd name="connsiteX3-207" fmla="*/ 35946 w 822626"/>
              <a:gd name="connsiteY3-208" fmla="*/ 1219312 h 1219312"/>
              <a:gd name="connsiteX4-209" fmla="*/ 0 w 822626"/>
              <a:gd name="connsiteY4-210" fmla="*/ 130742 h 1219312"/>
              <a:gd name="connsiteX0-211" fmla="*/ 2897 w 825523"/>
              <a:gd name="connsiteY0-212" fmla="*/ 130742 h 1224074"/>
              <a:gd name="connsiteX1-213" fmla="*/ 825522 w 825523"/>
              <a:gd name="connsiteY1-214" fmla="*/ 0 h 1224074"/>
              <a:gd name="connsiteX2-215" fmla="*/ 825523 w 825523"/>
              <a:gd name="connsiteY2-216" fmla="*/ 983227 h 1224074"/>
              <a:gd name="connsiteX3-217" fmla="*/ 743 w 825523"/>
              <a:gd name="connsiteY3-218" fmla="*/ 1224074 h 1224074"/>
              <a:gd name="connsiteX4-219" fmla="*/ 2897 w 825523"/>
              <a:gd name="connsiteY4-220" fmla="*/ 130742 h 1224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5523" h="1224074">
                <a:moveTo>
                  <a:pt x="2897" y="130742"/>
                </a:moveTo>
                <a:lnTo>
                  <a:pt x="825522" y="0"/>
                </a:lnTo>
                <a:cubicBezTo>
                  <a:pt x="825522" y="290285"/>
                  <a:pt x="825523" y="692942"/>
                  <a:pt x="825523" y="983227"/>
                </a:cubicBezTo>
                <a:cubicBezTo>
                  <a:pt x="567265" y="1035728"/>
                  <a:pt x="259001" y="1171573"/>
                  <a:pt x="743" y="1224074"/>
                </a:cubicBezTo>
                <a:cubicBezTo>
                  <a:pt x="-2508" y="876298"/>
                  <a:pt x="6148" y="478518"/>
                  <a:pt x="2897" y="130742"/>
                </a:cubicBezTo>
                <a:close/>
              </a:path>
            </a:pathLst>
          </a:custGeom>
          <a:solidFill>
            <a:srgbClr val="E9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0" name="流程图: 联系 25"/>
          <p:cNvSpPr/>
          <p:nvPr/>
        </p:nvSpPr>
        <p:spPr>
          <a:xfrm>
            <a:off x="720599" y="4150064"/>
            <a:ext cx="557212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1" name="Freeform 36"/>
          <p:cNvSpPr>
            <a:spLocks noEditPoints="1"/>
          </p:cNvSpPr>
          <p:nvPr/>
        </p:nvSpPr>
        <p:spPr bwMode="auto">
          <a:xfrm>
            <a:off x="863475" y="4296114"/>
            <a:ext cx="263525" cy="263525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" name="流程图: 联系 27"/>
          <p:cNvSpPr/>
          <p:nvPr/>
        </p:nvSpPr>
        <p:spPr>
          <a:xfrm>
            <a:off x="10979826" y="2719726"/>
            <a:ext cx="557213" cy="5572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3" name="Freeform 305"/>
          <p:cNvSpPr/>
          <p:nvPr/>
        </p:nvSpPr>
        <p:spPr bwMode="auto">
          <a:xfrm>
            <a:off x="11102064" y="2829264"/>
            <a:ext cx="320675" cy="320675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EC6063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4" name="流程图: 联系 29"/>
          <p:cNvSpPr/>
          <p:nvPr/>
        </p:nvSpPr>
        <p:spPr>
          <a:xfrm>
            <a:off x="707899" y="3330914"/>
            <a:ext cx="557212" cy="55721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5" name="Freeform 356"/>
          <p:cNvSpPr>
            <a:spLocks noEditPoints="1"/>
          </p:cNvSpPr>
          <p:nvPr/>
        </p:nvSpPr>
        <p:spPr bwMode="auto">
          <a:xfrm>
            <a:off x="876175" y="3442038"/>
            <a:ext cx="219075" cy="342900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6BD2D5"/>
          </a:solidFill>
          <a:ln>
            <a:noFill/>
          </a:ln>
        </p:spPr>
        <p:txBody>
          <a:bodyPr lIns="60222" tIns="30111" rIns="60222" bIns="3011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85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6" name="流程图: 联系 31"/>
          <p:cNvSpPr/>
          <p:nvPr/>
        </p:nvSpPr>
        <p:spPr>
          <a:xfrm>
            <a:off x="10979826" y="3494426"/>
            <a:ext cx="557213" cy="5572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Freeform 233"/>
          <p:cNvSpPr>
            <a:spLocks noEditPoints="1"/>
          </p:cNvSpPr>
          <p:nvPr/>
        </p:nvSpPr>
        <p:spPr bwMode="auto">
          <a:xfrm>
            <a:off x="11121114" y="3645238"/>
            <a:ext cx="274637" cy="254000"/>
          </a:xfrm>
          <a:custGeom>
            <a:avLst/>
            <a:gdLst>
              <a:gd name="T0" fmla="*/ 42 w 67"/>
              <a:gd name="T1" fmla="*/ 22 h 62"/>
              <a:gd name="T2" fmla="*/ 27 w 67"/>
              <a:gd name="T3" fmla="*/ 37 h 62"/>
              <a:gd name="T4" fmla="*/ 42 w 67"/>
              <a:gd name="T5" fmla="*/ 52 h 62"/>
              <a:gd name="T6" fmla="*/ 56 w 67"/>
              <a:gd name="T7" fmla="*/ 37 h 62"/>
              <a:gd name="T8" fmla="*/ 42 w 67"/>
              <a:gd name="T9" fmla="*/ 22 h 62"/>
              <a:gd name="T10" fmla="*/ 42 w 67"/>
              <a:gd name="T11" fmla="*/ 47 h 62"/>
              <a:gd name="T12" fmla="*/ 31 w 67"/>
              <a:gd name="T13" fmla="*/ 37 h 62"/>
              <a:gd name="T14" fmla="*/ 42 w 67"/>
              <a:gd name="T15" fmla="*/ 26 h 62"/>
              <a:gd name="T16" fmla="*/ 52 w 67"/>
              <a:gd name="T17" fmla="*/ 37 h 62"/>
              <a:gd name="T18" fmla="*/ 42 w 67"/>
              <a:gd name="T19" fmla="*/ 47 h 62"/>
              <a:gd name="T20" fmla="*/ 57 w 67"/>
              <a:gd name="T21" fmla="*/ 12 h 62"/>
              <a:gd name="T22" fmla="*/ 10 w 67"/>
              <a:gd name="T23" fmla="*/ 12 h 62"/>
              <a:gd name="T24" fmla="*/ 0 w 67"/>
              <a:gd name="T25" fmla="*/ 23 h 62"/>
              <a:gd name="T26" fmla="*/ 0 w 67"/>
              <a:gd name="T27" fmla="*/ 52 h 62"/>
              <a:gd name="T28" fmla="*/ 10 w 67"/>
              <a:gd name="T29" fmla="*/ 62 h 62"/>
              <a:gd name="T30" fmla="*/ 57 w 67"/>
              <a:gd name="T31" fmla="*/ 62 h 62"/>
              <a:gd name="T32" fmla="*/ 67 w 67"/>
              <a:gd name="T33" fmla="*/ 52 h 62"/>
              <a:gd name="T34" fmla="*/ 67 w 67"/>
              <a:gd name="T35" fmla="*/ 23 h 62"/>
              <a:gd name="T36" fmla="*/ 57 w 67"/>
              <a:gd name="T37" fmla="*/ 12 h 62"/>
              <a:gd name="T38" fmla="*/ 23 w 67"/>
              <a:gd name="T39" fmla="*/ 22 h 62"/>
              <a:gd name="T40" fmla="*/ 9 w 67"/>
              <a:gd name="T41" fmla="*/ 22 h 62"/>
              <a:gd name="T42" fmla="*/ 9 w 67"/>
              <a:gd name="T43" fmla="*/ 18 h 62"/>
              <a:gd name="T44" fmla="*/ 23 w 67"/>
              <a:gd name="T45" fmla="*/ 18 h 62"/>
              <a:gd name="T46" fmla="*/ 23 w 67"/>
              <a:gd name="T47" fmla="*/ 22 h 62"/>
              <a:gd name="T48" fmla="*/ 42 w 67"/>
              <a:gd name="T49" fmla="*/ 55 h 62"/>
              <a:gd name="T50" fmla="*/ 23 w 67"/>
              <a:gd name="T51" fmla="*/ 37 h 62"/>
              <a:gd name="T52" fmla="*/ 42 w 67"/>
              <a:gd name="T53" fmla="*/ 18 h 62"/>
              <a:gd name="T54" fmla="*/ 60 w 67"/>
              <a:gd name="T55" fmla="*/ 37 h 62"/>
              <a:gd name="T56" fmla="*/ 42 w 67"/>
              <a:gd name="T57" fmla="*/ 55 h 62"/>
              <a:gd name="T58" fmla="*/ 43 w 67"/>
              <a:gd name="T59" fmla="*/ 0 h 62"/>
              <a:gd name="T60" fmla="*/ 23 w 67"/>
              <a:gd name="T61" fmla="*/ 0 h 62"/>
              <a:gd name="T62" fmla="*/ 23 w 67"/>
              <a:gd name="T63" fmla="*/ 10 h 62"/>
              <a:gd name="T64" fmla="*/ 43 w 67"/>
              <a:gd name="T65" fmla="*/ 10 h 62"/>
              <a:gd name="T66" fmla="*/ 43 w 67"/>
              <a:gd name="T6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" h="62">
                <a:moveTo>
                  <a:pt x="42" y="22"/>
                </a:moveTo>
                <a:cubicBezTo>
                  <a:pt x="33" y="22"/>
                  <a:pt x="27" y="29"/>
                  <a:pt x="27" y="37"/>
                </a:cubicBezTo>
                <a:cubicBezTo>
                  <a:pt x="27" y="45"/>
                  <a:pt x="33" y="52"/>
                  <a:pt x="42" y="52"/>
                </a:cubicBezTo>
                <a:cubicBezTo>
                  <a:pt x="50" y="52"/>
                  <a:pt x="56" y="45"/>
                  <a:pt x="56" y="37"/>
                </a:cubicBezTo>
                <a:cubicBezTo>
                  <a:pt x="56" y="29"/>
                  <a:pt x="50" y="22"/>
                  <a:pt x="42" y="22"/>
                </a:cubicBezTo>
                <a:close/>
                <a:moveTo>
                  <a:pt x="42" y="47"/>
                </a:moveTo>
                <a:cubicBezTo>
                  <a:pt x="36" y="47"/>
                  <a:pt x="31" y="43"/>
                  <a:pt x="31" y="37"/>
                </a:cubicBezTo>
                <a:cubicBezTo>
                  <a:pt x="31" y="31"/>
                  <a:pt x="36" y="26"/>
                  <a:pt x="42" y="26"/>
                </a:cubicBezTo>
                <a:cubicBezTo>
                  <a:pt x="47" y="26"/>
                  <a:pt x="52" y="31"/>
                  <a:pt x="52" y="37"/>
                </a:cubicBezTo>
                <a:cubicBezTo>
                  <a:pt x="52" y="43"/>
                  <a:pt x="47" y="47"/>
                  <a:pt x="42" y="47"/>
                </a:cubicBezTo>
                <a:close/>
                <a:moveTo>
                  <a:pt x="57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2"/>
                  <a:pt x="10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62" y="62"/>
                  <a:pt x="67" y="57"/>
                  <a:pt x="67" y="52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7"/>
                  <a:pt x="62" y="12"/>
                  <a:pt x="57" y="12"/>
                </a:cubicBezTo>
                <a:close/>
                <a:moveTo>
                  <a:pt x="23" y="22"/>
                </a:moveTo>
                <a:cubicBezTo>
                  <a:pt x="9" y="22"/>
                  <a:pt x="9" y="22"/>
                  <a:pt x="9" y="22"/>
                </a:cubicBezTo>
                <a:cubicBezTo>
                  <a:pt x="9" y="18"/>
                  <a:pt x="9" y="18"/>
                  <a:pt x="9" y="18"/>
                </a:cubicBezTo>
                <a:cubicBezTo>
                  <a:pt x="23" y="18"/>
                  <a:pt x="23" y="18"/>
                  <a:pt x="23" y="18"/>
                </a:cubicBezTo>
                <a:lnTo>
                  <a:pt x="23" y="22"/>
                </a:lnTo>
                <a:close/>
                <a:moveTo>
                  <a:pt x="42" y="55"/>
                </a:moveTo>
                <a:cubicBezTo>
                  <a:pt x="31" y="55"/>
                  <a:pt x="23" y="47"/>
                  <a:pt x="23" y="37"/>
                </a:cubicBezTo>
                <a:cubicBezTo>
                  <a:pt x="23" y="27"/>
                  <a:pt x="31" y="18"/>
                  <a:pt x="42" y="18"/>
                </a:cubicBezTo>
                <a:cubicBezTo>
                  <a:pt x="52" y="18"/>
                  <a:pt x="60" y="27"/>
                  <a:pt x="60" y="37"/>
                </a:cubicBezTo>
                <a:cubicBezTo>
                  <a:pt x="60" y="47"/>
                  <a:pt x="52" y="55"/>
                  <a:pt x="42" y="55"/>
                </a:cubicBezTo>
                <a:close/>
                <a:moveTo>
                  <a:pt x="43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43" y="10"/>
                  <a:pt x="43" y="10"/>
                  <a:pt x="43" y="10"/>
                </a:cubicBezTo>
                <a:lnTo>
                  <a:pt x="43" y="0"/>
                </a:lnTo>
                <a:close/>
              </a:path>
            </a:pathLst>
          </a:custGeom>
          <a:solidFill>
            <a:srgbClr val="6BD2D5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8" name="流程图: 联系 33"/>
          <p:cNvSpPr/>
          <p:nvPr/>
        </p:nvSpPr>
        <p:spPr>
          <a:xfrm>
            <a:off x="10979826" y="4300876"/>
            <a:ext cx="557213" cy="5572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9" name="Freeform 118"/>
          <p:cNvSpPr>
            <a:spLocks noEditPoints="1"/>
          </p:cNvSpPr>
          <p:nvPr/>
        </p:nvSpPr>
        <p:spPr bwMode="auto">
          <a:xfrm>
            <a:off x="11170325" y="4469152"/>
            <a:ext cx="203200" cy="282575"/>
          </a:xfrm>
          <a:custGeom>
            <a:avLst/>
            <a:gdLst>
              <a:gd name="T0" fmla="*/ 35 w 44"/>
              <a:gd name="T1" fmla="*/ 0 h 68"/>
              <a:gd name="T2" fmla="*/ 10 w 44"/>
              <a:gd name="T3" fmla="*/ 0 h 68"/>
              <a:gd name="T4" fmla="*/ 0 w 44"/>
              <a:gd name="T5" fmla="*/ 9 h 68"/>
              <a:gd name="T6" fmla="*/ 0 w 44"/>
              <a:gd name="T7" fmla="*/ 59 h 68"/>
              <a:gd name="T8" fmla="*/ 10 w 44"/>
              <a:gd name="T9" fmla="*/ 68 h 68"/>
              <a:gd name="T10" fmla="*/ 35 w 44"/>
              <a:gd name="T11" fmla="*/ 68 h 68"/>
              <a:gd name="T12" fmla="*/ 44 w 44"/>
              <a:gd name="T13" fmla="*/ 59 h 68"/>
              <a:gd name="T14" fmla="*/ 44 w 44"/>
              <a:gd name="T15" fmla="*/ 9 h 68"/>
              <a:gd name="T16" fmla="*/ 35 w 44"/>
              <a:gd name="T17" fmla="*/ 0 h 68"/>
              <a:gd name="T18" fmla="*/ 22 w 44"/>
              <a:gd name="T19" fmla="*/ 65 h 68"/>
              <a:gd name="T20" fmla="*/ 18 w 44"/>
              <a:gd name="T21" fmla="*/ 61 h 68"/>
              <a:gd name="T22" fmla="*/ 22 w 44"/>
              <a:gd name="T23" fmla="*/ 57 h 68"/>
              <a:gd name="T24" fmla="*/ 26 w 44"/>
              <a:gd name="T25" fmla="*/ 61 h 68"/>
              <a:gd name="T26" fmla="*/ 22 w 44"/>
              <a:gd name="T27" fmla="*/ 65 h 68"/>
              <a:gd name="T28" fmla="*/ 40 w 44"/>
              <a:gd name="T29" fmla="*/ 48 h 68"/>
              <a:gd name="T30" fmla="*/ 33 w 44"/>
              <a:gd name="T31" fmla="*/ 55 h 68"/>
              <a:gd name="T32" fmla="*/ 12 w 44"/>
              <a:gd name="T33" fmla="*/ 55 h 68"/>
              <a:gd name="T34" fmla="*/ 5 w 44"/>
              <a:gd name="T35" fmla="*/ 48 h 68"/>
              <a:gd name="T36" fmla="*/ 5 w 44"/>
              <a:gd name="T37" fmla="*/ 13 h 68"/>
              <a:gd name="T38" fmla="*/ 12 w 44"/>
              <a:gd name="T39" fmla="*/ 6 h 68"/>
              <a:gd name="T40" fmla="*/ 33 w 44"/>
              <a:gd name="T41" fmla="*/ 6 h 68"/>
              <a:gd name="T42" fmla="*/ 40 w 44"/>
              <a:gd name="T43" fmla="*/ 13 h 68"/>
              <a:gd name="T44" fmla="*/ 40 w 44"/>
              <a:gd name="T45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" h="68">
                <a:moveTo>
                  <a:pt x="35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4"/>
                  <a:pt x="5" y="68"/>
                  <a:pt x="10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40" y="68"/>
                  <a:pt x="44" y="64"/>
                  <a:pt x="44" y="5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4"/>
                  <a:pt x="40" y="0"/>
                  <a:pt x="35" y="0"/>
                </a:cubicBezTo>
                <a:close/>
                <a:moveTo>
                  <a:pt x="22" y="65"/>
                </a:moveTo>
                <a:cubicBezTo>
                  <a:pt x="20" y="65"/>
                  <a:pt x="18" y="63"/>
                  <a:pt x="18" y="61"/>
                </a:cubicBezTo>
                <a:cubicBezTo>
                  <a:pt x="18" y="59"/>
                  <a:pt x="20" y="57"/>
                  <a:pt x="22" y="57"/>
                </a:cubicBezTo>
                <a:cubicBezTo>
                  <a:pt x="25" y="57"/>
                  <a:pt x="26" y="59"/>
                  <a:pt x="26" y="61"/>
                </a:cubicBezTo>
                <a:cubicBezTo>
                  <a:pt x="26" y="63"/>
                  <a:pt x="25" y="65"/>
                  <a:pt x="22" y="65"/>
                </a:cubicBezTo>
                <a:close/>
                <a:moveTo>
                  <a:pt x="40" y="48"/>
                </a:moveTo>
                <a:cubicBezTo>
                  <a:pt x="40" y="51"/>
                  <a:pt x="37" y="55"/>
                  <a:pt x="33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8" y="55"/>
                  <a:pt x="5" y="51"/>
                  <a:pt x="5" y="48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"/>
                  <a:pt x="8" y="6"/>
                  <a:pt x="12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7" y="6"/>
                  <a:pt x="40" y="9"/>
                  <a:pt x="40" y="13"/>
                </a:cubicBezTo>
                <a:lnTo>
                  <a:pt x="40" y="48"/>
                </a:lnTo>
                <a:close/>
              </a:path>
            </a:pathLst>
          </a:custGeom>
          <a:solidFill>
            <a:srgbClr val="FCCB00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0" name="流程图: 联系 35"/>
          <p:cNvSpPr/>
          <p:nvPr/>
        </p:nvSpPr>
        <p:spPr>
          <a:xfrm>
            <a:off x="763462" y="2592726"/>
            <a:ext cx="557213" cy="5572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1" name="Freeform 399"/>
          <p:cNvSpPr>
            <a:spLocks noEditPoints="1"/>
          </p:cNvSpPr>
          <p:nvPr/>
        </p:nvSpPr>
        <p:spPr bwMode="auto">
          <a:xfrm>
            <a:off x="896812" y="2741952"/>
            <a:ext cx="295275" cy="295275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rgbClr val="FCCB0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2" name="流程图: 联系 37"/>
          <p:cNvSpPr/>
          <p:nvPr/>
        </p:nvSpPr>
        <p:spPr>
          <a:xfrm>
            <a:off x="5712844" y="3190419"/>
            <a:ext cx="1004887" cy="1004888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Freeform 93"/>
          <p:cNvSpPr>
            <a:spLocks noEditPoints="1"/>
          </p:cNvSpPr>
          <p:nvPr/>
        </p:nvSpPr>
        <p:spPr bwMode="auto">
          <a:xfrm>
            <a:off x="5941443" y="3322183"/>
            <a:ext cx="538162" cy="682625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54656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4" name="文本框 39"/>
          <p:cNvSpPr txBox="1">
            <a:spLocks noChangeArrowheads="1"/>
          </p:cNvSpPr>
          <p:nvPr/>
        </p:nvSpPr>
        <p:spPr bwMode="auto">
          <a:xfrm>
            <a:off x="1384176" y="2803863"/>
            <a:ext cx="2462886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69887" y="2578438"/>
            <a:ext cx="104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41"/>
          <p:cNvSpPr txBox="1">
            <a:spLocks noChangeArrowheads="1"/>
          </p:cNvSpPr>
          <p:nvPr/>
        </p:nvSpPr>
        <p:spPr bwMode="auto">
          <a:xfrm>
            <a:off x="1401637" y="3542052"/>
            <a:ext cx="2690371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88937" y="3316626"/>
            <a:ext cx="104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43"/>
          <p:cNvSpPr txBox="1">
            <a:spLocks noChangeArrowheads="1"/>
          </p:cNvSpPr>
          <p:nvPr/>
        </p:nvSpPr>
        <p:spPr bwMode="auto">
          <a:xfrm>
            <a:off x="1373062" y="4361202"/>
            <a:ext cx="250332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360362" y="4135776"/>
            <a:ext cx="104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文本框 45"/>
          <p:cNvSpPr txBox="1">
            <a:spLocks noChangeArrowheads="1"/>
          </p:cNvSpPr>
          <p:nvPr/>
        </p:nvSpPr>
        <p:spPr bwMode="auto">
          <a:xfrm>
            <a:off x="8485571" y="3692863"/>
            <a:ext cx="24228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840000" y="3484901"/>
            <a:ext cx="1047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47"/>
          <p:cNvSpPr txBox="1">
            <a:spLocks noChangeArrowheads="1"/>
          </p:cNvSpPr>
          <p:nvPr/>
        </p:nvSpPr>
        <p:spPr bwMode="auto">
          <a:xfrm>
            <a:off x="8473034" y="2927688"/>
            <a:ext cx="245916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863813" y="2719726"/>
            <a:ext cx="1047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文本框 49"/>
          <p:cNvSpPr txBox="1">
            <a:spLocks noChangeArrowheads="1"/>
          </p:cNvSpPr>
          <p:nvPr/>
        </p:nvSpPr>
        <p:spPr bwMode="auto">
          <a:xfrm>
            <a:off x="8617500" y="4473913"/>
            <a:ext cx="227819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827300" y="4265951"/>
            <a:ext cx="1047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281389" y="1942737"/>
            <a:ext cx="2005013" cy="2005013"/>
          </a:xfrm>
          <a:prstGeom prst="ellipse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组合 1"/>
          <p:cNvGrpSpPr/>
          <p:nvPr/>
        </p:nvGrpSpPr>
        <p:grpSpPr bwMode="auto">
          <a:xfrm>
            <a:off x="3105176" y="1314087"/>
            <a:ext cx="2298700" cy="2474913"/>
            <a:chOff x="1828172" y="1615971"/>
            <a:chExt cx="2298249" cy="2475997"/>
          </a:xfrm>
        </p:grpSpPr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8172" y="1615971"/>
              <a:ext cx="2298249" cy="247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59784" y="1909008"/>
              <a:ext cx="1567062" cy="145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0"/>
          <p:cNvGrpSpPr/>
          <p:nvPr/>
        </p:nvGrpSpPr>
        <p:grpSpPr>
          <a:xfrm>
            <a:off x="5645369" y="2703028"/>
            <a:ext cx="3666296" cy="3345063"/>
            <a:chOff x="5604200" y="2055239"/>
            <a:chExt cx="4888394" cy="4460084"/>
          </a:xfrm>
          <a:solidFill>
            <a:srgbClr val="6BD2D5"/>
          </a:solidFill>
        </p:grpSpPr>
        <p:sp>
          <p:nvSpPr>
            <p:cNvPr id="7" name="椭圆 6"/>
            <p:cNvSpPr/>
            <p:nvPr/>
          </p:nvSpPr>
          <p:spPr>
            <a:xfrm>
              <a:off x="6313715" y="2336444"/>
              <a:ext cx="4178879" cy="41788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910774" y="2176787"/>
              <a:ext cx="475513" cy="4755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449766" y="2353272"/>
              <a:ext cx="978271" cy="9782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604200" y="2055239"/>
              <a:ext cx="243095" cy="243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438426" y="4876436"/>
            <a:ext cx="320675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2438427" y="4576399"/>
            <a:ext cx="2192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点击添加您的标题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  <p:grpSp>
        <p:nvGrpSpPr>
          <p:cNvPr id="15" name="组合 1"/>
          <p:cNvGrpSpPr/>
          <p:nvPr/>
        </p:nvGrpSpPr>
        <p:grpSpPr bwMode="auto">
          <a:xfrm>
            <a:off x="6743064" y="3824644"/>
            <a:ext cx="2003042" cy="2067856"/>
            <a:chOff x="6999191" y="3075956"/>
            <a:chExt cx="1030435" cy="1064053"/>
          </a:xfrm>
        </p:grpSpPr>
        <p:sp>
          <p:nvSpPr>
            <p:cNvPr id="16" name="Freeform 5"/>
            <p:cNvSpPr/>
            <p:nvPr/>
          </p:nvSpPr>
          <p:spPr bwMode="auto">
            <a:xfrm>
              <a:off x="7380246" y="3839851"/>
              <a:ext cx="263563" cy="201693"/>
            </a:xfrm>
            <a:custGeom>
              <a:avLst/>
              <a:gdLst>
                <a:gd name="T0" fmla="*/ 58 w 117"/>
                <a:gd name="T1" fmla="*/ 3 h 90"/>
                <a:gd name="T2" fmla="*/ 43 w 117"/>
                <a:gd name="T3" fmla="*/ 0 h 90"/>
                <a:gd name="T4" fmla="*/ 0 w 117"/>
                <a:gd name="T5" fmla="*/ 90 h 90"/>
                <a:gd name="T6" fmla="*/ 58 w 117"/>
                <a:gd name="T7" fmla="*/ 90 h 90"/>
                <a:gd name="T8" fmla="*/ 117 w 117"/>
                <a:gd name="T9" fmla="*/ 90 h 90"/>
                <a:gd name="T10" fmla="*/ 74 w 117"/>
                <a:gd name="T11" fmla="*/ 0 h 90"/>
                <a:gd name="T12" fmla="*/ 58 w 117"/>
                <a:gd name="T13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90">
                  <a:moveTo>
                    <a:pt x="58" y="3"/>
                  </a:moveTo>
                  <a:cubicBezTo>
                    <a:pt x="53" y="3"/>
                    <a:pt x="48" y="2"/>
                    <a:pt x="43" y="0"/>
                  </a:cubicBezTo>
                  <a:cubicBezTo>
                    <a:pt x="33" y="38"/>
                    <a:pt x="8" y="77"/>
                    <a:pt x="0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08" y="77"/>
                    <a:pt x="85" y="38"/>
                    <a:pt x="74" y="0"/>
                  </a:cubicBezTo>
                  <a:cubicBezTo>
                    <a:pt x="69" y="2"/>
                    <a:pt x="64" y="3"/>
                    <a:pt x="58" y="3"/>
                  </a:cubicBez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7437404" y="3792207"/>
              <a:ext cx="149246" cy="53997"/>
            </a:xfrm>
            <a:custGeom>
              <a:avLst/>
              <a:gdLst>
                <a:gd name="T0" fmla="*/ 0 w 67"/>
                <a:gd name="T1" fmla="*/ 0 h 24"/>
                <a:gd name="T2" fmla="*/ 18 w 67"/>
                <a:gd name="T3" fmla="*/ 21 h 24"/>
                <a:gd name="T4" fmla="*/ 33 w 67"/>
                <a:gd name="T5" fmla="*/ 24 h 24"/>
                <a:gd name="T6" fmla="*/ 49 w 67"/>
                <a:gd name="T7" fmla="*/ 21 h 24"/>
                <a:gd name="T8" fmla="*/ 67 w 67"/>
                <a:gd name="T9" fmla="*/ 0 h 24"/>
                <a:gd name="T10" fmla="*/ 45 w 67"/>
                <a:gd name="T11" fmla="*/ 0 h 24"/>
                <a:gd name="T12" fmla="*/ 33 w 67"/>
                <a:gd name="T13" fmla="*/ 0 h 24"/>
                <a:gd name="T14" fmla="*/ 22 w 67"/>
                <a:gd name="T15" fmla="*/ 0 h 24"/>
                <a:gd name="T16" fmla="*/ 0 w 67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0" y="9"/>
                    <a:pt x="7" y="17"/>
                    <a:pt x="18" y="21"/>
                  </a:cubicBezTo>
                  <a:cubicBezTo>
                    <a:pt x="23" y="23"/>
                    <a:pt x="28" y="24"/>
                    <a:pt x="33" y="24"/>
                  </a:cubicBezTo>
                  <a:cubicBezTo>
                    <a:pt x="39" y="24"/>
                    <a:pt x="44" y="23"/>
                    <a:pt x="49" y="21"/>
                  </a:cubicBezTo>
                  <a:cubicBezTo>
                    <a:pt x="60" y="17"/>
                    <a:pt x="67" y="9"/>
                    <a:pt x="6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7199245" y="4041544"/>
              <a:ext cx="625565" cy="98465"/>
            </a:xfrm>
            <a:custGeom>
              <a:avLst/>
              <a:gdLst>
                <a:gd name="T0" fmla="*/ 23 w 279"/>
                <a:gd name="T1" fmla="*/ 44 h 44"/>
                <a:gd name="T2" fmla="*/ 174 w 279"/>
                <a:gd name="T3" fmla="*/ 0 h 44"/>
                <a:gd name="T4" fmla="*/ 167 w 279"/>
                <a:gd name="T5" fmla="*/ 0 h 44"/>
                <a:gd name="T6" fmla="*/ 161 w 279"/>
                <a:gd name="T7" fmla="*/ 0 h 44"/>
                <a:gd name="T8" fmla="*/ 156 w 279"/>
                <a:gd name="T9" fmla="*/ 0 h 44"/>
                <a:gd name="T10" fmla="*/ 152 w 279"/>
                <a:gd name="T11" fmla="*/ 0 h 44"/>
                <a:gd name="T12" fmla="*/ 148 w 279"/>
                <a:gd name="T13" fmla="*/ 0 h 44"/>
                <a:gd name="T14" fmla="*/ 145 w 279"/>
                <a:gd name="T15" fmla="*/ 0 h 44"/>
                <a:gd name="T16" fmla="*/ 143 w 279"/>
                <a:gd name="T17" fmla="*/ 0 h 44"/>
                <a:gd name="T18" fmla="*/ 142 w 279"/>
                <a:gd name="T19" fmla="*/ 0 h 44"/>
                <a:gd name="T20" fmla="*/ 141 w 279"/>
                <a:gd name="T21" fmla="*/ 0 h 44"/>
                <a:gd name="T22" fmla="*/ 140 w 279"/>
                <a:gd name="T23" fmla="*/ 0 h 44"/>
                <a:gd name="T24" fmla="*/ 140 w 279"/>
                <a:gd name="T25" fmla="*/ 0 h 44"/>
                <a:gd name="T26" fmla="*/ 139 w 279"/>
                <a:gd name="T27" fmla="*/ 0 h 44"/>
                <a:gd name="T28" fmla="*/ 139 w 279"/>
                <a:gd name="T29" fmla="*/ 0 h 44"/>
                <a:gd name="T30" fmla="*/ 132 w 279"/>
                <a:gd name="T31" fmla="*/ 0 h 44"/>
                <a:gd name="T32" fmla="*/ 122 w 279"/>
                <a:gd name="T33" fmla="*/ 0 h 44"/>
                <a:gd name="T34" fmla="*/ 114 w 279"/>
                <a:gd name="T35" fmla="*/ 0 h 44"/>
                <a:gd name="T36" fmla="*/ 107 w 279"/>
                <a:gd name="T37" fmla="*/ 0 h 44"/>
                <a:gd name="T38" fmla="*/ 101 w 279"/>
                <a:gd name="T39" fmla="*/ 0 h 44"/>
                <a:gd name="T40" fmla="*/ 96 w 279"/>
                <a:gd name="T41" fmla="*/ 0 h 44"/>
                <a:gd name="T42" fmla="*/ 92 w 279"/>
                <a:gd name="T43" fmla="*/ 0 h 44"/>
                <a:gd name="T44" fmla="*/ 89 w 279"/>
                <a:gd name="T45" fmla="*/ 0 h 44"/>
                <a:gd name="T46" fmla="*/ 87 w 279"/>
                <a:gd name="T47" fmla="*/ 0 h 44"/>
                <a:gd name="T48" fmla="*/ 85 w 279"/>
                <a:gd name="T49" fmla="*/ 0 h 44"/>
                <a:gd name="T50" fmla="*/ 83 w 279"/>
                <a:gd name="T51" fmla="*/ 0 h 44"/>
                <a:gd name="T52" fmla="*/ 82 w 279"/>
                <a:gd name="T53" fmla="*/ 0 h 44"/>
                <a:gd name="T54" fmla="*/ 82 w 279"/>
                <a:gd name="T55" fmla="*/ 0 h 44"/>
                <a:gd name="T56" fmla="*/ 81 w 279"/>
                <a:gd name="T57" fmla="*/ 0 h 44"/>
                <a:gd name="T58" fmla="*/ 81 w 279"/>
                <a:gd name="T59" fmla="*/ 0 h 44"/>
                <a:gd name="T60" fmla="*/ 81 w 279"/>
                <a:gd name="T61" fmla="*/ 0 h 44"/>
                <a:gd name="T62" fmla="*/ 73 w 279"/>
                <a:gd name="T63" fmla="*/ 0 h 44"/>
                <a:gd name="T64" fmla="*/ 67 w 279"/>
                <a:gd name="T65" fmla="*/ 44 h 44"/>
                <a:gd name="T66" fmla="*/ 80 w 279"/>
                <a:gd name="T67" fmla="*/ 44 h 44"/>
                <a:gd name="T68" fmla="*/ 93 w 279"/>
                <a:gd name="T69" fmla="*/ 44 h 44"/>
                <a:gd name="T70" fmla="*/ 104 w 279"/>
                <a:gd name="T71" fmla="*/ 44 h 44"/>
                <a:gd name="T72" fmla="*/ 113 w 279"/>
                <a:gd name="T73" fmla="*/ 44 h 44"/>
                <a:gd name="T74" fmla="*/ 120 w 279"/>
                <a:gd name="T75" fmla="*/ 44 h 44"/>
                <a:gd name="T76" fmla="*/ 126 w 279"/>
                <a:gd name="T77" fmla="*/ 44 h 44"/>
                <a:gd name="T78" fmla="*/ 131 w 279"/>
                <a:gd name="T79" fmla="*/ 44 h 44"/>
                <a:gd name="T80" fmla="*/ 134 w 279"/>
                <a:gd name="T81" fmla="*/ 44 h 44"/>
                <a:gd name="T82" fmla="*/ 136 w 279"/>
                <a:gd name="T83" fmla="*/ 44 h 44"/>
                <a:gd name="T84" fmla="*/ 138 w 279"/>
                <a:gd name="T85" fmla="*/ 44 h 44"/>
                <a:gd name="T86" fmla="*/ 139 w 279"/>
                <a:gd name="T87" fmla="*/ 44 h 44"/>
                <a:gd name="T88" fmla="*/ 139 w 279"/>
                <a:gd name="T89" fmla="*/ 44 h 44"/>
                <a:gd name="T90" fmla="*/ 139 w 279"/>
                <a:gd name="T91" fmla="*/ 44 h 44"/>
                <a:gd name="T92" fmla="*/ 150 w 279"/>
                <a:gd name="T93" fmla="*/ 44 h 44"/>
                <a:gd name="T94" fmla="*/ 169 w 279"/>
                <a:gd name="T95" fmla="*/ 44 h 44"/>
                <a:gd name="T96" fmla="*/ 279 w 279"/>
                <a:gd name="T9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44">
                  <a:moveTo>
                    <a:pt x="6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35"/>
                    <a:pt x="11" y="44"/>
                    <a:pt x="23" y="44"/>
                  </a:cubicBezTo>
                  <a:cubicBezTo>
                    <a:pt x="67" y="44"/>
                    <a:pt x="67" y="44"/>
                    <a:pt x="67" y="44"/>
                  </a:cubicBezTo>
                  <a:moveTo>
                    <a:pt x="256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5"/>
                    <a:pt x="67" y="29"/>
                    <a:pt x="67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69" y="44"/>
                    <a:pt x="279" y="35"/>
                    <a:pt x="279" y="23"/>
                  </a:cubicBezTo>
                  <a:cubicBezTo>
                    <a:pt x="279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6999191" y="3075956"/>
              <a:ext cx="261975" cy="532027"/>
            </a:xfrm>
            <a:custGeom>
              <a:avLst/>
              <a:gdLst>
                <a:gd name="T0" fmla="*/ 93 w 117"/>
                <a:gd name="T1" fmla="*/ 0 h 237"/>
                <a:gd name="T2" fmla="*/ 93 w 117"/>
                <a:gd name="T3" fmla="*/ 0 h 237"/>
                <a:gd name="T4" fmla="*/ 3 w 117"/>
                <a:gd name="T5" fmla="*/ 0 h 237"/>
                <a:gd name="T6" fmla="*/ 117 w 117"/>
                <a:gd name="T7" fmla="*/ 237 h 237"/>
                <a:gd name="T8" fmla="*/ 109 w 117"/>
                <a:gd name="T9" fmla="*/ 207 h 237"/>
                <a:gd name="T10" fmla="*/ 83 w 117"/>
                <a:gd name="T11" fmla="*/ 190 h 237"/>
                <a:gd name="T12" fmla="*/ 31 w 117"/>
                <a:gd name="T13" fmla="*/ 26 h 237"/>
                <a:gd name="T14" fmla="*/ 93 w 117"/>
                <a:gd name="T15" fmla="*/ 26 h 237"/>
                <a:gd name="T16" fmla="*/ 93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214"/>
                    <a:pt x="117" y="237"/>
                  </a:cubicBezTo>
                  <a:cubicBezTo>
                    <a:pt x="115" y="227"/>
                    <a:pt x="113" y="218"/>
                    <a:pt x="109" y="207"/>
                  </a:cubicBezTo>
                  <a:cubicBezTo>
                    <a:pt x="100" y="204"/>
                    <a:pt x="91" y="198"/>
                    <a:pt x="83" y="190"/>
                  </a:cubicBezTo>
                  <a:cubicBezTo>
                    <a:pt x="46" y="151"/>
                    <a:pt x="33" y="74"/>
                    <a:pt x="31" y="26"/>
                  </a:cubicBezTo>
                  <a:cubicBezTo>
                    <a:pt x="93" y="26"/>
                    <a:pt x="93" y="26"/>
                    <a:pt x="93" y="2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7767651" y="3075956"/>
              <a:ext cx="261975" cy="532027"/>
            </a:xfrm>
            <a:custGeom>
              <a:avLst/>
              <a:gdLst>
                <a:gd name="T0" fmla="*/ 24 w 117"/>
                <a:gd name="T1" fmla="*/ 0 h 237"/>
                <a:gd name="T2" fmla="*/ 24 w 117"/>
                <a:gd name="T3" fmla="*/ 0 h 237"/>
                <a:gd name="T4" fmla="*/ 114 w 117"/>
                <a:gd name="T5" fmla="*/ 0 h 237"/>
                <a:gd name="T6" fmla="*/ 0 w 117"/>
                <a:gd name="T7" fmla="*/ 237 h 237"/>
                <a:gd name="T8" fmla="*/ 8 w 117"/>
                <a:gd name="T9" fmla="*/ 207 h 237"/>
                <a:gd name="T10" fmla="*/ 34 w 117"/>
                <a:gd name="T11" fmla="*/ 190 h 237"/>
                <a:gd name="T12" fmla="*/ 86 w 117"/>
                <a:gd name="T13" fmla="*/ 26 h 237"/>
                <a:gd name="T14" fmla="*/ 24 w 117"/>
                <a:gd name="T15" fmla="*/ 26 h 237"/>
                <a:gd name="T16" fmla="*/ 24 w 117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3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7" y="214"/>
                    <a:pt x="0" y="237"/>
                  </a:cubicBezTo>
                  <a:cubicBezTo>
                    <a:pt x="2" y="227"/>
                    <a:pt x="4" y="218"/>
                    <a:pt x="8" y="207"/>
                  </a:cubicBezTo>
                  <a:cubicBezTo>
                    <a:pt x="17" y="204"/>
                    <a:pt x="25" y="198"/>
                    <a:pt x="34" y="190"/>
                  </a:cubicBezTo>
                  <a:cubicBezTo>
                    <a:pt x="71" y="151"/>
                    <a:pt x="84" y="74"/>
                    <a:pt x="86" y="26"/>
                  </a:cubicBezTo>
                  <a:cubicBezTo>
                    <a:pt x="24" y="26"/>
                    <a:pt x="24" y="26"/>
                    <a:pt x="24" y="2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513615" y="3434875"/>
              <a:ext cx="293729" cy="357332"/>
            </a:xfrm>
            <a:custGeom>
              <a:avLst/>
              <a:gdLst>
                <a:gd name="T0" fmla="*/ 0 w 131"/>
                <a:gd name="T1" fmla="*/ 159 h 159"/>
                <a:gd name="T2" fmla="*/ 0 w 131"/>
                <a:gd name="T3" fmla="*/ 0 h 159"/>
                <a:gd name="T4" fmla="*/ 131 w 131"/>
                <a:gd name="T5" fmla="*/ 0 h 159"/>
                <a:gd name="T6" fmla="*/ 122 w 131"/>
                <a:gd name="T7" fmla="*/ 47 h 159"/>
                <a:gd name="T8" fmla="*/ 114 w 131"/>
                <a:gd name="T9" fmla="*/ 77 h 159"/>
                <a:gd name="T10" fmla="*/ 114 w 131"/>
                <a:gd name="T11" fmla="*/ 77 h 159"/>
                <a:gd name="T12" fmla="*/ 77 w 131"/>
                <a:gd name="T13" fmla="*/ 119 h 159"/>
                <a:gd name="T14" fmla="*/ 83 w 131"/>
                <a:gd name="T15" fmla="*/ 130 h 159"/>
                <a:gd name="T16" fmla="*/ 70 w 131"/>
                <a:gd name="T17" fmla="*/ 143 h 159"/>
                <a:gd name="T18" fmla="*/ 62 w 131"/>
                <a:gd name="T19" fmla="*/ 143 h 159"/>
                <a:gd name="T20" fmla="*/ 62 w 131"/>
                <a:gd name="T21" fmla="*/ 146 h 159"/>
                <a:gd name="T22" fmla="*/ 49 w 131"/>
                <a:gd name="T23" fmla="*/ 159 h 159"/>
                <a:gd name="T24" fmla="*/ 34 w 131"/>
                <a:gd name="T25" fmla="*/ 159 h 159"/>
                <a:gd name="T26" fmla="*/ 12 w 131"/>
                <a:gd name="T27" fmla="*/ 159 h 159"/>
                <a:gd name="T28" fmla="*/ 0 w 131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59">
                  <a:moveTo>
                    <a:pt x="0" y="1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17"/>
                    <a:pt x="126" y="33"/>
                    <a:pt x="122" y="47"/>
                  </a:cubicBezTo>
                  <a:cubicBezTo>
                    <a:pt x="119" y="58"/>
                    <a:pt x="116" y="6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04" y="100"/>
                    <a:pt x="92" y="115"/>
                    <a:pt x="77" y="119"/>
                  </a:cubicBezTo>
                  <a:cubicBezTo>
                    <a:pt x="80" y="121"/>
                    <a:pt x="83" y="126"/>
                    <a:pt x="83" y="130"/>
                  </a:cubicBezTo>
                  <a:cubicBezTo>
                    <a:pt x="83" y="137"/>
                    <a:pt x="77" y="143"/>
                    <a:pt x="70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4"/>
                    <a:pt x="62" y="145"/>
                    <a:pt x="62" y="146"/>
                  </a:cubicBezTo>
                  <a:cubicBezTo>
                    <a:pt x="62" y="153"/>
                    <a:pt x="56" y="159"/>
                    <a:pt x="49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12" y="159"/>
                    <a:pt x="12" y="159"/>
                    <a:pt x="12" y="159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7513615" y="3075956"/>
              <a:ext cx="311195" cy="358919"/>
            </a:xfrm>
            <a:custGeom>
              <a:avLst/>
              <a:gdLst>
                <a:gd name="T0" fmla="*/ 0 w 139"/>
                <a:gd name="T1" fmla="*/ 160 h 160"/>
                <a:gd name="T2" fmla="*/ 0 w 139"/>
                <a:gd name="T3" fmla="*/ 0 h 160"/>
                <a:gd name="T4" fmla="*/ 0 w 139"/>
                <a:gd name="T5" fmla="*/ 0 h 160"/>
                <a:gd name="T6" fmla="*/ 115 w 139"/>
                <a:gd name="T7" fmla="*/ 0 h 160"/>
                <a:gd name="T8" fmla="*/ 137 w 139"/>
                <a:gd name="T9" fmla="*/ 0 h 160"/>
                <a:gd name="T10" fmla="*/ 138 w 139"/>
                <a:gd name="T11" fmla="*/ 0 h 160"/>
                <a:gd name="T12" fmla="*/ 139 w 139"/>
                <a:gd name="T13" fmla="*/ 26 h 160"/>
                <a:gd name="T14" fmla="*/ 131 w 139"/>
                <a:gd name="T15" fmla="*/ 160 h 160"/>
                <a:gd name="T16" fmla="*/ 0 w 139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0">
                  <a:moveTo>
                    <a:pt x="0" y="1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9" y="0"/>
                    <a:pt x="135" y="0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57"/>
                    <a:pt x="138" y="110"/>
                    <a:pt x="131" y="160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7204007" y="3075956"/>
              <a:ext cx="309607" cy="358919"/>
            </a:xfrm>
            <a:custGeom>
              <a:avLst/>
              <a:gdLst>
                <a:gd name="T0" fmla="*/ 138 w 138"/>
                <a:gd name="T1" fmla="*/ 160 h 160"/>
                <a:gd name="T2" fmla="*/ 138 w 138"/>
                <a:gd name="T3" fmla="*/ 0 h 160"/>
                <a:gd name="T4" fmla="*/ 138 w 138"/>
                <a:gd name="T5" fmla="*/ 0 h 160"/>
                <a:gd name="T6" fmla="*/ 24 w 138"/>
                <a:gd name="T7" fmla="*/ 0 h 160"/>
                <a:gd name="T8" fmla="*/ 2 w 138"/>
                <a:gd name="T9" fmla="*/ 0 h 160"/>
                <a:gd name="T10" fmla="*/ 0 w 138"/>
                <a:gd name="T11" fmla="*/ 0 h 160"/>
                <a:gd name="T12" fmla="*/ 0 w 138"/>
                <a:gd name="T13" fmla="*/ 26 h 160"/>
                <a:gd name="T14" fmla="*/ 8 w 138"/>
                <a:gd name="T15" fmla="*/ 160 h 160"/>
                <a:gd name="T16" fmla="*/ 138 w 13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0">
                  <a:moveTo>
                    <a:pt x="138" y="16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7"/>
                    <a:pt x="1" y="110"/>
                    <a:pt x="8" y="160"/>
                  </a:cubicBezTo>
                  <a:lnTo>
                    <a:pt x="138" y="160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7221473" y="3434875"/>
              <a:ext cx="292142" cy="357332"/>
            </a:xfrm>
            <a:custGeom>
              <a:avLst/>
              <a:gdLst>
                <a:gd name="T0" fmla="*/ 130 w 130"/>
                <a:gd name="T1" fmla="*/ 159 h 159"/>
                <a:gd name="T2" fmla="*/ 130 w 130"/>
                <a:gd name="T3" fmla="*/ 0 h 159"/>
                <a:gd name="T4" fmla="*/ 0 w 130"/>
                <a:gd name="T5" fmla="*/ 0 h 159"/>
                <a:gd name="T6" fmla="*/ 9 w 130"/>
                <a:gd name="T7" fmla="*/ 47 h 159"/>
                <a:gd name="T8" fmla="*/ 17 w 130"/>
                <a:gd name="T9" fmla="*/ 77 h 159"/>
                <a:gd name="T10" fmla="*/ 17 w 130"/>
                <a:gd name="T11" fmla="*/ 77 h 159"/>
                <a:gd name="T12" fmla="*/ 54 w 130"/>
                <a:gd name="T13" fmla="*/ 119 h 159"/>
                <a:gd name="T14" fmla="*/ 48 w 130"/>
                <a:gd name="T15" fmla="*/ 130 h 159"/>
                <a:gd name="T16" fmla="*/ 61 w 130"/>
                <a:gd name="T17" fmla="*/ 143 h 159"/>
                <a:gd name="T18" fmla="*/ 69 w 130"/>
                <a:gd name="T19" fmla="*/ 143 h 159"/>
                <a:gd name="T20" fmla="*/ 69 w 130"/>
                <a:gd name="T21" fmla="*/ 146 h 159"/>
                <a:gd name="T22" fmla="*/ 82 w 130"/>
                <a:gd name="T23" fmla="*/ 159 h 159"/>
                <a:gd name="T24" fmla="*/ 97 w 130"/>
                <a:gd name="T25" fmla="*/ 159 h 159"/>
                <a:gd name="T26" fmla="*/ 118 w 130"/>
                <a:gd name="T27" fmla="*/ 159 h 159"/>
                <a:gd name="T28" fmla="*/ 130 w 130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59">
                  <a:moveTo>
                    <a:pt x="130" y="159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5" y="33"/>
                    <a:pt x="9" y="47"/>
                  </a:cubicBezTo>
                  <a:cubicBezTo>
                    <a:pt x="12" y="58"/>
                    <a:pt x="15" y="6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7" y="100"/>
                    <a:pt x="39" y="115"/>
                    <a:pt x="54" y="119"/>
                  </a:cubicBezTo>
                  <a:cubicBezTo>
                    <a:pt x="51" y="121"/>
                    <a:pt x="48" y="126"/>
                    <a:pt x="48" y="130"/>
                  </a:cubicBezTo>
                  <a:cubicBezTo>
                    <a:pt x="48" y="137"/>
                    <a:pt x="54" y="143"/>
                    <a:pt x="6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4"/>
                    <a:pt x="69" y="145"/>
                    <a:pt x="69" y="146"/>
                  </a:cubicBezTo>
                  <a:cubicBezTo>
                    <a:pt x="69" y="153"/>
                    <a:pt x="74" y="159"/>
                    <a:pt x="82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18" y="159"/>
                    <a:pt x="118" y="159"/>
                    <a:pt x="118" y="159"/>
                  </a:cubicBezTo>
                  <a:lnTo>
                    <a:pt x="130" y="159"/>
                  </a:lnTo>
                  <a:close/>
                </a:path>
              </a:pathLst>
            </a:custGeom>
            <a:solidFill>
              <a:srgbClr val="FCC725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8385" y="3897495"/>
            <a:ext cx="1409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186" y="2399954"/>
            <a:ext cx="1401763" cy="9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858385" y="2162358"/>
            <a:ext cx="1409700" cy="1409700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Freeform 252"/>
          <p:cNvSpPr>
            <a:spLocks noEditPoints="1"/>
          </p:cNvSpPr>
          <p:nvPr/>
        </p:nvSpPr>
        <p:spPr bwMode="auto">
          <a:xfrm>
            <a:off x="3320349" y="2637021"/>
            <a:ext cx="484187" cy="460375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5185" y="3662545"/>
            <a:ext cx="1409700" cy="1409700"/>
          </a:xfrm>
          <a:prstGeom prst="rect">
            <a:avLst/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Freeform 337"/>
          <p:cNvSpPr>
            <a:spLocks noEditPoints="1"/>
          </p:cNvSpPr>
          <p:nvPr/>
        </p:nvSpPr>
        <p:spPr bwMode="auto">
          <a:xfrm>
            <a:off x="1855086" y="4132446"/>
            <a:ext cx="461963" cy="46196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3 w 288"/>
              <a:gd name="T11" fmla="*/ 209 h 288"/>
              <a:gd name="T12" fmla="*/ 127 w 288"/>
              <a:gd name="T13" fmla="*/ 209 h 288"/>
              <a:gd name="T14" fmla="*/ 72 w 288"/>
              <a:gd name="T15" fmla="*/ 229 h 288"/>
              <a:gd name="T16" fmla="*/ 90 w 288"/>
              <a:gd name="T17" fmla="*/ 197 h 288"/>
              <a:gd name="T18" fmla="*/ 54 w 288"/>
              <a:gd name="T19" fmla="*/ 147 h 288"/>
              <a:gd name="T20" fmla="*/ 136 w 288"/>
              <a:gd name="T21" fmla="*/ 65 h 288"/>
              <a:gd name="T22" fmla="*/ 235 w 288"/>
              <a:gd name="T23" fmla="*/ 127 h 288"/>
              <a:gd name="T24" fmla="*/ 153 w 288"/>
              <a:gd name="T25" fmla="*/ 2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>
            <a:fillRect/>
          </a:stretch>
        </p:blipFill>
        <p:spPr bwMode="auto">
          <a:xfrm>
            <a:off x="5820657" y="2119495"/>
            <a:ext cx="45735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521" y="2426473"/>
            <a:ext cx="1401763" cy="9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339521" y="3662545"/>
            <a:ext cx="1409700" cy="1409700"/>
          </a:xfrm>
          <a:prstGeom prst="rect">
            <a:avLst/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1" name="Freeform 337"/>
          <p:cNvSpPr>
            <a:spLocks noEditPoints="1"/>
          </p:cNvSpPr>
          <p:nvPr/>
        </p:nvSpPr>
        <p:spPr bwMode="auto">
          <a:xfrm>
            <a:off x="4809420" y="4132446"/>
            <a:ext cx="461963" cy="46196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53 w 288"/>
              <a:gd name="T11" fmla="*/ 209 h 288"/>
              <a:gd name="T12" fmla="*/ 127 w 288"/>
              <a:gd name="T13" fmla="*/ 209 h 288"/>
              <a:gd name="T14" fmla="*/ 72 w 288"/>
              <a:gd name="T15" fmla="*/ 229 h 288"/>
              <a:gd name="T16" fmla="*/ 90 w 288"/>
              <a:gd name="T17" fmla="*/ 197 h 288"/>
              <a:gd name="T18" fmla="*/ 54 w 288"/>
              <a:gd name="T19" fmla="*/ 147 h 288"/>
              <a:gd name="T20" fmla="*/ 136 w 288"/>
              <a:gd name="T21" fmla="*/ 65 h 288"/>
              <a:gd name="T22" fmla="*/ 235 w 288"/>
              <a:gd name="T23" fmla="*/ 127 h 288"/>
              <a:gd name="T24" fmla="*/ 153 w 288"/>
              <a:gd name="T25" fmla="*/ 209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3" y="209"/>
                </a:moveTo>
                <a:cubicBezTo>
                  <a:pt x="144" y="210"/>
                  <a:pt x="135" y="210"/>
                  <a:pt x="127" y="209"/>
                </a:cubicBezTo>
                <a:cubicBezTo>
                  <a:pt x="97" y="239"/>
                  <a:pt x="66" y="233"/>
                  <a:pt x="72" y="229"/>
                </a:cubicBezTo>
                <a:cubicBezTo>
                  <a:pt x="87" y="217"/>
                  <a:pt x="90" y="206"/>
                  <a:pt x="90" y="197"/>
                </a:cubicBezTo>
                <a:cubicBezTo>
                  <a:pt x="70" y="186"/>
                  <a:pt x="56" y="168"/>
                  <a:pt x="54" y="147"/>
                </a:cubicBezTo>
                <a:cubicBezTo>
                  <a:pt x="49" y="108"/>
                  <a:pt x="86" y="71"/>
                  <a:pt x="136" y="65"/>
                </a:cubicBezTo>
                <a:cubicBezTo>
                  <a:pt x="186" y="60"/>
                  <a:pt x="230" y="87"/>
                  <a:pt x="235" y="127"/>
                </a:cubicBezTo>
                <a:cubicBezTo>
                  <a:pt x="239" y="167"/>
                  <a:pt x="203" y="204"/>
                  <a:pt x="153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>
            <a:fillRect/>
          </a:stretch>
        </p:blipFill>
        <p:spPr>
          <a:xfrm>
            <a:off x="-308946" y="2881519"/>
            <a:ext cx="12470256" cy="3976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43" y="1672046"/>
            <a:ext cx="6023819" cy="2690947"/>
          </a:xfrm>
          <a:prstGeom prst="rect">
            <a:avLst/>
          </a:prstGeom>
        </p:spPr>
      </p:pic>
      <p:pic>
        <p:nvPicPr>
          <p:cNvPr id="4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14" y="3421760"/>
            <a:ext cx="1114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9"/>
          <p:cNvSpPr txBox="1">
            <a:spLocks noChangeArrowheads="1"/>
          </p:cNvSpPr>
          <p:nvPr/>
        </p:nvSpPr>
        <p:spPr bwMode="auto">
          <a:xfrm>
            <a:off x="4148364" y="3528122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404040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32589" y="3496372"/>
            <a:ext cx="303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0" y="542109"/>
            <a:ext cx="1158099" cy="19740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09"/>
            <a:ext cx="341028" cy="581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26"/>
          <p:cNvSpPr/>
          <p:nvPr/>
        </p:nvSpPr>
        <p:spPr>
          <a:xfrm>
            <a:off x="4532989" y="2012065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Down Arrow Callout 33"/>
          <p:cNvSpPr/>
          <p:nvPr/>
        </p:nvSpPr>
        <p:spPr>
          <a:xfrm>
            <a:off x="2542264" y="2012065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C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Flowchart: Off-page Connector 40"/>
          <p:cNvSpPr/>
          <p:nvPr/>
        </p:nvSpPr>
        <p:spPr>
          <a:xfrm>
            <a:off x="3077252" y="2294640"/>
            <a:ext cx="784225" cy="763588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700" b="1">
                <a:solidFill>
                  <a:srgbClr val="FCCB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</a:p>
        </p:txBody>
      </p:sp>
      <p:sp>
        <p:nvSpPr>
          <p:cNvPr id="5" name="Flowchart: Off-page Connector 42"/>
          <p:cNvSpPr/>
          <p:nvPr/>
        </p:nvSpPr>
        <p:spPr>
          <a:xfrm>
            <a:off x="5052102" y="2294640"/>
            <a:ext cx="784225" cy="763588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EC606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endParaRPr lang="en-US" sz="3000" b="1" dirty="0">
              <a:solidFill>
                <a:srgbClr val="EC606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Down Arrow Callout 15"/>
          <p:cNvSpPr/>
          <p:nvPr/>
        </p:nvSpPr>
        <p:spPr>
          <a:xfrm>
            <a:off x="6523714" y="2012065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6B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Flowchart: Off-page Connector 17"/>
          <p:cNvSpPr/>
          <p:nvPr/>
        </p:nvSpPr>
        <p:spPr>
          <a:xfrm>
            <a:off x="7042826" y="2304165"/>
            <a:ext cx="782638" cy="763588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6BD2D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en-US" sz="3000" b="1" dirty="0">
              <a:solidFill>
                <a:srgbClr val="6BD2D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62940" y="3417003"/>
            <a:ext cx="1214437" cy="1162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36201" y="3417003"/>
            <a:ext cx="1214438" cy="1162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42801" y="3417003"/>
            <a:ext cx="1214438" cy="1162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01" y="241846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1711234" y="418012"/>
            <a:ext cx="64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请在此处输入您的标题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655BE87-B151-481E-A89F-DB34CFF2F59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8幼儿教师说课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宽屏</PresentationFormat>
  <Paragraphs>212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微软雅黑</vt:lpstr>
      <vt:lpstr>幼圆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2018幼儿教师说课PPT模板</dc:title>
  <dc:creator>hzd</dc:creator>
  <cp:lastModifiedBy>天 下</cp:lastModifiedBy>
  <cp:revision>32</cp:revision>
  <dcterms:created xsi:type="dcterms:W3CDTF">2017-07-09T13:18:00Z</dcterms:created>
  <dcterms:modified xsi:type="dcterms:W3CDTF">2021-01-04T15:15:51Z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