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theme/themeOverride4.xml" ContentType="application/vnd.openxmlformats-officedocument.themeOverr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4.xml" ContentType="application/vnd.openxmlformats-officedocument.presentationml.notesSlide+xml"/>
  <Override PartName="/ppt/theme/themeOverride5.xml" ContentType="application/vnd.openxmlformats-officedocument.themeOverr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5.xml" ContentType="application/vnd.openxmlformats-officedocument.presentationml.notesSlide+xml"/>
  <Override PartName="/ppt/theme/themeOverride6.xml" ContentType="application/vnd.openxmlformats-officedocument.themeOverride+xml"/>
  <Override PartName="/ppt/notesSlides/notesSlide6.xml" ContentType="application/vnd.openxmlformats-officedocument.presentationml.notesSlide+xml"/>
  <Override PartName="/ppt/theme/themeOverride7.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heme/themeOverride8.xml" ContentType="application/vnd.openxmlformats-officedocument.themeOverride+xml"/>
  <Override PartName="/ppt/notesSlides/notesSlide9.xml" ContentType="application/vnd.openxmlformats-officedocument.presentationml.notesSlide+xml"/>
  <Override PartName="/ppt/theme/themeOverride9.xml" ContentType="application/vnd.openxmlformats-officedocument.themeOverride+xml"/>
  <Override PartName="/ppt/notesSlides/notesSlide10.xml" ContentType="application/vnd.openxmlformats-officedocument.presentationml.notesSlide+xml"/>
  <Override PartName="/ppt/theme/themeOverride10.xml" ContentType="application/vnd.openxmlformats-officedocument.themeOverride+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notesSlides/notesSlide11.xml" ContentType="application/vnd.openxmlformats-officedocument.presentationml.notesSlide+xml"/>
  <Override PartName="/ppt/theme/themeOverride11.xml" ContentType="application/vnd.openxmlformats-officedocument.themeOverride+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heme/themeOverride12.xml" ContentType="application/vnd.openxmlformats-officedocument.themeOverride+xml"/>
  <Override PartName="/ppt/notesSlides/notesSlide14.xml" ContentType="application/vnd.openxmlformats-officedocument.presentationml.notesSlide+xml"/>
  <Override PartName="/ppt/theme/themeOverride13.xml" ContentType="application/vnd.openxmlformats-officedocument.themeOverride+xml"/>
  <Override PartName="/ppt/notesSlides/notesSlide15.xml" ContentType="application/vnd.openxmlformats-officedocument.presentationml.notesSlide+xml"/>
  <Override PartName="/ppt/theme/themeOverride14.xml" ContentType="application/vnd.openxmlformats-officedocument.themeOverride+xml"/>
  <Override PartName="/ppt/notesSlides/notesSlide16.xml" ContentType="application/vnd.openxmlformats-officedocument.presentationml.notesSlide+xml"/>
  <Override PartName="/ppt/theme/themeOverride15.xml" ContentType="application/vnd.openxmlformats-officedocument.themeOverride+xml"/>
  <Override PartName="/ppt/notesSlides/notesSlide17.xml" ContentType="application/vnd.openxmlformats-officedocument.presentationml.notesSlide+xml"/>
  <Override PartName="/ppt/theme/themeOverride16.xml" ContentType="application/vnd.openxmlformats-officedocument.themeOverride+xml"/>
  <Override PartName="/ppt/notesSlides/notesSlide18.xml" ContentType="application/vnd.openxmlformats-officedocument.presentationml.notesSlide+xml"/>
  <Override PartName="/ppt/theme/themeOverride17.xml" ContentType="application/vnd.openxmlformats-officedocument.themeOverride+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heme/themeOverride18.xml" ContentType="application/vnd.openxmlformats-officedocument.themeOverride+xml"/>
  <Override PartName="/ppt/notesSlides/notesSlide21.xml" ContentType="application/vnd.openxmlformats-officedocument.presentationml.notesSlide+xml"/>
  <Override PartName="/ppt/theme/themeOverride19.xml" ContentType="application/vnd.openxmlformats-officedocument.themeOverride+xml"/>
  <Override PartName="/ppt/notesSlides/notesSlide22.xml" ContentType="application/vnd.openxmlformats-officedocument.presentationml.notesSlide+xml"/>
  <Override PartName="/ppt/theme/themeOverride20.xml" ContentType="application/vnd.openxmlformats-officedocument.themeOverride+xml"/>
  <Override PartName="/ppt/notesSlides/notesSlide23.xml" ContentType="application/vnd.openxmlformats-officedocument.presentationml.notesSlide+xml"/>
  <Override PartName="/ppt/theme/themeOverride21.xml" ContentType="application/vnd.openxmlformats-officedocument.themeOverr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1" r:id="rId2"/>
  </p:sldMasterIdLst>
  <p:notesMasterIdLst>
    <p:notesMasterId r:id="rId28"/>
  </p:notesMasterIdLst>
  <p:sldIdLst>
    <p:sldId id="257" r:id="rId3"/>
    <p:sldId id="256" r:id="rId4"/>
    <p:sldId id="258" r:id="rId5"/>
    <p:sldId id="262" r:id="rId6"/>
    <p:sldId id="263" r:id="rId7"/>
    <p:sldId id="264" r:id="rId8"/>
    <p:sldId id="265" r:id="rId9"/>
    <p:sldId id="286" r:id="rId10"/>
    <p:sldId id="267" r:id="rId11"/>
    <p:sldId id="268" r:id="rId12"/>
    <p:sldId id="269" r:id="rId13"/>
    <p:sldId id="271" r:id="rId14"/>
    <p:sldId id="288" r:id="rId15"/>
    <p:sldId id="272" r:id="rId16"/>
    <p:sldId id="273" r:id="rId17"/>
    <p:sldId id="274" r:id="rId18"/>
    <p:sldId id="275" r:id="rId19"/>
    <p:sldId id="276" r:id="rId20"/>
    <p:sldId id="277" r:id="rId21"/>
    <p:sldId id="287" r:id="rId22"/>
    <p:sldId id="282" r:id="rId23"/>
    <p:sldId id="283" r:id="rId24"/>
    <p:sldId id="284" r:id="rId25"/>
    <p:sldId id="285" r:id="rId26"/>
    <p:sldId id="289" r:id="rId27"/>
  </p:sldIdLst>
  <p:sldSz cx="12192000" cy="6858000"/>
  <p:notesSz cx="7104063" cy="10234613"/>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A9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0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62335487-33D6-45D5-91FC-F67C6275AC8F}" type="datetimeFigureOut">
              <a:rPr lang="zh-CN" altLang="en-US" smtClean="0"/>
              <a:t>2021/1/4</a:t>
            </a:fld>
            <a:endParaRPr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A605B518-371A-4D04-B27F-AD202247F34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5B518-371A-4D04-B27F-AD202247F34D}"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32C23FC-191D-46F8-90D6-666026D94A94}"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fld id="{C660D322-FA9B-4CDF-9805-B55D27823AC8}" type="slidenum">
              <a:rPr lang="zh-CN" altLang="en-US" smtClean="0">
                <a:latin typeface="Calibri" panose="020F0502020204030204" charset="0"/>
              </a:rPr>
              <a:t>11</a:t>
            </a:fld>
            <a:endParaRPr lang="zh-CN" altLang="en-US">
              <a:latin typeface="Calibri" panose="020F050202020403020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fld id="{159C337B-7A3E-4B67-B11D-D7E1128BA2B9}" type="slidenum">
              <a:rPr lang="zh-CN" altLang="en-US" smtClean="0">
                <a:latin typeface="Calibri" panose="020F0502020204030204" charset="0"/>
              </a:rPr>
              <a:t>12</a:t>
            </a:fld>
            <a:endParaRPr lang="zh-CN" altLang="en-US">
              <a:latin typeface="Calibri" panose="020F050202020403020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5B518-371A-4D04-B27F-AD202247F34D}"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D8E8EDC-1225-47E3-9680-C9FAF722F7AC}"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32C23FC-191D-46F8-90D6-666026D94A94}"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45D2DAF-7A11-4887-8CD5-B116BE4C2387}"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2238E41-6C6D-4B56-860F-2B48E1273617}"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32C23FC-191D-46F8-90D6-666026D94A94}"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32C23FC-191D-46F8-90D6-666026D94A94}"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5B518-371A-4D04-B27F-AD202247F34D}"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5B518-371A-4D04-B27F-AD202247F34D}"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554745-8413-4732-B5EB-1684930933F1}"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77D52DC-2AC0-40EB-AE3E-9EAE589A4496}"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D21E8CE-9CC8-49CD-83DC-F491AC292ADE}"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5B518-371A-4D04-B27F-AD202247F34D}" type="slidenum">
              <a:rPr lang="zh-CN" altLang="en-US" smtClean="0"/>
              <a:t>25</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5B518-371A-4D04-B27F-AD202247F34D}"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32C23FC-191D-46F8-90D6-666026D94A94}"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32C23FC-191D-46F8-90D6-666026D94A94}"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2238E41-6C6D-4B56-860F-2B48E1273617}"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B191943-51BD-4131-B271-DC25003004B7}"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5B518-371A-4D04-B27F-AD202247F34D}"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81000" y="685800"/>
            <a:ext cx="6096000" cy="3429000"/>
          </a:xfrm>
        </p:spPr>
      </p:sp>
      <p:sp>
        <p:nvSpPr>
          <p:cNvPr id="3" name="Marcador de notas 2"/>
          <p:cNvSpPr>
            <a:spLocks noGrp="1"/>
          </p:cNvSpPr>
          <p:nvPr>
            <p:ph type="body" idx="1"/>
          </p:nvPr>
        </p:nvSpPr>
        <p:spPr/>
        <p:txBody>
          <a:bodyPr/>
          <a:lstStyle/>
          <a:p>
            <a:endParaRPr lang="es-SV"/>
          </a:p>
        </p:txBody>
      </p:sp>
      <p:sp>
        <p:nvSpPr>
          <p:cNvPr id="4" name="Marcador de número de diapositiva 3"/>
          <p:cNvSpPr>
            <a:spLocks noGrp="1"/>
          </p:cNvSpPr>
          <p:nvPr>
            <p:ph type="sldNum" sz="quarter" idx="10"/>
          </p:nvPr>
        </p:nvSpPr>
        <p:spPr/>
        <p:txBody>
          <a:bodyPr/>
          <a:lstStyle/>
          <a:p>
            <a:fld id="{69BC2EFC-28F3-48C0-BF6B-230A53BCFDFC}" type="slidenum">
              <a:rPr lang="es-MX" smtClean="0">
                <a:solidFill>
                  <a:prstClr val="black"/>
                </a:solidFill>
              </a:rPr>
              <a:t>9</a:t>
            </a:fld>
            <a:endParaRPr lang="es-MX">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t>2021/1/4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a:t>单击此处编辑母版标题样式</a:t>
            </a:r>
          </a:p>
        </p:txBody>
      </p:sp>
      <p:sp>
        <p:nvSpPr>
          <p:cNvPr id="3" name="日期占位符 2"/>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2021/1/4</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2021/1/4</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t>2021/1/4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7" name="组合 6"/>
          <p:cNvGrpSpPr/>
          <p:nvPr userDrawn="1"/>
        </p:nvGrpSpPr>
        <p:grpSpPr>
          <a:xfrm>
            <a:off x="-38100" y="-10795"/>
            <a:ext cx="12244070" cy="6922135"/>
            <a:chOff x="-60" y="-17"/>
            <a:chExt cx="19282" cy="10901"/>
          </a:xfrm>
        </p:grpSpPr>
        <p:pic>
          <p:nvPicPr>
            <p:cNvPr id="8" name="图片 7" descr="资源 334302"/>
            <p:cNvPicPr>
              <a:picLocks noChangeAspect="1"/>
            </p:cNvPicPr>
            <p:nvPr/>
          </p:nvPicPr>
          <p:blipFill>
            <a:blip r:embed="rId4"/>
            <a:srcRect r="343"/>
            <a:stretch>
              <a:fillRect/>
            </a:stretch>
          </p:blipFill>
          <p:spPr>
            <a:xfrm>
              <a:off x="-60" y="4744"/>
              <a:ext cx="19283" cy="6141"/>
            </a:xfrm>
            <a:prstGeom prst="rect">
              <a:avLst/>
            </a:prstGeom>
          </p:spPr>
        </p:pic>
        <p:pic>
          <p:nvPicPr>
            <p:cNvPr id="9" name="图片 8" descr="资源 334302"/>
            <p:cNvPicPr>
              <a:picLocks noChangeAspect="1"/>
            </p:cNvPicPr>
            <p:nvPr/>
          </p:nvPicPr>
          <p:blipFill>
            <a:blip r:embed="rId4"/>
            <a:srcRect t="17587" r="343"/>
            <a:stretch>
              <a:fillRect/>
            </a:stretch>
          </p:blipFill>
          <p:spPr>
            <a:xfrm>
              <a:off x="-60" y="-17"/>
              <a:ext cx="19283" cy="5121"/>
            </a:xfrm>
            <a:prstGeom prst="rect">
              <a:avLst/>
            </a:prstGeom>
          </p:spPr>
        </p:pic>
      </p:grpSp>
      <p:sp>
        <p:nvSpPr>
          <p:cNvPr id="10" name="矩形 9"/>
          <p:cNvSpPr/>
          <p:nvPr userDrawn="1"/>
        </p:nvSpPr>
        <p:spPr>
          <a:xfrm>
            <a:off x="532130" y="435610"/>
            <a:ext cx="11146155" cy="591693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7" name="组合 16"/>
          <p:cNvGrpSpPr/>
          <p:nvPr userDrawn="1"/>
        </p:nvGrpSpPr>
        <p:grpSpPr>
          <a:xfrm>
            <a:off x="3701319" y="630248"/>
            <a:ext cx="4784725" cy="434975"/>
            <a:chOff x="5423085" y="5733256"/>
            <a:chExt cx="4536877" cy="412443"/>
          </a:xfrm>
        </p:grpSpPr>
        <p:sp>
          <p:nvSpPr>
            <p:cNvPr id="18" name="Rounded Rectangle 28"/>
            <p:cNvSpPr/>
            <p:nvPr/>
          </p:nvSpPr>
          <p:spPr>
            <a:xfrm>
              <a:off x="5423085" y="5733256"/>
              <a:ext cx="4536877" cy="412443"/>
            </a:xfrm>
            <a:prstGeom prst="roundRect">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950" dirty="0">
                <a:solidFill>
                  <a:schemeClr val="tx1">
                    <a:lumMod val="65000"/>
                    <a:lumOff val="35000"/>
                  </a:schemeClr>
                </a:solidFill>
                <a:latin typeface="微软雅黑" panose="020B0503020204020204" charset="-122"/>
                <a:ea typeface="微软雅黑" panose="020B0503020204020204" charset="-122"/>
              </a:endParaRPr>
            </a:p>
          </p:txBody>
        </p:sp>
        <p:sp>
          <p:nvSpPr>
            <p:cNvPr id="19" name="Rounded Rectangle 29"/>
            <p:cNvSpPr/>
            <p:nvPr/>
          </p:nvSpPr>
          <p:spPr>
            <a:xfrm>
              <a:off x="5423085" y="5733257"/>
              <a:ext cx="1104169" cy="412424"/>
            </a:xfrm>
            <a:prstGeom prst="roundRect">
              <a:avLst/>
            </a:prstGeom>
            <a:solidFill>
              <a:srgbClr val="76A9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65" dirty="0">
                <a:solidFill>
                  <a:schemeClr val="bg1"/>
                </a:solidFill>
                <a:latin typeface="微软雅黑" panose="020B0503020204020204" charset="-122"/>
                <a:ea typeface="微软雅黑" panose="020B0503020204020204" charset="-122"/>
              </a:endParaRPr>
            </a:p>
          </p:txBody>
        </p:sp>
      </p:grpSp>
      <p:sp>
        <p:nvSpPr>
          <p:cNvPr id="20" name="TextBox 59"/>
          <p:cNvSpPr>
            <a:spLocks noChangeArrowheads="1"/>
          </p:cNvSpPr>
          <p:nvPr userDrawn="1"/>
        </p:nvSpPr>
        <p:spPr bwMode="auto">
          <a:xfrm flipH="1">
            <a:off x="3752435" y="630746"/>
            <a:ext cx="1063185"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2000" dirty="0">
                <a:solidFill>
                  <a:schemeClr val="bg1"/>
                </a:solidFill>
                <a:latin typeface="微软雅黑" panose="020B0503020204020204" charset="-122"/>
                <a:ea typeface="微软雅黑" panose="020B0503020204020204" charset="-122"/>
                <a:sym typeface="方正兰亭黑_GBK" pitchFamily="2" charset="-122"/>
              </a:rPr>
              <a:t>PART</a:t>
            </a:r>
          </a:p>
        </p:txBody>
      </p:sp>
      <p:sp>
        <p:nvSpPr>
          <p:cNvPr id="21" name="TextBox 59"/>
          <p:cNvSpPr>
            <a:spLocks noChangeArrowheads="1"/>
          </p:cNvSpPr>
          <p:nvPr userDrawn="1"/>
        </p:nvSpPr>
        <p:spPr bwMode="auto">
          <a:xfrm flipH="1">
            <a:off x="5018405" y="652780"/>
            <a:ext cx="2908300"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2000" dirty="0">
                <a:latin typeface="微软雅黑" panose="020B0503020204020204" charset="-122"/>
                <a:ea typeface="微软雅黑" panose="020B0503020204020204" charset="-122"/>
                <a:sym typeface="方正兰亭黑_GBK" pitchFamily="2" charset="-122"/>
              </a:rPr>
              <a:t>在母版更改您的标题</a:t>
            </a:r>
          </a:p>
        </p:txBody>
      </p:sp>
      <p:pic>
        <p:nvPicPr>
          <p:cNvPr id="101" name="图片 100" descr="QQ图片20170522133829"/>
          <p:cNvPicPr>
            <a:picLocks noChangeAspect="1"/>
          </p:cNvPicPr>
          <p:nvPr userDrawn="1"/>
        </p:nvPicPr>
        <p:blipFill>
          <a:blip r:embed="rId5"/>
          <a:stretch>
            <a:fillRect/>
          </a:stretch>
        </p:blipFill>
        <p:spPr>
          <a:xfrm>
            <a:off x="7926705" y="213995"/>
            <a:ext cx="2040255" cy="1029335"/>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 id="2147483653" r:id="rId2"/>
  </p:sldLayoutIdLst>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8" Type="http://schemas.openxmlformats.org/officeDocument/2006/relationships/tags" Target="../tags/tag49.xml"/><Relationship Id="rId13" Type="http://schemas.openxmlformats.org/officeDocument/2006/relationships/tags" Target="../tags/tag54.xml"/><Relationship Id="rId18" Type="http://schemas.openxmlformats.org/officeDocument/2006/relationships/notesSlide" Target="../notesSlides/notesSlide11.xml"/><Relationship Id="rId3" Type="http://schemas.openxmlformats.org/officeDocument/2006/relationships/tags" Target="../tags/tag44.xml"/><Relationship Id="rId7" Type="http://schemas.openxmlformats.org/officeDocument/2006/relationships/tags" Target="../tags/tag48.xml"/><Relationship Id="rId12" Type="http://schemas.openxmlformats.org/officeDocument/2006/relationships/tags" Target="../tags/tag53.xml"/><Relationship Id="rId17" Type="http://schemas.openxmlformats.org/officeDocument/2006/relationships/slideLayout" Target="../slideLayouts/slideLayout3.xml"/><Relationship Id="rId2" Type="http://schemas.openxmlformats.org/officeDocument/2006/relationships/tags" Target="../tags/tag43.xml"/><Relationship Id="rId16" Type="http://schemas.openxmlformats.org/officeDocument/2006/relationships/tags" Target="../tags/tag57.xml"/><Relationship Id="rId1" Type="http://schemas.openxmlformats.org/officeDocument/2006/relationships/themeOverride" Target="../theme/themeOverride10.xml"/><Relationship Id="rId6" Type="http://schemas.openxmlformats.org/officeDocument/2006/relationships/tags" Target="../tags/tag47.xml"/><Relationship Id="rId11" Type="http://schemas.openxmlformats.org/officeDocument/2006/relationships/tags" Target="../tags/tag52.xml"/><Relationship Id="rId5" Type="http://schemas.openxmlformats.org/officeDocument/2006/relationships/tags" Target="../tags/tag46.xml"/><Relationship Id="rId15" Type="http://schemas.openxmlformats.org/officeDocument/2006/relationships/tags" Target="../tags/tag56.xml"/><Relationship Id="rId10" Type="http://schemas.openxmlformats.org/officeDocument/2006/relationships/tags" Target="../tags/tag51.xml"/><Relationship Id="rId4" Type="http://schemas.openxmlformats.org/officeDocument/2006/relationships/tags" Target="../tags/tag45.xml"/><Relationship Id="rId9" Type="http://schemas.openxmlformats.org/officeDocument/2006/relationships/tags" Target="../tags/tag50.xml"/><Relationship Id="rId14" Type="http://schemas.openxmlformats.org/officeDocument/2006/relationships/tags" Target="../tags/tag55.xml"/></Relationships>
</file>

<file path=ppt/slides/_rels/slide12.xml.rels><?xml version="1.0" encoding="UTF-8" standalone="yes"?>
<Relationships xmlns="http://schemas.openxmlformats.org/package/2006/relationships"><Relationship Id="rId8" Type="http://schemas.openxmlformats.org/officeDocument/2006/relationships/tags" Target="../tags/tag64.xml"/><Relationship Id="rId13" Type="http://schemas.openxmlformats.org/officeDocument/2006/relationships/notesSlide" Target="../notesSlides/notesSlide12.xml"/><Relationship Id="rId3" Type="http://schemas.openxmlformats.org/officeDocument/2006/relationships/tags" Target="../tags/tag59.xml"/><Relationship Id="rId7" Type="http://schemas.openxmlformats.org/officeDocument/2006/relationships/tags" Target="../tags/tag63.xml"/><Relationship Id="rId12" Type="http://schemas.openxmlformats.org/officeDocument/2006/relationships/slideLayout" Target="../slideLayouts/slideLayout3.xml"/><Relationship Id="rId2" Type="http://schemas.openxmlformats.org/officeDocument/2006/relationships/tags" Target="../tags/tag58.xml"/><Relationship Id="rId1" Type="http://schemas.openxmlformats.org/officeDocument/2006/relationships/themeOverride" Target="../theme/themeOverride11.xml"/><Relationship Id="rId6" Type="http://schemas.openxmlformats.org/officeDocument/2006/relationships/tags" Target="../tags/tag62.xml"/><Relationship Id="rId11" Type="http://schemas.openxmlformats.org/officeDocument/2006/relationships/tags" Target="../tags/tag67.xml"/><Relationship Id="rId5" Type="http://schemas.openxmlformats.org/officeDocument/2006/relationships/tags" Target="../tags/tag61.xml"/><Relationship Id="rId10" Type="http://schemas.openxmlformats.org/officeDocument/2006/relationships/tags" Target="../tags/tag66.xml"/><Relationship Id="rId4" Type="http://schemas.openxmlformats.org/officeDocument/2006/relationships/tags" Target="../tags/tag60.xml"/><Relationship Id="rId9" Type="http://schemas.openxmlformats.org/officeDocument/2006/relationships/tags" Target="../tags/tag65.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4.xml"/><Relationship Id="rId1" Type="http://schemas.openxmlformats.org/officeDocument/2006/relationships/themeOverride" Target="../theme/themeOverride1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4.xml"/><Relationship Id="rId1" Type="http://schemas.openxmlformats.org/officeDocument/2006/relationships/themeOverride" Target="../theme/themeOverride1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4.xml"/><Relationship Id="rId1" Type="http://schemas.openxmlformats.org/officeDocument/2006/relationships/themeOverride" Target="../theme/themeOverride14.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4.xml"/><Relationship Id="rId1" Type="http://schemas.openxmlformats.org/officeDocument/2006/relationships/themeOverride" Target="../theme/themeOverride15.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4.xml"/><Relationship Id="rId1" Type="http://schemas.openxmlformats.org/officeDocument/2006/relationships/themeOverride" Target="../theme/themeOverride16.xml"/></Relationships>
</file>

<file path=ppt/slides/_rels/slide19.xml.rels><?xml version="1.0" encoding="UTF-8" standalone="yes"?>
<Relationships xmlns="http://schemas.openxmlformats.org/package/2006/relationships"><Relationship Id="rId8" Type="http://schemas.openxmlformats.org/officeDocument/2006/relationships/slideLayout" Target="../slideLayouts/slideLayout4.xml"/><Relationship Id="rId3" Type="http://schemas.openxmlformats.org/officeDocument/2006/relationships/tags" Target="../tags/tag69.xml"/><Relationship Id="rId7" Type="http://schemas.openxmlformats.org/officeDocument/2006/relationships/tags" Target="../tags/tag73.xml"/><Relationship Id="rId2" Type="http://schemas.openxmlformats.org/officeDocument/2006/relationships/tags" Target="../tags/tag68.xml"/><Relationship Id="rId1" Type="http://schemas.openxmlformats.org/officeDocument/2006/relationships/themeOverride" Target="../theme/themeOverride17.xml"/><Relationship Id="rId6" Type="http://schemas.openxmlformats.org/officeDocument/2006/relationships/tags" Target="../tags/tag72.xml"/><Relationship Id="rId5" Type="http://schemas.openxmlformats.org/officeDocument/2006/relationships/tags" Target="../tags/tag71.xml"/><Relationship Id="rId4" Type="http://schemas.openxmlformats.org/officeDocument/2006/relationships/tags" Target="../tags/tag70.xml"/><Relationship Id="rId9"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slide" Target="slide3.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slide" Target="slide1.xml"/><Relationship Id="rId2" Type="http://schemas.openxmlformats.org/officeDocument/2006/relationships/tags" Target="../tags/tag2.xml"/><Relationship Id="rId16" Type="http://schemas.openxmlformats.org/officeDocument/2006/relationships/image" Target="../media/image1.png"/><Relationship Id="rId1" Type="http://schemas.openxmlformats.org/officeDocument/2006/relationships/themeOverride" Target="../theme/themeOverride2.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notesSlide" Target="../notesSlides/notesSlide2.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4.xml"/><Relationship Id="rId1" Type="http://schemas.openxmlformats.org/officeDocument/2006/relationships/themeOverride" Target="../theme/themeOverride18.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4.xml"/><Relationship Id="rId1" Type="http://schemas.openxmlformats.org/officeDocument/2006/relationships/themeOverride" Target="../theme/themeOverride19.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4.xml"/><Relationship Id="rId1" Type="http://schemas.openxmlformats.org/officeDocument/2006/relationships/themeOverride" Target="../theme/themeOverride20.xml"/></Relationships>
</file>

<file path=ppt/slides/_rels/slide2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notesSlide" Target="../notesSlides/notesSlide24.xml"/><Relationship Id="rId7" Type="http://schemas.openxmlformats.org/officeDocument/2006/relationships/image" Target="../media/image8.png"/><Relationship Id="rId2" Type="http://schemas.openxmlformats.org/officeDocument/2006/relationships/slideLayout" Target="../slideLayouts/slideLayout4.xml"/><Relationship Id="rId1" Type="http://schemas.openxmlformats.org/officeDocument/2006/relationships/themeOverride" Target="../theme/themeOverride2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hemeOverride" Target="../theme/themeOverride3.xml"/><Relationship Id="rId5" Type="http://schemas.openxmlformats.org/officeDocument/2006/relationships/image" Target="../media/image3.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8" Type="http://schemas.openxmlformats.org/officeDocument/2006/relationships/tags" Target="../tags/tag20.xml"/><Relationship Id="rId13" Type="http://schemas.openxmlformats.org/officeDocument/2006/relationships/tags" Target="../tags/tag25.xml"/><Relationship Id="rId18" Type="http://schemas.openxmlformats.org/officeDocument/2006/relationships/tags" Target="../tags/tag30.xml"/><Relationship Id="rId3" Type="http://schemas.openxmlformats.org/officeDocument/2006/relationships/tags" Target="../tags/tag15.xml"/><Relationship Id="rId21" Type="http://schemas.openxmlformats.org/officeDocument/2006/relationships/slideLayout" Target="../slideLayouts/slideLayout3.xml"/><Relationship Id="rId7" Type="http://schemas.openxmlformats.org/officeDocument/2006/relationships/tags" Target="../tags/tag19.xml"/><Relationship Id="rId12" Type="http://schemas.openxmlformats.org/officeDocument/2006/relationships/tags" Target="../tags/tag24.xml"/><Relationship Id="rId17" Type="http://schemas.openxmlformats.org/officeDocument/2006/relationships/tags" Target="../tags/tag29.xml"/><Relationship Id="rId2" Type="http://schemas.openxmlformats.org/officeDocument/2006/relationships/tags" Target="../tags/tag14.xml"/><Relationship Id="rId16" Type="http://schemas.openxmlformats.org/officeDocument/2006/relationships/tags" Target="../tags/tag28.xml"/><Relationship Id="rId20" Type="http://schemas.openxmlformats.org/officeDocument/2006/relationships/tags" Target="../tags/tag32.xml"/><Relationship Id="rId1" Type="http://schemas.openxmlformats.org/officeDocument/2006/relationships/themeOverride" Target="../theme/themeOverride4.xml"/><Relationship Id="rId6" Type="http://schemas.openxmlformats.org/officeDocument/2006/relationships/tags" Target="../tags/tag18.xml"/><Relationship Id="rId11" Type="http://schemas.openxmlformats.org/officeDocument/2006/relationships/tags" Target="../tags/tag23.xml"/><Relationship Id="rId5" Type="http://schemas.openxmlformats.org/officeDocument/2006/relationships/tags" Target="../tags/tag17.xml"/><Relationship Id="rId15" Type="http://schemas.openxmlformats.org/officeDocument/2006/relationships/tags" Target="../tags/tag27.xml"/><Relationship Id="rId10" Type="http://schemas.openxmlformats.org/officeDocument/2006/relationships/tags" Target="../tags/tag22.xml"/><Relationship Id="rId19" Type="http://schemas.openxmlformats.org/officeDocument/2006/relationships/tags" Target="../tags/tag31.xml"/><Relationship Id="rId4" Type="http://schemas.openxmlformats.org/officeDocument/2006/relationships/tags" Target="../tags/tag16.xml"/><Relationship Id="rId9" Type="http://schemas.openxmlformats.org/officeDocument/2006/relationships/tags" Target="../tags/tag21.xml"/><Relationship Id="rId14" Type="http://schemas.openxmlformats.org/officeDocument/2006/relationships/tags" Target="../tags/tag26.xml"/><Relationship Id="rId2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8" Type="http://schemas.openxmlformats.org/officeDocument/2006/relationships/tags" Target="../tags/tag39.xml"/><Relationship Id="rId13" Type="http://schemas.openxmlformats.org/officeDocument/2006/relationships/notesSlide" Target="../notesSlides/notesSlide5.xml"/><Relationship Id="rId3" Type="http://schemas.openxmlformats.org/officeDocument/2006/relationships/tags" Target="../tags/tag34.xml"/><Relationship Id="rId7" Type="http://schemas.openxmlformats.org/officeDocument/2006/relationships/tags" Target="../tags/tag38.xml"/><Relationship Id="rId12" Type="http://schemas.openxmlformats.org/officeDocument/2006/relationships/slideLayout" Target="../slideLayouts/slideLayout4.xml"/><Relationship Id="rId2" Type="http://schemas.openxmlformats.org/officeDocument/2006/relationships/tags" Target="../tags/tag33.xml"/><Relationship Id="rId1" Type="http://schemas.openxmlformats.org/officeDocument/2006/relationships/themeOverride" Target="../theme/themeOverride5.xml"/><Relationship Id="rId6" Type="http://schemas.openxmlformats.org/officeDocument/2006/relationships/tags" Target="../tags/tag37.xml"/><Relationship Id="rId11" Type="http://schemas.openxmlformats.org/officeDocument/2006/relationships/tags" Target="../tags/tag42.xml"/><Relationship Id="rId5" Type="http://schemas.openxmlformats.org/officeDocument/2006/relationships/tags" Target="../tags/tag36.xml"/><Relationship Id="rId10" Type="http://schemas.openxmlformats.org/officeDocument/2006/relationships/tags" Target="../tags/tag41.xml"/><Relationship Id="rId4" Type="http://schemas.openxmlformats.org/officeDocument/2006/relationships/tags" Target="../tags/tag35.xml"/><Relationship Id="rId9" Type="http://schemas.openxmlformats.org/officeDocument/2006/relationships/tags" Target="../tags/tag40.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资源 334302"/>
          <p:cNvPicPr>
            <a:picLocks noChangeAspect="1"/>
          </p:cNvPicPr>
          <p:nvPr/>
        </p:nvPicPr>
        <p:blipFill>
          <a:blip r:embed="rId4"/>
          <a:srcRect r="44621"/>
          <a:stretch>
            <a:fillRect/>
          </a:stretch>
        </p:blipFill>
        <p:spPr>
          <a:xfrm>
            <a:off x="-38100" y="-133350"/>
            <a:ext cx="12294235" cy="7045325"/>
          </a:xfrm>
          <a:prstGeom prst="rect">
            <a:avLst/>
          </a:prstGeom>
        </p:spPr>
      </p:pic>
      <p:pic>
        <p:nvPicPr>
          <p:cNvPr id="11" name="图片 10" descr="资源 734302"/>
          <p:cNvPicPr>
            <a:picLocks noChangeAspect="1"/>
          </p:cNvPicPr>
          <p:nvPr/>
        </p:nvPicPr>
        <p:blipFill>
          <a:blip r:embed="rId5"/>
          <a:stretch>
            <a:fillRect/>
          </a:stretch>
        </p:blipFill>
        <p:spPr>
          <a:xfrm>
            <a:off x="163830" y="2303145"/>
            <a:ext cx="4467860" cy="2755265"/>
          </a:xfrm>
          <a:prstGeom prst="rect">
            <a:avLst/>
          </a:prstGeom>
          <a:effectLst>
            <a:outerShdw blurRad="50800" dist="38100" dir="2700000" algn="tl" rotWithShape="0">
              <a:prstClr val="black">
                <a:alpha val="40000"/>
              </a:prstClr>
            </a:outerShdw>
          </a:effectLst>
        </p:spPr>
      </p:pic>
      <p:sp>
        <p:nvSpPr>
          <p:cNvPr id="9" name="Rectangle 4"/>
          <p:cNvSpPr txBox="1">
            <a:spLocks noChangeArrowheads="1"/>
          </p:cNvSpPr>
          <p:nvPr/>
        </p:nvSpPr>
        <p:spPr bwMode="auto">
          <a:xfrm>
            <a:off x="7696200" y="1325245"/>
            <a:ext cx="2694940" cy="5035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a:r>
              <a:rPr lang="zh-CN" altLang="en-US" sz="2400" b="0" dirty="0">
                <a:solidFill>
                  <a:schemeClr val="bg1"/>
                </a:solidFill>
                <a:effectLst>
                  <a:outerShdw blurRad="50800" dist="38100" dir="2700000" algn="tl" rotWithShape="0">
                    <a:prstClr val="black">
                      <a:alpha val="40000"/>
                    </a:prstClr>
                  </a:outerShdw>
                </a:effectLst>
                <a:latin typeface="+mn-lt"/>
                <a:ea typeface="+mn-ea"/>
                <a:cs typeface="+mn-ea"/>
                <a:sym typeface="+mn-lt"/>
              </a:rPr>
              <a:t>添加您的学校名称</a:t>
            </a:r>
          </a:p>
        </p:txBody>
      </p:sp>
      <p:sp>
        <p:nvSpPr>
          <p:cNvPr id="10" name="TextBox 7"/>
          <p:cNvSpPr>
            <a:spLocks noChangeArrowheads="1"/>
          </p:cNvSpPr>
          <p:nvPr/>
        </p:nvSpPr>
        <p:spPr bwMode="auto">
          <a:xfrm>
            <a:off x="6499543" y="4688205"/>
            <a:ext cx="5659755" cy="410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defRPr/>
            </a:pPr>
            <a:r>
              <a:rPr lang="en-US" altLang="zh-CN" sz="1335" dirty="0">
                <a:solidFill>
                  <a:schemeClr val="bg1"/>
                </a:solidFill>
                <a:effectLst>
                  <a:outerShdw blurRad="50800" dist="38100" dir="2700000" algn="tl" rotWithShape="0">
                    <a:prstClr val="black">
                      <a:alpha val="40000"/>
                    </a:prstClr>
                  </a:outerShdw>
                </a:effectLst>
                <a:cs typeface="+mn-ea"/>
                <a:sym typeface="+mn-lt"/>
              </a:rPr>
              <a:t>NO PRACTICAL COMPLETE FRAMEWORK FOR DYNAMIC PPT TEMPLATE</a:t>
            </a:r>
          </a:p>
        </p:txBody>
      </p:sp>
      <p:sp>
        <p:nvSpPr>
          <p:cNvPr id="3" name="Rectangle 3"/>
          <p:cNvSpPr txBox="1">
            <a:spLocks noChangeArrowheads="1"/>
          </p:cNvSpPr>
          <p:nvPr/>
        </p:nvSpPr>
        <p:spPr bwMode="auto">
          <a:xfrm>
            <a:off x="6499860" y="2863215"/>
            <a:ext cx="5309870" cy="9582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9pPr>
          </a:lstStyle>
          <a:p>
            <a:pPr algn="ctr"/>
            <a:r>
              <a:rPr lang="zh-CN" altLang="en-US" sz="6600" b="1" dirty="0">
                <a:solidFill>
                  <a:schemeClr val="bg1"/>
                </a:solidFill>
                <a:effectLst>
                  <a:outerShdw blurRad="50800" dist="38100" dir="2700000" algn="tl" rotWithShape="0">
                    <a:prstClr val="black">
                      <a:alpha val="40000"/>
                    </a:prstClr>
                  </a:outerShdw>
                </a:effectLst>
                <a:latin typeface="+mn-lt"/>
                <a:ea typeface="+mn-ea"/>
                <a:cs typeface="+mn-ea"/>
                <a:sym typeface="+mn-lt"/>
              </a:rPr>
              <a:t>清新卡通鲸鱼</a:t>
            </a:r>
          </a:p>
          <a:p>
            <a:pPr algn="ctr"/>
            <a:r>
              <a:rPr lang="zh-CN" altLang="en-US" sz="6600" b="1" dirty="0">
                <a:solidFill>
                  <a:schemeClr val="bg1"/>
                </a:solidFill>
                <a:effectLst>
                  <a:outerShdw blurRad="50800" dist="38100" dir="2700000" algn="tl" rotWithShape="0">
                    <a:prstClr val="black">
                      <a:alpha val="40000"/>
                    </a:prstClr>
                  </a:outerShdw>
                </a:effectLst>
                <a:latin typeface="+mn-lt"/>
                <a:ea typeface="+mn-ea"/>
                <a:cs typeface="+mn-ea"/>
                <a:sym typeface="+mn-lt"/>
              </a:rPr>
              <a:t>教育培训</a:t>
            </a:r>
          </a:p>
        </p:txBody>
      </p:sp>
      <p:pic>
        <p:nvPicPr>
          <p:cNvPr id="6" name="淘宝网chenying0907出品 5"/>
          <p:cNvPicPr>
            <a:picLocks noChangeAspect="1"/>
          </p:cNvPicPr>
          <p:nvPr/>
        </p:nvPicPr>
        <p:blipFill rotWithShape="1">
          <a:blip r:embed="rId6" cstate="print">
            <a:extLst>
              <a:ext uri="{28A0092B-C50C-407E-A947-70E740481C1C}">
                <a14:useLocalDpi xmlns:a14="http://schemas.microsoft.com/office/drawing/2010/main" val="0"/>
              </a:ext>
            </a:extLst>
          </a:blip>
          <a:srcRect l="11458" t="38518" r="56146" b="16851"/>
          <a:stretch>
            <a:fillRect/>
          </a:stretch>
        </p:blipFill>
        <p:spPr>
          <a:xfrm>
            <a:off x="10485168" y="5556619"/>
            <a:ext cx="1502631" cy="1164519"/>
          </a:xfrm>
          <a:prstGeom prst="rect">
            <a:avLst/>
          </a:prstGeom>
        </p:spPr>
      </p:pic>
      <p:sp>
        <p:nvSpPr>
          <p:cNvPr id="4" name="文本框 3"/>
          <p:cNvSpPr txBox="1"/>
          <p:nvPr/>
        </p:nvSpPr>
        <p:spPr>
          <a:xfrm>
            <a:off x="6697016" y="5937157"/>
            <a:ext cx="3713480" cy="368300"/>
          </a:xfrm>
          <a:prstGeom prst="rect">
            <a:avLst/>
          </a:prstGeom>
          <a:noFill/>
        </p:spPr>
        <p:txBody>
          <a:bodyPr wrap="none" rtlCol="0">
            <a:spAutoFit/>
          </a:bodyPr>
          <a:lstStyle/>
          <a:p>
            <a:r>
              <a:rPr lang="zh-CN" altLang="en-US">
                <a:solidFill>
                  <a:schemeClr val="bg1"/>
                </a:solidFill>
              </a:rPr>
              <a:t>汇报人：</a:t>
            </a:r>
            <a:r>
              <a:rPr lang="en-US" altLang="zh-CN">
                <a:solidFill>
                  <a:schemeClr val="bg1"/>
                </a:solidFill>
              </a:rPr>
              <a:t>xiazaii   </a:t>
            </a:r>
            <a:r>
              <a:rPr lang="zh-CN" altLang="en-US">
                <a:solidFill>
                  <a:schemeClr val="bg1"/>
                </a:solidFill>
              </a:rPr>
              <a:t>时间：</a:t>
            </a:r>
            <a:r>
              <a:rPr lang="en-US" altLang="zh-CN">
                <a:solidFill>
                  <a:schemeClr val="bg1"/>
                </a:solidFill>
              </a:rPr>
              <a:t>XX</a:t>
            </a:r>
            <a:r>
              <a:rPr lang="zh-CN" altLang="en-US">
                <a:solidFill>
                  <a:schemeClr val="bg1"/>
                </a:solidFill>
              </a:rPr>
              <a:t>年</a:t>
            </a:r>
            <a:r>
              <a:rPr lang="en-US" altLang="zh-CN">
                <a:solidFill>
                  <a:schemeClr val="bg1"/>
                </a:solidFill>
              </a:rPr>
              <a:t>XX</a:t>
            </a:r>
            <a:r>
              <a:rPr lang="zh-CN" altLang="en-US">
                <a:solidFill>
                  <a:schemeClr val="bg1"/>
                </a:solidFill>
              </a:rPr>
              <a:t>月</a:t>
            </a:r>
            <a:endParaRPr lang="zh-CN" altLang="en-US"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par>
                                <p:cTn id="8" presetID="22" presetClass="entr" presetSubtype="8" fill="hold" grpId="0" nodeType="withEffect">
                                  <p:stCondLst>
                                    <p:cond delay="70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800"/>
                                        <p:tgtEl>
                                          <p:spTgt spid="10"/>
                                        </p:tgtEl>
                                      </p:cBhvr>
                                    </p:animEffect>
                                  </p:childTnLst>
                                </p:cTn>
                              </p:par>
                            </p:childTnLst>
                          </p:cTn>
                        </p:par>
                        <p:par>
                          <p:cTn id="11" fill="hold">
                            <p:stCondLst>
                              <p:cond delay="500"/>
                            </p:stCondLst>
                            <p:childTnLst>
                              <p:par>
                                <p:cTn id="12" presetID="56" presetClass="entr" presetSubtype="0" fill="hold" grpId="0" nodeType="afterEffect">
                                  <p:stCondLst>
                                    <p:cond delay="0"/>
                                  </p:stCondLst>
                                  <p:iterate type="lt">
                                    <p:tmPct val="10000"/>
                                  </p:iterate>
                                  <p:childTnLst>
                                    <p:set>
                                      <p:cBhvr>
                                        <p:cTn id="13" dur="1" fill="hold">
                                          <p:stCondLst>
                                            <p:cond delay="0"/>
                                          </p:stCondLst>
                                        </p:cTn>
                                        <p:tgtEl>
                                          <p:spTgt spid="3"/>
                                        </p:tgtEl>
                                        <p:attrNameLst>
                                          <p:attrName>style.visibility</p:attrName>
                                        </p:attrNameLst>
                                      </p:cBhvr>
                                      <p:to>
                                        <p:strVal val="visible"/>
                                      </p:to>
                                    </p:set>
                                    <p:anim by="(-#ppt_w*2)" calcmode="lin" valueType="num">
                                      <p:cBhvr rctx="PPT">
                                        <p:cTn id="14" dur="500" autoRev="1" fill="hold">
                                          <p:stCondLst>
                                            <p:cond delay="0"/>
                                          </p:stCondLst>
                                        </p:cTn>
                                        <p:tgtEl>
                                          <p:spTgt spid="3"/>
                                        </p:tgtEl>
                                        <p:attrNameLst>
                                          <p:attrName>ppt_w</p:attrName>
                                        </p:attrNameLst>
                                      </p:cBhvr>
                                    </p:anim>
                                    <p:anim by="(#ppt_w*0.50)" calcmode="lin" valueType="num">
                                      <p:cBhvr>
                                        <p:cTn id="15" dur="500" decel="50000" autoRev="1" fill="hold">
                                          <p:stCondLst>
                                            <p:cond delay="0"/>
                                          </p:stCondLst>
                                        </p:cTn>
                                        <p:tgtEl>
                                          <p:spTgt spid="3"/>
                                        </p:tgtEl>
                                        <p:attrNameLst>
                                          <p:attrName>ppt_x</p:attrName>
                                        </p:attrNameLst>
                                      </p:cBhvr>
                                    </p:anim>
                                    <p:anim from="(-#ppt_h/2)" to="(#ppt_y)" calcmode="lin" valueType="num">
                                      <p:cBhvr>
                                        <p:cTn id="16" dur="1000" fill="hold">
                                          <p:stCondLst>
                                            <p:cond delay="0"/>
                                          </p:stCondLst>
                                        </p:cTn>
                                        <p:tgtEl>
                                          <p:spTgt spid="3"/>
                                        </p:tgtEl>
                                        <p:attrNameLst>
                                          <p:attrName>ppt_y</p:attrName>
                                        </p:attrNameLst>
                                      </p:cBhvr>
                                    </p:anim>
                                    <p:animRot by="21600000">
                                      <p:cBhvr>
                                        <p:cTn id="17" dur="1000" fill="hold">
                                          <p:stCondLst>
                                            <p:cond delay="0"/>
                                          </p:stCondLst>
                                        </p:cTn>
                                        <p:tgtEl>
                                          <p:spTgt spid="3"/>
                                        </p:tgtEl>
                                        <p:attrNameLst>
                                          <p:attrName>r</p:attrName>
                                        </p:attrNameLst>
                                      </p:cBhvr>
                                    </p:animRot>
                                  </p:childTnLst>
                                </p:cTn>
                              </p:par>
                              <p:par>
                                <p:cTn id="18" presetID="37" presetClass="entr" presetSubtype="0"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250"/>
                                        <p:tgtEl>
                                          <p:spTgt spid="6"/>
                                        </p:tgtEl>
                                      </p:cBhvr>
                                    </p:animEffect>
                                    <p:anim calcmode="lin" valueType="num">
                                      <p:cBhvr>
                                        <p:cTn id="21" dur="1250" fill="hold"/>
                                        <p:tgtEl>
                                          <p:spTgt spid="6"/>
                                        </p:tgtEl>
                                        <p:attrNameLst>
                                          <p:attrName>ppt_x</p:attrName>
                                        </p:attrNameLst>
                                      </p:cBhvr>
                                      <p:tavLst>
                                        <p:tav tm="0">
                                          <p:val>
                                            <p:strVal val="#ppt_x"/>
                                          </p:val>
                                        </p:tav>
                                        <p:tav tm="100000">
                                          <p:val>
                                            <p:strVal val="#ppt_x"/>
                                          </p:val>
                                        </p:tav>
                                      </p:tavLst>
                                    </p:anim>
                                    <p:anim calcmode="lin" valueType="num">
                                      <p:cBhvr>
                                        <p:cTn id="22" dur="1125" decel="100000" fill="hold"/>
                                        <p:tgtEl>
                                          <p:spTgt spid="6"/>
                                        </p:tgtEl>
                                        <p:attrNameLst>
                                          <p:attrName>ppt_y</p:attrName>
                                        </p:attrNameLst>
                                      </p:cBhvr>
                                      <p:tavLst>
                                        <p:tav tm="0">
                                          <p:val>
                                            <p:strVal val="#ppt_y+1"/>
                                          </p:val>
                                        </p:tav>
                                        <p:tav tm="100000">
                                          <p:val>
                                            <p:strVal val="#ppt_y-.03"/>
                                          </p:val>
                                        </p:tav>
                                      </p:tavLst>
                                    </p:anim>
                                    <p:anim calcmode="lin" valueType="num">
                                      <p:cBhvr>
                                        <p:cTn id="23" dur="125" accel="100000" fill="hold">
                                          <p:stCondLst>
                                            <p:cond delay="1125"/>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10" grpId="0"/>
      <p:bldP spid="3" grpId="0"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1301"/>
          <p:cNvSpPr>
            <a:spLocks noChangeArrowheads="1"/>
          </p:cNvSpPr>
          <p:nvPr/>
        </p:nvSpPr>
        <p:spPr bwMode="auto">
          <a:xfrm>
            <a:off x="5056191" y="2722052"/>
            <a:ext cx="2095500" cy="2095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p>
            <a:pPr algn="ctr"/>
            <a:r>
              <a:rPr lang="zh-CN" altLang="en-US" sz="1600" b="1" dirty="0">
                <a:solidFill>
                  <a:schemeClr val="tx1">
                    <a:lumMod val="65000"/>
                    <a:lumOff val="35000"/>
                  </a:schemeClr>
                </a:solidFill>
                <a:cs typeface="+mn-ea"/>
                <a:sym typeface="+mn-lt"/>
              </a:rPr>
              <a:t>单击编辑标题</a:t>
            </a:r>
          </a:p>
        </p:txBody>
      </p:sp>
      <p:sp>
        <p:nvSpPr>
          <p:cNvPr id="5" name="Shape 1302"/>
          <p:cNvSpPr/>
          <p:nvPr/>
        </p:nvSpPr>
        <p:spPr bwMode="auto">
          <a:xfrm>
            <a:off x="6580193" y="1622741"/>
            <a:ext cx="952500" cy="952335"/>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2"/>
          </a:solidFill>
          <a:ln>
            <a:noFill/>
          </a:ln>
        </p:spPr>
        <p:txBody>
          <a:bodyPr lIns="0" tIns="0" rIns="0" bIns="0" anchor="ctr"/>
          <a:lstStyle/>
          <a:p>
            <a:pPr algn="ctr" defTabSz="584200"/>
            <a:r>
              <a:rPr lang="en-US" altLang="zh-CN" sz="2400" b="1" dirty="0">
                <a:solidFill>
                  <a:schemeClr val="bg1"/>
                </a:solidFill>
                <a:cs typeface="+mn-ea"/>
                <a:sym typeface="+mn-lt"/>
              </a:rPr>
              <a:t>0</a:t>
            </a:r>
            <a:r>
              <a:rPr lang="zh-CN" altLang="zh-CN" sz="2400" b="1" dirty="0">
                <a:solidFill>
                  <a:schemeClr val="bg1"/>
                </a:solidFill>
                <a:cs typeface="+mn-ea"/>
                <a:sym typeface="+mn-lt"/>
              </a:rPr>
              <a:t>2</a:t>
            </a:r>
          </a:p>
        </p:txBody>
      </p:sp>
      <p:sp>
        <p:nvSpPr>
          <p:cNvPr id="6" name="Shape 1305"/>
          <p:cNvSpPr/>
          <p:nvPr/>
        </p:nvSpPr>
        <p:spPr bwMode="auto">
          <a:xfrm>
            <a:off x="5772152" y="1824319"/>
            <a:ext cx="671512" cy="30157"/>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solidFill>
            <a:srgbClr val="9C9088"/>
          </a:solidFill>
          <a:ln w="38100" cap="flat">
            <a:solidFill>
              <a:srgbClr val="9C9088"/>
            </a:solidFill>
            <a:prstDash val="solid"/>
            <a:miter lim="400000"/>
            <a:tailEnd type="triangle" w="med" len="med"/>
          </a:ln>
          <a:effectLst/>
        </p:spPr>
        <p:txBody>
          <a:bodyPr lIns="0" tIns="0" rIns="0" bIns="0" anchor="ctr"/>
          <a:lstStyle/>
          <a:p>
            <a:pPr algn="ctr" defTabSz="292100">
              <a:lnSpc>
                <a:spcPct val="110000"/>
              </a:lnSpc>
              <a:spcBef>
                <a:spcPts val="1500"/>
              </a:spcBef>
              <a:defRPr sz="2000">
                <a:solidFill>
                  <a:srgbClr val="4C4C4C"/>
                </a:solidFill>
                <a:latin typeface="Helvetica Neue Light"/>
                <a:ea typeface="Helvetica Neue Light"/>
                <a:cs typeface="Helvetica Neue Light"/>
                <a:sym typeface="Helvetica Neue Light"/>
              </a:defRPr>
            </a:pPr>
            <a:endParaRPr sz="2665" dirty="0">
              <a:solidFill>
                <a:schemeClr val="tx2"/>
              </a:solidFill>
              <a:cs typeface="+mn-ea"/>
              <a:sym typeface="+mn-lt"/>
            </a:endParaRPr>
          </a:p>
        </p:txBody>
      </p:sp>
      <p:sp>
        <p:nvSpPr>
          <p:cNvPr id="7" name="Shape 1306"/>
          <p:cNvSpPr/>
          <p:nvPr/>
        </p:nvSpPr>
        <p:spPr bwMode="auto">
          <a:xfrm rot="7172730">
            <a:off x="7432737" y="4687667"/>
            <a:ext cx="671395" cy="30163"/>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solidFill>
            <a:srgbClr val="9C9088"/>
          </a:solidFill>
          <a:ln w="38100" cap="flat">
            <a:solidFill>
              <a:srgbClr val="9C9088"/>
            </a:solidFill>
            <a:prstDash val="solid"/>
            <a:miter lim="400000"/>
            <a:tailEnd type="triangle" w="med" len="med"/>
          </a:ln>
          <a:effectLst/>
        </p:spPr>
        <p:txBody>
          <a:bodyPr lIns="0" tIns="0" rIns="0" bIns="0" anchor="ctr"/>
          <a:lstStyle/>
          <a:p>
            <a:pPr algn="ctr" defTabSz="292100">
              <a:lnSpc>
                <a:spcPct val="110000"/>
              </a:lnSpc>
              <a:spcBef>
                <a:spcPts val="1500"/>
              </a:spcBef>
            </a:pPr>
            <a:endParaRPr sz="2400" dirty="0">
              <a:solidFill>
                <a:schemeClr val="tx2"/>
              </a:solidFill>
              <a:cs typeface="+mn-ea"/>
              <a:sym typeface="+mn-lt"/>
            </a:endParaRPr>
          </a:p>
        </p:txBody>
      </p:sp>
      <p:sp>
        <p:nvSpPr>
          <p:cNvPr id="8" name="Shape 1307"/>
          <p:cNvSpPr/>
          <p:nvPr/>
        </p:nvSpPr>
        <p:spPr bwMode="auto">
          <a:xfrm rot="3600000">
            <a:off x="7429564" y="2786173"/>
            <a:ext cx="671395" cy="30163"/>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solidFill>
            <a:srgbClr val="9C9088"/>
          </a:solidFill>
          <a:ln w="38100" cap="flat">
            <a:solidFill>
              <a:srgbClr val="9C9088"/>
            </a:solidFill>
            <a:prstDash val="solid"/>
            <a:miter lim="400000"/>
            <a:tailEnd type="triangle" w="med" len="med"/>
          </a:ln>
          <a:effectLst/>
        </p:spPr>
        <p:txBody>
          <a:bodyPr lIns="0" tIns="0" rIns="0" bIns="0" anchor="ctr"/>
          <a:lstStyle/>
          <a:p>
            <a:pPr algn="ctr" defTabSz="292100">
              <a:lnSpc>
                <a:spcPct val="110000"/>
              </a:lnSpc>
              <a:spcBef>
                <a:spcPts val="1500"/>
              </a:spcBef>
            </a:pPr>
            <a:endParaRPr sz="2400" dirty="0">
              <a:solidFill>
                <a:schemeClr val="tx2"/>
              </a:solidFill>
              <a:cs typeface="+mn-ea"/>
              <a:sym typeface="+mn-lt"/>
            </a:endParaRPr>
          </a:p>
        </p:txBody>
      </p:sp>
      <p:sp>
        <p:nvSpPr>
          <p:cNvPr id="9" name="Shape 1308"/>
          <p:cNvSpPr/>
          <p:nvPr/>
        </p:nvSpPr>
        <p:spPr bwMode="auto">
          <a:xfrm rot="10800000">
            <a:off x="5762631" y="5654292"/>
            <a:ext cx="673100" cy="30157"/>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solidFill>
            <a:srgbClr val="9C9088"/>
          </a:solidFill>
          <a:ln w="38100" cap="flat">
            <a:solidFill>
              <a:srgbClr val="9C9088"/>
            </a:solidFill>
            <a:prstDash val="solid"/>
            <a:miter lim="400000"/>
            <a:tailEnd type="triangle" w="med" len="med"/>
          </a:ln>
          <a:effectLst/>
        </p:spPr>
        <p:txBody>
          <a:bodyPr lIns="0" tIns="0" rIns="0" bIns="0" anchor="ctr"/>
          <a:lstStyle/>
          <a:p>
            <a:pPr algn="ctr" defTabSz="292100">
              <a:lnSpc>
                <a:spcPct val="110000"/>
              </a:lnSpc>
              <a:spcBef>
                <a:spcPts val="1500"/>
              </a:spcBef>
            </a:pPr>
            <a:endParaRPr sz="2400" dirty="0">
              <a:solidFill>
                <a:schemeClr val="tx2"/>
              </a:solidFill>
              <a:cs typeface="+mn-ea"/>
              <a:sym typeface="+mn-lt"/>
            </a:endParaRPr>
          </a:p>
        </p:txBody>
      </p:sp>
      <p:sp>
        <p:nvSpPr>
          <p:cNvPr id="10" name="Shape 1309"/>
          <p:cNvSpPr/>
          <p:nvPr/>
        </p:nvSpPr>
        <p:spPr bwMode="auto">
          <a:xfrm rot="18000000">
            <a:off x="4110103" y="2778238"/>
            <a:ext cx="672983" cy="28575"/>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solidFill>
            <a:srgbClr val="9C9088"/>
          </a:solidFill>
          <a:ln w="38100" cap="flat">
            <a:solidFill>
              <a:srgbClr val="9C9088"/>
            </a:solidFill>
            <a:prstDash val="solid"/>
            <a:miter lim="400000"/>
            <a:tailEnd type="triangle" w="med" len="med"/>
          </a:ln>
          <a:effectLst/>
        </p:spPr>
        <p:txBody>
          <a:bodyPr lIns="0" tIns="0" rIns="0" bIns="0" anchor="ctr"/>
          <a:lstStyle/>
          <a:p>
            <a:pPr algn="ctr" defTabSz="292100">
              <a:lnSpc>
                <a:spcPct val="110000"/>
              </a:lnSpc>
              <a:spcBef>
                <a:spcPts val="1500"/>
              </a:spcBef>
            </a:pPr>
            <a:endParaRPr sz="2400" dirty="0">
              <a:solidFill>
                <a:schemeClr val="bg1"/>
              </a:solidFill>
              <a:cs typeface="+mn-ea"/>
              <a:sym typeface="+mn-lt"/>
            </a:endParaRPr>
          </a:p>
        </p:txBody>
      </p:sp>
      <p:sp>
        <p:nvSpPr>
          <p:cNvPr id="11" name="Shape 1310"/>
          <p:cNvSpPr/>
          <p:nvPr/>
        </p:nvSpPr>
        <p:spPr bwMode="auto">
          <a:xfrm rot="14400000">
            <a:off x="4106926" y="4692428"/>
            <a:ext cx="671397" cy="30163"/>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solidFill>
            <a:srgbClr val="9C9088"/>
          </a:solidFill>
          <a:ln w="38100" cap="flat">
            <a:solidFill>
              <a:srgbClr val="9C9088"/>
            </a:solidFill>
            <a:prstDash val="solid"/>
            <a:miter lim="400000"/>
            <a:tailEnd type="triangle" w="med" len="med"/>
          </a:ln>
          <a:effectLst/>
        </p:spPr>
        <p:txBody>
          <a:bodyPr lIns="0" tIns="0" rIns="0" bIns="0" anchor="ctr"/>
          <a:lstStyle/>
          <a:p>
            <a:pPr algn="ctr" defTabSz="292100">
              <a:lnSpc>
                <a:spcPct val="110000"/>
              </a:lnSpc>
              <a:spcBef>
                <a:spcPts val="1500"/>
              </a:spcBef>
            </a:pPr>
            <a:endParaRPr sz="2400" dirty="0">
              <a:solidFill>
                <a:schemeClr val="bg1"/>
              </a:solidFill>
              <a:cs typeface="+mn-ea"/>
              <a:sym typeface="+mn-lt"/>
            </a:endParaRPr>
          </a:p>
        </p:txBody>
      </p:sp>
      <p:sp>
        <p:nvSpPr>
          <p:cNvPr id="12" name="Shape 1312"/>
          <p:cNvSpPr/>
          <p:nvPr/>
        </p:nvSpPr>
        <p:spPr bwMode="auto">
          <a:xfrm>
            <a:off x="7535867" y="3267107"/>
            <a:ext cx="952500" cy="950748"/>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3"/>
          </a:solidFill>
          <a:ln>
            <a:noFill/>
          </a:ln>
        </p:spPr>
        <p:txBody>
          <a:bodyPr lIns="0" tIns="0" rIns="0" bIns="0" anchor="ctr"/>
          <a:lstStyle/>
          <a:p>
            <a:pPr algn="ctr" defTabSz="584200"/>
            <a:r>
              <a:rPr lang="en-US" altLang="zh-CN" sz="2400" b="1" dirty="0">
                <a:solidFill>
                  <a:schemeClr val="bg1"/>
                </a:solidFill>
                <a:cs typeface="+mn-ea"/>
                <a:sym typeface="+mn-lt"/>
              </a:rPr>
              <a:t>0</a:t>
            </a:r>
            <a:r>
              <a:rPr lang="zh-CN" altLang="zh-CN" sz="2400" b="1" dirty="0">
                <a:solidFill>
                  <a:schemeClr val="bg1"/>
                </a:solidFill>
                <a:cs typeface="+mn-ea"/>
                <a:sym typeface="+mn-lt"/>
              </a:rPr>
              <a:t>3</a:t>
            </a:r>
          </a:p>
        </p:txBody>
      </p:sp>
      <p:sp>
        <p:nvSpPr>
          <p:cNvPr id="13" name="Shape 1315"/>
          <p:cNvSpPr/>
          <p:nvPr/>
        </p:nvSpPr>
        <p:spPr bwMode="auto">
          <a:xfrm>
            <a:off x="3721101" y="3267107"/>
            <a:ext cx="950912" cy="950748"/>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6"/>
          </a:solidFill>
          <a:ln>
            <a:noFill/>
          </a:ln>
        </p:spPr>
        <p:txBody>
          <a:bodyPr lIns="0" tIns="0" rIns="0" bIns="0" anchor="ctr"/>
          <a:lstStyle/>
          <a:p>
            <a:pPr algn="ctr" defTabSz="584200"/>
            <a:r>
              <a:rPr lang="en-US" altLang="zh-CN" sz="2400" b="1" dirty="0">
                <a:solidFill>
                  <a:schemeClr val="bg1"/>
                </a:solidFill>
                <a:cs typeface="+mn-ea"/>
                <a:sym typeface="+mn-lt"/>
              </a:rPr>
              <a:t>0</a:t>
            </a:r>
            <a:r>
              <a:rPr lang="zh-CN" altLang="zh-CN" sz="2400" b="1" dirty="0">
                <a:solidFill>
                  <a:schemeClr val="bg1"/>
                </a:solidFill>
                <a:cs typeface="+mn-ea"/>
                <a:sym typeface="+mn-lt"/>
              </a:rPr>
              <a:t>6</a:t>
            </a:r>
          </a:p>
        </p:txBody>
      </p:sp>
      <p:sp>
        <p:nvSpPr>
          <p:cNvPr id="14" name="Shape 1318"/>
          <p:cNvSpPr/>
          <p:nvPr/>
        </p:nvSpPr>
        <p:spPr bwMode="auto">
          <a:xfrm>
            <a:off x="4673606" y="1622741"/>
            <a:ext cx="952500" cy="952335"/>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1"/>
          </a:solidFill>
          <a:ln>
            <a:noFill/>
          </a:ln>
        </p:spPr>
        <p:txBody>
          <a:bodyPr lIns="0" tIns="0" rIns="0" bIns="0" anchor="ctr"/>
          <a:lstStyle>
            <a:lvl1pPr defTabSz="584200">
              <a:defRPr>
                <a:solidFill>
                  <a:schemeClr val="tx1"/>
                </a:solidFill>
                <a:latin typeface="Lato Light"/>
                <a:ea typeface="MS PGothic" panose="020B0600070205080204" pitchFamily="34" charset="-128"/>
              </a:defRPr>
            </a:lvl1pPr>
            <a:lvl2pPr defTabSz="584200">
              <a:defRPr>
                <a:solidFill>
                  <a:schemeClr val="tx1"/>
                </a:solidFill>
                <a:latin typeface="Lato Light"/>
                <a:ea typeface="MS PGothic" panose="020B0600070205080204" pitchFamily="34" charset="-128"/>
              </a:defRPr>
            </a:lvl2pPr>
            <a:lvl3pPr defTabSz="584200">
              <a:defRPr>
                <a:solidFill>
                  <a:schemeClr val="tx1"/>
                </a:solidFill>
                <a:latin typeface="Lato Light"/>
                <a:ea typeface="MS PGothic" panose="020B0600070205080204" pitchFamily="34" charset="-128"/>
              </a:defRPr>
            </a:lvl3pPr>
            <a:lvl4pPr defTabSz="584200">
              <a:defRPr>
                <a:solidFill>
                  <a:schemeClr val="tx1"/>
                </a:solidFill>
                <a:latin typeface="Lato Light"/>
                <a:ea typeface="MS PGothic" panose="020B0600070205080204" pitchFamily="34" charset="-128"/>
              </a:defRPr>
            </a:lvl4pPr>
            <a:lvl5pPr defTabSz="584200">
              <a:defRPr>
                <a:solidFill>
                  <a:schemeClr val="tx1"/>
                </a:solidFill>
                <a:latin typeface="Lato Light"/>
                <a:ea typeface="MS PGothic" panose="020B0600070205080204" pitchFamily="34" charset="-128"/>
              </a:defRPr>
            </a:lvl5pPr>
            <a:lvl6pPr marL="22847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6pPr>
            <a:lvl7pPr marL="27419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7pPr>
            <a:lvl8pPr marL="31991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8pPr>
            <a:lvl9pPr marL="36563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ctr" eaLnBrk="1" hangingPunct="1"/>
            <a:r>
              <a:rPr lang="en-US" altLang="zh-CN" sz="2400" b="1" dirty="0">
                <a:solidFill>
                  <a:schemeClr val="bg1"/>
                </a:solidFill>
                <a:latin typeface="+mn-lt"/>
                <a:ea typeface="+mn-ea"/>
                <a:cs typeface="+mn-ea"/>
                <a:sym typeface="+mn-lt"/>
              </a:rPr>
              <a:t>01</a:t>
            </a:r>
            <a:endParaRPr lang="zh-CN" altLang="zh-CN" sz="2400" b="1" dirty="0">
              <a:solidFill>
                <a:schemeClr val="bg1"/>
              </a:solidFill>
              <a:latin typeface="+mn-lt"/>
              <a:ea typeface="+mn-ea"/>
              <a:cs typeface="+mn-ea"/>
              <a:sym typeface="+mn-lt"/>
            </a:endParaRPr>
          </a:p>
        </p:txBody>
      </p:sp>
      <p:sp>
        <p:nvSpPr>
          <p:cNvPr id="15" name="Shape 1321"/>
          <p:cNvSpPr/>
          <p:nvPr/>
        </p:nvSpPr>
        <p:spPr bwMode="auto">
          <a:xfrm>
            <a:off x="4673606" y="4919406"/>
            <a:ext cx="952500" cy="952335"/>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5"/>
          </a:solidFill>
          <a:ln>
            <a:noFill/>
          </a:ln>
        </p:spPr>
        <p:txBody>
          <a:bodyPr lIns="0" tIns="0" rIns="0" bIns="0" anchor="ctr"/>
          <a:lstStyle/>
          <a:p>
            <a:pPr algn="ctr" defTabSz="584200"/>
            <a:r>
              <a:rPr lang="en-US" altLang="zh-CN" sz="2400" b="1" dirty="0">
                <a:solidFill>
                  <a:schemeClr val="bg1"/>
                </a:solidFill>
                <a:cs typeface="+mn-ea"/>
                <a:sym typeface="+mn-lt"/>
              </a:rPr>
              <a:t>0</a:t>
            </a:r>
            <a:r>
              <a:rPr lang="zh-CN" altLang="zh-CN" sz="2400" b="1" dirty="0">
                <a:solidFill>
                  <a:schemeClr val="bg1"/>
                </a:solidFill>
                <a:cs typeface="+mn-ea"/>
                <a:sym typeface="+mn-lt"/>
              </a:rPr>
              <a:t>5</a:t>
            </a:r>
          </a:p>
        </p:txBody>
      </p:sp>
      <p:sp>
        <p:nvSpPr>
          <p:cNvPr id="16" name="Shape 1324"/>
          <p:cNvSpPr/>
          <p:nvPr/>
        </p:nvSpPr>
        <p:spPr bwMode="auto">
          <a:xfrm>
            <a:off x="6581781" y="4919406"/>
            <a:ext cx="952500" cy="952335"/>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4"/>
          </a:solidFill>
          <a:ln>
            <a:noFill/>
          </a:ln>
        </p:spPr>
        <p:txBody>
          <a:bodyPr lIns="0" tIns="0" rIns="0" bIns="0" anchor="ctr"/>
          <a:lstStyle/>
          <a:p>
            <a:pPr algn="ctr" defTabSz="584200"/>
            <a:r>
              <a:rPr lang="en-US" altLang="zh-CN" sz="2400" b="1" dirty="0">
                <a:solidFill>
                  <a:schemeClr val="bg1"/>
                </a:solidFill>
                <a:cs typeface="+mn-ea"/>
                <a:sym typeface="+mn-lt"/>
              </a:rPr>
              <a:t>0</a:t>
            </a:r>
            <a:r>
              <a:rPr lang="zh-CN" altLang="zh-CN" sz="2400" b="1" dirty="0">
                <a:solidFill>
                  <a:schemeClr val="bg1"/>
                </a:solidFill>
                <a:cs typeface="+mn-ea"/>
                <a:sym typeface="+mn-lt"/>
              </a:rPr>
              <a:t>4</a:t>
            </a:r>
          </a:p>
        </p:txBody>
      </p:sp>
      <p:sp>
        <p:nvSpPr>
          <p:cNvPr id="17" name="Subtitle 2"/>
          <p:cNvSpPr txBox="1"/>
          <p:nvPr/>
        </p:nvSpPr>
        <p:spPr bwMode="auto">
          <a:xfrm>
            <a:off x="7708907" y="1963995"/>
            <a:ext cx="3127375" cy="502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2" rIns="91425" bIns="45712">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pPr defTabSz="1216660">
              <a:spcBef>
                <a:spcPct val="20000"/>
              </a:spcBef>
              <a:defRPr/>
            </a:pPr>
            <a:r>
              <a:rPr lang="zh-CN" altLang="en-US" sz="1335" dirty="0">
                <a:solidFill>
                  <a:schemeClr val="tx1">
                    <a:lumMod val="65000"/>
                    <a:lumOff val="35000"/>
                  </a:schemeClr>
                </a:solidFill>
                <a:latin typeface="+mn-lt"/>
                <a:ea typeface="+mn-ea"/>
                <a:cs typeface="+mn-ea"/>
                <a:sym typeface="+mn-lt"/>
              </a:rPr>
              <a:t>单击此处可编辑内容，根据您的需要自由拉伸文本框大小</a:t>
            </a:r>
            <a:endParaRPr lang="en-US" altLang="zh-CN" sz="1335" dirty="0">
              <a:solidFill>
                <a:schemeClr val="tx1">
                  <a:lumMod val="65000"/>
                  <a:lumOff val="35000"/>
                </a:schemeClr>
              </a:solidFill>
              <a:latin typeface="+mn-lt"/>
              <a:ea typeface="+mn-ea"/>
              <a:cs typeface="+mn-ea"/>
              <a:sym typeface="+mn-lt"/>
            </a:endParaRPr>
          </a:p>
        </p:txBody>
      </p:sp>
      <p:sp>
        <p:nvSpPr>
          <p:cNvPr id="18" name="TextBox 46"/>
          <p:cNvSpPr txBox="1">
            <a:spLocks noChangeArrowheads="1"/>
          </p:cNvSpPr>
          <p:nvPr/>
        </p:nvSpPr>
        <p:spPr bwMode="auto">
          <a:xfrm>
            <a:off x="7713665" y="1627503"/>
            <a:ext cx="2330452" cy="369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23" tIns="60961" rIns="121923" bIns="6096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r>
              <a:rPr lang="zh-CN" altLang="en-US" sz="1600" b="1" dirty="0">
                <a:solidFill>
                  <a:schemeClr val="tx1">
                    <a:lumMod val="65000"/>
                    <a:lumOff val="35000"/>
                  </a:schemeClr>
                </a:solidFill>
                <a:latin typeface="+mn-lt"/>
                <a:ea typeface="+mn-ea"/>
                <a:cs typeface="+mn-ea"/>
                <a:sym typeface="+mn-lt"/>
              </a:rPr>
              <a:t>单击编辑标题</a:t>
            </a:r>
          </a:p>
        </p:txBody>
      </p:sp>
      <p:sp>
        <p:nvSpPr>
          <p:cNvPr id="19" name="Subtitle 2"/>
          <p:cNvSpPr txBox="1"/>
          <p:nvPr/>
        </p:nvSpPr>
        <p:spPr bwMode="auto">
          <a:xfrm>
            <a:off x="8599494" y="3633753"/>
            <a:ext cx="3127375" cy="502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2" rIns="91425" bIns="45712">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pPr defTabSz="1216660">
              <a:spcBef>
                <a:spcPct val="20000"/>
              </a:spcBef>
              <a:defRPr/>
            </a:pPr>
            <a:r>
              <a:rPr lang="zh-CN" altLang="en-US" sz="1335" dirty="0">
                <a:solidFill>
                  <a:schemeClr val="tx1">
                    <a:lumMod val="65000"/>
                    <a:lumOff val="35000"/>
                  </a:schemeClr>
                </a:solidFill>
                <a:latin typeface="+mn-lt"/>
                <a:ea typeface="+mn-ea"/>
                <a:cs typeface="+mn-ea"/>
                <a:sym typeface="+mn-lt"/>
              </a:rPr>
              <a:t>单击此处可编辑内容，根据您的需要自由拉伸文本框大小</a:t>
            </a:r>
            <a:endParaRPr lang="en-US" altLang="zh-CN" sz="1335" dirty="0">
              <a:solidFill>
                <a:schemeClr val="tx1">
                  <a:lumMod val="65000"/>
                  <a:lumOff val="35000"/>
                </a:schemeClr>
              </a:solidFill>
              <a:latin typeface="+mn-lt"/>
              <a:ea typeface="+mn-ea"/>
              <a:cs typeface="+mn-ea"/>
              <a:sym typeface="+mn-lt"/>
            </a:endParaRPr>
          </a:p>
        </p:txBody>
      </p:sp>
      <p:sp>
        <p:nvSpPr>
          <p:cNvPr id="20" name="TextBox 46"/>
          <p:cNvSpPr txBox="1">
            <a:spLocks noChangeArrowheads="1"/>
          </p:cNvSpPr>
          <p:nvPr/>
        </p:nvSpPr>
        <p:spPr bwMode="auto">
          <a:xfrm>
            <a:off x="8604253" y="3297264"/>
            <a:ext cx="2330452" cy="369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23" tIns="60961" rIns="121923" bIns="6096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r>
              <a:rPr lang="zh-CN" altLang="en-US" sz="1600" b="1" dirty="0">
                <a:solidFill>
                  <a:schemeClr val="tx1">
                    <a:lumMod val="65000"/>
                    <a:lumOff val="35000"/>
                  </a:schemeClr>
                </a:solidFill>
                <a:latin typeface="+mn-lt"/>
                <a:ea typeface="+mn-ea"/>
                <a:cs typeface="+mn-ea"/>
                <a:sym typeface="+mn-lt"/>
              </a:rPr>
              <a:t>单击编辑标题</a:t>
            </a:r>
          </a:p>
        </p:txBody>
      </p:sp>
      <p:sp>
        <p:nvSpPr>
          <p:cNvPr id="21" name="Subtitle 2"/>
          <p:cNvSpPr txBox="1"/>
          <p:nvPr/>
        </p:nvSpPr>
        <p:spPr bwMode="auto">
          <a:xfrm>
            <a:off x="7680333" y="5389223"/>
            <a:ext cx="3127375" cy="502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2" rIns="91425" bIns="45712">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pPr defTabSz="1216660">
              <a:spcBef>
                <a:spcPct val="20000"/>
              </a:spcBef>
              <a:defRPr/>
            </a:pPr>
            <a:r>
              <a:rPr lang="zh-CN" altLang="en-US" sz="1335" dirty="0">
                <a:solidFill>
                  <a:schemeClr val="tx1">
                    <a:lumMod val="65000"/>
                    <a:lumOff val="35000"/>
                  </a:schemeClr>
                </a:solidFill>
                <a:latin typeface="+mn-lt"/>
                <a:ea typeface="+mn-ea"/>
                <a:cs typeface="+mn-ea"/>
                <a:sym typeface="+mn-lt"/>
              </a:rPr>
              <a:t>单击此处可编辑内容，根据您的需要自由拉伸文本框大小</a:t>
            </a:r>
            <a:endParaRPr lang="en-US" altLang="zh-CN" sz="1335" dirty="0">
              <a:solidFill>
                <a:schemeClr val="tx1">
                  <a:lumMod val="65000"/>
                  <a:lumOff val="35000"/>
                </a:schemeClr>
              </a:solidFill>
              <a:latin typeface="+mn-lt"/>
              <a:ea typeface="+mn-ea"/>
              <a:cs typeface="+mn-ea"/>
              <a:sym typeface="+mn-lt"/>
            </a:endParaRPr>
          </a:p>
        </p:txBody>
      </p:sp>
      <p:sp>
        <p:nvSpPr>
          <p:cNvPr id="22" name="TextBox 46"/>
          <p:cNvSpPr txBox="1">
            <a:spLocks noChangeArrowheads="1"/>
          </p:cNvSpPr>
          <p:nvPr/>
        </p:nvSpPr>
        <p:spPr bwMode="auto">
          <a:xfrm>
            <a:off x="7685091" y="5052733"/>
            <a:ext cx="2330452" cy="369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23" tIns="60961" rIns="121923" bIns="6096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r>
              <a:rPr lang="zh-CN" altLang="en-US" sz="1600" b="1" dirty="0">
                <a:solidFill>
                  <a:schemeClr val="tx1">
                    <a:lumMod val="65000"/>
                    <a:lumOff val="35000"/>
                  </a:schemeClr>
                </a:solidFill>
                <a:latin typeface="+mn-lt"/>
                <a:ea typeface="+mn-ea"/>
                <a:cs typeface="+mn-ea"/>
                <a:sym typeface="+mn-lt"/>
              </a:rPr>
              <a:t>单击编辑标题</a:t>
            </a:r>
          </a:p>
        </p:txBody>
      </p:sp>
      <p:sp>
        <p:nvSpPr>
          <p:cNvPr id="23" name="Subtitle 2"/>
          <p:cNvSpPr txBox="1"/>
          <p:nvPr/>
        </p:nvSpPr>
        <p:spPr bwMode="auto">
          <a:xfrm>
            <a:off x="1104315" y="1854473"/>
            <a:ext cx="3127375" cy="502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2" rIns="91425" bIns="45712">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defTabSz="1216660">
              <a:spcBef>
                <a:spcPct val="20000"/>
              </a:spcBef>
              <a:defRPr/>
            </a:pPr>
            <a:r>
              <a:rPr lang="zh-CN" altLang="en-US" sz="1335" dirty="0">
                <a:solidFill>
                  <a:schemeClr val="tx1">
                    <a:lumMod val="65000"/>
                    <a:lumOff val="35000"/>
                  </a:schemeClr>
                </a:solidFill>
                <a:latin typeface="+mn-lt"/>
                <a:ea typeface="+mn-ea"/>
                <a:cs typeface="+mn-ea"/>
                <a:sym typeface="+mn-lt"/>
              </a:rPr>
              <a:t>单击此处可编辑内容，根据您的需要自由拉伸文本框大小</a:t>
            </a:r>
            <a:endParaRPr lang="en-US" altLang="zh-CN" sz="1335" dirty="0">
              <a:solidFill>
                <a:schemeClr val="tx1">
                  <a:lumMod val="65000"/>
                  <a:lumOff val="35000"/>
                </a:schemeClr>
              </a:solidFill>
              <a:latin typeface="+mn-lt"/>
              <a:ea typeface="+mn-ea"/>
              <a:cs typeface="+mn-ea"/>
              <a:sym typeface="+mn-lt"/>
            </a:endParaRPr>
          </a:p>
        </p:txBody>
      </p:sp>
      <p:sp>
        <p:nvSpPr>
          <p:cNvPr id="24" name="TextBox 46"/>
          <p:cNvSpPr txBox="1">
            <a:spLocks noChangeArrowheads="1"/>
          </p:cNvSpPr>
          <p:nvPr/>
        </p:nvSpPr>
        <p:spPr bwMode="auto">
          <a:xfrm>
            <a:off x="2805611" y="1517984"/>
            <a:ext cx="2330452" cy="369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23" tIns="60961" rIns="121923" bIns="6096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r>
              <a:rPr lang="zh-CN" altLang="en-US" sz="1600" b="1" dirty="0">
                <a:solidFill>
                  <a:schemeClr val="tx1">
                    <a:lumMod val="65000"/>
                    <a:lumOff val="35000"/>
                  </a:schemeClr>
                </a:solidFill>
                <a:latin typeface="+mn-lt"/>
                <a:ea typeface="+mn-ea"/>
                <a:cs typeface="+mn-ea"/>
                <a:sym typeface="+mn-lt"/>
              </a:rPr>
              <a:t>单击编辑标题</a:t>
            </a:r>
          </a:p>
        </p:txBody>
      </p:sp>
      <p:sp>
        <p:nvSpPr>
          <p:cNvPr id="25" name="Subtitle 2"/>
          <p:cNvSpPr txBox="1"/>
          <p:nvPr/>
        </p:nvSpPr>
        <p:spPr bwMode="auto">
          <a:xfrm>
            <a:off x="463555" y="3694068"/>
            <a:ext cx="3127375" cy="502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2" rIns="91425" bIns="45712">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defTabSz="1216660">
              <a:spcBef>
                <a:spcPct val="20000"/>
              </a:spcBef>
              <a:defRPr/>
            </a:pPr>
            <a:r>
              <a:rPr lang="zh-CN" altLang="en-US" sz="1335" dirty="0">
                <a:solidFill>
                  <a:schemeClr val="tx1">
                    <a:lumMod val="65000"/>
                    <a:lumOff val="35000"/>
                  </a:schemeClr>
                </a:solidFill>
                <a:latin typeface="+mn-lt"/>
                <a:ea typeface="+mn-ea"/>
                <a:cs typeface="+mn-ea"/>
                <a:sym typeface="+mn-lt"/>
              </a:rPr>
              <a:t>单击此处可编辑内容，根据您的需要自由拉伸文本框大小</a:t>
            </a:r>
            <a:endParaRPr lang="en-US" altLang="zh-CN" sz="1335" dirty="0">
              <a:solidFill>
                <a:schemeClr val="tx1">
                  <a:lumMod val="65000"/>
                  <a:lumOff val="35000"/>
                </a:schemeClr>
              </a:solidFill>
              <a:latin typeface="+mn-lt"/>
              <a:ea typeface="+mn-ea"/>
              <a:cs typeface="+mn-ea"/>
              <a:sym typeface="+mn-lt"/>
            </a:endParaRPr>
          </a:p>
        </p:txBody>
      </p:sp>
      <p:sp>
        <p:nvSpPr>
          <p:cNvPr id="26" name="TextBox 46"/>
          <p:cNvSpPr txBox="1">
            <a:spLocks noChangeArrowheads="1"/>
          </p:cNvSpPr>
          <p:nvPr/>
        </p:nvSpPr>
        <p:spPr bwMode="auto">
          <a:xfrm>
            <a:off x="2133654" y="3357577"/>
            <a:ext cx="2330452" cy="369334"/>
          </a:xfrm>
          <a:prstGeom prst="rect">
            <a:avLst/>
          </a:prstGeom>
        </p:spPr>
        <p:txBody>
          <a:bodyPr lIns="121923" tIns="60961" rIns="121923" bIns="6096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r>
              <a:rPr lang="zh-CN" altLang="en-US" sz="1600" b="1" dirty="0">
                <a:solidFill>
                  <a:schemeClr val="tx1">
                    <a:lumMod val="65000"/>
                    <a:lumOff val="35000"/>
                  </a:schemeClr>
                </a:solidFill>
                <a:latin typeface="+mn-lt"/>
                <a:ea typeface="+mn-ea"/>
                <a:cs typeface="+mn-ea"/>
                <a:sym typeface="+mn-lt"/>
              </a:rPr>
              <a:t>单击编辑标题</a:t>
            </a:r>
          </a:p>
        </p:txBody>
      </p:sp>
      <p:sp>
        <p:nvSpPr>
          <p:cNvPr id="27" name="Subtitle 2"/>
          <p:cNvSpPr txBox="1"/>
          <p:nvPr/>
        </p:nvSpPr>
        <p:spPr bwMode="auto">
          <a:xfrm>
            <a:off x="1104315" y="5389223"/>
            <a:ext cx="3127375" cy="502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2" rIns="91425" bIns="45712">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defTabSz="1216660">
              <a:spcBef>
                <a:spcPct val="20000"/>
              </a:spcBef>
              <a:defRPr/>
            </a:pPr>
            <a:r>
              <a:rPr lang="zh-CN" altLang="en-US" sz="1335" dirty="0">
                <a:solidFill>
                  <a:schemeClr val="tx1">
                    <a:lumMod val="65000"/>
                    <a:lumOff val="35000"/>
                  </a:schemeClr>
                </a:solidFill>
                <a:latin typeface="+mn-lt"/>
                <a:ea typeface="+mn-ea"/>
                <a:cs typeface="+mn-ea"/>
                <a:sym typeface="+mn-lt"/>
              </a:rPr>
              <a:t>单击此处可编辑内容，根据您的需要自由拉伸文本框大小</a:t>
            </a:r>
            <a:endParaRPr lang="en-US" altLang="zh-CN" sz="1335" dirty="0">
              <a:solidFill>
                <a:schemeClr val="tx1">
                  <a:lumMod val="65000"/>
                  <a:lumOff val="35000"/>
                </a:schemeClr>
              </a:solidFill>
              <a:latin typeface="+mn-lt"/>
              <a:ea typeface="+mn-ea"/>
              <a:cs typeface="+mn-ea"/>
              <a:sym typeface="+mn-lt"/>
            </a:endParaRPr>
          </a:p>
        </p:txBody>
      </p:sp>
      <p:sp>
        <p:nvSpPr>
          <p:cNvPr id="28" name="TextBox 46"/>
          <p:cNvSpPr txBox="1">
            <a:spLocks noChangeArrowheads="1"/>
          </p:cNvSpPr>
          <p:nvPr/>
        </p:nvSpPr>
        <p:spPr bwMode="auto">
          <a:xfrm>
            <a:off x="2805611" y="5052733"/>
            <a:ext cx="2330452" cy="369334"/>
          </a:xfrm>
          <a:prstGeom prst="rect">
            <a:avLst/>
          </a:prstGeom>
        </p:spPr>
        <p:txBody>
          <a:bodyPr lIns="121923" tIns="60961" rIns="121923" bIns="6096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r>
              <a:rPr lang="zh-CN" altLang="en-US" sz="1600" b="1" dirty="0">
                <a:solidFill>
                  <a:schemeClr val="tx1">
                    <a:lumMod val="65000"/>
                    <a:lumOff val="35000"/>
                  </a:schemeClr>
                </a:solidFill>
                <a:latin typeface="+mn-lt"/>
                <a:ea typeface="+mn-ea"/>
                <a:cs typeface="+mn-ea"/>
                <a:sym typeface="+mn-lt"/>
              </a:rPr>
              <a:t>单击编辑标题</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Effect transition="in" filter="fade">
                                      <p:cBhvr>
                                        <p:cTn id="24" dur="500"/>
                                        <p:tgtEl>
                                          <p:spTgt spid="7"/>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500" fill="hold"/>
                                        <p:tgtEl>
                                          <p:spTgt spid="8"/>
                                        </p:tgtEl>
                                        <p:attrNameLst>
                                          <p:attrName>ppt_w</p:attrName>
                                        </p:attrNameLst>
                                      </p:cBhvr>
                                      <p:tavLst>
                                        <p:tav tm="0">
                                          <p:val>
                                            <p:fltVal val="0"/>
                                          </p:val>
                                        </p:tav>
                                        <p:tav tm="100000">
                                          <p:val>
                                            <p:strVal val="#ppt_w"/>
                                          </p:val>
                                        </p:tav>
                                      </p:tavLst>
                                    </p:anim>
                                    <p:anim calcmode="lin" valueType="num">
                                      <p:cBhvr>
                                        <p:cTn id="28" dur="500" fill="hold"/>
                                        <p:tgtEl>
                                          <p:spTgt spid="8"/>
                                        </p:tgtEl>
                                        <p:attrNameLst>
                                          <p:attrName>ppt_h</p:attrName>
                                        </p:attrNameLst>
                                      </p:cBhvr>
                                      <p:tavLst>
                                        <p:tav tm="0">
                                          <p:val>
                                            <p:fltVal val="0"/>
                                          </p:val>
                                        </p:tav>
                                        <p:tav tm="100000">
                                          <p:val>
                                            <p:strVal val="#ppt_h"/>
                                          </p:val>
                                        </p:tav>
                                      </p:tavLst>
                                    </p:anim>
                                    <p:animEffect transition="in" filter="fade">
                                      <p:cBhvr>
                                        <p:cTn id="29" dur="500"/>
                                        <p:tgtEl>
                                          <p:spTgt spid="8"/>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p:cTn id="32" dur="500" fill="hold"/>
                                        <p:tgtEl>
                                          <p:spTgt spid="9"/>
                                        </p:tgtEl>
                                        <p:attrNameLst>
                                          <p:attrName>ppt_w</p:attrName>
                                        </p:attrNameLst>
                                      </p:cBhvr>
                                      <p:tavLst>
                                        <p:tav tm="0">
                                          <p:val>
                                            <p:fltVal val="0"/>
                                          </p:val>
                                        </p:tav>
                                        <p:tav tm="100000">
                                          <p:val>
                                            <p:strVal val="#ppt_w"/>
                                          </p:val>
                                        </p:tav>
                                      </p:tavLst>
                                    </p:anim>
                                    <p:anim calcmode="lin" valueType="num">
                                      <p:cBhvr>
                                        <p:cTn id="33" dur="500" fill="hold"/>
                                        <p:tgtEl>
                                          <p:spTgt spid="9"/>
                                        </p:tgtEl>
                                        <p:attrNameLst>
                                          <p:attrName>ppt_h</p:attrName>
                                        </p:attrNameLst>
                                      </p:cBhvr>
                                      <p:tavLst>
                                        <p:tav tm="0">
                                          <p:val>
                                            <p:fltVal val="0"/>
                                          </p:val>
                                        </p:tav>
                                        <p:tav tm="100000">
                                          <p:val>
                                            <p:strVal val="#ppt_h"/>
                                          </p:val>
                                        </p:tav>
                                      </p:tavLst>
                                    </p:anim>
                                    <p:animEffect transition="in" filter="fade">
                                      <p:cBhvr>
                                        <p:cTn id="34" dur="500"/>
                                        <p:tgtEl>
                                          <p:spTgt spid="9"/>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p:cTn id="37" dur="500" fill="hold"/>
                                        <p:tgtEl>
                                          <p:spTgt spid="10"/>
                                        </p:tgtEl>
                                        <p:attrNameLst>
                                          <p:attrName>ppt_w</p:attrName>
                                        </p:attrNameLst>
                                      </p:cBhvr>
                                      <p:tavLst>
                                        <p:tav tm="0">
                                          <p:val>
                                            <p:fltVal val="0"/>
                                          </p:val>
                                        </p:tav>
                                        <p:tav tm="100000">
                                          <p:val>
                                            <p:strVal val="#ppt_w"/>
                                          </p:val>
                                        </p:tav>
                                      </p:tavLst>
                                    </p:anim>
                                    <p:anim calcmode="lin" valueType="num">
                                      <p:cBhvr>
                                        <p:cTn id="38" dur="500" fill="hold"/>
                                        <p:tgtEl>
                                          <p:spTgt spid="10"/>
                                        </p:tgtEl>
                                        <p:attrNameLst>
                                          <p:attrName>ppt_h</p:attrName>
                                        </p:attrNameLst>
                                      </p:cBhvr>
                                      <p:tavLst>
                                        <p:tav tm="0">
                                          <p:val>
                                            <p:fltVal val="0"/>
                                          </p:val>
                                        </p:tav>
                                        <p:tav tm="100000">
                                          <p:val>
                                            <p:strVal val="#ppt_h"/>
                                          </p:val>
                                        </p:tav>
                                      </p:tavLst>
                                    </p:anim>
                                    <p:animEffect transition="in" filter="fade">
                                      <p:cBhvr>
                                        <p:cTn id="39" dur="500"/>
                                        <p:tgtEl>
                                          <p:spTgt spid="10"/>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p:cTn id="42" dur="500" fill="hold"/>
                                        <p:tgtEl>
                                          <p:spTgt spid="11"/>
                                        </p:tgtEl>
                                        <p:attrNameLst>
                                          <p:attrName>ppt_w</p:attrName>
                                        </p:attrNameLst>
                                      </p:cBhvr>
                                      <p:tavLst>
                                        <p:tav tm="0">
                                          <p:val>
                                            <p:fltVal val="0"/>
                                          </p:val>
                                        </p:tav>
                                        <p:tav tm="100000">
                                          <p:val>
                                            <p:strVal val="#ppt_w"/>
                                          </p:val>
                                        </p:tav>
                                      </p:tavLst>
                                    </p:anim>
                                    <p:anim calcmode="lin" valueType="num">
                                      <p:cBhvr>
                                        <p:cTn id="43" dur="500" fill="hold"/>
                                        <p:tgtEl>
                                          <p:spTgt spid="11"/>
                                        </p:tgtEl>
                                        <p:attrNameLst>
                                          <p:attrName>ppt_h</p:attrName>
                                        </p:attrNameLst>
                                      </p:cBhvr>
                                      <p:tavLst>
                                        <p:tav tm="0">
                                          <p:val>
                                            <p:fltVal val="0"/>
                                          </p:val>
                                        </p:tav>
                                        <p:tav tm="100000">
                                          <p:val>
                                            <p:strVal val="#ppt_h"/>
                                          </p:val>
                                        </p:tav>
                                      </p:tavLst>
                                    </p:anim>
                                    <p:animEffect transition="in" filter="fade">
                                      <p:cBhvr>
                                        <p:cTn id="44" dur="500"/>
                                        <p:tgtEl>
                                          <p:spTgt spid="11"/>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3"/>
                                        </p:tgtEl>
                                        <p:attrNameLst>
                                          <p:attrName>style.visibility</p:attrName>
                                        </p:attrNameLst>
                                      </p:cBhvr>
                                      <p:to>
                                        <p:strVal val="visible"/>
                                      </p:to>
                                    </p:set>
                                    <p:anim calcmode="lin" valueType="num">
                                      <p:cBhvr>
                                        <p:cTn id="52" dur="500" fill="hold"/>
                                        <p:tgtEl>
                                          <p:spTgt spid="13"/>
                                        </p:tgtEl>
                                        <p:attrNameLst>
                                          <p:attrName>ppt_w</p:attrName>
                                        </p:attrNameLst>
                                      </p:cBhvr>
                                      <p:tavLst>
                                        <p:tav tm="0">
                                          <p:val>
                                            <p:fltVal val="0"/>
                                          </p:val>
                                        </p:tav>
                                        <p:tav tm="100000">
                                          <p:val>
                                            <p:strVal val="#ppt_w"/>
                                          </p:val>
                                        </p:tav>
                                      </p:tavLst>
                                    </p:anim>
                                    <p:anim calcmode="lin" valueType="num">
                                      <p:cBhvr>
                                        <p:cTn id="53" dur="500" fill="hold"/>
                                        <p:tgtEl>
                                          <p:spTgt spid="13"/>
                                        </p:tgtEl>
                                        <p:attrNameLst>
                                          <p:attrName>ppt_h</p:attrName>
                                        </p:attrNameLst>
                                      </p:cBhvr>
                                      <p:tavLst>
                                        <p:tav tm="0">
                                          <p:val>
                                            <p:fltVal val="0"/>
                                          </p:val>
                                        </p:tav>
                                        <p:tav tm="100000">
                                          <p:val>
                                            <p:strVal val="#ppt_h"/>
                                          </p:val>
                                        </p:tav>
                                      </p:tavLst>
                                    </p:anim>
                                    <p:animEffect transition="in" filter="fade">
                                      <p:cBhvr>
                                        <p:cTn id="54" dur="500"/>
                                        <p:tgtEl>
                                          <p:spTgt spid="13"/>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14"/>
                                        </p:tgtEl>
                                        <p:attrNameLst>
                                          <p:attrName>style.visibility</p:attrName>
                                        </p:attrNameLst>
                                      </p:cBhvr>
                                      <p:to>
                                        <p:strVal val="visible"/>
                                      </p:to>
                                    </p:set>
                                    <p:anim calcmode="lin" valueType="num">
                                      <p:cBhvr>
                                        <p:cTn id="57" dur="500" fill="hold"/>
                                        <p:tgtEl>
                                          <p:spTgt spid="14"/>
                                        </p:tgtEl>
                                        <p:attrNameLst>
                                          <p:attrName>ppt_w</p:attrName>
                                        </p:attrNameLst>
                                      </p:cBhvr>
                                      <p:tavLst>
                                        <p:tav tm="0">
                                          <p:val>
                                            <p:fltVal val="0"/>
                                          </p:val>
                                        </p:tav>
                                        <p:tav tm="100000">
                                          <p:val>
                                            <p:strVal val="#ppt_w"/>
                                          </p:val>
                                        </p:tav>
                                      </p:tavLst>
                                    </p:anim>
                                    <p:anim calcmode="lin" valueType="num">
                                      <p:cBhvr>
                                        <p:cTn id="58" dur="500" fill="hold"/>
                                        <p:tgtEl>
                                          <p:spTgt spid="14"/>
                                        </p:tgtEl>
                                        <p:attrNameLst>
                                          <p:attrName>ppt_h</p:attrName>
                                        </p:attrNameLst>
                                      </p:cBhvr>
                                      <p:tavLst>
                                        <p:tav tm="0">
                                          <p:val>
                                            <p:fltVal val="0"/>
                                          </p:val>
                                        </p:tav>
                                        <p:tav tm="100000">
                                          <p:val>
                                            <p:strVal val="#ppt_h"/>
                                          </p:val>
                                        </p:tav>
                                      </p:tavLst>
                                    </p:anim>
                                    <p:animEffect transition="in" filter="fade">
                                      <p:cBhvr>
                                        <p:cTn id="59" dur="500"/>
                                        <p:tgtEl>
                                          <p:spTgt spid="14"/>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15"/>
                                        </p:tgtEl>
                                        <p:attrNameLst>
                                          <p:attrName>style.visibility</p:attrName>
                                        </p:attrNameLst>
                                      </p:cBhvr>
                                      <p:to>
                                        <p:strVal val="visible"/>
                                      </p:to>
                                    </p:set>
                                    <p:anim calcmode="lin" valueType="num">
                                      <p:cBhvr>
                                        <p:cTn id="62" dur="500" fill="hold"/>
                                        <p:tgtEl>
                                          <p:spTgt spid="15"/>
                                        </p:tgtEl>
                                        <p:attrNameLst>
                                          <p:attrName>ppt_w</p:attrName>
                                        </p:attrNameLst>
                                      </p:cBhvr>
                                      <p:tavLst>
                                        <p:tav tm="0">
                                          <p:val>
                                            <p:fltVal val="0"/>
                                          </p:val>
                                        </p:tav>
                                        <p:tav tm="100000">
                                          <p:val>
                                            <p:strVal val="#ppt_w"/>
                                          </p:val>
                                        </p:tav>
                                      </p:tavLst>
                                    </p:anim>
                                    <p:anim calcmode="lin" valueType="num">
                                      <p:cBhvr>
                                        <p:cTn id="63" dur="500" fill="hold"/>
                                        <p:tgtEl>
                                          <p:spTgt spid="15"/>
                                        </p:tgtEl>
                                        <p:attrNameLst>
                                          <p:attrName>ppt_h</p:attrName>
                                        </p:attrNameLst>
                                      </p:cBhvr>
                                      <p:tavLst>
                                        <p:tav tm="0">
                                          <p:val>
                                            <p:fltVal val="0"/>
                                          </p:val>
                                        </p:tav>
                                        <p:tav tm="100000">
                                          <p:val>
                                            <p:strVal val="#ppt_h"/>
                                          </p:val>
                                        </p:tav>
                                      </p:tavLst>
                                    </p:anim>
                                    <p:animEffect transition="in" filter="fade">
                                      <p:cBhvr>
                                        <p:cTn id="64" dur="500"/>
                                        <p:tgtEl>
                                          <p:spTgt spid="15"/>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p:cTn id="67" dur="500" fill="hold"/>
                                        <p:tgtEl>
                                          <p:spTgt spid="16"/>
                                        </p:tgtEl>
                                        <p:attrNameLst>
                                          <p:attrName>ppt_w</p:attrName>
                                        </p:attrNameLst>
                                      </p:cBhvr>
                                      <p:tavLst>
                                        <p:tav tm="0">
                                          <p:val>
                                            <p:fltVal val="0"/>
                                          </p:val>
                                        </p:tav>
                                        <p:tav tm="100000">
                                          <p:val>
                                            <p:strVal val="#ppt_w"/>
                                          </p:val>
                                        </p:tav>
                                      </p:tavLst>
                                    </p:anim>
                                    <p:anim calcmode="lin" valueType="num">
                                      <p:cBhvr>
                                        <p:cTn id="68" dur="500" fill="hold"/>
                                        <p:tgtEl>
                                          <p:spTgt spid="16"/>
                                        </p:tgtEl>
                                        <p:attrNameLst>
                                          <p:attrName>ppt_h</p:attrName>
                                        </p:attrNameLst>
                                      </p:cBhvr>
                                      <p:tavLst>
                                        <p:tav tm="0">
                                          <p:val>
                                            <p:fltVal val="0"/>
                                          </p:val>
                                        </p:tav>
                                        <p:tav tm="100000">
                                          <p:val>
                                            <p:strVal val="#ppt_h"/>
                                          </p:val>
                                        </p:tav>
                                      </p:tavLst>
                                    </p:anim>
                                    <p:animEffect transition="in" filter="fade">
                                      <p:cBhvr>
                                        <p:cTn id="69" dur="500"/>
                                        <p:tgtEl>
                                          <p:spTgt spid="16"/>
                                        </p:tgtEl>
                                      </p:cBhvr>
                                    </p:animEffect>
                                  </p:childTnLst>
                                </p:cTn>
                              </p:par>
                            </p:childTnLst>
                          </p:cTn>
                        </p:par>
                        <p:par>
                          <p:cTn id="70" fill="hold">
                            <p:stCondLst>
                              <p:cond delay="500"/>
                            </p:stCondLst>
                            <p:childTnLst>
                              <p:par>
                                <p:cTn id="71" presetID="42" presetClass="entr" presetSubtype="0" fill="hold" grpId="0" nodeType="afterEffect">
                                  <p:stCondLst>
                                    <p:cond delay="0"/>
                                  </p:stCondLst>
                                  <p:childTnLst>
                                    <p:set>
                                      <p:cBhvr>
                                        <p:cTn id="72" dur="1" fill="hold">
                                          <p:stCondLst>
                                            <p:cond delay="0"/>
                                          </p:stCondLst>
                                        </p:cTn>
                                        <p:tgtEl>
                                          <p:spTgt spid="24"/>
                                        </p:tgtEl>
                                        <p:attrNameLst>
                                          <p:attrName>style.visibility</p:attrName>
                                        </p:attrNameLst>
                                      </p:cBhvr>
                                      <p:to>
                                        <p:strVal val="visible"/>
                                      </p:to>
                                    </p:set>
                                    <p:animEffect transition="in" filter="fade">
                                      <p:cBhvr>
                                        <p:cTn id="73" dur="1000"/>
                                        <p:tgtEl>
                                          <p:spTgt spid="24"/>
                                        </p:tgtEl>
                                      </p:cBhvr>
                                    </p:animEffect>
                                    <p:anim calcmode="lin" valueType="num">
                                      <p:cBhvr>
                                        <p:cTn id="74" dur="1000" fill="hold"/>
                                        <p:tgtEl>
                                          <p:spTgt spid="24"/>
                                        </p:tgtEl>
                                        <p:attrNameLst>
                                          <p:attrName>ppt_x</p:attrName>
                                        </p:attrNameLst>
                                      </p:cBhvr>
                                      <p:tavLst>
                                        <p:tav tm="0">
                                          <p:val>
                                            <p:strVal val="#ppt_x"/>
                                          </p:val>
                                        </p:tav>
                                        <p:tav tm="100000">
                                          <p:val>
                                            <p:strVal val="#ppt_x"/>
                                          </p:val>
                                        </p:tav>
                                      </p:tavLst>
                                    </p:anim>
                                    <p:anim calcmode="lin" valueType="num">
                                      <p:cBhvr>
                                        <p:cTn id="75" dur="1000" fill="hold"/>
                                        <p:tgtEl>
                                          <p:spTgt spid="24"/>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0"/>
                                  </p:stCondLst>
                                  <p:childTnLst>
                                    <p:set>
                                      <p:cBhvr>
                                        <p:cTn id="77" dur="1" fill="hold">
                                          <p:stCondLst>
                                            <p:cond delay="0"/>
                                          </p:stCondLst>
                                        </p:cTn>
                                        <p:tgtEl>
                                          <p:spTgt spid="23"/>
                                        </p:tgtEl>
                                        <p:attrNameLst>
                                          <p:attrName>style.visibility</p:attrName>
                                        </p:attrNameLst>
                                      </p:cBhvr>
                                      <p:to>
                                        <p:strVal val="visible"/>
                                      </p:to>
                                    </p:set>
                                    <p:animEffect transition="in" filter="fade">
                                      <p:cBhvr>
                                        <p:cTn id="78" dur="1000"/>
                                        <p:tgtEl>
                                          <p:spTgt spid="23"/>
                                        </p:tgtEl>
                                      </p:cBhvr>
                                    </p:animEffect>
                                    <p:anim calcmode="lin" valueType="num">
                                      <p:cBhvr>
                                        <p:cTn id="79" dur="1000" fill="hold"/>
                                        <p:tgtEl>
                                          <p:spTgt spid="23"/>
                                        </p:tgtEl>
                                        <p:attrNameLst>
                                          <p:attrName>ppt_x</p:attrName>
                                        </p:attrNameLst>
                                      </p:cBhvr>
                                      <p:tavLst>
                                        <p:tav tm="0">
                                          <p:val>
                                            <p:strVal val="#ppt_x"/>
                                          </p:val>
                                        </p:tav>
                                        <p:tav tm="100000">
                                          <p:val>
                                            <p:strVal val="#ppt_x"/>
                                          </p:val>
                                        </p:tav>
                                      </p:tavLst>
                                    </p:anim>
                                    <p:anim calcmode="lin" valueType="num">
                                      <p:cBhvr>
                                        <p:cTn id="80" dur="1000" fill="hold"/>
                                        <p:tgtEl>
                                          <p:spTgt spid="23"/>
                                        </p:tgtEl>
                                        <p:attrNameLst>
                                          <p:attrName>ppt_y</p:attrName>
                                        </p:attrNameLst>
                                      </p:cBhvr>
                                      <p:tavLst>
                                        <p:tav tm="0">
                                          <p:val>
                                            <p:strVal val="#ppt_y+.1"/>
                                          </p:val>
                                        </p:tav>
                                        <p:tav tm="100000">
                                          <p:val>
                                            <p:strVal val="#ppt_y"/>
                                          </p:val>
                                        </p:tav>
                                      </p:tavLst>
                                    </p:anim>
                                  </p:childTnLst>
                                </p:cTn>
                              </p:par>
                            </p:childTnLst>
                          </p:cTn>
                        </p:par>
                        <p:par>
                          <p:cTn id="81" fill="hold">
                            <p:stCondLst>
                              <p:cond delay="1500"/>
                            </p:stCondLst>
                            <p:childTnLst>
                              <p:par>
                                <p:cTn id="82" presetID="42" presetClass="entr" presetSubtype="0" fill="hold" grpId="0" nodeType="afterEffect">
                                  <p:stCondLst>
                                    <p:cond delay="0"/>
                                  </p:stCondLst>
                                  <p:childTnLst>
                                    <p:set>
                                      <p:cBhvr>
                                        <p:cTn id="83" dur="1" fill="hold">
                                          <p:stCondLst>
                                            <p:cond delay="0"/>
                                          </p:stCondLst>
                                        </p:cTn>
                                        <p:tgtEl>
                                          <p:spTgt spid="26"/>
                                        </p:tgtEl>
                                        <p:attrNameLst>
                                          <p:attrName>style.visibility</p:attrName>
                                        </p:attrNameLst>
                                      </p:cBhvr>
                                      <p:to>
                                        <p:strVal val="visible"/>
                                      </p:to>
                                    </p:set>
                                    <p:animEffect transition="in" filter="fade">
                                      <p:cBhvr>
                                        <p:cTn id="84" dur="1000"/>
                                        <p:tgtEl>
                                          <p:spTgt spid="26"/>
                                        </p:tgtEl>
                                      </p:cBhvr>
                                    </p:animEffect>
                                    <p:anim calcmode="lin" valueType="num">
                                      <p:cBhvr>
                                        <p:cTn id="85" dur="1000" fill="hold"/>
                                        <p:tgtEl>
                                          <p:spTgt spid="26"/>
                                        </p:tgtEl>
                                        <p:attrNameLst>
                                          <p:attrName>ppt_x</p:attrName>
                                        </p:attrNameLst>
                                      </p:cBhvr>
                                      <p:tavLst>
                                        <p:tav tm="0">
                                          <p:val>
                                            <p:strVal val="#ppt_x"/>
                                          </p:val>
                                        </p:tav>
                                        <p:tav tm="100000">
                                          <p:val>
                                            <p:strVal val="#ppt_x"/>
                                          </p:val>
                                        </p:tav>
                                      </p:tavLst>
                                    </p:anim>
                                    <p:anim calcmode="lin" valueType="num">
                                      <p:cBhvr>
                                        <p:cTn id="86" dur="1000" fill="hold"/>
                                        <p:tgtEl>
                                          <p:spTgt spid="26"/>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25"/>
                                        </p:tgtEl>
                                        <p:attrNameLst>
                                          <p:attrName>style.visibility</p:attrName>
                                        </p:attrNameLst>
                                      </p:cBhvr>
                                      <p:to>
                                        <p:strVal val="visible"/>
                                      </p:to>
                                    </p:set>
                                    <p:animEffect transition="in" filter="fade">
                                      <p:cBhvr>
                                        <p:cTn id="89" dur="1000"/>
                                        <p:tgtEl>
                                          <p:spTgt spid="25"/>
                                        </p:tgtEl>
                                      </p:cBhvr>
                                    </p:animEffect>
                                    <p:anim calcmode="lin" valueType="num">
                                      <p:cBhvr>
                                        <p:cTn id="90" dur="1000" fill="hold"/>
                                        <p:tgtEl>
                                          <p:spTgt spid="25"/>
                                        </p:tgtEl>
                                        <p:attrNameLst>
                                          <p:attrName>ppt_x</p:attrName>
                                        </p:attrNameLst>
                                      </p:cBhvr>
                                      <p:tavLst>
                                        <p:tav tm="0">
                                          <p:val>
                                            <p:strVal val="#ppt_x"/>
                                          </p:val>
                                        </p:tav>
                                        <p:tav tm="100000">
                                          <p:val>
                                            <p:strVal val="#ppt_x"/>
                                          </p:val>
                                        </p:tav>
                                      </p:tavLst>
                                    </p:anim>
                                    <p:anim calcmode="lin" valueType="num">
                                      <p:cBhvr>
                                        <p:cTn id="91" dur="1000" fill="hold"/>
                                        <p:tgtEl>
                                          <p:spTgt spid="25"/>
                                        </p:tgtEl>
                                        <p:attrNameLst>
                                          <p:attrName>ppt_y</p:attrName>
                                        </p:attrNameLst>
                                      </p:cBhvr>
                                      <p:tavLst>
                                        <p:tav tm="0">
                                          <p:val>
                                            <p:strVal val="#ppt_y+.1"/>
                                          </p:val>
                                        </p:tav>
                                        <p:tav tm="100000">
                                          <p:val>
                                            <p:strVal val="#ppt_y"/>
                                          </p:val>
                                        </p:tav>
                                      </p:tavLst>
                                    </p:anim>
                                  </p:childTnLst>
                                </p:cTn>
                              </p:par>
                            </p:childTnLst>
                          </p:cTn>
                        </p:par>
                        <p:par>
                          <p:cTn id="92" fill="hold">
                            <p:stCondLst>
                              <p:cond delay="2500"/>
                            </p:stCondLst>
                            <p:childTnLst>
                              <p:par>
                                <p:cTn id="93" presetID="42" presetClass="entr" presetSubtype="0" fill="hold" grpId="0" nodeType="afterEffect">
                                  <p:stCondLst>
                                    <p:cond delay="0"/>
                                  </p:stCondLst>
                                  <p:childTnLst>
                                    <p:set>
                                      <p:cBhvr>
                                        <p:cTn id="94" dur="1" fill="hold">
                                          <p:stCondLst>
                                            <p:cond delay="0"/>
                                          </p:stCondLst>
                                        </p:cTn>
                                        <p:tgtEl>
                                          <p:spTgt spid="28"/>
                                        </p:tgtEl>
                                        <p:attrNameLst>
                                          <p:attrName>style.visibility</p:attrName>
                                        </p:attrNameLst>
                                      </p:cBhvr>
                                      <p:to>
                                        <p:strVal val="visible"/>
                                      </p:to>
                                    </p:set>
                                    <p:animEffect transition="in" filter="fade">
                                      <p:cBhvr>
                                        <p:cTn id="95" dur="1000"/>
                                        <p:tgtEl>
                                          <p:spTgt spid="28"/>
                                        </p:tgtEl>
                                      </p:cBhvr>
                                    </p:animEffect>
                                    <p:anim calcmode="lin" valueType="num">
                                      <p:cBhvr>
                                        <p:cTn id="96" dur="1000" fill="hold"/>
                                        <p:tgtEl>
                                          <p:spTgt spid="28"/>
                                        </p:tgtEl>
                                        <p:attrNameLst>
                                          <p:attrName>ppt_x</p:attrName>
                                        </p:attrNameLst>
                                      </p:cBhvr>
                                      <p:tavLst>
                                        <p:tav tm="0">
                                          <p:val>
                                            <p:strVal val="#ppt_x"/>
                                          </p:val>
                                        </p:tav>
                                        <p:tav tm="100000">
                                          <p:val>
                                            <p:strVal val="#ppt_x"/>
                                          </p:val>
                                        </p:tav>
                                      </p:tavLst>
                                    </p:anim>
                                    <p:anim calcmode="lin" valueType="num">
                                      <p:cBhvr>
                                        <p:cTn id="97" dur="1000" fill="hold"/>
                                        <p:tgtEl>
                                          <p:spTgt spid="28"/>
                                        </p:tgtEl>
                                        <p:attrNameLst>
                                          <p:attrName>ppt_y</p:attrName>
                                        </p:attrNameLst>
                                      </p:cBhvr>
                                      <p:tavLst>
                                        <p:tav tm="0">
                                          <p:val>
                                            <p:strVal val="#ppt_y+.1"/>
                                          </p:val>
                                        </p:tav>
                                        <p:tav tm="100000">
                                          <p:val>
                                            <p:strVal val="#ppt_y"/>
                                          </p:val>
                                        </p:tav>
                                      </p:tavLst>
                                    </p:anim>
                                  </p:childTnLst>
                                </p:cTn>
                              </p:par>
                              <p:par>
                                <p:cTn id="98" presetID="42" presetClass="entr" presetSubtype="0" fill="hold" grpId="0" nodeType="withEffect">
                                  <p:stCondLst>
                                    <p:cond delay="0"/>
                                  </p:stCondLst>
                                  <p:childTnLst>
                                    <p:set>
                                      <p:cBhvr>
                                        <p:cTn id="99" dur="1" fill="hold">
                                          <p:stCondLst>
                                            <p:cond delay="0"/>
                                          </p:stCondLst>
                                        </p:cTn>
                                        <p:tgtEl>
                                          <p:spTgt spid="27"/>
                                        </p:tgtEl>
                                        <p:attrNameLst>
                                          <p:attrName>style.visibility</p:attrName>
                                        </p:attrNameLst>
                                      </p:cBhvr>
                                      <p:to>
                                        <p:strVal val="visible"/>
                                      </p:to>
                                    </p:set>
                                    <p:animEffect transition="in" filter="fade">
                                      <p:cBhvr>
                                        <p:cTn id="100" dur="1000"/>
                                        <p:tgtEl>
                                          <p:spTgt spid="27"/>
                                        </p:tgtEl>
                                      </p:cBhvr>
                                    </p:animEffect>
                                    <p:anim calcmode="lin" valueType="num">
                                      <p:cBhvr>
                                        <p:cTn id="101" dur="1000" fill="hold"/>
                                        <p:tgtEl>
                                          <p:spTgt spid="27"/>
                                        </p:tgtEl>
                                        <p:attrNameLst>
                                          <p:attrName>ppt_x</p:attrName>
                                        </p:attrNameLst>
                                      </p:cBhvr>
                                      <p:tavLst>
                                        <p:tav tm="0">
                                          <p:val>
                                            <p:strVal val="#ppt_x"/>
                                          </p:val>
                                        </p:tav>
                                        <p:tav tm="100000">
                                          <p:val>
                                            <p:strVal val="#ppt_x"/>
                                          </p:val>
                                        </p:tav>
                                      </p:tavLst>
                                    </p:anim>
                                    <p:anim calcmode="lin" valueType="num">
                                      <p:cBhvr>
                                        <p:cTn id="102" dur="1000" fill="hold"/>
                                        <p:tgtEl>
                                          <p:spTgt spid="27"/>
                                        </p:tgtEl>
                                        <p:attrNameLst>
                                          <p:attrName>ppt_y</p:attrName>
                                        </p:attrNameLst>
                                      </p:cBhvr>
                                      <p:tavLst>
                                        <p:tav tm="0">
                                          <p:val>
                                            <p:strVal val="#ppt_y+.1"/>
                                          </p:val>
                                        </p:tav>
                                        <p:tav tm="100000">
                                          <p:val>
                                            <p:strVal val="#ppt_y"/>
                                          </p:val>
                                        </p:tav>
                                      </p:tavLst>
                                    </p:anim>
                                  </p:childTnLst>
                                </p:cTn>
                              </p:par>
                            </p:childTnLst>
                          </p:cTn>
                        </p:par>
                        <p:par>
                          <p:cTn id="103" fill="hold">
                            <p:stCondLst>
                              <p:cond delay="3500"/>
                            </p:stCondLst>
                            <p:childTnLst>
                              <p:par>
                                <p:cTn id="104" presetID="42" presetClass="entr" presetSubtype="0" fill="hold" grpId="0" nodeType="afterEffect">
                                  <p:stCondLst>
                                    <p:cond delay="0"/>
                                  </p:stCondLst>
                                  <p:childTnLst>
                                    <p:set>
                                      <p:cBhvr>
                                        <p:cTn id="105" dur="1" fill="hold">
                                          <p:stCondLst>
                                            <p:cond delay="0"/>
                                          </p:stCondLst>
                                        </p:cTn>
                                        <p:tgtEl>
                                          <p:spTgt spid="18"/>
                                        </p:tgtEl>
                                        <p:attrNameLst>
                                          <p:attrName>style.visibility</p:attrName>
                                        </p:attrNameLst>
                                      </p:cBhvr>
                                      <p:to>
                                        <p:strVal val="visible"/>
                                      </p:to>
                                    </p:set>
                                    <p:animEffect transition="in" filter="fade">
                                      <p:cBhvr>
                                        <p:cTn id="106" dur="1000"/>
                                        <p:tgtEl>
                                          <p:spTgt spid="18"/>
                                        </p:tgtEl>
                                      </p:cBhvr>
                                    </p:animEffect>
                                    <p:anim calcmode="lin" valueType="num">
                                      <p:cBhvr>
                                        <p:cTn id="107" dur="1000" fill="hold"/>
                                        <p:tgtEl>
                                          <p:spTgt spid="18"/>
                                        </p:tgtEl>
                                        <p:attrNameLst>
                                          <p:attrName>ppt_x</p:attrName>
                                        </p:attrNameLst>
                                      </p:cBhvr>
                                      <p:tavLst>
                                        <p:tav tm="0">
                                          <p:val>
                                            <p:strVal val="#ppt_x"/>
                                          </p:val>
                                        </p:tav>
                                        <p:tav tm="100000">
                                          <p:val>
                                            <p:strVal val="#ppt_x"/>
                                          </p:val>
                                        </p:tav>
                                      </p:tavLst>
                                    </p:anim>
                                    <p:anim calcmode="lin" valueType="num">
                                      <p:cBhvr>
                                        <p:cTn id="108" dur="1000" fill="hold"/>
                                        <p:tgtEl>
                                          <p:spTgt spid="18"/>
                                        </p:tgtEl>
                                        <p:attrNameLst>
                                          <p:attrName>ppt_y</p:attrName>
                                        </p:attrNameLst>
                                      </p:cBhvr>
                                      <p:tavLst>
                                        <p:tav tm="0">
                                          <p:val>
                                            <p:strVal val="#ppt_y+.1"/>
                                          </p:val>
                                        </p:tav>
                                        <p:tav tm="100000">
                                          <p:val>
                                            <p:strVal val="#ppt_y"/>
                                          </p:val>
                                        </p:tav>
                                      </p:tavLst>
                                    </p:anim>
                                  </p:childTnLst>
                                </p:cTn>
                              </p:par>
                              <p:par>
                                <p:cTn id="109" presetID="42" presetClass="entr" presetSubtype="0" fill="hold" grpId="0" nodeType="withEffect">
                                  <p:stCondLst>
                                    <p:cond delay="0"/>
                                  </p:stCondLst>
                                  <p:childTnLst>
                                    <p:set>
                                      <p:cBhvr>
                                        <p:cTn id="110" dur="1" fill="hold">
                                          <p:stCondLst>
                                            <p:cond delay="0"/>
                                          </p:stCondLst>
                                        </p:cTn>
                                        <p:tgtEl>
                                          <p:spTgt spid="17"/>
                                        </p:tgtEl>
                                        <p:attrNameLst>
                                          <p:attrName>style.visibility</p:attrName>
                                        </p:attrNameLst>
                                      </p:cBhvr>
                                      <p:to>
                                        <p:strVal val="visible"/>
                                      </p:to>
                                    </p:set>
                                    <p:animEffect transition="in" filter="fade">
                                      <p:cBhvr>
                                        <p:cTn id="111" dur="1000"/>
                                        <p:tgtEl>
                                          <p:spTgt spid="17"/>
                                        </p:tgtEl>
                                      </p:cBhvr>
                                    </p:animEffect>
                                    <p:anim calcmode="lin" valueType="num">
                                      <p:cBhvr>
                                        <p:cTn id="112" dur="1000" fill="hold"/>
                                        <p:tgtEl>
                                          <p:spTgt spid="17"/>
                                        </p:tgtEl>
                                        <p:attrNameLst>
                                          <p:attrName>ppt_x</p:attrName>
                                        </p:attrNameLst>
                                      </p:cBhvr>
                                      <p:tavLst>
                                        <p:tav tm="0">
                                          <p:val>
                                            <p:strVal val="#ppt_x"/>
                                          </p:val>
                                        </p:tav>
                                        <p:tav tm="100000">
                                          <p:val>
                                            <p:strVal val="#ppt_x"/>
                                          </p:val>
                                        </p:tav>
                                      </p:tavLst>
                                    </p:anim>
                                    <p:anim calcmode="lin" valueType="num">
                                      <p:cBhvr>
                                        <p:cTn id="113" dur="1000" fill="hold"/>
                                        <p:tgtEl>
                                          <p:spTgt spid="17"/>
                                        </p:tgtEl>
                                        <p:attrNameLst>
                                          <p:attrName>ppt_y</p:attrName>
                                        </p:attrNameLst>
                                      </p:cBhvr>
                                      <p:tavLst>
                                        <p:tav tm="0">
                                          <p:val>
                                            <p:strVal val="#ppt_y+.1"/>
                                          </p:val>
                                        </p:tav>
                                        <p:tav tm="100000">
                                          <p:val>
                                            <p:strVal val="#ppt_y"/>
                                          </p:val>
                                        </p:tav>
                                      </p:tavLst>
                                    </p:anim>
                                  </p:childTnLst>
                                </p:cTn>
                              </p:par>
                            </p:childTnLst>
                          </p:cTn>
                        </p:par>
                        <p:par>
                          <p:cTn id="114" fill="hold">
                            <p:stCondLst>
                              <p:cond delay="4500"/>
                            </p:stCondLst>
                            <p:childTnLst>
                              <p:par>
                                <p:cTn id="115" presetID="42" presetClass="entr" presetSubtype="0" fill="hold" grpId="0" nodeType="afterEffect">
                                  <p:stCondLst>
                                    <p:cond delay="0"/>
                                  </p:stCondLst>
                                  <p:childTnLst>
                                    <p:set>
                                      <p:cBhvr>
                                        <p:cTn id="116" dur="1" fill="hold">
                                          <p:stCondLst>
                                            <p:cond delay="0"/>
                                          </p:stCondLst>
                                        </p:cTn>
                                        <p:tgtEl>
                                          <p:spTgt spid="20"/>
                                        </p:tgtEl>
                                        <p:attrNameLst>
                                          <p:attrName>style.visibility</p:attrName>
                                        </p:attrNameLst>
                                      </p:cBhvr>
                                      <p:to>
                                        <p:strVal val="visible"/>
                                      </p:to>
                                    </p:set>
                                    <p:animEffect transition="in" filter="fade">
                                      <p:cBhvr>
                                        <p:cTn id="117" dur="1000"/>
                                        <p:tgtEl>
                                          <p:spTgt spid="20"/>
                                        </p:tgtEl>
                                      </p:cBhvr>
                                    </p:animEffect>
                                    <p:anim calcmode="lin" valueType="num">
                                      <p:cBhvr>
                                        <p:cTn id="118" dur="1000" fill="hold"/>
                                        <p:tgtEl>
                                          <p:spTgt spid="20"/>
                                        </p:tgtEl>
                                        <p:attrNameLst>
                                          <p:attrName>ppt_x</p:attrName>
                                        </p:attrNameLst>
                                      </p:cBhvr>
                                      <p:tavLst>
                                        <p:tav tm="0">
                                          <p:val>
                                            <p:strVal val="#ppt_x"/>
                                          </p:val>
                                        </p:tav>
                                        <p:tav tm="100000">
                                          <p:val>
                                            <p:strVal val="#ppt_x"/>
                                          </p:val>
                                        </p:tav>
                                      </p:tavLst>
                                    </p:anim>
                                    <p:anim calcmode="lin" valueType="num">
                                      <p:cBhvr>
                                        <p:cTn id="119" dur="1000" fill="hold"/>
                                        <p:tgtEl>
                                          <p:spTgt spid="20"/>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19"/>
                                        </p:tgtEl>
                                        <p:attrNameLst>
                                          <p:attrName>style.visibility</p:attrName>
                                        </p:attrNameLst>
                                      </p:cBhvr>
                                      <p:to>
                                        <p:strVal val="visible"/>
                                      </p:to>
                                    </p:set>
                                    <p:animEffect transition="in" filter="fade">
                                      <p:cBhvr>
                                        <p:cTn id="122" dur="1000"/>
                                        <p:tgtEl>
                                          <p:spTgt spid="19"/>
                                        </p:tgtEl>
                                      </p:cBhvr>
                                    </p:animEffect>
                                    <p:anim calcmode="lin" valueType="num">
                                      <p:cBhvr>
                                        <p:cTn id="123" dur="1000" fill="hold"/>
                                        <p:tgtEl>
                                          <p:spTgt spid="19"/>
                                        </p:tgtEl>
                                        <p:attrNameLst>
                                          <p:attrName>ppt_x</p:attrName>
                                        </p:attrNameLst>
                                      </p:cBhvr>
                                      <p:tavLst>
                                        <p:tav tm="0">
                                          <p:val>
                                            <p:strVal val="#ppt_x"/>
                                          </p:val>
                                        </p:tav>
                                        <p:tav tm="100000">
                                          <p:val>
                                            <p:strVal val="#ppt_x"/>
                                          </p:val>
                                        </p:tav>
                                      </p:tavLst>
                                    </p:anim>
                                    <p:anim calcmode="lin" valueType="num">
                                      <p:cBhvr>
                                        <p:cTn id="124" dur="1000" fill="hold"/>
                                        <p:tgtEl>
                                          <p:spTgt spid="19"/>
                                        </p:tgtEl>
                                        <p:attrNameLst>
                                          <p:attrName>ppt_y</p:attrName>
                                        </p:attrNameLst>
                                      </p:cBhvr>
                                      <p:tavLst>
                                        <p:tav tm="0">
                                          <p:val>
                                            <p:strVal val="#ppt_y+.1"/>
                                          </p:val>
                                        </p:tav>
                                        <p:tav tm="100000">
                                          <p:val>
                                            <p:strVal val="#ppt_y"/>
                                          </p:val>
                                        </p:tav>
                                      </p:tavLst>
                                    </p:anim>
                                  </p:childTnLst>
                                </p:cTn>
                              </p:par>
                            </p:childTnLst>
                          </p:cTn>
                        </p:par>
                        <p:par>
                          <p:cTn id="125" fill="hold">
                            <p:stCondLst>
                              <p:cond delay="5500"/>
                            </p:stCondLst>
                            <p:childTnLst>
                              <p:par>
                                <p:cTn id="126" presetID="42" presetClass="entr" presetSubtype="0" fill="hold" grpId="0" nodeType="afterEffect">
                                  <p:stCondLst>
                                    <p:cond delay="0"/>
                                  </p:stCondLst>
                                  <p:childTnLst>
                                    <p:set>
                                      <p:cBhvr>
                                        <p:cTn id="127" dur="1" fill="hold">
                                          <p:stCondLst>
                                            <p:cond delay="0"/>
                                          </p:stCondLst>
                                        </p:cTn>
                                        <p:tgtEl>
                                          <p:spTgt spid="22"/>
                                        </p:tgtEl>
                                        <p:attrNameLst>
                                          <p:attrName>style.visibility</p:attrName>
                                        </p:attrNameLst>
                                      </p:cBhvr>
                                      <p:to>
                                        <p:strVal val="visible"/>
                                      </p:to>
                                    </p:set>
                                    <p:animEffect transition="in" filter="fade">
                                      <p:cBhvr>
                                        <p:cTn id="128" dur="1000"/>
                                        <p:tgtEl>
                                          <p:spTgt spid="22"/>
                                        </p:tgtEl>
                                      </p:cBhvr>
                                    </p:animEffect>
                                    <p:anim calcmode="lin" valueType="num">
                                      <p:cBhvr>
                                        <p:cTn id="129" dur="1000" fill="hold"/>
                                        <p:tgtEl>
                                          <p:spTgt spid="22"/>
                                        </p:tgtEl>
                                        <p:attrNameLst>
                                          <p:attrName>ppt_x</p:attrName>
                                        </p:attrNameLst>
                                      </p:cBhvr>
                                      <p:tavLst>
                                        <p:tav tm="0">
                                          <p:val>
                                            <p:strVal val="#ppt_x"/>
                                          </p:val>
                                        </p:tav>
                                        <p:tav tm="100000">
                                          <p:val>
                                            <p:strVal val="#ppt_x"/>
                                          </p:val>
                                        </p:tav>
                                      </p:tavLst>
                                    </p:anim>
                                    <p:anim calcmode="lin" valueType="num">
                                      <p:cBhvr>
                                        <p:cTn id="130" dur="1000" fill="hold"/>
                                        <p:tgtEl>
                                          <p:spTgt spid="22"/>
                                        </p:tgtEl>
                                        <p:attrNameLst>
                                          <p:attrName>ppt_y</p:attrName>
                                        </p:attrNameLst>
                                      </p:cBhvr>
                                      <p:tavLst>
                                        <p:tav tm="0">
                                          <p:val>
                                            <p:strVal val="#ppt_y+.1"/>
                                          </p:val>
                                        </p:tav>
                                        <p:tav tm="100000">
                                          <p:val>
                                            <p:strVal val="#ppt_y"/>
                                          </p:val>
                                        </p:tav>
                                      </p:tavLst>
                                    </p:anim>
                                  </p:childTnLst>
                                </p:cTn>
                              </p:par>
                              <p:par>
                                <p:cTn id="131" presetID="42" presetClass="entr" presetSubtype="0" fill="hold" grpId="0" nodeType="withEffect">
                                  <p:stCondLst>
                                    <p:cond delay="0"/>
                                  </p:stCondLst>
                                  <p:childTnLst>
                                    <p:set>
                                      <p:cBhvr>
                                        <p:cTn id="132" dur="1" fill="hold">
                                          <p:stCondLst>
                                            <p:cond delay="0"/>
                                          </p:stCondLst>
                                        </p:cTn>
                                        <p:tgtEl>
                                          <p:spTgt spid="21"/>
                                        </p:tgtEl>
                                        <p:attrNameLst>
                                          <p:attrName>style.visibility</p:attrName>
                                        </p:attrNameLst>
                                      </p:cBhvr>
                                      <p:to>
                                        <p:strVal val="visible"/>
                                      </p:to>
                                    </p:set>
                                    <p:animEffect transition="in" filter="fade">
                                      <p:cBhvr>
                                        <p:cTn id="133" dur="1000"/>
                                        <p:tgtEl>
                                          <p:spTgt spid="21"/>
                                        </p:tgtEl>
                                      </p:cBhvr>
                                    </p:animEffect>
                                    <p:anim calcmode="lin" valueType="num">
                                      <p:cBhvr>
                                        <p:cTn id="134" dur="1000" fill="hold"/>
                                        <p:tgtEl>
                                          <p:spTgt spid="21"/>
                                        </p:tgtEl>
                                        <p:attrNameLst>
                                          <p:attrName>ppt_x</p:attrName>
                                        </p:attrNameLst>
                                      </p:cBhvr>
                                      <p:tavLst>
                                        <p:tav tm="0">
                                          <p:val>
                                            <p:strVal val="#ppt_x"/>
                                          </p:val>
                                        </p:tav>
                                        <p:tav tm="100000">
                                          <p:val>
                                            <p:strVal val="#ppt_x"/>
                                          </p:val>
                                        </p:tav>
                                      </p:tavLst>
                                    </p:anim>
                                    <p:anim calcmode="lin" valueType="num">
                                      <p:cBhvr>
                                        <p:cTn id="135"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p:bldP spid="18" grpId="0"/>
      <p:bldP spid="19" grpId="0"/>
      <p:bldP spid="20" grpId="0"/>
      <p:bldP spid="21" grpId="0"/>
      <p:bldP spid="22" grpId="0"/>
      <p:bldP spid="23" grpId="0"/>
      <p:bldP spid="24" grpId="0"/>
      <p:bldP spid="25" grpId="0"/>
      <p:bldP spid="26" grpId="0"/>
      <p:bldP spid="27" grpId="0"/>
      <p:bldP spid="2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H_Other_1"/>
          <p:cNvSpPr>
            <a:spLocks noChangeShapeType="1"/>
          </p:cNvSpPr>
          <p:nvPr>
            <p:custDataLst>
              <p:tags r:id="rId3"/>
            </p:custDataLst>
          </p:nvPr>
        </p:nvSpPr>
        <p:spPr bwMode="auto">
          <a:xfrm>
            <a:off x="6845300" y="3273425"/>
            <a:ext cx="0" cy="617539"/>
          </a:xfrm>
          <a:prstGeom prst="line">
            <a:avLst/>
          </a:prstGeom>
          <a:noFill/>
          <a:ln w="190500">
            <a:solidFill>
              <a:srgbClr val="F2F2F2"/>
            </a:solidFill>
            <a:rou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atinLnBrk="1">
              <a:defRPr/>
            </a:pPr>
            <a:endParaRPr lang="zh-CN" altLang="en-US" sz="1600" b="1">
              <a:solidFill>
                <a:srgbClr val="000000"/>
              </a:solidFill>
              <a:cs typeface="+mn-ea"/>
              <a:sym typeface="+mn-lt"/>
            </a:endParaRPr>
          </a:p>
        </p:txBody>
      </p:sp>
      <p:sp>
        <p:nvSpPr>
          <p:cNvPr id="6" name="MH_Other_2"/>
          <p:cNvSpPr>
            <a:spLocks noChangeShapeType="1"/>
          </p:cNvSpPr>
          <p:nvPr>
            <p:custDataLst>
              <p:tags r:id="rId4"/>
            </p:custDataLst>
          </p:nvPr>
        </p:nvSpPr>
        <p:spPr bwMode="auto">
          <a:xfrm>
            <a:off x="5480051" y="3273425"/>
            <a:ext cx="0" cy="617539"/>
          </a:xfrm>
          <a:prstGeom prst="line">
            <a:avLst/>
          </a:prstGeom>
          <a:noFill/>
          <a:ln w="190500">
            <a:solidFill>
              <a:srgbClr val="F2F2F2"/>
            </a:solidFill>
            <a:rou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atinLnBrk="1">
              <a:defRPr/>
            </a:pPr>
            <a:endParaRPr lang="zh-CN" altLang="en-US" sz="1600" b="1">
              <a:solidFill>
                <a:srgbClr val="000000"/>
              </a:solidFill>
              <a:cs typeface="+mn-ea"/>
              <a:sym typeface="+mn-lt"/>
            </a:endParaRPr>
          </a:p>
        </p:txBody>
      </p:sp>
      <p:sp>
        <p:nvSpPr>
          <p:cNvPr id="7" name="MH_Other_3"/>
          <p:cNvSpPr/>
          <p:nvPr>
            <p:custDataLst>
              <p:tags r:id="rId5"/>
            </p:custDataLst>
          </p:nvPr>
        </p:nvSpPr>
        <p:spPr bwMode="auto">
          <a:xfrm flipH="1">
            <a:off x="7161213" y="3273426"/>
            <a:ext cx="1016000" cy="1296988"/>
          </a:xfrm>
          <a:custGeom>
            <a:avLst/>
            <a:gdLst>
              <a:gd name="T0" fmla="*/ 0 w 635"/>
              <a:gd name="T1" fmla="*/ 0 h 953"/>
              <a:gd name="T2" fmla="*/ 0 w 635"/>
              <a:gd name="T3" fmla="*/ 1763712 h 953"/>
              <a:gd name="T4" fmla="*/ 935037 w 635"/>
              <a:gd name="T5" fmla="*/ 1763712 h 953"/>
              <a:gd name="T6" fmla="*/ 0 60000 65536"/>
              <a:gd name="T7" fmla="*/ 0 60000 65536"/>
              <a:gd name="T8" fmla="*/ 0 60000 65536"/>
            </a:gdLst>
            <a:ahLst/>
            <a:cxnLst>
              <a:cxn ang="T6">
                <a:pos x="T0" y="T1"/>
              </a:cxn>
              <a:cxn ang="T7">
                <a:pos x="T2" y="T3"/>
              </a:cxn>
              <a:cxn ang="T8">
                <a:pos x="T4" y="T5"/>
              </a:cxn>
            </a:cxnLst>
            <a:rect l="0" t="0" r="r" b="b"/>
            <a:pathLst>
              <a:path w="635" h="953">
                <a:moveTo>
                  <a:pt x="0" y="0"/>
                </a:moveTo>
                <a:lnTo>
                  <a:pt x="0" y="953"/>
                </a:lnTo>
                <a:lnTo>
                  <a:pt x="635" y="953"/>
                </a:lnTo>
              </a:path>
            </a:pathLst>
          </a:custGeom>
          <a:noFill/>
          <a:ln w="190500" cap="flat" cmpd="sng">
            <a:solidFill>
              <a:srgbClr val="F2F2F2"/>
            </a:solidFill>
            <a:round/>
            <a:tailEnd type="triangl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atinLnBrk="1">
              <a:defRPr/>
            </a:pPr>
            <a:endParaRPr lang="zh-CN" altLang="en-US" sz="1600" b="1">
              <a:solidFill>
                <a:srgbClr val="000000"/>
              </a:solidFill>
              <a:cs typeface="+mn-ea"/>
              <a:sym typeface="+mn-lt"/>
            </a:endParaRPr>
          </a:p>
        </p:txBody>
      </p:sp>
      <p:sp>
        <p:nvSpPr>
          <p:cNvPr id="8" name="MH_Other_4"/>
          <p:cNvSpPr/>
          <p:nvPr>
            <p:custDataLst>
              <p:tags r:id="rId6"/>
            </p:custDataLst>
          </p:nvPr>
        </p:nvSpPr>
        <p:spPr bwMode="auto">
          <a:xfrm>
            <a:off x="4098926" y="3273426"/>
            <a:ext cx="1017588" cy="1296988"/>
          </a:xfrm>
          <a:custGeom>
            <a:avLst/>
            <a:gdLst>
              <a:gd name="T0" fmla="*/ 0 w 635"/>
              <a:gd name="T1" fmla="*/ 0 h 953"/>
              <a:gd name="T2" fmla="*/ 0 w 635"/>
              <a:gd name="T3" fmla="*/ 1763712 h 953"/>
              <a:gd name="T4" fmla="*/ 900113 w 635"/>
              <a:gd name="T5" fmla="*/ 1763712 h 953"/>
              <a:gd name="T6" fmla="*/ 0 60000 65536"/>
              <a:gd name="T7" fmla="*/ 0 60000 65536"/>
              <a:gd name="T8" fmla="*/ 0 60000 65536"/>
            </a:gdLst>
            <a:ahLst/>
            <a:cxnLst>
              <a:cxn ang="T6">
                <a:pos x="T0" y="T1"/>
              </a:cxn>
              <a:cxn ang="T7">
                <a:pos x="T2" y="T3"/>
              </a:cxn>
              <a:cxn ang="T8">
                <a:pos x="T4" y="T5"/>
              </a:cxn>
            </a:cxnLst>
            <a:rect l="0" t="0" r="r" b="b"/>
            <a:pathLst>
              <a:path w="635" h="953">
                <a:moveTo>
                  <a:pt x="0" y="0"/>
                </a:moveTo>
                <a:lnTo>
                  <a:pt x="0" y="953"/>
                </a:lnTo>
                <a:lnTo>
                  <a:pt x="635" y="953"/>
                </a:lnTo>
              </a:path>
            </a:pathLst>
          </a:custGeom>
          <a:noFill/>
          <a:ln w="190500" cap="flat" cmpd="sng">
            <a:solidFill>
              <a:srgbClr val="F2F2F2"/>
            </a:solidFill>
            <a:round/>
            <a:tailEnd type="triangl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atinLnBrk="1">
              <a:defRPr/>
            </a:pPr>
            <a:endParaRPr lang="zh-CN" altLang="en-US" sz="1600" b="1">
              <a:solidFill>
                <a:srgbClr val="000000"/>
              </a:solidFill>
              <a:cs typeface="+mn-ea"/>
              <a:sym typeface="+mn-lt"/>
            </a:endParaRPr>
          </a:p>
        </p:txBody>
      </p:sp>
      <p:sp>
        <p:nvSpPr>
          <p:cNvPr id="10" name="MH_Other_5"/>
          <p:cNvSpPr>
            <a:spLocks noChangeArrowheads="1"/>
          </p:cNvSpPr>
          <p:nvPr>
            <p:custDataLst>
              <p:tags r:id="rId7"/>
            </p:custDataLst>
          </p:nvPr>
        </p:nvSpPr>
        <p:spPr bwMode="auto">
          <a:xfrm>
            <a:off x="3508375" y="2084388"/>
            <a:ext cx="1187451" cy="1187451"/>
          </a:xfrm>
          <a:prstGeom prst="roundRect">
            <a:avLst>
              <a:gd name="adj" fmla="val 11764"/>
            </a:avLst>
          </a:prstGeom>
          <a:solidFill>
            <a:schemeClr val="accent2">
              <a:lumMod val="20000"/>
              <a:lumOff val="80000"/>
            </a:schemeClr>
          </a:solidFill>
          <a:ln>
            <a:noFill/>
          </a:ln>
          <a:effectLst/>
        </p:spPr>
        <p:txBody>
          <a:bodyPr wrap="none" anchor="ctr"/>
          <a:lstStyle>
            <a:lvl1pPr eaLnBrk="0" hangingPunct="0">
              <a:spcBef>
                <a:spcPct val="20000"/>
              </a:spcBef>
              <a:buChar char="•"/>
              <a:defRPr sz="2800">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latinLnBrk="1" hangingPunct="1">
              <a:spcBef>
                <a:spcPct val="0"/>
              </a:spcBef>
              <a:buNone/>
              <a:defRPr/>
            </a:pPr>
            <a:endParaRPr lang="zh-CN" altLang="en-US" sz="1600" b="1">
              <a:solidFill>
                <a:srgbClr val="000000"/>
              </a:solidFill>
              <a:latin typeface="+mn-lt"/>
              <a:cs typeface="+mn-ea"/>
              <a:sym typeface="+mn-lt"/>
            </a:endParaRPr>
          </a:p>
        </p:txBody>
      </p:sp>
      <p:sp>
        <p:nvSpPr>
          <p:cNvPr id="13" name="MH_Other_6"/>
          <p:cNvSpPr>
            <a:spLocks noChangeArrowheads="1"/>
          </p:cNvSpPr>
          <p:nvPr>
            <p:custDataLst>
              <p:tags r:id="rId8"/>
            </p:custDataLst>
          </p:nvPr>
        </p:nvSpPr>
        <p:spPr bwMode="auto">
          <a:xfrm>
            <a:off x="4872037" y="2084388"/>
            <a:ext cx="1187451" cy="1187451"/>
          </a:xfrm>
          <a:prstGeom prst="roundRect">
            <a:avLst>
              <a:gd name="adj" fmla="val 11764"/>
            </a:avLst>
          </a:prstGeom>
          <a:solidFill>
            <a:schemeClr val="accent3">
              <a:lumMod val="20000"/>
              <a:lumOff val="80000"/>
            </a:schemeClr>
          </a:solidFill>
          <a:ln>
            <a:noFill/>
          </a:ln>
          <a:effectLst/>
        </p:spPr>
        <p:txBody>
          <a:bodyPr wrap="none" anchor="ctr"/>
          <a:lstStyle>
            <a:lvl1pPr eaLnBrk="0" hangingPunct="0">
              <a:spcBef>
                <a:spcPct val="20000"/>
              </a:spcBef>
              <a:buChar char="•"/>
              <a:defRPr sz="2800">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latinLnBrk="1" hangingPunct="1">
              <a:spcBef>
                <a:spcPct val="0"/>
              </a:spcBef>
              <a:buNone/>
              <a:defRPr/>
            </a:pPr>
            <a:endParaRPr lang="zh-CN" altLang="en-US" sz="1600" b="1">
              <a:solidFill>
                <a:srgbClr val="000000"/>
              </a:solidFill>
              <a:latin typeface="+mn-lt"/>
              <a:cs typeface="+mn-ea"/>
              <a:sym typeface="+mn-lt"/>
            </a:endParaRPr>
          </a:p>
        </p:txBody>
      </p:sp>
      <p:sp>
        <p:nvSpPr>
          <p:cNvPr id="16" name="MH_Other_7"/>
          <p:cNvSpPr>
            <a:spLocks noChangeArrowheads="1"/>
          </p:cNvSpPr>
          <p:nvPr>
            <p:custDataLst>
              <p:tags r:id="rId9"/>
            </p:custDataLst>
          </p:nvPr>
        </p:nvSpPr>
        <p:spPr bwMode="auto">
          <a:xfrm>
            <a:off x="6235700" y="2084388"/>
            <a:ext cx="1187451" cy="1187451"/>
          </a:xfrm>
          <a:prstGeom prst="roundRect">
            <a:avLst>
              <a:gd name="adj" fmla="val 11764"/>
            </a:avLst>
          </a:prstGeom>
          <a:solidFill>
            <a:schemeClr val="accent2">
              <a:lumMod val="20000"/>
              <a:lumOff val="80000"/>
            </a:schemeClr>
          </a:solidFill>
          <a:ln>
            <a:noFill/>
          </a:ln>
          <a:effectLst/>
        </p:spPr>
        <p:txBody>
          <a:bodyPr wrap="none" anchor="ctr"/>
          <a:lstStyle>
            <a:lvl1pPr eaLnBrk="0" hangingPunct="0">
              <a:spcBef>
                <a:spcPct val="20000"/>
              </a:spcBef>
              <a:buChar char="•"/>
              <a:defRPr sz="2800">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latinLnBrk="1" hangingPunct="1">
              <a:spcBef>
                <a:spcPct val="0"/>
              </a:spcBef>
              <a:buNone/>
              <a:defRPr/>
            </a:pPr>
            <a:endParaRPr lang="zh-CN" altLang="en-US" sz="1600" b="1">
              <a:solidFill>
                <a:srgbClr val="000000"/>
              </a:solidFill>
              <a:latin typeface="+mn-lt"/>
              <a:cs typeface="+mn-ea"/>
              <a:sym typeface="+mn-lt"/>
            </a:endParaRPr>
          </a:p>
        </p:txBody>
      </p:sp>
      <p:sp>
        <p:nvSpPr>
          <p:cNvPr id="19" name="MH_Other_8"/>
          <p:cNvSpPr>
            <a:spLocks noChangeArrowheads="1"/>
          </p:cNvSpPr>
          <p:nvPr>
            <p:custDataLst>
              <p:tags r:id="rId10"/>
            </p:custDataLst>
          </p:nvPr>
        </p:nvSpPr>
        <p:spPr bwMode="auto">
          <a:xfrm>
            <a:off x="7581900" y="2084388"/>
            <a:ext cx="1187451" cy="1187451"/>
          </a:xfrm>
          <a:prstGeom prst="roundRect">
            <a:avLst>
              <a:gd name="adj" fmla="val 11764"/>
            </a:avLst>
          </a:prstGeom>
          <a:solidFill>
            <a:schemeClr val="accent3">
              <a:lumMod val="20000"/>
              <a:lumOff val="80000"/>
            </a:schemeClr>
          </a:solidFill>
          <a:ln>
            <a:noFill/>
          </a:ln>
          <a:effectLst/>
        </p:spPr>
        <p:txBody>
          <a:bodyPr wrap="none" anchor="ctr"/>
          <a:lstStyle>
            <a:lvl1pPr eaLnBrk="0" hangingPunct="0">
              <a:spcBef>
                <a:spcPct val="20000"/>
              </a:spcBef>
              <a:buChar char="•"/>
              <a:defRPr sz="2800">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latinLnBrk="1" hangingPunct="1">
              <a:spcBef>
                <a:spcPct val="0"/>
              </a:spcBef>
              <a:buNone/>
              <a:defRPr/>
            </a:pPr>
            <a:endParaRPr lang="zh-CN" altLang="en-US" sz="1600" b="1">
              <a:solidFill>
                <a:srgbClr val="000000"/>
              </a:solidFill>
              <a:latin typeface="+mn-lt"/>
              <a:cs typeface="+mn-ea"/>
              <a:sym typeface="+mn-lt"/>
            </a:endParaRPr>
          </a:p>
        </p:txBody>
      </p:sp>
      <p:sp>
        <p:nvSpPr>
          <p:cNvPr id="3082" name="MH_SubTitle_1"/>
          <p:cNvSpPr>
            <a:spLocks noChangeArrowheads="1"/>
          </p:cNvSpPr>
          <p:nvPr>
            <p:custDataLst>
              <p:tags r:id="rId11"/>
            </p:custDataLst>
          </p:nvPr>
        </p:nvSpPr>
        <p:spPr bwMode="auto">
          <a:xfrm>
            <a:off x="3549652" y="2112964"/>
            <a:ext cx="1103313" cy="695325"/>
          </a:xfrm>
          <a:prstGeom prst="roundRect">
            <a:avLst>
              <a:gd name="adj" fmla="val 15806"/>
            </a:avLst>
          </a:prstGeom>
          <a:solidFill>
            <a:schemeClr val="accent2"/>
          </a:solidFill>
          <a:ln>
            <a:noFill/>
          </a:ln>
        </p:spPr>
        <p:txBody>
          <a:bodyPr anchor="ctr">
            <a:normAutofit fontScale="85000" lnSpcReduction="10000"/>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9pPr>
          </a:lstStyle>
          <a:p>
            <a:pPr algn="ctr" eaLnBrk="1" latinLnBrk="1" hangingPunct="1">
              <a:spcBef>
                <a:spcPct val="0"/>
              </a:spcBef>
              <a:buFontTx/>
              <a:buNone/>
              <a:defRPr/>
            </a:pPr>
            <a:r>
              <a:rPr lang="zh-CN" altLang="en-US" sz="1800" b="1" dirty="0">
                <a:solidFill>
                  <a:srgbClr val="FFFFFF"/>
                </a:solidFill>
                <a:latin typeface="+mn-lt"/>
                <a:ea typeface="+mn-ea"/>
                <a:cs typeface="+mn-ea"/>
                <a:sym typeface="+mn-lt"/>
              </a:rPr>
              <a:t>请输入标题内容</a:t>
            </a:r>
          </a:p>
        </p:txBody>
      </p:sp>
      <p:sp>
        <p:nvSpPr>
          <p:cNvPr id="3083" name="MH_SubTitle_2"/>
          <p:cNvSpPr>
            <a:spLocks noChangeArrowheads="1"/>
          </p:cNvSpPr>
          <p:nvPr>
            <p:custDataLst>
              <p:tags r:id="rId12"/>
            </p:custDataLst>
          </p:nvPr>
        </p:nvSpPr>
        <p:spPr bwMode="auto">
          <a:xfrm>
            <a:off x="4914900" y="2141539"/>
            <a:ext cx="1101725" cy="695325"/>
          </a:xfrm>
          <a:prstGeom prst="roundRect">
            <a:avLst>
              <a:gd name="adj" fmla="val 15806"/>
            </a:avLst>
          </a:prstGeom>
          <a:solidFill>
            <a:schemeClr val="accent3"/>
          </a:solidFill>
          <a:ln>
            <a:noFill/>
          </a:ln>
        </p:spPr>
        <p:txBody>
          <a:bodyPr anchor="ctr">
            <a:normAutofit fontScale="85000" lnSpcReduction="10000"/>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9pPr>
          </a:lstStyle>
          <a:p>
            <a:pPr algn="ctr" eaLnBrk="1" latinLnBrk="1" hangingPunct="1">
              <a:spcBef>
                <a:spcPct val="0"/>
              </a:spcBef>
              <a:buFontTx/>
              <a:buNone/>
              <a:defRPr/>
            </a:pPr>
            <a:r>
              <a:rPr lang="zh-CN" altLang="en-US" sz="1800" b="1" dirty="0">
                <a:solidFill>
                  <a:srgbClr val="FFFFFF"/>
                </a:solidFill>
                <a:latin typeface="+mn-lt"/>
                <a:ea typeface="+mn-ea"/>
                <a:cs typeface="+mn-ea"/>
                <a:sym typeface="+mn-lt"/>
              </a:rPr>
              <a:t>请输入标题内容</a:t>
            </a:r>
          </a:p>
        </p:txBody>
      </p:sp>
      <p:sp>
        <p:nvSpPr>
          <p:cNvPr id="3084" name="MH_SubTitle_3"/>
          <p:cNvSpPr>
            <a:spLocks noChangeArrowheads="1"/>
          </p:cNvSpPr>
          <p:nvPr>
            <p:custDataLst>
              <p:tags r:id="rId13"/>
            </p:custDataLst>
          </p:nvPr>
        </p:nvSpPr>
        <p:spPr bwMode="auto">
          <a:xfrm>
            <a:off x="6278564" y="2141539"/>
            <a:ext cx="1101725" cy="695325"/>
          </a:xfrm>
          <a:prstGeom prst="roundRect">
            <a:avLst>
              <a:gd name="adj" fmla="val 15806"/>
            </a:avLst>
          </a:prstGeom>
          <a:solidFill>
            <a:schemeClr val="accent2"/>
          </a:solidFill>
          <a:ln>
            <a:noFill/>
          </a:ln>
        </p:spPr>
        <p:txBody>
          <a:bodyPr anchor="ctr">
            <a:normAutofit fontScale="85000" lnSpcReduction="10000"/>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9pPr>
          </a:lstStyle>
          <a:p>
            <a:pPr algn="ctr" eaLnBrk="1" latinLnBrk="1" hangingPunct="1">
              <a:spcBef>
                <a:spcPct val="0"/>
              </a:spcBef>
              <a:buFontTx/>
              <a:buNone/>
              <a:defRPr/>
            </a:pPr>
            <a:r>
              <a:rPr lang="zh-CN" altLang="en-US" sz="1800" b="1" dirty="0">
                <a:solidFill>
                  <a:srgbClr val="FFFFFF"/>
                </a:solidFill>
                <a:latin typeface="+mn-lt"/>
                <a:ea typeface="+mn-ea"/>
                <a:cs typeface="+mn-ea"/>
                <a:sym typeface="+mn-lt"/>
              </a:rPr>
              <a:t>请输入标题内容</a:t>
            </a:r>
          </a:p>
        </p:txBody>
      </p:sp>
      <p:sp>
        <p:nvSpPr>
          <p:cNvPr id="3085" name="MH_SubTitle_4"/>
          <p:cNvSpPr>
            <a:spLocks noChangeArrowheads="1"/>
          </p:cNvSpPr>
          <p:nvPr>
            <p:custDataLst>
              <p:tags r:id="rId14"/>
            </p:custDataLst>
          </p:nvPr>
        </p:nvSpPr>
        <p:spPr bwMode="auto">
          <a:xfrm>
            <a:off x="7642226" y="2141539"/>
            <a:ext cx="1103313" cy="695325"/>
          </a:xfrm>
          <a:prstGeom prst="roundRect">
            <a:avLst>
              <a:gd name="adj" fmla="val 15806"/>
            </a:avLst>
          </a:prstGeom>
          <a:solidFill>
            <a:schemeClr val="accent3"/>
          </a:solidFill>
          <a:ln>
            <a:noFill/>
          </a:ln>
        </p:spPr>
        <p:txBody>
          <a:bodyPr anchor="ctr">
            <a:normAutofit fontScale="85000" lnSpcReduction="10000"/>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9pPr>
          </a:lstStyle>
          <a:p>
            <a:pPr algn="ctr" eaLnBrk="1" latinLnBrk="1" hangingPunct="1">
              <a:spcBef>
                <a:spcPct val="0"/>
              </a:spcBef>
              <a:buFontTx/>
              <a:buNone/>
              <a:defRPr/>
            </a:pPr>
            <a:r>
              <a:rPr lang="zh-CN" altLang="en-US" sz="1800" b="1" dirty="0">
                <a:solidFill>
                  <a:srgbClr val="FFFFFF"/>
                </a:solidFill>
                <a:latin typeface="+mn-lt"/>
                <a:ea typeface="+mn-ea"/>
                <a:cs typeface="+mn-ea"/>
                <a:sym typeface="+mn-lt"/>
              </a:rPr>
              <a:t>请输入标题内容</a:t>
            </a:r>
          </a:p>
        </p:txBody>
      </p:sp>
      <p:sp>
        <p:nvSpPr>
          <p:cNvPr id="18" name="MH_Other_9"/>
          <p:cNvSpPr>
            <a:spLocks noChangeArrowheads="1"/>
          </p:cNvSpPr>
          <p:nvPr>
            <p:custDataLst>
              <p:tags r:id="rId15"/>
            </p:custDataLst>
          </p:nvPr>
        </p:nvSpPr>
        <p:spPr bwMode="auto">
          <a:xfrm>
            <a:off x="5094288" y="5208589"/>
            <a:ext cx="2159000" cy="576263"/>
          </a:xfrm>
          <a:prstGeom prst="ellipse">
            <a:avLst/>
          </a:prstGeom>
          <a:gradFill rotWithShape="1">
            <a:gsLst>
              <a:gs pos="0">
                <a:sysClr val="window" lastClr="FFFFFF">
                  <a:lumMod val="50000"/>
                </a:sysClr>
              </a:gs>
              <a:gs pos="100000">
                <a:sysClr val="window" lastClr="FFFFFF">
                  <a:alpha val="0"/>
                </a:sysClr>
              </a:gs>
            </a:gsLst>
            <a:path path="shape">
              <a:fillToRect l="50000" t="50000" r="50000" b="50000"/>
            </a:path>
          </a:gradFill>
          <a:ln>
            <a:noFill/>
          </a:ln>
          <a:effectLst/>
        </p:spPr>
        <p:txBody>
          <a:bodyPr wrap="none" anchor="ctr"/>
          <a:lstStyle>
            <a:lvl1pPr eaLnBrk="0" hangingPunct="0">
              <a:spcBef>
                <a:spcPct val="20000"/>
              </a:spcBef>
              <a:buChar char="•"/>
              <a:defRPr kumimoji="1" sz="3200">
                <a:solidFill>
                  <a:schemeClr val="bg1"/>
                </a:solidFill>
                <a:latin typeface="굴림" charset="-127"/>
                <a:ea typeface="굴림" charset="-127"/>
              </a:defRPr>
            </a:lvl1pPr>
            <a:lvl2pPr marL="742950" indent="-285750" eaLnBrk="0" hangingPunct="0">
              <a:spcBef>
                <a:spcPct val="20000"/>
              </a:spcBef>
              <a:buChar char="–"/>
              <a:defRPr kumimoji="1" sz="2800">
                <a:solidFill>
                  <a:schemeClr val="bg1"/>
                </a:solidFill>
                <a:latin typeface="굴림" charset="-127"/>
                <a:ea typeface="굴림" charset="-127"/>
              </a:defRPr>
            </a:lvl2pPr>
            <a:lvl3pPr marL="1143000" indent="-228600" eaLnBrk="0" hangingPunct="0">
              <a:spcBef>
                <a:spcPct val="20000"/>
              </a:spcBef>
              <a:buChar char="•"/>
              <a:defRPr kumimoji="1" sz="2400">
                <a:solidFill>
                  <a:schemeClr val="bg1"/>
                </a:solidFill>
                <a:latin typeface="굴림" charset="-127"/>
                <a:ea typeface="굴림" charset="-127"/>
              </a:defRPr>
            </a:lvl3pPr>
            <a:lvl4pPr marL="1600200" indent="-228600" eaLnBrk="0" hangingPunct="0">
              <a:spcBef>
                <a:spcPct val="20000"/>
              </a:spcBef>
              <a:buChar char="–"/>
              <a:defRPr kumimoji="1" sz="2000">
                <a:solidFill>
                  <a:schemeClr val="bg1"/>
                </a:solidFill>
                <a:latin typeface="굴림" charset="-127"/>
                <a:ea typeface="굴림" charset="-127"/>
              </a:defRPr>
            </a:lvl4pPr>
            <a:lvl5pPr marL="2057400" indent="-228600" eaLnBrk="0" hangingPunct="0">
              <a:spcBef>
                <a:spcPct val="20000"/>
              </a:spcBef>
              <a:buChar char="»"/>
              <a:defRPr kumimoji="1" sz="2000">
                <a:solidFill>
                  <a:schemeClr val="bg1"/>
                </a:solidFill>
                <a:latin typeface="굴림" charset="-127"/>
                <a:ea typeface="굴림" charset="-127"/>
              </a:defRPr>
            </a:lvl5pPr>
            <a:lvl6pPr marL="2514600" indent="-228600" eaLnBrk="0" fontAlgn="base" latinLnBrk="1" hangingPunct="0">
              <a:spcBef>
                <a:spcPct val="20000"/>
              </a:spcBef>
              <a:spcAft>
                <a:spcPct val="0"/>
              </a:spcAft>
              <a:buChar char="»"/>
              <a:defRPr kumimoji="1" sz="2000">
                <a:solidFill>
                  <a:schemeClr val="bg1"/>
                </a:solidFill>
                <a:latin typeface="굴림" charset="-127"/>
                <a:ea typeface="굴림" charset="-127"/>
              </a:defRPr>
            </a:lvl6pPr>
            <a:lvl7pPr marL="2971800" indent="-228600" eaLnBrk="0" fontAlgn="base" latinLnBrk="1" hangingPunct="0">
              <a:spcBef>
                <a:spcPct val="20000"/>
              </a:spcBef>
              <a:spcAft>
                <a:spcPct val="0"/>
              </a:spcAft>
              <a:buChar char="»"/>
              <a:defRPr kumimoji="1" sz="2000">
                <a:solidFill>
                  <a:schemeClr val="bg1"/>
                </a:solidFill>
                <a:latin typeface="굴림" charset="-127"/>
                <a:ea typeface="굴림" charset="-127"/>
              </a:defRPr>
            </a:lvl7pPr>
            <a:lvl8pPr marL="3429000" indent="-228600" eaLnBrk="0" fontAlgn="base" latinLnBrk="1" hangingPunct="0">
              <a:spcBef>
                <a:spcPct val="20000"/>
              </a:spcBef>
              <a:spcAft>
                <a:spcPct val="0"/>
              </a:spcAft>
              <a:buChar char="»"/>
              <a:defRPr kumimoji="1" sz="2000">
                <a:solidFill>
                  <a:schemeClr val="bg1"/>
                </a:solidFill>
                <a:latin typeface="굴림" charset="-127"/>
                <a:ea typeface="굴림" charset="-127"/>
              </a:defRPr>
            </a:lvl8pPr>
            <a:lvl9pPr marL="3886200" indent="-228600" eaLnBrk="0" fontAlgn="base" latinLnBrk="1" hangingPunct="0">
              <a:spcBef>
                <a:spcPct val="20000"/>
              </a:spcBef>
              <a:spcAft>
                <a:spcPct val="0"/>
              </a:spcAft>
              <a:buChar char="»"/>
              <a:defRPr kumimoji="1" sz="2000">
                <a:solidFill>
                  <a:schemeClr val="bg1"/>
                </a:solidFill>
                <a:latin typeface="굴림" charset="-127"/>
                <a:ea typeface="굴림" charset="-127"/>
              </a:defRPr>
            </a:lvl9pPr>
          </a:lstStyle>
          <a:p>
            <a:pPr eaLnBrk="1" latinLnBrk="1" hangingPunct="1">
              <a:spcBef>
                <a:spcPct val="0"/>
              </a:spcBef>
              <a:buNone/>
              <a:defRPr/>
            </a:pPr>
            <a:endParaRPr lang="ko-KR" altLang="ko-KR" sz="1800" kern="0">
              <a:solidFill>
                <a:prstClr val="black"/>
              </a:solidFill>
              <a:latin typeface="+mn-lt"/>
              <a:ea typeface="+mn-ea"/>
              <a:cs typeface="+mn-ea"/>
              <a:sym typeface="+mn-lt"/>
            </a:endParaRPr>
          </a:p>
        </p:txBody>
      </p:sp>
      <p:sp>
        <p:nvSpPr>
          <p:cNvPr id="23" name="MH_Title_1"/>
          <p:cNvSpPr>
            <a:spLocks noChangeArrowheads="1"/>
          </p:cNvSpPr>
          <p:nvPr>
            <p:custDataLst>
              <p:tags r:id="rId16"/>
            </p:custDataLst>
          </p:nvPr>
        </p:nvSpPr>
        <p:spPr bwMode="auto">
          <a:xfrm>
            <a:off x="5410202" y="3986213"/>
            <a:ext cx="1527175" cy="1525587"/>
          </a:xfrm>
          <a:prstGeom prst="ellipse">
            <a:avLst/>
          </a:prstGeom>
          <a:solidFill>
            <a:schemeClr val="accent1">
              <a:alpha val="97000"/>
            </a:schemeClr>
          </a:solidFill>
          <a:ln w="38100">
            <a:noFill/>
          </a:ln>
          <a:effectLst/>
        </p:spPr>
        <p:txBody>
          <a:bodyPr lIns="0" tIns="0" rIns="0" bIns="0" anchor="ctr">
            <a:normAutofit fontScale="70000" lnSpcReduction="20000"/>
          </a:bodyPr>
          <a:lstStyle>
            <a:lvl1pPr eaLnBrk="0" hangingPunct="0">
              <a:spcBef>
                <a:spcPct val="20000"/>
              </a:spcBef>
              <a:buChar char="•"/>
              <a:defRPr sz="2800">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latinLnBrk="1" hangingPunct="1">
              <a:lnSpc>
                <a:spcPct val="130000"/>
              </a:lnSpc>
              <a:spcBef>
                <a:spcPct val="0"/>
              </a:spcBef>
              <a:buNone/>
              <a:defRPr/>
            </a:pPr>
            <a:r>
              <a:rPr lang="zh-CN" altLang="en-US" dirty="0">
                <a:solidFill>
                  <a:srgbClr val="FFFFFF"/>
                </a:solidFill>
                <a:latin typeface="+mn-lt"/>
                <a:cs typeface="+mn-ea"/>
                <a:sym typeface="+mn-lt"/>
              </a:rPr>
              <a:t>请输入标题内容</a:t>
            </a:r>
          </a:p>
        </p:txBody>
      </p:sp>
      <p:sp>
        <p:nvSpPr>
          <p:cNvPr id="17" name="Subtitle 2"/>
          <p:cNvSpPr txBox="1"/>
          <p:nvPr/>
        </p:nvSpPr>
        <p:spPr bwMode="auto">
          <a:xfrm>
            <a:off x="1568451" y="1223447"/>
            <a:ext cx="3127375" cy="502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2" rIns="91425" bIns="45712">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defTabSz="1216660">
              <a:spcBef>
                <a:spcPct val="20000"/>
              </a:spcBef>
              <a:defRPr/>
            </a:pPr>
            <a:r>
              <a:rPr lang="zh-CN" altLang="en-US" sz="1335" dirty="0">
                <a:solidFill>
                  <a:schemeClr val="tx1">
                    <a:lumMod val="65000"/>
                    <a:lumOff val="35000"/>
                  </a:schemeClr>
                </a:solidFill>
                <a:latin typeface="+mn-lt"/>
                <a:ea typeface="+mn-ea"/>
                <a:cs typeface="+mn-ea"/>
                <a:sym typeface="+mn-lt"/>
              </a:rPr>
              <a:t>单击此处可编辑内容，根据您的需要自由拉伸文本框大小</a:t>
            </a:r>
            <a:endParaRPr lang="en-US" altLang="zh-CN" sz="1335" dirty="0">
              <a:solidFill>
                <a:schemeClr val="tx1">
                  <a:lumMod val="65000"/>
                  <a:lumOff val="35000"/>
                </a:schemeClr>
              </a:solidFill>
              <a:latin typeface="+mn-lt"/>
              <a:ea typeface="+mn-ea"/>
              <a:cs typeface="+mn-ea"/>
              <a:sym typeface="+mn-lt"/>
            </a:endParaRPr>
          </a:p>
        </p:txBody>
      </p:sp>
      <p:sp>
        <p:nvSpPr>
          <p:cNvPr id="20" name="Subtitle 2"/>
          <p:cNvSpPr txBox="1"/>
          <p:nvPr/>
        </p:nvSpPr>
        <p:spPr bwMode="auto">
          <a:xfrm>
            <a:off x="6480043" y="1301785"/>
            <a:ext cx="3127375" cy="502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2" rIns="91425" bIns="45712">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defTabSz="1216660">
              <a:spcBef>
                <a:spcPct val="20000"/>
              </a:spcBef>
              <a:defRPr/>
            </a:pPr>
            <a:r>
              <a:rPr lang="zh-CN" altLang="en-US" sz="1335" dirty="0">
                <a:solidFill>
                  <a:schemeClr val="tx1">
                    <a:lumMod val="65000"/>
                    <a:lumOff val="35000"/>
                  </a:schemeClr>
                </a:solidFill>
                <a:latin typeface="+mn-lt"/>
                <a:ea typeface="+mn-ea"/>
                <a:cs typeface="+mn-ea"/>
                <a:sym typeface="+mn-lt"/>
              </a:rPr>
              <a:t>单击此处可编辑内容，根据您的需要自由拉伸文本框大小</a:t>
            </a:r>
            <a:endParaRPr lang="en-US" altLang="zh-CN" sz="1335" dirty="0">
              <a:solidFill>
                <a:schemeClr val="tx1">
                  <a:lumMod val="65000"/>
                  <a:lumOff val="35000"/>
                </a:schemeClr>
              </a:solidFill>
              <a:latin typeface="+mn-lt"/>
              <a:ea typeface="+mn-ea"/>
              <a:cs typeface="+mn-ea"/>
              <a:sym typeface="+mn-lt"/>
            </a:endParaRPr>
          </a:p>
        </p:txBody>
      </p:sp>
    </p:spTree>
    <p:custDataLst>
      <p:tags r:id="rId2"/>
    </p:custData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anim calcmode="lin" valueType="num">
                                      <p:cBhvr>
                                        <p:cTn id="8" dur="1000" fill="hold"/>
                                        <p:tgtEl>
                                          <p:spTgt spid="23"/>
                                        </p:tgtEl>
                                        <p:attrNameLst>
                                          <p:attrName>ppt_x</p:attrName>
                                        </p:attrNameLst>
                                      </p:cBhvr>
                                      <p:tavLst>
                                        <p:tav tm="0">
                                          <p:val>
                                            <p:strVal val="#ppt_x"/>
                                          </p:val>
                                        </p:tav>
                                        <p:tav tm="100000">
                                          <p:val>
                                            <p:strVal val="#ppt_x"/>
                                          </p:val>
                                        </p:tav>
                                      </p:tavLst>
                                    </p:anim>
                                    <p:anim calcmode="lin" valueType="num">
                                      <p:cBhvr>
                                        <p:cTn id="9"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down)">
                                      <p:cBhvr>
                                        <p:cTn id="14" dur="500"/>
                                        <p:tgtEl>
                                          <p:spTgt spid="8"/>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500"/>
                                        <p:tgtEl>
                                          <p:spTgt spid="16"/>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fade">
                                      <p:cBhvr>
                                        <p:cTn id="31" dur="500"/>
                                        <p:tgtEl>
                                          <p:spTgt spid="1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082"/>
                                        </p:tgtEl>
                                        <p:attrNameLst>
                                          <p:attrName>style.visibility</p:attrName>
                                        </p:attrNameLst>
                                      </p:cBhvr>
                                      <p:to>
                                        <p:strVal val="visible"/>
                                      </p:to>
                                    </p:set>
                                    <p:animEffect transition="in" filter="fade">
                                      <p:cBhvr>
                                        <p:cTn id="34" dur="500"/>
                                        <p:tgtEl>
                                          <p:spTgt spid="3082"/>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083"/>
                                        </p:tgtEl>
                                        <p:attrNameLst>
                                          <p:attrName>style.visibility</p:attrName>
                                        </p:attrNameLst>
                                      </p:cBhvr>
                                      <p:to>
                                        <p:strVal val="visible"/>
                                      </p:to>
                                    </p:set>
                                    <p:animEffect transition="in" filter="fade">
                                      <p:cBhvr>
                                        <p:cTn id="37" dur="500"/>
                                        <p:tgtEl>
                                          <p:spTgt spid="3083"/>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084"/>
                                        </p:tgtEl>
                                        <p:attrNameLst>
                                          <p:attrName>style.visibility</p:attrName>
                                        </p:attrNameLst>
                                      </p:cBhvr>
                                      <p:to>
                                        <p:strVal val="visible"/>
                                      </p:to>
                                    </p:set>
                                    <p:animEffect transition="in" filter="fade">
                                      <p:cBhvr>
                                        <p:cTn id="40" dur="500"/>
                                        <p:tgtEl>
                                          <p:spTgt spid="3084"/>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085"/>
                                        </p:tgtEl>
                                        <p:attrNameLst>
                                          <p:attrName>style.visibility</p:attrName>
                                        </p:attrNameLst>
                                      </p:cBhvr>
                                      <p:to>
                                        <p:strVal val="visible"/>
                                      </p:to>
                                    </p:set>
                                    <p:animEffect transition="in" filter="fade">
                                      <p:cBhvr>
                                        <p:cTn id="43" dur="500"/>
                                        <p:tgtEl>
                                          <p:spTgt spid="3085"/>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1000"/>
                                        <p:tgtEl>
                                          <p:spTgt spid="17"/>
                                        </p:tgtEl>
                                      </p:cBhvr>
                                    </p:animEffect>
                                    <p:anim calcmode="lin" valueType="num">
                                      <p:cBhvr>
                                        <p:cTn id="49" dur="1000" fill="hold"/>
                                        <p:tgtEl>
                                          <p:spTgt spid="17"/>
                                        </p:tgtEl>
                                        <p:attrNameLst>
                                          <p:attrName>ppt_x</p:attrName>
                                        </p:attrNameLst>
                                      </p:cBhvr>
                                      <p:tavLst>
                                        <p:tav tm="0">
                                          <p:val>
                                            <p:strVal val="#ppt_x"/>
                                          </p:val>
                                        </p:tav>
                                        <p:tav tm="100000">
                                          <p:val>
                                            <p:strVal val="#ppt_x"/>
                                          </p:val>
                                        </p:tav>
                                      </p:tavLst>
                                    </p:anim>
                                    <p:anim calcmode="lin" valueType="num">
                                      <p:cBhvr>
                                        <p:cTn id="50" dur="1000" fill="hold"/>
                                        <p:tgtEl>
                                          <p:spTgt spid="17"/>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fade">
                                      <p:cBhvr>
                                        <p:cTn id="53" dur="1000"/>
                                        <p:tgtEl>
                                          <p:spTgt spid="20"/>
                                        </p:tgtEl>
                                      </p:cBhvr>
                                    </p:animEffect>
                                    <p:anim calcmode="lin" valueType="num">
                                      <p:cBhvr>
                                        <p:cTn id="54" dur="1000" fill="hold"/>
                                        <p:tgtEl>
                                          <p:spTgt spid="20"/>
                                        </p:tgtEl>
                                        <p:attrNameLst>
                                          <p:attrName>ppt_x</p:attrName>
                                        </p:attrNameLst>
                                      </p:cBhvr>
                                      <p:tavLst>
                                        <p:tav tm="0">
                                          <p:val>
                                            <p:strVal val="#ppt_x"/>
                                          </p:val>
                                        </p:tav>
                                        <p:tav tm="100000">
                                          <p:val>
                                            <p:strVal val="#ppt_x"/>
                                          </p:val>
                                        </p:tav>
                                      </p:tavLst>
                                    </p:anim>
                                    <p:anim calcmode="lin" valueType="num">
                                      <p:cBhvr>
                                        <p:cTn id="55"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13" grpId="0" animBg="1"/>
      <p:bldP spid="16" grpId="0" animBg="1"/>
      <p:bldP spid="19" grpId="0" animBg="1"/>
      <p:bldP spid="3082" grpId="0" animBg="1"/>
      <p:bldP spid="3083" grpId="0" animBg="1"/>
      <p:bldP spid="3084" grpId="0" animBg="1"/>
      <p:bldP spid="3085" grpId="0" animBg="1"/>
      <p:bldP spid="23" grpId="0" animBg="1"/>
      <p:bldP spid="17" grpId="0"/>
      <p:bldP spid="2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H_SubTitle_4"/>
          <p:cNvSpPr/>
          <p:nvPr>
            <p:custDataLst>
              <p:tags r:id="rId3"/>
            </p:custDataLst>
          </p:nvPr>
        </p:nvSpPr>
        <p:spPr>
          <a:xfrm>
            <a:off x="5632451" y="2162176"/>
            <a:ext cx="1000125" cy="1000125"/>
          </a:xfrm>
          <a:prstGeom prst="flowChartConnector">
            <a:avLst/>
          </a:prstGeom>
          <a:solidFill>
            <a:schemeClr val="accent1"/>
          </a:solidFill>
          <a:ln w="76200">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tIns="0" bIns="108000" anchor="ctr">
            <a:normAutofit/>
          </a:bodyPr>
          <a:lstStyle/>
          <a:p>
            <a:pPr algn="ctr">
              <a:defRPr/>
            </a:pPr>
            <a:r>
              <a:rPr lang="zh-CN" altLang="en-US" sz="1200" dirty="0">
                <a:solidFill>
                  <a:srgbClr val="FFFFFF"/>
                </a:solidFill>
                <a:cs typeface="+mn-ea"/>
                <a:sym typeface="+mn-lt"/>
              </a:rPr>
              <a:t>请输入标题内容</a:t>
            </a:r>
          </a:p>
        </p:txBody>
      </p:sp>
      <p:sp>
        <p:nvSpPr>
          <p:cNvPr id="5" name="MH_SubTitle_3"/>
          <p:cNvSpPr/>
          <p:nvPr>
            <p:custDataLst>
              <p:tags r:id="rId4"/>
            </p:custDataLst>
          </p:nvPr>
        </p:nvSpPr>
        <p:spPr>
          <a:xfrm>
            <a:off x="6213476" y="2770188"/>
            <a:ext cx="1000125" cy="1001712"/>
          </a:xfrm>
          <a:prstGeom prst="flowChartConnector">
            <a:avLst/>
          </a:prstGeom>
          <a:solidFill>
            <a:schemeClr val="accent1"/>
          </a:solidFill>
          <a:ln w="76200">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r>
              <a:rPr lang="zh-CN" altLang="en-US" sz="1200" dirty="0">
                <a:solidFill>
                  <a:srgbClr val="FFFFFF"/>
                </a:solidFill>
                <a:cs typeface="+mn-ea"/>
                <a:sym typeface="+mn-lt"/>
              </a:rPr>
              <a:t>请输入标题内容</a:t>
            </a:r>
          </a:p>
        </p:txBody>
      </p:sp>
      <p:sp>
        <p:nvSpPr>
          <p:cNvPr id="6" name="MH_SubTitle_2"/>
          <p:cNvSpPr/>
          <p:nvPr>
            <p:custDataLst>
              <p:tags r:id="rId5"/>
            </p:custDataLst>
          </p:nvPr>
        </p:nvSpPr>
        <p:spPr>
          <a:xfrm>
            <a:off x="4806951" y="2820989"/>
            <a:ext cx="1547813" cy="1547812"/>
          </a:xfrm>
          <a:prstGeom prst="flowChartConnector">
            <a:avLst/>
          </a:prstGeom>
          <a:solidFill>
            <a:schemeClr val="accent1"/>
          </a:solidFill>
          <a:ln w="76200">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normAutofit fontScale="92500" lnSpcReduction="10000"/>
          </a:bodyPr>
          <a:lstStyle/>
          <a:p>
            <a:pPr algn="ctr">
              <a:defRPr/>
            </a:pPr>
            <a:r>
              <a:rPr lang="zh-CN" altLang="en-US" sz="2400" dirty="0">
                <a:solidFill>
                  <a:srgbClr val="FFFFFF"/>
                </a:solidFill>
                <a:cs typeface="+mn-ea"/>
                <a:sym typeface="+mn-lt"/>
              </a:rPr>
              <a:t>请输入标题内容</a:t>
            </a:r>
          </a:p>
        </p:txBody>
      </p:sp>
      <p:sp>
        <p:nvSpPr>
          <p:cNvPr id="7" name="MH_SubTitle_1"/>
          <p:cNvSpPr/>
          <p:nvPr>
            <p:custDataLst>
              <p:tags r:id="rId6"/>
            </p:custDataLst>
          </p:nvPr>
        </p:nvSpPr>
        <p:spPr>
          <a:xfrm>
            <a:off x="5861051" y="3632201"/>
            <a:ext cx="1260475" cy="1260475"/>
          </a:xfrm>
          <a:prstGeom prst="flowChartConnector">
            <a:avLst/>
          </a:prstGeom>
          <a:solidFill>
            <a:schemeClr val="accent1"/>
          </a:solidFill>
          <a:ln w="76200">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normAutofit fontScale="85000" lnSpcReduction="10000"/>
          </a:bodyPr>
          <a:lstStyle/>
          <a:p>
            <a:pPr algn="ctr">
              <a:defRPr/>
            </a:pPr>
            <a:r>
              <a:rPr lang="zh-CN" altLang="en-US" sz="2000" dirty="0">
                <a:solidFill>
                  <a:srgbClr val="FFFFFF"/>
                </a:solidFill>
                <a:cs typeface="+mn-ea"/>
                <a:sym typeface="+mn-lt"/>
              </a:rPr>
              <a:t>请输入标题内容</a:t>
            </a:r>
          </a:p>
        </p:txBody>
      </p:sp>
      <p:sp>
        <p:nvSpPr>
          <p:cNvPr id="9" name="MH_Title_1"/>
          <p:cNvSpPr/>
          <p:nvPr>
            <p:custDataLst>
              <p:tags r:id="rId7"/>
            </p:custDataLst>
          </p:nvPr>
        </p:nvSpPr>
        <p:spPr>
          <a:xfrm>
            <a:off x="4543425" y="4154490"/>
            <a:ext cx="1817688" cy="1817687"/>
          </a:xfrm>
          <a:prstGeom prst="flowChartConnector">
            <a:avLst/>
          </a:prstGeom>
          <a:solidFill>
            <a:schemeClr val="accent2"/>
          </a:solidFill>
          <a:ln w="76200">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zh-CN" altLang="en-US" sz="2800" dirty="0">
                <a:solidFill>
                  <a:srgbClr val="FFFFFF"/>
                </a:solidFill>
                <a:cs typeface="+mn-ea"/>
                <a:sym typeface="+mn-lt"/>
              </a:rPr>
              <a:t>请输入标题内容</a:t>
            </a:r>
          </a:p>
        </p:txBody>
      </p:sp>
      <p:cxnSp>
        <p:nvCxnSpPr>
          <p:cNvPr id="27" name="MH_Other_1"/>
          <p:cNvCxnSpPr/>
          <p:nvPr>
            <p:custDataLst>
              <p:tags r:id="rId8"/>
            </p:custDataLst>
          </p:nvPr>
        </p:nvCxnSpPr>
        <p:spPr>
          <a:xfrm>
            <a:off x="6731000" y="4622800"/>
            <a:ext cx="736600" cy="0"/>
          </a:xfrm>
          <a:prstGeom prst="line">
            <a:avLst/>
          </a:prstGeom>
          <a:ln w="12700">
            <a:solidFill>
              <a:srgbClr val="D5D5D5"/>
            </a:solidFill>
          </a:ln>
        </p:spPr>
        <p:style>
          <a:lnRef idx="1">
            <a:schemeClr val="accent1"/>
          </a:lnRef>
          <a:fillRef idx="0">
            <a:schemeClr val="accent1"/>
          </a:fillRef>
          <a:effectRef idx="0">
            <a:schemeClr val="accent1"/>
          </a:effectRef>
          <a:fontRef idx="minor">
            <a:schemeClr val="tx1"/>
          </a:fontRef>
        </p:style>
      </p:cxnSp>
      <p:cxnSp>
        <p:nvCxnSpPr>
          <p:cNvPr id="33" name="MH_Other_2"/>
          <p:cNvCxnSpPr/>
          <p:nvPr>
            <p:custDataLst>
              <p:tags r:id="rId9"/>
            </p:custDataLst>
          </p:nvPr>
        </p:nvCxnSpPr>
        <p:spPr>
          <a:xfrm>
            <a:off x="7034213" y="3019425"/>
            <a:ext cx="736600" cy="0"/>
          </a:xfrm>
          <a:prstGeom prst="line">
            <a:avLst/>
          </a:prstGeom>
          <a:ln w="12700">
            <a:solidFill>
              <a:srgbClr val="D5D5D5"/>
            </a:solidFill>
          </a:ln>
        </p:spPr>
        <p:style>
          <a:lnRef idx="1">
            <a:schemeClr val="accent1"/>
          </a:lnRef>
          <a:fillRef idx="0">
            <a:schemeClr val="accent1"/>
          </a:fillRef>
          <a:effectRef idx="0">
            <a:schemeClr val="accent1"/>
          </a:effectRef>
          <a:fontRef idx="minor">
            <a:schemeClr val="tx1"/>
          </a:fontRef>
        </p:style>
      </p:cxnSp>
      <p:cxnSp>
        <p:nvCxnSpPr>
          <p:cNvPr id="37" name="MH_Other_3"/>
          <p:cNvCxnSpPr/>
          <p:nvPr>
            <p:custDataLst>
              <p:tags r:id="rId10"/>
            </p:custDataLst>
          </p:nvPr>
        </p:nvCxnSpPr>
        <p:spPr>
          <a:xfrm>
            <a:off x="4311651" y="3771900"/>
            <a:ext cx="736600" cy="0"/>
          </a:xfrm>
          <a:prstGeom prst="line">
            <a:avLst/>
          </a:prstGeom>
          <a:ln w="12700">
            <a:solidFill>
              <a:srgbClr val="D5D5D5"/>
            </a:solidFill>
          </a:ln>
        </p:spPr>
        <p:style>
          <a:lnRef idx="1">
            <a:schemeClr val="accent1"/>
          </a:lnRef>
          <a:fillRef idx="0">
            <a:schemeClr val="accent1"/>
          </a:fillRef>
          <a:effectRef idx="0">
            <a:schemeClr val="accent1"/>
          </a:effectRef>
          <a:fontRef idx="minor">
            <a:schemeClr val="tx1"/>
          </a:fontRef>
        </p:style>
      </p:cxnSp>
      <p:cxnSp>
        <p:nvCxnSpPr>
          <p:cNvPr id="38" name="MH_Other_4"/>
          <p:cNvCxnSpPr/>
          <p:nvPr>
            <p:custDataLst>
              <p:tags r:id="rId11"/>
            </p:custDataLst>
          </p:nvPr>
        </p:nvCxnSpPr>
        <p:spPr>
          <a:xfrm>
            <a:off x="5224463" y="2295525"/>
            <a:ext cx="736600" cy="0"/>
          </a:xfrm>
          <a:prstGeom prst="line">
            <a:avLst/>
          </a:prstGeom>
          <a:ln w="12700">
            <a:solidFill>
              <a:srgbClr val="D5D5D5"/>
            </a:solidFill>
          </a:ln>
        </p:spPr>
        <p:style>
          <a:lnRef idx="1">
            <a:schemeClr val="accent1"/>
          </a:lnRef>
          <a:fillRef idx="0">
            <a:schemeClr val="accent1"/>
          </a:fillRef>
          <a:effectRef idx="0">
            <a:schemeClr val="accent1"/>
          </a:effectRef>
          <a:fontRef idx="minor">
            <a:schemeClr val="tx1"/>
          </a:fontRef>
        </p:style>
      </p:cxnSp>
      <p:sp>
        <p:nvSpPr>
          <p:cNvPr id="15" name="Subtitle 2"/>
          <p:cNvSpPr txBox="1"/>
          <p:nvPr/>
        </p:nvSpPr>
        <p:spPr bwMode="auto">
          <a:xfrm>
            <a:off x="7751827" y="4403788"/>
            <a:ext cx="3127375" cy="502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2" rIns="91425" bIns="45712">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defTabSz="1216660">
              <a:spcBef>
                <a:spcPct val="20000"/>
              </a:spcBef>
              <a:defRPr/>
            </a:pPr>
            <a:r>
              <a:rPr lang="zh-CN" altLang="en-US" sz="1335" dirty="0">
                <a:solidFill>
                  <a:schemeClr val="tx1">
                    <a:lumMod val="65000"/>
                    <a:lumOff val="35000"/>
                  </a:schemeClr>
                </a:solidFill>
                <a:latin typeface="+mn-lt"/>
                <a:ea typeface="+mn-ea"/>
                <a:cs typeface="+mn-ea"/>
                <a:sym typeface="+mn-lt"/>
              </a:rPr>
              <a:t>单击此处可编辑内容，根据您的需要自由拉伸文本框大小</a:t>
            </a:r>
            <a:endParaRPr lang="en-US" altLang="zh-CN" sz="1335" dirty="0">
              <a:solidFill>
                <a:schemeClr val="tx1">
                  <a:lumMod val="65000"/>
                  <a:lumOff val="35000"/>
                </a:schemeClr>
              </a:solidFill>
              <a:latin typeface="+mn-lt"/>
              <a:ea typeface="+mn-ea"/>
              <a:cs typeface="+mn-ea"/>
              <a:sym typeface="+mn-lt"/>
            </a:endParaRPr>
          </a:p>
        </p:txBody>
      </p:sp>
      <p:sp>
        <p:nvSpPr>
          <p:cNvPr id="16" name="TextBox 46"/>
          <p:cNvSpPr txBox="1">
            <a:spLocks noChangeArrowheads="1"/>
          </p:cNvSpPr>
          <p:nvPr/>
        </p:nvSpPr>
        <p:spPr bwMode="auto">
          <a:xfrm>
            <a:off x="2462438" y="1446069"/>
            <a:ext cx="2330452" cy="369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23" tIns="60961" rIns="121923" bIns="6096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r>
              <a:rPr lang="zh-CN" altLang="en-US" sz="1600" b="1" dirty="0">
                <a:solidFill>
                  <a:schemeClr val="tx1">
                    <a:lumMod val="65000"/>
                    <a:lumOff val="35000"/>
                  </a:schemeClr>
                </a:solidFill>
                <a:latin typeface="+mn-lt"/>
                <a:ea typeface="+mn-ea"/>
                <a:cs typeface="+mn-ea"/>
                <a:sym typeface="+mn-lt"/>
              </a:rPr>
              <a:t>单击编辑标题</a:t>
            </a:r>
          </a:p>
        </p:txBody>
      </p:sp>
      <p:grpSp>
        <p:nvGrpSpPr>
          <p:cNvPr id="2" name="组合 1"/>
          <p:cNvGrpSpPr/>
          <p:nvPr/>
        </p:nvGrpSpPr>
        <p:grpSpPr>
          <a:xfrm>
            <a:off x="1145141" y="3260851"/>
            <a:ext cx="4031748" cy="839046"/>
            <a:chOff x="858855" y="2445638"/>
            <a:chExt cx="3023811" cy="629285"/>
          </a:xfrm>
        </p:grpSpPr>
        <p:sp>
          <p:nvSpPr>
            <p:cNvPr id="17" name="Subtitle 2"/>
            <p:cNvSpPr txBox="1"/>
            <p:nvPr/>
          </p:nvSpPr>
          <p:spPr bwMode="auto">
            <a:xfrm>
              <a:off x="858855" y="2698005"/>
              <a:ext cx="2345531" cy="376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2" rIns="91425" bIns="45712">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defTabSz="1216660">
                <a:spcBef>
                  <a:spcPct val="20000"/>
                </a:spcBef>
                <a:defRPr/>
              </a:pPr>
              <a:r>
                <a:rPr lang="zh-CN" altLang="en-US" sz="1335" dirty="0">
                  <a:solidFill>
                    <a:schemeClr val="tx1">
                      <a:lumMod val="65000"/>
                      <a:lumOff val="35000"/>
                    </a:schemeClr>
                  </a:solidFill>
                  <a:latin typeface="+mn-lt"/>
                  <a:ea typeface="+mn-ea"/>
                  <a:cs typeface="+mn-ea"/>
                  <a:sym typeface="+mn-lt"/>
                </a:rPr>
                <a:t>单击此处可编辑内容，根据您的需要自由拉伸文本框大小</a:t>
              </a:r>
              <a:endParaRPr lang="en-US" altLang="zh-CN" sz="1335" dirty="0">
                <a:solidFill>
                  <a:schemeClr val="tx1">
                    <a:lumMod val="65000"/>
                    <a:lumOff val="35000"/>
                  </a:schemeClr>
                </a:solidFill>
                <a:latin typeface="+mn-lt"/>
                <a:ea typeface="+mn-ea"/>
                <a:cs typeface="+mn-ea"/>
                <a:sym typeface="+mn-lt"/>
              </a:endParaRPr>
            </a:p>
          </p:txBody>
        </p:sp>
        <p:sp>
          <p:nvSpPr>
            <p:cNvPr id="18" name="TextBox 46"/>
            <p:cNvSpPr txBox="1">
              <a:spLocks noChangeArrowheads="1"/>
            </p:cNvSpPr>
            <p:nvPr/>
          </p:nvSpPr>
          <p:spPr bwMode="auto">
            <a:xfrm>
              <a:off x="2134827" y="2445638"/>
              <a:ext cx="1747839" cy="277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23" tIns="60961" rIns="121923" bIns="6096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r>
                <a:rPr lang="zh-CN" altLang="en-US" sz="1600" b="1" dirty="0">
                  <a:solidFill>
                    <a:schemeClr val="tx1">
                      <a:lumMod val="65000"/>
                      <a:lumOff val="35000"/>
                    </a:schemeClr>
                  </a:solidFill>
                  <a:latin typeface="+mn-lt"/>
                  <a:ea typeface="+mn-ea"/>
                  <a:cs typeface="+mn-ea"/>
                  <a:sym typeface="+mn-lt"/>
                </a:rPr>
                <a:t>单击编辑标题</a:t>
              </a:r>
            </a:p>
          </p:txBody>
        </p:sp>
      </p:grpSp>
      <p:sp>
        <p:nvSpPr>
          <p:cNvPr id="19" name="Subtitle 2"/>
          <p:cNvSpPr txBox="1"/>
          <p:nvPr/>
        </p:nvSpPr>
        <p:spPr bwMode="auto">
          <a:xfrm>
            <a:off x="7883061" y="2820988"/>
            <a:ext cx="3127375" cy="502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2" rIns="91425" bIns="45712">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defTabSz="1216660">
              <a:spcBef>
                <a:spcPct val="20000"/>
              </a:spcBef>
              <a:defRPr/>
            </a:pPr>
            <a:r>
              <a:rPr lang="zh-CN" altLang="en-US" sz="1335" dirty="0">
                <a:solidFill>
                  <a:schemeClr val="tx1">
                    <a:lumMod val="65000"/>
                    <a:lumOff val="35000"/>
                  </a:schemeClr>
                </a:solidFill>
                <a:latin typeface="+mn-lt"/>
                <a:ea typeface="+mn-ea"/>
                <a:cs typeface="+mn-ea"/>
                <a:sym typeface="+mn-lt"/>
              </a:rPr>
              <a:t>单击此处可编辑内容，根据您的需要自由拉伸文本框大小</a:t>
            </a:r>
            <a:endParaRPr lang="en-US" altLang="zh-CN" sz="1335" dirty="0">
              <a:solidFill>
                <a:schemeClr val="tx1">
                  <a:lumMod val="65000"/>
                  <a:lumOff val="35000"/>
                </a:schemeClr>
              </a:solidFill>
              <a:latin typeface="+mn-lt"/>
              <a:ea typeface="+mn-ea"/>
              <a:cs typeface="+mn-ea"/>
              <a:sym typeface="+mn-lt"/>
            </a:endParaRPr>
          </a:p>
        </p:txBody>
      </p:sp>
      <p:sp>
        <p:nvSpPr>
          <p:cNvPr id="20" name="TextBox 46"/>
          <p:cNvSpPr txBox="1">
            <a:spLocks noChangeArrowheads="1"/>
          </p:cNvSpPr>
          <p:nvPr/>
        </p:nvSpPr>
        <p:spPr bwMode="auto">
          <a:xfrm>
            <a:off x="9584357" y="2484499"/>
            <a:ext cx="2330452" cy="369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23" tIns="60961" rIns="121923" bIns="6096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r>
              <a:rPr lang="zh-CN" altLang="en-US" sz="1600" b="1" dirty="0">
                <a:solidFill>
                  <a:schemeClr val="tx1">
                    <a:lumMod val="65000"/>
                    <a:lumOff val="35000"/>
                  </a:schemeClr>
                </a:solidFill>
                <a:latin typeface="+mn-lt"/>
                <a:ea typeface="+mn-ea"/>
                <a:cs typeface="+mn-ea"/>
                <a:sym typeface="+mn-lt"/>
              </a:rPr>
              <a:t>单击编辑标题</a:t>
            </a:r>
          </a:p>
        </p:txBody>
      </p:sp>
      <p:sp>
        <p:nvSpPr>
          <p:cNvPr id="21" name="Subtitle 2"/>
          <p:cNvSpPr txBox="1"/>
          <p:nvPr/>
        </p:nvSpPr>
        <p:spPr bwMode="auto">
          <a:xfrm>
            <a:off x="1104315" y="1854473"/>
            <a:ext cx="3127375" cy="502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2" rIns="91425" bIns="45712">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defTabSz="1216660">
              <a:spcBef>
                <a:spcPct val="20000"/>
              </a:spcBef>
              <a:defRPr/>
            </a:pPr>
            <a:r>
              <a:rPr lang="zh-CN" altLang="en-US" sz="1335" dirty="0">
                <a:solidFill>
                  <a:schemeClr val="tx1">
                    <a:lumMod val="65000"/>
                    <a:lumOff val="35000"/>
                  </a:schemeClr>
                </a:solidFill>
                <a:latin typeface="+mn-lt"/>
                <a:ea typeface="+mn-ea"/>
                <a:cs typeface="+mn-ea"/>
                <a:sym typeface="+mn-lt"/>
              </a:rPr>
              <a:t>单击此处可编辑内容，根据您的需要自由拉伸文本框大小</a:t>
            </a:r>
            <a:endParaRPr lang="en-US" altLang="zh-CN" sz="1335" dirty="0">
              <a:solidFill>
                <a:schemeClr val="tx1">
                  <a:lumMod val="65000"/>
                  <a:lumOff val="35000"/>
                </a:schemeClr>
              </a:solidFill>
              <a:latin typeface="+mn-lt"/>
              <a:ea typeface="+mn-ea"/>
              <a:cs typeface="+mn-ea"/>
              <a:sym typeface="+mn-lt"/>
            </a:endParaRPr>
          </a:p>
        </p:txBody>
      </p:sp>
      <p:sp>
        <p:nvSpPr>
          <p:cNvPr id="22" name="TextBox 46"/>
          <p:cNvSpPr txBox="1">
            <a:spLocks noChangeArrowheads="1"/>
          </p:cNvSpPr>
          <p:nvPr/>
        </p:nvSpPr>
        <p:spPr bwMode="auto">
          <a:xfrm>
            <a:off x="9365381" y="4020188"/>
            <a:ext cx="2330452" cy="369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23" tIns="60961" rIns="121923" bIns="6096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r>
              <a:rPr lang="zh-CN" altLang="en-US" sz="1600" b="1" dirty="0">
                <a:solidFill>
                  <a:schemeClr val="tx1">
                    <a:lumMod val="65000"/>
                    <a:lumOff val="35000"/>
                  </a:schemeClr>
                </a:solidFill>
                <a:latin typeface="+mn-lt"/>
                <a:ea typeface="+mn-ea"/>
                <a:cs typeface="+mn-ea"/>
                <a:sym typeface="+mn-lt"/>
              </a:rPr>
              <a:t>单击编辑标题</a:t>
            </a:r>
          </a:p>
        </p:txBody>
      </p:sp>
    </p:spTree>
    <p:custDataLst>
      <p:tags r:id="rId2"/>
    </p:custData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1000" fill="hold"/>
                                        <p:tgtEl>
                                          <p:spTgt spid="9"/>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fade">
                                      <p:cBhvr>
                                        <p:cTn id="32" dur="1000"/>
                                        <p:tgtEl>
                                          <p:spTgt spid="27"/>
                                        </p:tgtEl>
                                      </p:cBhvr>
                                    </p:animEffect>
                                    <p:anim calcmode="lin" valueType="num">
                                      <p:cBhvr>
                                        <p:cTn id="33" dur="1000" fill="hold"/>
                                        <p:tgtEl>
                                          <p:spTgt spid="27"/>
                                        </p:tgtEl>
                                        <p:attrNameLst>
                                          <p:attrName>ppt_x</p:attrName>
                                        </p:attrNameLst>
                                      </p:cBhvr>
                                      <p:tavLst>
                                        <p:tav tm="0">
                                          <p:val>
                                            <p:strVal val="#ppt_x"/>
                                          </p:val>
                                        </p:tav>
                                        <p:tav tm="100000">
                                          <p:val>
                                            <p:strVal val="#ppt_x"/>
                                          </p:val>
                                        </p:tav>
                                      </p:tavLst>
                                    </p:anim>
                                    <p:anim calcmode="lin" valueType="num">
                                      <p:cBhvr>
                                        <p:cTn id="34" dur="1000" fill="hold"/>
                                        <p:tgtEl>
                                          <p:spTgt spid="27"/>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fade">
                                      <p:cBhvr>
                                        <p:cTn id="37" dur="1000"/>
                                        <p:tgtEl>
                                          <p:spTgt spid="33"/>
                                        </p:tgtEl>
                                      </p:cBhvr>
                                    </p:animEffect>
                                    <p:anim calcmode="lin" valueType="num">
                                      <p:cBhvr>
                                        <p:cTn id="38" dur="1000" fill="hold"/>
                                        <p:tgtEl>
                                          <p:spTgt spid="33"/>
                                        </p:tgtEl>
                                        <p:attrNameLst>
                                          <p:attrName>ppt_x</p:attrName>
                                        </p:attrNameLst>
                                      </p:cBhvr>
                                      <p:tavLst>
                                        <p:tav tm="0">
                                          <p:val>
                                            <p:strVal val="#ppt_x"/>
                                          </p:val>
                                        </p:tav>
                                        <p:tav tm="100000">
                                          <p:val>
                                            <p:strVal val="#ppt_x"/>
                                          </p:val>
                                        </p:tav>
                                      </p:tavLst>
                                    </p:anim>
                                    <p:anim calcmode="lin" valueType="num">
                                      <p:cBhvr>
                                        <p:cTn id="39" dur="1000" fill="hold"/>
                                        <p:tgtEl>
                                          <p:spTgt spid="33"/>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fade">
                                      <p:cBhvr>
                                        <p:cTn id="42" dur="1000"/>
                                        <p:tgtEl>
                                          <p:spTgt spid="37"/>
                                        </p:tgtEl>
                                      </p:cBhvr>
                                    </p:animEffect>
                                    <p:anim calcmode="lin" valueType="num">
                                      <p:cBhvr>
                                        <p:cTn id="43" dur="1000" fill="hold"/>
                                        <p:tgtEl>
                                          <p:spTgt spid="37"/>
                                        </p:tgtEl>
                                        <p:attrNameLst>
                                          <p:attrName>ppt_x</p:attrName>
                                        </p:attrNameLst>
                                      </p:cBhvr>
                                      <p:tavLst>
                                        <p:tav tm="0">
                                          <p:val>
                                            <p:strVal val="#ppt_x"/>
                                          </p:val>
                                        </p:tav>
                                        <p:tav tm="100000">
                                          <p:val>
                                            <p:strVal val="#ppt_x"/>
                                          </p:val>
                                        </p:tav>
                                      </p:tavLst>
                                    </p:anim>
                                    <p:anim calcmode="lin" valueType="num">
                                      <p:cBhvr>
                                        <p:cTn id="44" dur="1000" fill="hold"/>
                                        <p:tgtEl>
                                          <p:spTgt spid="37"/>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8"/>
                                        </p:tgtEl>
                                        <p:attrNameLst>
                                          <p:attrName>style.visibility</p:attrName>
                                        </p:attrNameLst>
                                      </p:cBhvr>
                                      <p:to>
                                        <p:strVal val="visible"/>
                                      </p:to>
                                    </p:set>
                                    <p:animEffect transition="in" filter="fade">
                                      <p:cBhvr>
                                        <p:cTn id="47" dur="1000"/>
                                        <p:tgtEl>
                                          <p:spTgt spid="38"/>
                                        </p:tgtEl>
                                      </p:cBhvr>
                                    </p:animEffect>
                                    <p:anim calcmode="lin" valueType="num">
                                      <p:cBhvr>
                                        <p:cTn id="48" dur="1000" fill="hold"/>
                                        <p:tgtEl>
                                          <p:spTgt spid="38"/>
                                        </p:tgtEl>
                                        <p:attrNameLst>
                                          <p:attrName>ppt_x</p:attrName>
                                        </p:attrNameLst>
                                      </p:cBhvr>
                                      <p:tavLst>
                                        <p:tav tm="0">
                                          <p:val>
                                            <p:strVal val="#ppt_x"/>
                                          </p:val>
                                        </p:tav>
                                        <p:tav tm="100000">
                                          <p:val>
                                            <p:strVal val="#ppt_x"/>
                                          </p:val>
                                        </p:tav>
                                      </p:tavLst>
                                    </p:anim>
                                    <p:anim calcmode="lin" valueType="num">
                                      <p:cBhvr>
                                        <p:cTn id="49" dur="1000" fill="hold"/>
                                        <p:tgtEl>
                                          <p:spTgt spid="38"/>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fade">
                                      <p:cBhvr>
                                        <p:cTn id="52" dur="1000"/>
                                        <p:tgtEl>
                                          <p:spTgt spid="16"/>
                                        </p:tgtEl>
                                      </p:cBhvr>
                                    </p:animEffect>
                                    <p:anim calcmode="lin" valueType="num">
                                      <p:cBhvr>
                                        <p:cTn id="53" dur="1000" fill="hold"/>
                                        <p:tgtEl>
                                          <p:spTgt spid="16"/>
                                        </p:tgtEl>
                                        <p:attrNameLst>
                                          <p:attrName>ppt_x</p:attrName>
                                        </p:attrNameLst>
                                      </p:cBhvr>
                                      <p:tavLst>
                                        <p:tav tm="0">
                                          <p:val>
                                            <p:strVal val="#ppt_x"/>
                                          </p:val>
                                        </p:tav>
                                        <p:tav tm="100000">
                                          <p:val>
                                            <p:strVal val="#ppt_x"/>
                                          </p:val>
                                        </p:tav>
                                      </p:tavLst>
                                    </p:anim>
                                    <p:anim calcmode="lin" valueType="num">
                                      <p:cBhvr>
                                        <p:cTn id="54" dur="1000" fill="hold"/>
                                        <p:tgtEl>
                                          <p:spTgt spid="16"/>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fade">
                                      <p:cBhvr>
                                        <p:cTn id="57" dur="1000"/>
                                        <p:tgtEl>
                                          <p:spTgt spid="15"/>
                                        </p:tgtEl>
                                      </p:cBhvr>
                                    </p:animEffect>
                                    <p:anim calcmode="lin" valueType="num">
                                      <p:cBhvr>
                                        <p:cTn id="58" dur="1000" fill="hold"/>
                                        <p:tgtEl>
                                          <p:spTgt spid="15"/>
                                        </p:tgtEl>
                                        <p:attrNameLst>
                                          <p:attrName>ppt_x</p:attrName>
                                        </p:attrNameLst>
                                      </p:cBhvr>
                                      <p:tavLst>
                                        <p:tav tm="0">
                                          <p:val>
                                            <p:strVal val="#ppt_x"/>
                                          </p:val>
                                        </p:tav>
                                        <p:tav tm="100000">
                                          <p:val>
                                            <p:strVal val="#ppt_x"/>
                                          </p:val>
                                        </p:tav>
                                      </p:tavLst>
                                    </p:anim>
                                    <p:anim calcmode="lin" valueType="num">
                                      <p:cBhvr>
                                        <p:cTn id="59" dur="1000" fill="hold"/>
                                        <p:tgtEl>
                                          <p:spTgt spid="15"/>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fade">
                                      <p:cBhvr>
                                        <p:cTn id="62" dur="1000"/>
                                        <p:tgtEl>
                                          <p:spTgt spid="20"/>
                                        </p:tgtEl>
                                      </p:cBhvr>
                                    </p:animEffect>
                                    <p:anim calcmode="lin" valueType="num">
                                      <p:cBhvr>
                                        <p:cTn id="63" dur="1000" fill="hold"/>
                                        <p:tgtEl>
                                          <p:spTgt spid="20"/>
                                        </p:tgtEl>
                                        <p:attrNameLst>
                                          <p:attrName>ppt_x</p:attrName>
                                        </p:attrNameLst>
                                      </p:cBhvr>
                                      <p:tavLst>
                                        <p:tav tm="0">
                                          <p:val>
                                            <p:strVal val="#ppt_x"/>
                                          </p:val>
                                        </p:tav>
                                        <p:tav tm="100000">
                                          <p:val>
                                            <p:strVal val="#ppt_x"/>
                                          </p:val>
                                        </p:tav>
                                      </p:tavLst>
                                    </p:anim>
                                    <p:anim calcmode="lin" valueType="num">
                                      <p:cBhvr>
                                        <p:cTn id="64" dur="1000" fill="hold"/>
                                        <p:tgtEl>
                                          <p:spTgt spid="20"/>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fade">
                                      <p:cBhvr>
                                        <p:cTn id="67" dur="1000"/>
                                        <p:tgtEl>
                                          <p:spTgt spid="19"/>
                                        </p:tgtEl>
                                      </p:cBhvr>
                                    </p:animEffect>
                                    <p:anim calcmode="lin" valueType="num">
                                      <p:cBhvr>
                                        <p:cTn id="68" dur="1000" fill="hold"/>
                                        <p:tgtEl>
                                          <p:spTgt spid="19"/>
                                        </p:tgtEl>
                                        <p:attrNameLst>
                                          <p:attrName>ppt_x</p:attrName>
                                        </p:attrNameLst>
                                      </p:cBhvr>
                                      <p:tavLst>
                                        <p:tav tm="0">
                                          <p:val>
                                            <p:strVal val="#ppt_x"/>
                                          </p:val>
                                        </p:tav>
                                        <p:tav tm="100000">
                                          <p:val>
                                            <p:strVal val="#ppt_x"/>
                                          </p:val>
                                        </p:tav>
                                      </p:tavLst>
                                    </p:anim>
                                    <p:anim calcmode="lin" valueType="num">
                                      <p:cBhvr>
                                        <p:cTn id="69" dur="1000" fill="hold"/>
                                        <p:tgtEl>
                                          <p:spTgt spid="19"/>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22"/>
                                        </p:tgtEl>
                                        <p:attrNameLst>
                                          <p:attrName>style.visibility</p:attrName>
                                        </p:attrNameLst>
                                      </p:cBhvr>
                                      <p:to>
                                        <p:strVal val="visible"/>
                                      </p:to>
                                    </p:set>
                                    <p:animEffect transition="in" filter="fade">
                                      <p:cBhvr>
                                        <p:cTn id="72" dur="1000"/>
                                        <p:tgtEl>
                                          <p:spTgt spid="22"/>
                                        </p:tgtEl>
                                      </p:cBhvr>
                                    </p:animEffect>
                                    <p:anim calcmode="lin" valueType="num">
                                      <p:cBhvr>
                                        <p:cTn id="73" dur="1000" fill="hold"/>
                                        <p:tgtEl>
                                          <p:spTgt spid="22"/>
                                        </p:tgtEl>
                                        <p:attrNameLst>
                                          <p:attrName>ppt_x</p:attrName>
                                        </p:attrNameLst>
                                      </p:cBhvr>
                                      <p:tavLst>
                                        <p:tav tm="0">
                                          <p:val>
                                            <p:strVal val="#ppt_x"/>
                                          </p:val>
                                        </p:tav>
                                        <p:tav tm="100000">
                                          <p:val>
                                            <p:strVal val="#ppt_x"/>
                                          </p:val>
                                        </p:tav>
                                      </p:tavLst>
                                    </p:anim>
                                    <p:anim calcmode="lin" valueType="num">
                                      <p:cBhvr>
                                        <p:cTn id="74" dur="1000" fill="hold"/>
                                        <p:tgtEl>
                                          <p:spTgt spid="22"/>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21"/>
                                        </p:tgtEl>
                                        <p:attrNameLst>
                                          <p:attrName>style.visibility</p:attrName>
                                        </p:attrNameLst>
                                      </p:cBhvr>
                                      <p:to>
                                        <p:strVal val="visible"/>
                                      </p:to>
                                    </p:set>
                                    <p:animEffect transition="in" filter="fade">
                                      <p:cBhvr>
                                        <p:cTn id="77" dur="1000"/>
                                        <p:tgtEl>
                                          <p:spTgt spid="21"/>
                                        </p:tgtEl>
                                      </p:cBhvr>
                                    </p:animEffect>
                                    <p:anim calcmode="lin" valueType="num">
                                      <p:cBhvr>
                                        <p:cTn id="78" dur="1000" fill="hold"/>
                                        <p:tgtEl>
                                          <p:spTgt spid="21"/>
                                        </p:tgtEl>
                                        <p:attrNameLst>
                                          <p:attrName>ppt_x</p:attrName>
                                        </p:attrNameLst>
                                      </p:cBhvr>
                                      <p:tavLst>
                                        <p:tav tm="0">
                                          <p:val>
                                            <p:strVal val="#ppt_x"/>
                                          </p:val>
                                        </p:tav>
                                        <p:tav tm="100000">
                                          <p:val>
                                            <p:strVal val="#ppt_x"/>
                                          </p:val>
                                        </p:tav>
                                      </p:tavLst>
                                    </p:anim>
                                    <p:anim calcmode="lin" valueType="num">
                                      <p:cBhvr>
                                        <p:cTn id="79" dur="1000" fill="hold"/>
                                        <p:tgtEl>
                                          <p:spTgt spid="21"/>
                                        </p:tgtEl>
                                        <p:attrNameLst>
                                          <p:attrName>ppt_y</p:attrName>
                                        </p:attrNameLst>
                                      </p:cBhvr>
                                      <p:tavLst>
                                        <p:tav tm="0">
                                          <p:val>
                                            <p:strVal val="#ppt_y+.1"/>
                                          </p:val>
                                        </p:tav>
                                        <p:tav tm="100000">
                                          <p:val>
                                            <p:strVal val="#ppt_y"/>
                                          </p:val>
                                        </p:tav>
                                      </p:tavLst>
                                    </p:anim>
                                  </p:childTnLst>
                                </p:cTn>
                              </p:par>
                              <p:par>
                                <p:cTn id="80" presetID="42" presetClass="entr" presetSubtype="0" fill="hold" nodeType="withEffect">
                                  <p:stCondLst>
                                    <p:cond delay="0"/>
                                  </p:stCondLst>
                                  <p:childTnLst>
                                    <p:set>
                                      <p:cBhvr>
                                        <p:cTn id="81" dur="1" fill="hold">
                                          <p:stCondLst>
                                            <p:cond delay="0"/>
                                          </p:stCondLst>
                                        </p:cTn>
                                        <p:tgtEl>
                                          <p:spTgt spid="2"/>
                                        </p:tgtEl>
                                        <p:attrNameLst>
                                          <p:attrName>style.visibility</p:attrName>
                                        </p:attrNameLst>
                                      </p:cBhvr>
                                      <p:to>
                                        <p:strVal val="visible"/>
                                      </p:to>
                                    </p:set>
                                    <p:animEffect transition="in" filter="fade">
                                      <p:cBhvr>
                                        <p:cTn id="82" dur="1000"/>
                                        <p:tgtEl>
                                          <p:spTgt spid="2"/>
                                        </p:tgtEl>
                                      </p:cBhvr>
                                    </p:animEffect>
                                    <p:anim calcmode="lin" valueType="num">
                                      <p:cBhvr>
                                        <p:cTn id="83" dur="1000" fill="hold"/>
                                        <p:tgtEl>
                                          <p:spTgt spid="2"/>
                                        </p:tgtEl>
                                        <p:attrNameLst>
                                          <p:attrName>ppt_x</p:attrName>
                                        </p:attrNameLst>
                                      </p:cBhvr>
                                      <p:tavLst>
                                        <p:tav tm="0">
                                          <p:val>
                                            <p:strVal val="#ppt_x"/>
                                          </p:val>
                                        </p:tav>
                                        <p:tav tm="100000">
                                          <p:val>
                                            <p:strVal val="#ppt_x"/>
                                          </p:val>
                                        </p:tav>
                                      </p:tavLst>
                                    </p:anim>
                                    <p:anim calcmode="lin" valueType="num">
                                      <p:cBhvr>
                                        <p:cTn id="8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P spid="15" grpId="0"/>
      <p:bldP spid="16" grpId="0"/>
      <p:bldP spid="19" grpId="0"/>
      <p:bldP spid="20" grpId="0"/>
      <p:bldP spid="21" grpId="0"/>
      <p:bldP spid="2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38100" y="-10795"/>
            <a:ext cx="12244070" cy="6922135"/>
            <a:chOff x="-60" y="-17"/>
            <a:chExt cx="19282" cy="10901"/>
          </a:xfrm>
        </p:grpSpPr>
        <p:pic>
          <p:nvPicPr>
            <p:cNvPr id="4" name="图片 3" descr="资源 334302"/>
            <p:cNvPicPr>
              <a:picLocks noChangeAspect="1"/>
            </p:cNvPicPr>
            <p:nvPr/>
          </p:nvPicPr>
          <p:blipFill>
            <a:blip r:embed="rId3"/>
            <a:srcRect r="343"/>
            <a:stretch>
              <a:fillRect/>
            </a:stretch>
          </p:blipFill>
          <p:spPr>
            <a:xfrm>
              <a:off x="-60" y="4744"/>
              <a:ext cx="19283" cy="6141"/>
            </a:xfrm>
            <a:prstGeom prst="rect">
              <a:avLst/>
            </a:prstGeom>
          </p:spPr>
        </p:pic>
        <p:pic>
          <p:nvPicPr>
            <p:cNvPr id="5" name="图片 4" descr="资源 334302"/>
            <p:cNvPicPr>
              <a:picLocks noChangeAspect="1"/>
            </p:cNvPicPr>
            <p:nvPr/>
          </p:nvPicPr>
          <p:blipFill>
            <a:blip r:embed="rId3"/>
            <a:srcRect t="17587" r="343"/>
            <a:stretch>
              <a:fillRect/>
            </a:stretch>
          </p:blipFill>
          <p:spPr>
            <a:xfrm>
              <a:off x="-60" y="-17"/>
              <a:ext cx="19283" cy="5121"/>
            </a:xfrm>
            <a:prstGeom prst="rect">
              <a:avLst/>
            </a:prstGeom>
          </p:spPr>
        </p:pic>
      </p:grpSp>
      <p:pic>
        <p:nvPicPr>
          <p:cNvPr id="11" name="图片 10" descr="资源 734302"/>
          <p:cNvPicPr>
            <a:picLocks noChangeAspect="1"/>
          </p:cNvPicPr>
          <p:nvPr/>
        </p:nvPicPr>
        <p:blipFill>
          <a:blip r:embed="rId4"/>
          <a:stretch>
            <a:fillRect/>
          </a:stretch>
        </p:blipFill>
        <p:spPr>
          <a:xfrm>
            <a:off x="4557395" y="1113790"/>
            <a:ext cx="3077845" cy="1898650"/>
          </a:xfrm>
          <a:prstGeom prst="rect">
            <a:avLst/>
          </a:prstGeom>
          <a:effectLst>
            <a:outerShdw blurRad="50800" dist="38100" dir="2700000" algn="tl" rotWithShape="0">
              <a:prstClr val="black">
                <a:alpha val="40000"/>
              </a:prstClr>
            </a:outerShdw>
          </a:effectLst>
        </p:spPr>
      </p:pic>
      <p:grpSp>
        <p:nvGrpSpPr>
          <p:cNvPr id="3" name="组合 30"/>
          <p:cNvGrpSpPr/>
          <p:nvPr/>
        </p:nvGrpSpPr>
        <p:grpSpPr bwMode="auto">
          <a:xfrm>
            <a:off x="3891038" y="3803667"/>
            <a:ext cx="4878296" cy="1198245"/>
            <a:chOff x="3650539" y="4753005"/>
            <a:chExt cx="4878606" cy="1198686"/>
          </a:xfrm>
        </p:grpSpPr>
        <p:sp>
          <p:nvSpPr>
            <p:cNvPr id="7" name="文本框 11"/>
            <p:cNvSpPr txBox="1">
              <a:spLocks noChangeArrowheads="1"/>
            </p:cNvSpPr>
            <p:nvPr/>
          </p:nvSpPr>
          <p:spPr bwMode="auto">
            <a:xfrm>
              <a:off x="3650539" y="4753005"/>
              <a:ext cx="4878606"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algn="ctr" eaLnBrk="1" hangingPunct="1">
                <a:lnSpc>
                  <a:spcPct val="100000"/>
                </a:lnSpc>
                <a:spcBef>
                  <a:spcPct val="0"/>
                </a:spcBef>
                <a:buFontTx/>
                <a:buNone/>
              </a:pPr>
              <a:r>
                <a:rPr lang="en-US" altLang="zh-CN" sz="3200" b="1">
                  <a:solidFill>
                    <a:schemeClr val="bg2">
                      <a:lumMod val="25000"/>
                    </a:schemeClr>
                  </a:solidFill>
                  <a:latin typeface="+mn-lt"/>
                  <a:ea typeface="+mn-ea"/>
                  <a:cs typeface="+mn-ea"/>
                  <a:sym typeface="+mn-lt"/>
                </a:rPr>
                <a:t>ADD YOUR TITLE HERE</a:t>
              </a:r>
              <a:endParaRPr lang="zh-CN" altLang="en-US" sz="3200" b="1">
                <a:solidFill>
                  <a:schemeClr val="bg2">
                    <a:lumMod val="25000"/>
                  </a:schemeClr>
                </a:solidFill>
                <a:latin typeface="+mn-lt"/>
                <a:ea typeface="+mn-ea"/>
                <a:cs typeface="+mn-ea"/>
                <a:sym typeface="+mn-lt"/>
              </a:endParaRPr>
            </a:p>
          </p:txBody>
        </p:sp>
        <p:sp>
          <p:nvSpPr>
            <p:cNvPr id="8" name="矩形 33"/>
            <p:cNvSpPr>
              <a:spLocks noChangeArrowheads="1"/>
            </p:cNvSpPr>
            <p:nvPr/>
          </p:nvSpPr>
          <p:spPr bwMode="auto">
            <a:xfrm>
              <a:off x="3727605" y="5305658"/>
              <a:ext cx="4724700" cy="646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algn="ctr" eaLnBrk="1" hangingPunct="1">
                <a:lnSpc>
                  <a:spcPct val="100000"/>
                </a:lnSpc>
                <a:spcBef>
                  <a:spcPct val="20000"/>
                </a:spcBef>
                <a:buFontTx/>
                <a:buNone/>
              </a:pPr>
              <a:r>
                <a:rPr lang="en-US" altLang="zh-CN" sz="1400">
                  <a:solidFill>
                    <a:schemeClr val="bg2">
                      <a:lumMod val="25000"/>
                    </a:schemeClr>
                  </a:solidFill>
                  <a:latin typeface="+mn-lt"/>
                  <a:ea typeface="+mn-ea"/>
                  <a:cs typeface="+mn-ea"/>
                  <a:sym typeface="+mn-lt"/>
                </a:rPr>
                <a:t>Please read the instructions and work at the end of themanualtemplate. according to your need to draw the text box size</a:t>
              </a:r>
            </a:p>
          </p:txBody>
        </p:sp>
      </p:gr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Straight Connector 51"/>
          <p:cNvCxnSpPr/>
          <p:nvPr/>
        </p:nvCxnSpPr>
        <p:spPr>
          <a:xfrm>
            <a:off x="8507097" y="5506063"/>
            <a:ext cx="0" cy="61914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68"/>
          <p:cNvCxnSpPr>
            <a:stCxn id="123" idx="6"/>
          </p:cNvCxnSpPr>
          <p:nvPr/>
        </p:nvCxnSpPr>
        <p:spPr>
          <a:xfrm>
            <a:off x="7710484" y="2789903"/>
            <a:ext cx="1257960" cy="0"/>
          </a:xfrm>
          <a:prstGeom prst="line">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81"/>
          <p:cNvCxnSpPr>
            <a:endCxn id="93" idx="2"/>
          </p:cNvCxnSpPr>
          <p:nvPr/>
        </p:nvCxnSpPr>
        <p:spPr>
          <a:xfrm flipV="1">
            <a:off x="3464739" y="5061365"/>
            <a:ext cx="1041212" cy="2191"/>
          </a:xfrm>
          <a:prstGeom prst="line">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1" name="Elbow Connector 62"/>
          <p:cNvCxnSpPr>
            <a:stCxn id="88" idx="6"/>
          </p:cNvCxnSpPr>
          <p:nvPr/>
        </p:nvCxnSpPr>
        <p:spPr>
          <a:xfrm flipV="1">
            <a:off x="8148198" y="3716293"/>
            <a:ext cx="1044549" cy="222299"/>
          </a:xfrm>
          <a:prstGeom prst="bentConnector3">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Elbow Connector 84"/>
          <p:cNvCxnSpPr>
            <a:endCxn id="82" idx="2"/>
          </p:cNvCxnSpPr>
          <p:nvPr/>
        </p:nvCxnSpPr>
        <p:spPr>
          <a:xfrm flipV="1">
            <a:off x="3017572" y="3938595"/>
            <a:ext cx="1088296" cy="137096"/>
          </a:xfrm>
          <a:prstGeom prst="bentConnector3">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3" name="Elbow Connector 59"/>
          <p:cNvCxnSpPr>
            <a:stCxn id="116" idx="6"/>
          </p:cNvCxnSpPr>
          <p:nvPr/>
        </p:nvCxnSpPr>
        <p:spPr>
          <a:xfrm flipV="1">
            <a:off x="7710486" y="4698113"/>
            <a:ext cx="1296357" cy="363251"/>
          </a:xfrm>
          <a:prstGeom prst="bentConnector3">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4" name="Elbow Connector 86"/>
          <p:cNvCxnSpPr/>
          <p:nvPr/>
        </p:nvCxnSpPr>
        <p:spPr>
          <a:xfrm flipV="1">
            <a:off x="3464739" y="2842431"/>
            <a:ext cx="1045319" cy="290579"/>
          </a:xfrm>
          <a:prstGeom prst="bentConnector3">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5" name="Elbow Connector 57"/>
          <p:cNvCxnSpPr/>
          <p:nvPr/>
        </p:nvCxnSpPr>
        <p:spPr>
          <a:xfrm rot="5400000" flipH="1" flipV="1">
            <a:off x="7221332" y="4680383"/>
            <a:ext cx="125257" cy="2368949"/>
          </a:xfrm>
          <a:prstGeom prst="bentConnector4">
            <a:avLst>
              <a:gd name="adj1" fmla="val -220011"/>
              <a:gd name="adj2" fmla="val 59334"/>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6" name="Elbow Connector 88"/>
          <p:cNvCxnSpPr>
            <a:endCxn id="59" idx="0"/>
          </p:cNvCxnSpPr>
          <p:nvPr/>
        </p:nvCxnSpPr>
        <p:spPr>
          <a:xfrm flipV="1">
            <a:off x="3818062" y="1900501"/>
            <a:ext cx="2281423" cy="241019"/>
          </a:xfrm>
          <a:prstGeom prst="bentConnector4">
            <a:avLst>
              <a:gd name="adj1" fmla="val 40308"/>
              <a:gd name="adj2" fmla="val 214339"/>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77"/>
          <p:cNvCxnSpPr/>
          <p:nvPr/>
        </p:nvCxnSpPr>
        <p:spPr>
          <a:xfrm>
            <a:off x="3818059" y="1831952"/>
            <a:ext cx="0" cy="61914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2" name="组合 27"/>
          <p:cNvGrpSpPr/>
          <p:nvPr/>
        </p:nvGrpSpPr>
        <p:grpSpPr>
          <a:xfrm>
            <a:off x="1243077" y="1768708"/>
            <a:ext cx="2404655" cy="745627"/>
            <a:chOff x="1242914" y="1916832"/>
            <a:chExt cx="2404341" cy="745627"/>
          </a:xfrm>
        </p:grpSpPr>
        <p:sp>
          <p:nvSpPr>
            <p:cNvPr id="29" name="Content Placeholder 2"/>
            <p:cNvSpPr txBox="1"/>
            <p:nvPr/>
          </p:nvSpPr>
          <p:spPr>
            <a:xfrm>
              <a:off x="1242914" y="2141521"/>
              <a:ext cx="2404341" cy="520938"/>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ts val="1800"/>
                </a:lnSpc>
                <a:buNone/>
                <a:defRPr/>
              </a:pPr>
              <a:r>
                <a:rPr lang="zh-CN" altLang="en-US" sz="1200" kern="0" dirty="0">
                  <a:solidFill>
                    <a:schemeClr val="tx1">
                      <a:lumMod val="50000"/>
                      <a:lumOff val="50000"/>
                    </a:schemeClr>
                  </a:solidFill>
                  <a:cs typeface="+mn-ea"/>
                  <a:sym typeface="+mn-lt"/>
                </a:rPr>
                <a:t>点击输入详细的内容文本，点击输入详细的内容文本</a:t>
              </a:r>
              <a:endParaRPr lang="en-US" altLang="zh-CN" sz="1200" kern="0" dirty="0">
                <a:solidFill>
                  <a:schemeClr val="tx1">
                    <a:lumMod val="50000"/>
                    <a:lumOff val="50000"/>
                  </a:schemeClr>
                </a:solidFill>
                <a:cs typeface="+mn-ea"/>
                <a:sym typeface="+mn-lt"/>
              </a:endParaRPr>
            </a:p>
          </p:txBody>
        </p:sp>
        <p:sp>
          <p:nvSpPr>
            <p:cNvPr id="30" name="TextBox 29"/>
            <p:cNvSpPr txBox="1"/>
            <p:nvPr/>
          </p:nvSpPr>
          <p:spPr>
            <a:xfrm>
              <a:off x="2200893" y="1916832"/>
              <a:ext cx="1415587" cy="338554"/>
            </a:xfrm>
            <a:prstGeom prst="rect">
              <a:avLst/>
            </a:prstGeom>
            <a:noFill/>
          </p:spPr>
          <p:txBody>
            <a:bodyPr wrap="none" rtlCol="0">
              <a:spAutoFit/>
            </a:bodyPr>
            <a:lstStyle/>
            <a:p>
              <a:pPr algn="ctr" defTabSz="1188085"/>
              <a:r>
                <a:rPr lang="zh-CN" altLang="en-US" sz="1600" dirty="0">
                  <a:solidFill>
                    <a:schemeClr val="tx1">
                      <a:lumMod val="75000"/>
                      <a:lumOff val="25000"/>
                    </a:schemeClr>
                  </a:solidFill>
                  <a:cs typeface="+mn-ea"/>
                  <a:sym typeface="+mn-lt"/>
                </a:rPr>
                <a:t>单击添加标题</a:t>
              </a:r>
              <a:endParaRPr lang="en-US" altLang="zh-CN" sz="1600" dirty="0">
                <a:solidFill>
                  <a:schemeClr val="tx1">
                    <a:lumMod val="75000"/>
                    <a:lumOff val="25000"/>
                  </a:schemeClr>
                </a:solidFill>
                <a:cs typeface="+mn-ea"/>
                <a:sym typeface="+mn-lt"/>
              </a:endParaRPr>
            </a:p>
          </p:txBody>
        </p:sp>
      </p:grpSp>
      <p:grpSp>
        <p:nvGrpSpPr>
          <p:cNvPr id="3" name="组合 30"/>
          <p:cNvGrpSpPr/>
          <p:nvPr/>
        </p:nvGrpSpPr>
        <p:grpSpPr>
          <a:xfrm>
            <a:off x="8639035" y="5442819"/>
            <a:ext cx="2404655" cy="745627"/>
            <a:chOff x="8447161" y="5590943"/>
            <a:chExt cx="2404342" cy="745627"/>
          </a:xfrm>
        </p:grpSpPr>
        <p:sp>
          <p:nvSpPr>
            <p:cNvPr id="32" name="Content Placeholder 2"/>
            <p:cNvSpPr txBox="1"/>
            <p:nvPr/>
          </p:nvSpPr>
          <p:spPr>
            <a:xfrm>
              <a:off x="8447161" y="5815632"/>
              <a:ext cx="2404342" cy="520938"/>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ts val="1800"/>
                </a:lnSpc>
                <a:buNone/>
                <a:defRPr/>
              </a:pPr>
              <a:r>
                <a:rPr lang="zh-CN" altLang="en-US" sz="1200" kern="0" dirty="0">
                  <a:solidFill>
                    <a:schemeClr val="tx1">
                      <a:lumMod val="50000"/>
                      <a:lumOff val="50000"/>
                    </a:schemeClr>
                  </a:solidFill>
                  <a:cs typeface="+mn-ea"/>
                  <a:sym typeface="+mn-lt"/>
                </a:rPr>
                <a:t>点击输入详细的内容文本，点击输入详细的内容文本。</a:t>
              </a:r>
              <a:endParaRPr lang="en-US" altLang="zh-CN" sz="1200" kern="0" dirty="0">
                <a:solidFill>
                  <a:schemeClr val="tx1">
                    <a:lumMod val="50000"/>
                    <a:lumOff val="50000"/>
                  </a:schemeClr>
                </a:solidFill>
                <a:cs typeface="+mn-ea"/>
                <a:sym typeface="+mn-lt"/>
              </a:endParaRPr>
            </a:p>
          </p:txBody>
        </p:sp>
        <p:sp>
          <p:nvSpPr>
            <p:cNvPr id="33" name="TextBox 32"/>
            <p:cNvSpPr txBox="1"/>
            <p:nvPr/>
          </p:nvSpPr>
          <p:spPr>
            <a:xfrm>
              <a:off x="8460765" y="5590943"/>
              <a:ext cx="1415588" cy="338554"/>
            </a:xfrm>
            <a:prstGeom prst="rect">
              <a:avLst/>
            </a:prstGeom>
            <a:noFill/>
          </p:spPr>
          <p:txBody>
            <a:bodyPr wrap="none" rtlCol="0">
              <a:spAutoFit/>
            </a:bodyPr>
            <a:lstStyle/>
            <a:p>
              <a:pPr algn="ctr" defTabSz="1188085"/>
              <a:r>
                <a:rPr lang="zh-CN" altLang="en-US" sz="1600" dirty="0">
                  <a:solidFill>
                    <a:schemeClr val="tx1">
                      <a:lumMod val="75000"/>
                      <a:lumOff val="25000"/>
                    </a:schemeClr>
                  </a:solidFill>
                  <a:cs typeface="+mn-ea"/>
                  <a:sym typeface="+mn-lt"/>
                </a:rPr>
                <a:t>单击添加标题</a:t>
              </a:r>
              <a:endParaRPr lang="en-US" altLang="zh-CN" sz="1600" dirty="0">
                <a:solidFill>
                  <a:schemeClr val="tx1">
                    <a:lumMod val="75000"/>
                    <a:lumOff val="25000"/>
                  </a:schemeClr>
                </a:solidFill>
                <a:cs typeface="+mn-ea"/>
                <a:sym typeface="+mn-lt"/>
              </a:endParaRPr>
            </a:p>
          </p:txBody>
        </p:sp>
      </p:grpSp>
      <p:cxnSp>
        <p:nvCxnSpPr>
          <p:cNvPr id="34" name="Straight Connector 60"/>
          <p:cNvCxnSpPr/>
          <p:nvPr/>
        </p:nvCxnSpPr>
        <p:spPr>
          <a:xfrm>
            <a:off x="9013881" y="4424100"/>
            <a:ext cx="0" cy="61914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78"/>
          <p:cNvCxnSpPr/>
          <p:nvPr/>
        </p:nvCxnSpPr>
        <p:spPr>
          <a:xfrm>
            <a:off x="3464735" y="2823439"/>
            <a:ext cx="0" cy="61914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4" name="组合 35"/>
          <p:cNvGrpSpPr/>
          <p:nvPr/>
        </p:nvGrpSpPr>
        <p:grpSpPr>
          <a:xfrm>
            <a:off x="966467" y="2760195"/>
            <a:ext cx="2404654" cy="745627"/>
            <a:chOff x="1136962" y="2908319"/>
            <a:chExt cx="2404343" cy="745627"/>
          </a:xfrm>
        </p:grpSpPr>
        <p:sp>
          <p:nvSpPr>
            <p:cNvPr id="37" name="Content Placeholder 2"/>
            <p:cNvSpPr txBox="1"/>
            <p:nvPr/>
          </p:nvSpPr>
          <p:spPr>
            <a:xfrm>
              <a:off x="1136962" y="3133008"/>
              <a:ext cx="2404343" cy="520938"/>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ts val="1800"/>
                </a:lnSpc>
                <a:buNone/>
                <a:defRPr/>
              </a:pPr>
              <a:r>
                <a:rPr lang="zh-CN" altLang="en-US" sz="1200" kern="0" dirty="0">
                  <a:solidFill>
                    <a:schemeClr val="tx1">
                      <a:lumMod val="50000"/>
                      <a:lumOff val="50000"/>
                    </a:schemeClr>
                  </a:solidFill>
                  <a:cs typeface="+mn-ea"/>
                  <a:sym typeface="+mn-lt"/>
                </a:rPr>
                <a:t>点击输入详细的内容文本，点击输入详细的内容文本</a:t>
              </a:r>
              <a:endParaRPr lang="en-US" altLang="zh-CN" sz="1200" kern="0" dirty="0">
                <a:solidFill>
                  <a:schemeClr val="tx1">
                    <a:lumMod val="50000"/>
                    <a:lumOff val="50000"/>
                  </a:schemeClr>
                </a:solidFill>
                <a:cs typeface="+mn-ea"/>
                <a:sym typeface="+mn-lt"/>
              </a:endParaRPr>
            </a:p>
          </p:txBody>
        </p:sp>
        <p:sp>
          <p:nvSpPr>
            <p:cNvPr id="38" name="TextBox 37"/>
            <p:cNvSpPr txBox="1"/>
            <p:nvPr/>
          </p:nvSpPr>
          <p:spPr>
            <a:xfrm>
              <a:off x="2094942" y="2908319"/>
              <a:ext cx="1415589" cy="338554"/>
            </a:xfrm>
            <a:prstGeom prst="rect">
              <a:avLst/>
            </a:prstGeom>
            <a:noFill/>
          </p:spPr>
          <p:txBody>
            <a:bodyPr wrap="none" rtlCol="0">
              <a:spAutoFit/>
            </a:bodyPr>
            <a:lstStyle/>
            <a:p>
              <a:pPr algn="ctr" defTabSz="1188085"/>
              <a:r>
                <a:rPr lang="zh-CN" altLang="en-US" sz="1600" dirty="0">
                  <a:solidFill>
                    <a:schemeClr val="tx1">
                      <a:lumMod val="75000"/>
                      <a:lumOff val="25000"/>
                    </a:schemeClr>
                  </a:solidFill>
                  <a:cs typeface="+mn-ea"/>
                  <a:sym typeface="+mn-lt"/>
                </a:rPr>
                <a:t>单击添加标题</a:t>
              </a:r>
              <a:endParaRPr lang="en-US" altLang="zh-CN" sz="1600" dirty="0">
                <a:solidFill>
                  <a:schemeClr val="tx1">
                    <a:lumMod val="75000"/>
                    <a:lumOff val="25000"/>
                  </a:schemeClr>
                </a:solidFill>
                <a:cs typeface="+mn-ea"/>
                <a:sym typeface="+mn-lt"/>
              </a:endParaRPr>
            </a:p>
          </p:txBody>
        </p:sp>
      </p:grpSp>
      <p:grpSp>
        <p:nvGrpSpPr>
          <p:cNvPr id="5" name="组合 38"/>
          <p:cNvGrpSpPr/>
          <p:nvPr/>
        </p:nvGrpSpPr>
        <p:grpSpPr>
          <a:xfrm>
            <a:off x="9124523" y="4361017"/>
            <a:ext cx="2404655" cy="745627"/>
            <a:chOff x="9123338" y="4509142"/>
            <a:chExt cx="2404343" cy="745627"/>
          </a:xfrm>
        </p:grpSpPr>
        <p:sp>
          <p:nvSpPr>
            <p:cNvPr id="40" name="Content Placeholder 2"/>
            <p:cNvSpPr txBox="1"/>
            <p:nvPr/>
          </p:nvSpPr>
          <p:spPr>
            <a:xfrm>
              <a:off x="9123338" y="4733831"/>
              <a:ext cx="2404343" cy="520938"/>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ts val="1800"/>
                </a:lnSpc>
                <a:buNone/>
                <a:defRPr/>
              </a:pPr>
              <a:r>
                <a:rPr lang="zh-CN" altLang="en-US" sz="1200" kern="0" dirty="0">
                  <a:solidFill>
                    <a:schemeClr val="tx1">
                      <a:lumMod val="50000"/>
                      <a:lumOff val="50000"/>
                    </a:schemeClr>
                  </a:solidFill>
                  <a:cs typeface="+mn-ea"/>
                  <a:sym typeface="+mn-lt"/>
                </a:rPr>
                <a:t>点击输入详细的内容文本，点击输入详细的内容文本。</a:t>
              </a:r>
              <a:endParaRPr lang="en-US" altLang="zh-CN" sz="1200" kern="0" dirty="0">
                <a:solidFill>
                  <a:schemeClr val="tx1">
                    <a:lumMod val="50000"/>
                    <a:lumOff val="50000"/>
                  </a:schemeClr>
                </a:solidFill>
                <a:cs typeface="+mn-ea"/>
                <a:sym typeface="+mn-lt"/>
              </a:endParaRPr>
            </a:p>
          </p:txBody>
        </p:sp>
        <p:sp>
          <p:nvSpPr>
            <p:cNvPr id="41" name="TextBox 40"/>
            <p:cNvSpPr txBox="1"/>
            <p:nvPr/>
          </p:nvSpPr>
          <p:spPr>
            <a:xfrm>
              <a:off x="9154111" y="4509142"/>
              <a:ext cx="1415588" cy="338554"/>
            </a:xfrm>
            <a:prstGeom prst="rect">
              <a:avLst/>
            </a:prstGeom>
            <a:noFill/>
          </p:spPr>
          <p:txBody>
            <a:bodyPr wrap="none" rtlCol="0">
              <a:spAutoFit/>
            </a:bodyPr>
            <a:lstStyle/>
            <a:p>
              <a:pPr algn="ctr" defTabSz="1188085"/>
              <a:r>
                <a:rPr lang="zh-CN" altLang="en-US" sz="1600" dirty="0">
                  <a:solidFill>
                    <a:schemeClr val="tx1">
                      <a:lumMod val="75000"/>
                      <a:lumOff val="25000"/>
                    </a:schemeClr>
                  </a:solidFill>
                  <a:cs typeface="+mn-ea"/>
                  <a:sym typeface="+mn-lt"/>
                </a:rPr>
                <a:t>单击添加标题</a:t>
              </a:r>
              <a:endParaRPr lang="en-US" altLang="zh-CN" sz="1600" dirty="0">
                <a:solidFill>
                  <a:schemeClr val="tx1">
                    <a:lumMod val="75000"/>
                    <a:lumOff val="25000"/>
                  </a:schemeClr>
                </a:solidFill>
                <a:cs typeface="+mn-ea"/>
                <a:sym typeface="+mn-lt"/>
              </a:endParaRPr>
            </a:p>
          </p:txBody>
        </p:sp>
      </p:grpSp>
      <p:cxnSp>
        <p:nvCxnSpPr>
          <p:cNvPr id="42" name="Straight Connector 63"/>
          <p:cNvCxnSpPr/>
          <p:nvPr/>
        </p:nvCxnSpPr>
        <p:spPr>
          <a:xfrm>
            <a:off x="9192747" y="3406723"/>
            <a:ext cx="0" cy="61914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79"/>
          <p:cNvCxnSpPr/>
          <p:nvPr/>
        </p:nvCxnSpPr>
        <p:spPr>
          <a:xfrm>
            <a:off x="3017573" y="3766122"/>
            <a:ext cx="0" cy="61914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6" name="组合 43"/>
          <p:cNvGrpSpPr/>
          <p:nvPr/>
        </p:nvGrpSpPr>
        <p:grpSpPr>
          <a:xfrm>
            <a:off x="527385" y="3841511"/>
            <a:ext cx="2404655" cy="755119"/>
            <a:chOff x="697937" y="3841509"/>
            <a:chExt cx="2404342" cy="755119"/>
          </a:xfrm>
        </p:grpSpPr>
        <p:sp>
          <p:nvSpPr>
            <p:cNvPr id="45" name="Content Placeholder 2"/>
            <p:cNvSpPr txBox="1"/>
            <p:nvPr/>
          </p:nvSpPr>
          <p:spPr>
            <a:xfrm>
              <a:off x="697937" y="4075690"/>
              <a:ext cx="2404342" cy="520938"/>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ts val="1800"/>
                </a:lnSpc>
                <a:buNone/>
                <a:defRPr/>
              </a:pPr>
              <a:r>
                <a:rPr lang="zh-CN" altLang="en-US" sz="1200" kern="0" dirty="0">
                  <a:solidFill>
                    <a:schemeClr val="tx1">
                      <a:lumMod val="50000"/>
                      <a:lumOff val="50000"/>
                    </a:schemeClr>
                  </a:solidFill>
                  <a:cs typeface="+mn-ea"/>
                  <a:sym typeface="+mn-lt"/>
                </a:rPr>
                <a:t>点击输入详细的内容文本，点击输入详细的内容文本</a:t>
              </a:r>
              <a:endParaRPr lang="en-US" altLang="zh-CN" sz="1200" kern="0" dirty="0">
                <a:solidFill>
                  <a:schemeClr val="tx1">
                    <a:lumMod val="50000"/>
                    <a:lumOff val="50000"/>
                  </a:schemeClr>
                </a:solidFill>
                <a:cs typeface="+mn-ea"/>
                <a:sym typeface="+mn-lt"/>
              </a:endParaRPr>
            </a:p>
          </p:txBody>
        </p:sp>
        <p:sp>
          <p:nvSpPr>
            <p:cNvPr id="46" name="TextBox 45"/>
            <p:cNvSpPr txBox="1"/>
            <p:nvPr/>
          </p:nvSpPr>
          <p:spPr>
            <a:xfrm>
              <a:off x="1655916" y="3841509"/>
              <a:ext cx="1415588" cy="338554"/>
            </a:xfrm>
            <a:prstGeom prst="rect">
              <a:avLst/>
            </a:prstGeom>
            <a:noFill/>
          </p:spPr>
          <p:txBody>
            <a:bodyPr wrap="none" rtlCol="0">
              <a:spAutoFit/>
            </a:bodyPr>
            <a:lstStyle/>
            <a:p>
              <a:pPr algn="ctr" defTabSz="1188085"/>
              <a:r>
                <a:rPr lang="zh-CN" altLang="en-US" sz="1600" dirty="0">
                  <a:solidFill>
                    <a:schemeClr val="tx1">
                      <a:lumMod val="75000"/>
                      <a:lumOff val="25000"/>
                    </a:schemeClr>
                  </a:solidFill>
                  <a:cs typeface="+mn-ea"/>
                  <a:sym typeface="+mn-lt"/>
                </a:rPr>
                <a:t>单击添加标题</a:t>
              </a:r>
              <a:endParaRPr lang="en-US" altLang="zh-CN" sz="1600" dirty="0">
                <a:solidFill>
                  <a:schemeClr val="tx1">
                    <a:lumMod val="75000"/>
                    <a:lumOff val="25000"/>
                  </a:schemeClr>
                </a:solidFill>
                <a:cs typeface="+mn-ea"/>
                <a:sym typeface="+mn-lt"/>
              </a:endParaRPr>
            </a:p>
          </p:txBody>
        </p:sp>
      </p:grpSp>
      <p:grpSp>
        <p:nvGrpSpPr>
          <p:cNvPr id="7" name="组合 46"/>
          <p:cNvGrpSpPr/>
          <p:nvPr/>
        </p:nvGrpSpPr>
        <p:grpSpPr>
          <a:xfrm>
            <a:off x="9307973" y="3343480"/>
            <a:ext cx="2404654" cy="745627"/>
            <a:chOff x="9116019" y="3491604"/>
            <a:chExt cx="2404342" cy="745627"/>
          </a:xfrm>
        </p:grpSpPr>
        <p:sp>
          <p:nvSpPr>
            <p:cNvPr id="48" name="Content Placeholder 2"/>
            <p:cNvSpPr txBox="1"/>
            <p:nvPr/>
          </p:nvSpPr>
          <p:spPr>
            <a:xfrm>
              <a:off x="9116019" y="3716293"/>
              <a:ext cx="2404342" cy="520938"/>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ts val="1800"/>
                </a:lnSpc>
                <a:buNone/>
                <a:defRPr/>
              </a:pPr>
              <a:r>
                <a:rPr lang="zh-CN" altLang="en-US" sz="1200" kern="0" dirty="0">
                  <a:solidFill>
                    <a:schemeClr val="tx1">
                      <a:lumMod val="50000"/>
                      <a:lumOff val="50000"/>
                    </a:schemeClr>
                  </a:solidFill>
                  <a:cs typeface="+mn-ea"/>
                  <a:sym typeface="+mn-lt"/>
                </a:rPr>
                <a:t>点击输入详细的内容文本，点击输入详细的内容文本。</a:t>
              </a:r>
              <a:endParaRPr lang="en-US" altLang="zh-CN" sz="1200" kern="0" dirty="0">
                <a:solidFill>
                  <a:schemeClr val="tx1">
                    <a:lumMod val="50000"/>
                    <a:lumOff val="50000"/>
                  </a:schemeClr>
                </a:solidFill>
                <a:cs typeface="+mn-ea"/>
                <a:sym typeface="+mn-lt"/>
              </a:endParaRPr>
            </a:p>
          </p:txBody>
        </p:sp>
        <p:sp>
          <p:nvSpPr>
            <p:cNvPr id="49" name="TextBox 48"/>
            <p:cNvSpPr txBox="1"/>
            <p:nvPr/>
          </p:nvSpPr>
          <p:spPr>
            <a:xfrm>
              <a:off x="9146793" y="3491604"/>
              <a:ext cx="1415588" cy="338554"/>
            </a:xfrm>
            <a:prstGeom prst="rect">
              <a:avLst/>
            </a:prstGeom>
            <a:noFill/>
          </p:spPr>
          <p:txBody>
            <a:bodyPr wrap="none" rtlCol="0">
              <a:spAutoFit/>
            </a:bodyPr>
            <a:lstStyle/>
            <a:p>
              <a:pPr algn="ctr" defTabSz="1188085"/>
              <a:r>
                <a:rPr lang="zh-CN" altLang="en-US" sz="1600" dirty="0">
                  <a:solidFill>
                    <a:schemeClr val="tx1">
                      <a:lumMod val="75000"/>
                      <a:lumOff val="25000"/>
                    </a:schemeClr>
                  </a:solidFill>
                  <a:cs typeface="+mn-ea"/>
                  <a:sym typeface="+mn-lt"/>
                </a:rPr>
                <a:t>单击添加标题</a:t>
              </a:r>
              <a:endParaRPr lang="en-US" altLang="zh-CN" sz="1600" dirty="0">
                <a:solidFill>
                  <a:schemeClr val="tx1">
                    <a:lumMod val="75000"/>
                    <a:lumOff val="25000"/>
                  </a:schemeClr>
                </a:solidFill>
                <a:cs typeface="+mn-ea"/>
                <a:sym typeface="+mn-lt"/>
              </a:endParaRPr>
            </a:p>
          </p:txBody>
        </p:sp>
      </p:grpSp>
      <p:cxnSp>
        <p:nvCxnSpPr>
          <p:cNvPr id="50" name="Straight Connector 66"/>
          <p:cNvCxnSpPr/>
          <p:nvPr/>
        </p:nvCxnSpPr>
        <p:spPr>
          <a:xfrm>
            <a:off x="8968444" y="2499615"/>
            <a:ext cx="0" cy="61914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80"/>
          <p:cNvCxnSpPr/>
          <p:nvPr/>
        </p:nvCxnSpPr>
        <p:spPr>
          <a:xfrm>
            <a:off x="3464735" y="4767978"/>
            <a:ext cx="0" cy="61914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8" name="组合 51"/>
          <p:cNvGrpSpPr/>
          <p:nvPr/>
        </p:nvGrpSpPr>
        <p:grpSpPr>
          <a:xfrm>
            <a:off x="966466" y="4687733"/>
            <a:ext cx="2404655" cy="745627"/>
            <a:chOff x="1136962" y="4835857"/>
            <a:chExt cx="2404342" cy="745627"/>
          </a:xfrm>
        </p:grpSpPr>
        <p:sp>
          <p:nvSpPr>
            <p:cNvPr id="53" name="Content Placeholder 2"/>
            <p:cNvSpPr txBox="1"/>
            <p:nvPr/>
          </p:nvSpPr>
          <p:spPr>
            <a:xfrm>
              <a:off x="1136962" y="5060546"/>
              <a:ext cx="2404342" cy="520938"/>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ts val="1800"/>
                </a:lnSpc>
                <a:buNone/>
                <a:defRPr/>
              </a:pPr>
              <a:r>
                <a:rPr lang="zh-CN" altLang="en-US" sz="1200" kern="0" dirty="0">
                  <a:solidFill>
                    <a:schemeClr val="tx1">
                      <a:lumMod val="50000"/>
                      <a:lumOff val="50000"/>
                    </a:schemeClr>
                  </a:solidFill>
                  <a:cs typeface="+mn-ea"/>
                  <a:sym typeface="+mn-lt"/>
                </a:rPr>
                <a:t>点击输入详细的内容文本，点击输入详细的内容文本</a:t>
              </a:r>
              <a:endParaRPr lang="en-US" altLang="zh-CN" sz="1200" kern="0" dirty="0">
                <a:solidFill>
                  <a:schemeClr val="tx1">
                    <a:lumMod val="50000"/>
                    <a:lumOff val="50000"/>
                  </a:schemeClr>
                </a:solidFill>
                <a:cs typeface="+mn-ea"/>
                <a:sym typeface="+mn-lt"/>
              </a:endParaRPr>
            </a:p>
          </p:txBody>
        </p:sp>
        <p:sp>
          <p:nvSpPr>
            <p:cNvPr id="54" name="TextBox 53"/>
            <p:cNvSpPr txBox="1"/>
            <p:nvPr/>
          </p:nvSpPr>
          <p:spPr>
            <a:xfrm>
              <a:off x="2094941" y="4835857"/>
              <a:ext cx="1415588" cy="338554"/>
            </a:xfrm>
            <a:prstGeom prst="rect">
              <a:avLst/>
            </a:prstGeom>
            <a:noFill/>
          </p:spPr>
          <p:txBody>
            <a:bodyPr wrap="none" rtlCol="0">
              <a:spAutoFit/>
            </a:bodyPr>
            <a:lstStyle/>
            <a:p>
              <a:pPr algn="ctr" defTabSz="1188085"/>
              <a:r>
                <a:rPr lang="zh-CN" altLang="en-US" sz="1600" dirty="0">
                  <a:solidFill>
                    <a:schemeClr val="tx1">
                      <a:lumMod val="75000"/>
                      <a:lumOff val="25000"/>
                    </a:schemeClr>
                  </a:solidFill>
                  <a:cs typeface="+mn-ea"/>
                  <a:sym typeface="+mn-lt"/>
                </a:rPr>
                <a:t>单击添加标题</a:t>
              </a:r>
              <a:endParaRPr lang="en-US" altLang="zh-CN" sz="1600" dirty="0">
                <a:solidFill>
                  <a:schemeClr val="tx1">
                    <a:lumMod val="75000"/>
                    <a:lumOff val="25000"/>
                  </a:schemeClr>
                </a:solidFill>
                <a:cs typeface="+mn-ea"/>
                <a:sym typeface="+mn-lt"/>
              </a:endParaRPr>
            </a:p>
          </p:txBody>
        </p:sp>
      </p:grpSp>
      <p:grpSp>
        <p:nvGrpSpPr>
          <p:cNvPr id="9" name="组合 54"/>
          <p:cNvGrpSpPr/>
          <p:nvPr/>
        </p:nvGrpSpPr>
        <p:grpSpPr>
          <a:xfrm>
            <a:off x="9083133" y="2431492"/>
            <a:ext cx="2404654" cy="745627"/>
            <a:chOff x="8891208" y="2579616"/>
            <a:chExt cx="2404342" cy="745627"/>
          </a:xfrm>
        </p:grpSpPr>
        <p:sp>
          <p:nvSpPr>
            <p:cNvPr id="56" name="Content Placeholder 2"/>
            <p:cNvSpPr txBox="1"/>
            <p:nvPr/>
          </p:nvSpPr>
          <p:spPr>
            <a:xfrm>
              <a:off x="8891208" y="2804305"/>
              <a:ext cx="2404342" cy="520938"/>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ts val="1800"/>
                </a:lnSpc>
                <a:buNone/>
                <a:defRPr/>
              </a:pPr>
              <a:r>
                <a:rPr lang="zh-CN" altLang="en-US" sz="1200" kern="0" dirty="0">
                  <a:solidFill>
                    <a:schemeClr val="tx1">
                      <a:lumMod val="50000"/>
                      <a:lumOff val="50000"/>
                    </a:schemeClr>
                  </a:solidFill>
                  <a:cs typeface="+mn-ea"/>
                  <a:sym typeface="+mn-lt"/>
                </a:rPr>
                <a:t>点击输入详细的内容文本，点击输入详细的内容文本。</a:t>
              </a:r>
              <a:endParaRPr lang="en-US" altLang="zh-CN" sz="1200" kern="0" dirty="0">
                <a:solidFill>
                  <a:schemeClr val="tx1">
                    <a:lumMod val="50000"/>
                    <a:lumOff val="50000"/>
                  </a:schemeClr>
                </a:solidFill>
                <a:cs typeface="+mn-ea"/>
                <a:sym typeface="+mn-lt"/>
              </a:endParaRPr>
            </a:p>
          </p:txBody>
        </p:sp>
        <p:sp>
          <p:nvSpPr>
            <p:cNvPr id="57" name="TextBox 56"/>
            <p:cNvSpPr txBox="1"/>
            <p:nvPr/>
          </p:nvSpPr>
          <p:spPr>
            <a:xfrm>
              <a:off x="8921982" y="2579616"/>
              <a:ext cx="1415588" cy="338554"/>
            </a:xfrm>
            <a:prstGeom prst="rect">
              <a:avLst/>
            </a:prstGeom>
            <a:noFill/>
          </p:spPr>
          <p:txBody>
            <a:bodyPr wrap="none" rtlCol="0">
              <a:spAutoFit/>
            </a:bodyPr>
            <a:lstStyle/>
            <a:p>
              <a:pPr algn="ctr" defTabSz="1188085"/>
              <a:r>
                <a:rPr lang="zh-CN" altLang="en-US" sz="1600" dirty="0">
                  <a:solidFill>
                    <a:schemeClr val="tx1">
                      <a:lumMod val="75000"/>
                      <a:lumOff val="25000"/>
                    </a:schemeClr>
                  </a:solidFill>
                  <a:cs typeface="+mn-ea"/>
                  <a:sym typeface="+mn-lt"/>
                </a:rPr>
                <a:t>单击添加标题</a:t>
              </a:r>
              <a:endParaRPr lang="en-US" altLang="zh-CN" sz="1600" dirty="0">
                <a:solidFill>
                  <a:schemeClr val="tx1">
                    <a:lumMod val="75000"/>
                    <a:lumOff val="25000"/>
                  </a:schemeClr>
                </a:solidFill>
                <a:cs typeface="+mn-ea"/>
                <a:sym typeface="+mn-lt"/>
              </a:endParaRPr>
            </a:p>
          </p:txBody>
        </p:sp>
      </p:grpSp>
      <p:grpSp>
        <p:nvGrpSpPr>
          <p:cNvPr id="10" name="组合 57"/>
          <p:cNvGrpSpPr/>
          <p:nvPr/>
        </p:nvGrpSpPr>
        <p:grpSpPr>
          <a:xfrm>
            <a:off x="5657263" y="1900503"/>
            <a:ext cx="884440" cy="889399"/>
            <a:chOff x="5656526" y="2048627"/>
            <a:chExt cx="884325" cy="889399"/>
          </a:xfrm>
        </p:grpSpPr>
        <p:sp>
          <p:nvSpPr>
            <p:cNvPr id="59" name="Oval 5"/>
            <p:cNvSpPr/>
            <p:nvPr/>
          </p:nvSpPr>
          <p:spPr>
            <a:xfrm>
              <a:off x="5656526" y="2048627"/>
              <a:ext cx="884325" cy="889399"/>
            </a:xfrm>
            <a:prstGeom prst="ellipse">
              <a:avLst/>
            </a:prstGeom>
            <a:solidFill>
              <a:schemeClr val="accent4"/>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8800" dirty="0">
                <a:solidFill>
                  <a:schemeClr val="bg1">
                    <a:lumMod val="50000"/>
                  </a:schemeClr>
                </a:solidFill>
                <a:cs typeface="+mn-ea"/>
                <a:sym typeface="+mn-lt"/>
              </a:endParaRPr>
            </a:p>
          </p:txBody>
        </p:sp>
        <p:grpSp>
          <p:nvGrpSpPr>
            <p:cNvPr id="11" name="Group 99"/>
            <p:cNvGrpSpPr/>
            <p:nvPr/>
          </p:nvGrpSpPr>
          <p:grpSpPr>
            <a:xfrm>
              <a:off x="5915685" y="2322835"/>
              <a:ext cx="380500" cy="367529"/>
              <a:chOff x="5099140" y="1309474"/>
              <a:chExt cx="439257" cy="424283"/>
            </a:xfrm>
            <a:solidFill>
              <a:schemeClr val="bg1"/>
            </a:solidFill>
          </p:grpSpPr>
          <p:sp>
            <p:nvSpPr>
              <p:cNvPr id="61" name="Rectangle 18"/>
              <p:cNvSpPr>
                <a:spLocks noChangeArrowheads="1"/>
              </p:cNvSpPr>
              <p:nvPr/>
            </p:nvSpPr>
            <p:spPr bwMode="auto">
              <a:xfrm>
                <a:off x="5256374" y="1479187"/>
                <a:ext cx="47421" cy="449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62" name="Rectangle 19"/>
              <p:cNvSpPr>
                <a:spLocks noChangeArrowheads="1"/>
              </p:cNvSpPr>
              <p:nvPr/>
            </p:nvSpPr>
            <p:spPr bwMode="auto">
              <a:xfrm>
                <a:off x="5331247" y="1479187"/>
                <a:ext cx="49916" cy="449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63" name="Rectangle 20"/>
              <p:cNvSpPr>
                <a:spLocks noChangeArrowheads="1"/>
              </p:cNvSpPr>
              <p:nvPr/>
            </p:nvSpPr>
            <p:spPr bwMode="auto">
              <a:xfrm>
                <a:off x="5408617" y="1479187"/>
                <a:ext cx="49916" cy="449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64" name="Rectangle 21"/>
              <p:cNvSpPr>
                <a:spLocks noChangeArrowheads="1"/>
              </p:cNvSpPr>
              <p:nvPr/>
            </p:nvSpPr>
            <p:spPr bwMode="auto">
              <a:xfrm>
                <a:off x="5256374" y="1546573"/>
                <a:ext cx="47421" cy="4742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65" name="Rectangle 22"/>
              <p:cNvSpPr>
                <a:spLocks noChangeArrowheads="1"/>
              </p:cNvSpPr>
              <p:nvPr/>
            </p:nvSpPr>
            <p:spPr bwMode="auto">
              <a:xfrm>
                <a:off x="5331247" y="1546573"/>
                <a:ext cx="49916" cy="4742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66" name="Rectangle 23"/>
              <p:cNvSpPr>
                <a:spLocks noChangeArrowheads="1"/>
              </p:cNvSpPr>
              <p:nvPr/>
            </p:nvSpPr>
            <p:spPr bwMode="auto">
              <a:xfrm>
                <a:off x="5408617" y="1546573"/>
                <a:ext cx="49916" cy="4742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67" name="Rectangle 24"/>
              <p:cNvSpPr>
                <a:spLocks noChangeArrowheads="1"/>
              </p:cNvSpPr>
              <p:nvPr/>
            </p:nvSpPr>
            <p:spPr bwMode="auto">
              <a:xfrm>
                <a:off x="5256374" y="1618951"/>
                <a:ext cx="47421" cy="449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68" name="Rectangle 25"/>
              <p:cNvSpPr>
                <a:spLocks noChangeArrowheads="1"/>
              </p:cNvSpPr>
              <p:nvPr/>
            </p:nvSpPr>
            <p:spPr bwMode="auto">
              <a:xfrm>
                <a:off x="5179005" y="1546573"/>
                <a:ext cx="49916" cy="4742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69" name="Rectangle 26"/>
              <p:cNvSpPr>
                <a:spLocks noChangeArrowheads="1"/>
              </p:cNvSpPr>
              <p:nvPr/>
            </p:nvSpPr>
            <p:spPr bwMode="auto">
              <a:xfrm>
                <a:off x="5179005" y="1618951"/>
                <a:ext cx="49916" cy="449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70" name="Rectangle 27"/>
              <p:cNvSpPr>
                <a:spLocks noChangeArrowheads="1"/>
              </p:cNvSpPr>
              <p:nvPr/>
            </p:nvSpPr>
            <p:spPr bwMode="auto">
              <a:xfrm>
                <a:off x="5331247" y="1618951"/>
                <a:ext cx="49916" cy="449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71" name="Rectangle 28"/>
              <p:cNvSpPr>
                <a:spLocks noChangeArrowheads="1"/>
              </p:cNvSpPr>
              <p:nvPr/>
            </p:nvSpPr>
            <p:spPr bwMode="auto">
              <a:xfrm>
                <a:off x="5408617" y="1618951"/>
                <a:ext cx="49916" cy="449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72" name="Freeform 29"/>
              <p:cNvSpPr>
                <a:spLocks noEditPoints="1"/>
              </p:cNvSpPr>
              <p:nvPr/>
            </p:nvSpPr>
            <p:spPr bwMode="auto">
              <a:xfrm>
                <a:off x="5099140" y="1339424"/>
                <a:ext cx="439257" cy="394333"/>
              </a:xfrm>
              <a:custGeom>
                <a:avLst/>
                <a:gdLst>
                  <a:gd name="T0" fmla="*/ 174 w 176"/>
                  <a:gd name="T1" fmla="*/ 0 h 158"/>
                  <a:gd name="T2" fmla="*/ 150 w 176"/>
                  <a:gd name="T3" fmla="*/ 0 h 158"/>
                  <a:gd name="T4" fmla="*/ 150 w 176"/>
                  <a:gd name="T5" fmla="*/ 16 h 158"/>
                  <a:gd name="T6" fmla="*/ 126 w 176"/>
                  <a:gd name="T7" fmla="*/ 16 h 158"/>
                  <a:gd name="T8" fmla="*/ 126 w 176"/>
                  <a:gd name="T9" fmla="*/ 0 h 158"/>
                  <a:gd name="T10" fmla="*/ 52 w 176"/>
                  <a:gd name="T11" fmla="*/ 0 h 158"/>
                  <a:gd name="T12" fmla="*/ 52 w 176"/>
                  <a:gd name="T13" fmla="*/ 16 h 158"/>
                  <a:gd name="T14" fmla="*/ 28 w 176"/>
                  <a:gd name="T15" fmla="*/ 16 h 158"/>
                  <a:gd name="T16" fmla="*/ 28 w 176"/>
                  <a:gd name="T17" fmla="*/ 0 h 158"/>
                  <a:gd name="T18" fmla="*/ 0 w 176"/>
                  <a:gd name="T19" fmla="*/ 0 h 158"/>
                  <a:gd name="T20" fmla="*/ 0 w 176"/>
                  <a:gd name="T21" fmla="*/ 158 h 158"/>
                  <a:gd name="T22" fmla="*/ 13 w 176"/>
                  <a:gd name="T23" fmla="*/ 158 h 158"/>
                  <a:gd name="T24" fmla="*/ 162 w 176"/>
                  <a:gd name="T25" fmla="*/ 158 h 158"/>
                  <a:gd name="T26" fmla="*/ 176 w 176"/>
                  <a:gd name="T27" fmla="*/ 158 h 158"/>
                  <a:gd name="T28" fmla="*/ 174 w 176"/>
                  <a:gd name="T29" fmla="*/ 0 h 158"/>
                  <a:gd name="T30" fmla="*/ 162 w 176"/>
                  <a:gd name="T31" fmla="*/ 144 h 158"/>
                  <a:gd name="T32" fmla="*/ 13 w 176"/>
                  <a:gd name="T33" fmla="*/ 144 h 158"/>
                  <a:gd name="T34" fmla="*/ 13 w 176"/>
                  <a:gd name="T35" fmla="*/ 44 h 158"/>
                  <a:gd name="T36" fmla="*/ 162 w 176"/>
                  <a:gd name="T37" fmla="*/ 44 h 158"/>
                  <a:gd name="T38" fmla="*/ 162 w 176"/>
                  <a:gd name="T39" fmla="*/ 144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6" h="158">
                    <a:moveTo>
                      <a:pt x="174" y="0"/>
                    </a:moveTo>
                    <a:lnTo>
                      <a:pt x="150" y="0"/>
                    </a:lnTo>
                    <a:lnTo>
                      <a:pt x="150" y="16"/>
                    </a:lnTo>
                    <a:lnTo>
                      <a:pt x="126" y="16"/>
                    </a:lnTo>
                    <a:lnTo>
                      <a:pt x="126" y="0"/>
                    </a:lnTo>
                    <a:lnTo>
                      <a:pt x="52" y="0"/>
                    </a:lnTo>
                    <a:lnTo>
                      <a:pt x="52" y="16"/>
                    </a:lnTo>
                    <a:lnTo>
                      <a:pt x="28" y="16"/>
                    </a:lnTo>
                    <a:lnTo>
                      <a:pt x="28" y="0"/>
                    </a:lnTo>
                    <a:lnTo>
                      <a:pt x="0" y="0"/>
                    </a:lnTo>
                    <a:lnTo>
                      <a:pt x="0" y="158"/>
                    </a:lnTo>
                    <a:lnTo>
                      <a:pt x="13" y="158"/>
                    </a:lnTo>
                    <a:lnTo>
                      <a:pt x="162" y="158"/>
                    </a:lnTo>
                    <a:lnTo>
                      <a:pt x="176" y="158"/>
                    </a:lnTo>
                    <a:lnTo>
                      <a:pt x="174" y="0"/>
                    </a:lnTo>
                    <a:close/>
                    <a:moveTo>
                      <a:pt x="162" y="144"/>
                    </a:moveTo>
                    <a:lnTo>
                      <a:pt x="13" y="144"/>
                    </a:lnTo>
                    <a:lnTo>
                      <a:pt x="13" y="44"/>
                    </a:lnTo>
                    <a:lnTo>
                      <a:pt x="162" y="44"/>
                    </a:lnTo>
                    <a:lnTo>
                      <a:pt x="162" y="14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73" name="Rectangle 30"/>
              <p:cNvSpPr>
                <a:spLocks noChangeArrowheads="1"/>
              </p:cNvSpPr>
              <p:nvPr/>
            </p:nvSpPr>
            <p:spPr bwMode="auto">
              <a:xfrm>
                <a:off x="5181500" y="1309474"/>
                <a:ext cx="37438" cy="5989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74" name="Rectangle 31"/>
              <p:cNvSpPr>
                <a:spLocks noChangeArrowheads="1"/>
              </p:cNvSpPr>
              <p:nvPr/>
            </p:nvSpPr>
            <p:spPr bwMode="auto">
              <a:xfrm>
                <a:off x="5428583" y="1309474"/>
                <a:ext cx="34941" cy="5989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grpSp>
      </p:grpSp>
      <p:grpSp>
        <p:nvGrpSpPr>
          <p:cNvPr id="12" name="组合 74"/>
          <p:cNvGrpSpPr/>
          <p:nvPr/>
        </p:nvGrpSpPr>
        <p:grpSpPr>
          <a:xfrm>
            <a:off x="4500767" y="2359609"/>
            <a:ext cx="884440" cy="889399"/>
            <a:chOff x="4500180" y="2507731"/>
            <a:chExt cx="884325" cy="889399"/>
          </a:xfrm>
        </p:grpSpPr>
        <p:sp>
          <p:nvSpPr>
            <p:cNvPr id="76" name="Oval 10"/>
            <p:cNvSpPr/>
            <p:nvPr/>
          </p:nvSpPr>
          <p:spPr>
            <a:xfrm>
              <a:off x="4500180" y="2507731"/>
              <a:ext cx="884325" cy="889399"/>
            </a:xfrm>
            <a:prstGeom prst="ellipse">
              <a:avLst/>
            </a:prstGeom>
            <a:solidFill>
              <a:schemeClr val="accent1"/>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8800" dirty="0">
                <a:solidFill>
                  <a:schemeClr val="bg1">
                    <a:lumMod val="50000"/>
                  </a:schemeClr>
                </a:solidFill>
                <a:cs typeface="+mn-ea"/>
                <a:sym typeface="+mn-lt"/>
              </a:endParaRPr>
            </a:p>
          </p:txBody>
        </p:sp>
        <p:grpSp>
          <p:nvGrpSpPr>
            <p:cNvPr id="13" name="Group 114"/>
            <p:cNvGrpSpPr/>
            <p:nvPr/>
          </p:nvGrpSpPr>
          <p:grpSpPr>
            <a:xfrm>
              <a:off x="4718531" y="2704856"/>
              <a:ext cx="457320" cy="466345"/>
              <a:chOff x="7160655" y="2178006"/>
              <a:chExt cx="379359" cy="386846"/>
            </a:xfrm>
            <a:solidFill>
              <a:schemeClr val="bg1"/>
            </a:solidFill>
          </p:grpSpPr>
          <p:sp>
            <p:nvSpPr>
              <p:cNvPr id="78" name="Freeform 36"/>
              <p:cNvSpPr>
                <a:spLocks noEditPoints="1"/>
              </p:cNvSpPr>
              <p:nvPr/>
            </p:nvSpPr>
            <p:spPr bwMode="auto">
              <a:xfrm>
                <a:off x="7277956" y="2178006"/>
                <a:ext cx="262058" cy="262058"/>
              </a:xfrm>
              <a:custGeom>
                <a:avLst/>
                <a:gdLst>
                  <a:gd name="T0" fmla="*/ 65 w 79"/>
                  <a:gd name="T1" fmla="*/ 14 h 79"/>
                  <a:gd name="T2" fmla="*/ 14 w 79"/>
                  <a:gd name="T3" fmla="*/ 14 h 79"/>
                  <a:gd name="T4" fmla="*/ 11 w 79"/>
                  <a:gd name="T5" fmla="*/ 63 h 79"/>
                  <a:gd name="T6" fmla="*/ 11 w 79"/>
                  <a:gd name="T7" fmla="*/ 63 h 79"/>
                  <a:gd name="T8" fmla="*/ 17 w 79"/>
                  <a:gd name="T9" fmla="*/ 68 h 79"/>
                  <a:gd name="T10" fmla="*/ 64 w 79"/>
                  <a:gd name="T11" fmla="*/ 65 h 79"/>
                  <a:gd name="T12" fmla="*/ 65 w 79"/>
                  <a:gd name="T13" fmla="*/ 14 h 79"/>
                  <a:gd name="T14" fmla="*/ 58 w 79"/>
                  <a:gd name="T15" fmla="*/ 59 h 79"/>
                  <a:gd name="T16" fmla="*/ 20 w 79"/>
                  <a:gd name="T17" fmla="*/ 59 h 79"/>
                  <a:gd name="T18" fmla="*/ 20 w 79"/>
                  <a:gd name="T19" fmla="*/ 21 h 79"/>
                  <a:gd name="T20" fmla="*/ 58 w 79"/>
                  <a:gd name="T21" fmla="*/ 21 h 79"/>
                  <a:gd name="T22" fmla="*/ 58 w 79"/>
                  <a:gd name="T23" fmla="*/ 5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 h="79">
                    <a:moveTo>
                      <a:pt x="65" y="14"/>
                    </a:moveTo>
                    <a:cubicBezTo>
                      <a:pt x="51" y="0"/>
                      <a:pt x="28" y="0"/>
                      <a:pt x="14" y="14"/>
                    </a:cubicBezTo>
                    <a:cubicBezTo>
                      <a:pt x="0" y="28"/>
                      <a:pt x="0" y="49"/>
                      <a:pt x="11" y="63"/>
                    </a:cubicBezTo>
                    <a:cubicBezTo>
                      <a:pt x="11" y="63"/>
                      <a:pt x="11" y="63"/>
                      <a:pt x="11" y="63"/>
                    </a:cubicBezTo>
                    <a:cubicBezTo>
                      <a:pt x="14" y="66"/>
                      <a:pt x="15" y="67"/>
                      <a:pt x="17" y="68"/>
                    </a:cubicBezTo>
                    <a:cubicBezTo>
                      <a:pt x="31" y="79"/>
                      <a:pt x="51" y="78"/>
                      <a:pt x="64" y="65"/>
                    </a:cubicBezTo>
                    <a:cubicBezTo>
                      <a:pt x="78" y="51"/>
                      <a:pt x="79" y="29"/>
                      <a:pt x="65" y="14"/>
                    </a:cubicBezTo>
                    <a:close/>
                    <a:moveTo>
                      <a:pt x="58" y="59"/>
                    </a:moveTo>
                    <a:cubicBezTo>
                      <a:pt x="47" y="69"/>
                      <a:pt x="30" y="69"/>
                      <a:pt x="20" y="59"/>
                    </a:cubicBezTo>
                    <a:cubicBezTo>
                      <a:pt x="9" y="48"/>
                      <a:pt x="9" y="31"/>
                      <a:pt x="20" y="21"/>
                    </a:cubicBezTo>
                    <a:cubicBezTo>
                      <a:pt x="31" y="10"/>
                      <a:pt x="48" y="10"/>
                      <a:pt x="58" y="21"/>
                    </a:cubicBezTo>
                    <a:cubicBezTo>
                      <a:pt x="69" y="31"/>
                      <a:pt x="69" y="48"/>
                      <a:pt x="58" y="5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79" name="Freeform 37"/>
              <p:cNvSpPr/>
              <p:nvPr/>
            </p:nvSpPr>
            <p:spPr bwMode="auto">
              <a:xfrm>
                <a:off x="7160655" y="2400130"/>
                <a:ext cx="159730" cy="164722"/>
              </a:xfrm>
              <a:custGeom>
                <a:avLst/>
                <a:gdLst>
                  <a:gd name="T0" fmla="*/ 0 w 64"/>
                  <a:gd name="T1" fmla="*/ 52 h 66"/>
                  <a:gd name="T2" fmla="*/ 12 w 64"/>
                  <a:gd name="T3" fmla="*/ 66 h 66"/>
                  <a:gd name="T4" fmla="*/ 64 w 64"/>
                  <a:gd name="T5" fmla="*/ 8 h 66"/>
                  <a:gd name="T6" fmla="*/ 55 w 64"/>
                  <a:gd name="T7" fmla="*/ 0 h 66"/>
                  <a:gd name="T8" fmla="*/ 0 w 64"/>
                  <a:gd name="T9" fmla="*/ 52 h 66"/>
                </a:gdLst>
                <a:ahLst/>
                <a:cxnLst>
                  <a:cxn ang="0">
                    <a:pos x="T0" y="T1"/>
                  </a:cxn>
                  <a:cxn ang="0">
                    <a:pos x="T2" y="T3"/>
                  </a:cxn>
                  <a:cxn ang="0">
                    <a:pos x="T4" y="T5"/>
                  </a:cxn>
                  <a:cxn ang="0">
                    <a:pos x="T6" y="T7"/>
                  </a:cxn>
                  <a:cxn ang="0">
                    <a:pos x="T8" y="T9"/>
                  </a:cxn>
                </a:cxnLst>
                <a:rect l="0" t="0" r="r" b="b"/>
                <a:pathLst>
                  <a:path w="64" h="66">
                    <a:moveTo>
                      <a:pt x="0" y="52"/>
                    </a:moveTo>
                    <a:lnTo>
                      <a:pt x="12" y="66"/>
                    </a:lnTo>
                    <a:lnTo>
                      <a:pt x="64" y="8"/>
                    </a:lnTo>
                    <a:lnTo>
                      <a:pt x="55" y="0"/>
                    </a:lnTo>
                    <a:lnTo>
                      <a:pt x="0" y="5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80" name="Freeform 38"/>
              <p:cNvSpPr/>
              <p:nvPr/>
            </p:nvSpPr>
            <p:spPr bwMode="auto">
              <a:xfrm>
                <a:off x="7412728" y="2265358"/>
                <a:ext cx="99831" cy="119797"/>
              </a:xfrm>
              <a:custGeom>
                <a:avLst/>
                <a:gdLst>
                  <a:gd name="T0" fmla="*/ 16 w 30"/>
                  <a:gd name="T1" fmla="*/ 0 h 36"/>
                  <a:gd name="T2" fmla="*/ 0 w 30"/>
                  <a:gd name="T3" fmla="*/ 34 h 36"/>
                  <a:gd name="T4" fmla="*/ 6 w 30"/>
                  <a:gd name="T5" fmla="*/ 36 h 36"/>
                  <a:gd name="T6" fmla="*/ 16 w 30"/>
                  <a:gd name="T7" fmla="*/ 0 h 36"/>
                </a:gdLst>
                <a:ahLst/>
                <a:cxnLst>
                  <a:cxn ang="0">
                    <a:pos x="T0" y="T1"/>
                  </a:cxn>
                  <a:cxn ang="0">
                    <a:pos x="T2" y="T3"/>
                  </a:cxn>
                  <a:cxn ang="0">
                    <a:pos x="T4" y="T5"/>
                  </a:cxn>
                  <a:cxn ang="0">
                    <a:pos x="T6" y="T7"/>
                  </a:cxn>
                </a:cxnLst>
                <a:rect l="0" t="0" r="r" b="b"/>
                <a:pathLst>
                  <a:path w="30" h="36">
                    <a:moveTo>
                      <a:pt x="16" y="0"/>
                    </a:moveTo>
                    <a:cubicBezTo>
                      <a:pt x="20" y="26"/>
                      <a:pt x="0" y="34"/>
                      <a:pt x="0" y="34"/>
                    </a:cubicBezTo>
                    <a:cubicBezTo>
                      <a:pt x="6" y="36"/>
                      <a:pt x="6" y="36"/>
                      <a:pt x="6" y="36"/>
                    </a:cubicBezTo>
                    <a:cubicBezTo>
                      <a:pt x="30" y="21"/>
                      <a:pt x="16" y="0"/>
                      <a:pt x="1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grpSp>
      </p:grpSp>
      <p:grpSp>
        <p:nvGrpSpPr>
          <p:cNvPr id="14" name="组合 80"/>
          <p:cNvGrpSpPr/>
          <p:nvPr/>
        </p:nvGrpSpPr>
        <p:grpSpPr>
          <a:xfrm>
            <a:off x="4105869" y="3493894"/>
            <a:ext cx="884440" cy="889399"/>
            <a:chOff x="4105334" y="3642018"/>
            <a:chExt cx="884325" cy="889399"/>
          </a:xfrm>
        </p:grpSpPr>
        <p:sp>
          <p:nvSpPr>
            <p:cNvPr id="82" name="Oval 9"/>
            <p:cNvSpPr/>
            <p:nvPr/>
          </p:nvSpPr>
          <p:spPr>
            <a:xfrm>
              <a:off x="4105334" y="3642018"/>
              <a:ext cx="884325" cy="889399"/>
            </a:xfrm>
            <a:prstGeom prst="ellipse">
              <a:avLst/>
            </a:prstGeom>
            <a:solidFill>
              <a:schemeClr val="accent2"/>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8800" dirty="0">
                <a:solidFill>
                  <a:schemeClr val="bg1">
                    <a:lumMod val="50000"/>
                  </a:schemeClr>
                </a:solidFill>
                <a:cs typeface="+mn-ea"/>
                <a:sym typeface="+mn-lt"/>
              </a:endParaRPr>
            </a:p>
          </p:txBody>
        </p:sp>
        <p:grpSp>
          <p:nvGrpSpPr>
            <p:cNvPr id="15" name="Group 118"/>
            <p:cNvGrpSpPr/>
            <p:nvPr/>
          </p:nvGrpSpPr>
          <p:grpSpPr>
            <a:xfrm>
              <a:off x="4302288" y="3841509"/>
              <a:ext cx="490415" cy="490415"/>
              <a:chOff x="6352022" y="2360197"/>
              <a:chExt cx="406813" cy="406813"/>
            </a:xfrm>
            <a:solidFill>
              <a:schemeClr val="bg1"/>
            </a:solidFill>
          </p:grpSpPr>
          <p:sp>
            <p:nvSpPr>
              <p:cNvPr id="84" name="Freeform 39"/>
              <p:cNvSpPr>
                <a:spLocks noEditPoints="1"/>
              </p:cNvSpPr>
              <p:nvPr/>
            </p:nvSpPr>
            <p:spPr bwMode="auto">
              <a:xfrm>
                <a:off x="6352022" y="2360197"/>
                <a:ext cx="406813" cy="406813"/>
              </a:xfrm>
              <a:custGeom>
                <a:avLst/>
                <a:gdLst>
                  <a:gd name="T0" fmla="*/ 61 w 122"/>
                  <a:gd name="T1" fmla="*/ 0 h 122"/>
                  <a:gd name="T2" fmla="*/ 0 w 122"/>
                  <a:gd name="T3" fmla="*/ 61 h 122"/>
                  <a:gd name="T4" fmla="*/ 61 w 122"/>
                  <a:gd name="T5" fmla="*/ 122 h 122"/>
                  <a:gd name="T6" fmla="*/ 122 w 122"/>
                  <a:gd name="T7" fmla="*/ 61 h 122"/>
                  <a:gd name="T8" fmla="*/ 61 w 122"/>
                  <a:gd name="T9" fmla="*/ 0 h 122"/>
                  <a:gd name="T10" fmla="*/ 65 w 122"/>
                  <a:gd name="T11" fmla="*/ 109 h 122"/>
                  <a:gd name="T12" fmla="*/ 65 w 122"/>
                  <a:gd name="T13" fmla="*/ 102 h 122"/>
                  <a:gd name="T14" fmla="*/ 58 w 122"/>
                  <a:gd name="T15" fmla="*/ 102 h 122"/>
                  <a:gd name="T16" fmla="*/ 58 w 122"/>
                  <a:gd name="T17" fmla="*/ 109 h 122"/>
                  <a:gd name="T18" fmla="*/ 30 w 122"/>
                  <a:gd name="T19" fmla="*/ 97 h 122"/>
                  <a:gd name="T20" fmla="*/ 29 w 122"/>
                  <a:gd name="T21" fmla="*/ 97 h 122"/>
                  <a:gd name="T22" fmla="*/ 27 w 122"/>
                  <a:gd name="T23" fmla="*/ 95 h 122"/>
                  <a:gd name="T24" fmla="*/ 25 w 122"/>
                  <a:gd name="T25" fmla="*/ 93 h 122"/>
                  <a:gd name="T26" fmla="*/ 25 w 122"/>
                  <a:gd name="T27" fmla="*/ 92 h 122"/>
                  <a:gd name="T28" fmla="*/ 13 w 122"/>
                  <a:gd name="T29" fmla="*/ 64 h 122"/>
                  <a:gd name="T30" fmla="*/ 20 w 122"/>
                  <a:gd name="T31" fmla="*/ 64 h 122"/>
                  <a:gd name="T32" fmla="*/ 20 w 122"/>
                  <a:gd name="T33" fmla="*/ 57 h 122"/>
                  <a:gd name="T34" fmla="*/ 13 w 122"/>
                  <a:gd name="T35" fmla="*/ 57 h 122"/>
                  <a:gd name="T36" fmla="*/ 58 w 122"/>
                  <a:gd name="T37" fmla="*/ 13 h 122"/>
                  <a:gd name="T38" fmla="*/ 58 w 122"/>
                  <a:gd name="T39" fmla="*/ 20 h 122"/>
                  <a:gd name="T40" fmla="*/ 65 w 122"/>
                  <a:gd name="T41" fmla="*/ 20 h 122"/>
                  <a:gd name="T42" fmla="*/ 65 w 122"/>
                  <a:gd name="T43" fmla="*/ 13 h 122"/>
                  <a:gd name="T44" fmla="*/ 83 w 122"/>
                  <a:gd name="T45" fmla="*/ 18 h 122"/>
                  <a:gd name="T46" fmla="*/ 83 w 122"/>
                  <a:gd name="T47" fmla="*/ 18 h 122"/>
                  <a:gd name="T48" fmla="*/ 87 w 122"/>
                  <a:gd name="T49" fmla="*/ 20 h 122"/>
                  <a:gd name="T50" fmla="*/ 88 w 122"/>
                  <a:gd name="T51" fmla="*/ 21 h 122"/>
                  <a:gd name="T52" fmla="*/ 90 w 122"/>
                  <a:gd name="T53" fmla="*/ 23 h 122"/>
                  <a:gd name="T54" fmla="*/ 91 w 122"/>
                  <a:gd name="T55" fmla="*/ 24 h 122"/>
                  <a:gd name="T56" fmla="*/ 94 w 122"/>
                  <a:gd name="T57" fmla="*/ 25 h 122"/>
                  <a:gd name="T58" fmla="*/ 95 w 122"/>
                  <a:gd name="T59" fmla="*/ 27 h 122"/>
                  <a:gd name="T60" fmla="*/ 97 w 122"/>
                  <a:gd name="T61" fmla="*/ 28 h 122"/>
                  <a:gd name="T62" fmla="*/ 98 w 122"/>
                  <a:gd name="T63" fmla="*/ 31 h 122"/>
                  <a:gd name="T64" fmla="*/ 99 w 122"/>
                  <a:gd name="T65" fmla="*/ 32 h 122"/>
                  <a:gd name="T66" fmla="*/ 101 w 122"/>
                  <a:gd name="T67" fmla="*/ 34 h 122"/>
                  <a:gd name="T68" fmla="*/ 102 w 122"/>
                  <a:gd name="T69" fmla="*/ 35 h 122"/>
                  <a:gd name="T70" fmla="*/ 104 w 122"/>
                  <a:gd name="T71" fmla="*/ 39 h 122"/>
                  <a:gd name="T72" fmla="*/ 104 w 122"/>
                  <a:gd name="T73" fmla="*/ 39 h 122"/>
                  <a:gd name="T74" fmla="*/ 109 w 122"/>
                  <a:gd name="T75" fmla="*/ 57 h 122"/>
                  <a:gd name="T76" fmla="*/ 102 w 122"/>
                  <a:gd name="T77" fmla="*/ 57 h 122"/>
                  <a:gd name="T78" fmla="*/ 102 w 122"/>
                  <a:gd name="T79" fmla="*/ 64 h 122"/>
                  <a:gd name="T80" fmla="*/ 109 w 122"/>
                  <a:gd name="T81" fmla="*/ 64 h 122"/>
                  <a:gd name="T82" fmla="*/ 65 w 122"/>
                  <a:gd name="T83" fmla="*/ 109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2" h="122">
                    <a:moveTo>
                      <a:pt x="61" y="0"/>
                    </a:moveTo>
                    <a:cubicBezTo>
                      <a:pt x="27" y="0"/>
                      <a:pt x="0" y="27"/>
                      <a:pt x="0" y="61"/>
                    </a:cubicBezTo>
                    <a:cubicBezTo>
                      <a:pt x="0" y="95"/>
                      <a:pt x="27" y="122"/>
                      <a:pt x="61" y="122"/>
                    </a:cubicBezTo>
                    <a:cubicBezTo>
                      <a:pt x="95" y="122"/>
                      <a:pt x="122" y="95"/>
                      <a:pt x="122" y="61"/>
                    </a:cubicBezTo>
                    <a:cubicBezTo>
                      <a:pt x="122" y="27"/>
                      <a:pt x="95" y="0"/>
                      <a:pt x="61" y="0"/>
                    </a:cubicBezTo>
                    <a:close/>
                    <a:moveTo>
                      <a:pt x="65" y="109"/>
                    </a:moveTo>
                    <a:cubicBezTo>
                      <a:pt x="65" y="102"/>
                      <a:pt x="65" y="102"/>
                      <a:pt x="65" y="102"/>
                    </a:cubicBezTo>
                    <a:cubicBezTo>
                      <a:pt x="58" y="102"/>
                      <a:pt x="58" y="102"/>
                      <a:pt x="58" y="102"/>
                    </a:cubicBezTo>
                    <a:cubicBezTo>
                      <a:pt x="58" y="109"/>
                      <a:pt x="58" y="109"/>
                      <a:pt x="58" y="109"/>
                    </a:cubicBezTo>
                    <a:cubicBezTo>
                      <a:pt x="47" y="108"/>
                      <a:pt x="37" y="104"/>
                      <a:pt x="30" y="97"/>
                    </a:cubicBezTo>
                    <a:cubicBezTo>
                      <a:pt x="29" y="97"/>
                      <a:pt x="29" y="97"/>
                      <a:pt x="29" y="97"/>
                    </a:cubicBezTo>
                    <a:cubicBezTo>
                      <a:pt x="28" y="96"/>
                      <a:pt x="28" y="95"/>
                      <a:pt x="27" y="95"/>
                    </a:cubicBezTo>
                    <a:cubicBezTo>
                      <a:pt x="27" y="94"/>
                      <a:pt x="26" y="94"/>
                      <a:pt x="25" y="93"/>
                    </a:cubicBezTo>
                    <a:cubicBezTo>
                      <a:pt x="25" y="93"/>
                      <a:pt x="25" y="93"/>
                      <a:pt x="25" y="92"/>
                    </a:cubicBezTo>
                    <a:cubicBezTo>
                      <a:pt x="18" y="85"/>
                      <a:pt x="14" y="75"/>
                      <a:pt x="13" y="64"/>
                    </a:cubicBezTo>
                    <a:cubicBezTo>
                      <a:pt x="20" y="64"/>
                      <a:pt x="20" y="64"/>
                      <a:pt x="20" y="64"/>
                    </a:cubicBezTo>
                    <a:cubicBezTo>
                      <a:pt x="20" y="57"/>
                      <a:pt x="20" y="57"/>
                      <a:pt x="20" y="57"/>
                    </a:cubicBezTo>
                    <a:cubicBezTo>
                      <a:pt x="13" y="57"/>
                      <a:pt x="13" y="57"/>
                      <a:pt x="13" y="57"/>
                    </a:cubicBezTo>
                    <a:cubicBezTo>
                      <a:pt x="15" y="34"/>
                      <a:pt x="34" y="15"/>
                      <a:pt x="58" y="13"/>
                    </a:cubicBezTo>
                    <a:cubicBezTo>
                      <a:pt x="58" y="20"/>
                      <a:pt x="58" y="20"/>
                      <a:pt x="58" y="20"/>
                    </a:cubicBezTo>
                    <a:cubicBezTo>
                      <a:pt x="65" y="20"/>
                      <a:pt x="65" y="20"/>
                      <a:pt x="65" y="20"/>
                    </a:cubicBezTo>
                    <a:cubicBezTo>
                      <a:pt x="65" y="13"/>
                      <a:pt x="65" y="13"/>
                      <a:pt x="65" y="13"/>
                    </a:cubicBezTo>
                    <a:cubicBezTo>
                      <a:pt x="71" y="14"/>
                      <a:pt x="77" y="15"/>
                      <a:pt x="83" y="18"/>
                    </a:cubicBezTo>
                    <a:cubicBezTo>
                      <a:pt x="83" y="18"/>
                      <a:pt x="83" y="18"/>
                      <a:pt x="83" y="18"/>
                    </a:cubicBezTo>
                    <a:cubicBezTo>
                      <a:pt x="84" y="19"/>
                      <a:pt x="86" y="20"/>
                      <a:pt x="87" y="20"/>
                    </a:cubicBezTo>
                    <a:cubicBezTo>
                      <a:pt x="87" y="20"/>
                      <a:pt x="87" y="21"/>
                      <a:pt x="88" y="21"/>
                    </a:cubicBezTo>
                    <a:cubicBezTo>
                      <a:pt x="88" y="21"/>
                      <a:pt x="89" y="22"/>
                      <a:pt x="90" y="23"/>
                    </a:cubicBezTo>
                    <a:cubicBezTo>
                      <a:pt x="91" y="23"/>
                      <a:pt x="91" y="23"/>
                      <a:pt x="91" y="24"/>
                    </a:cubicBezTo>
                    <a:cubicBezTo>
                      <a:pt x="92" y="24"/>
                      <a:pt x="93" y="25"/>
                      <a:pt x="94" y="25"/>
                    </a:cubicBezTo>
                    <a:cubicBezTo>
                      <a:pt x="94" y="26"/>
                      <a:pt x="95" y="26"/>
                      <a:pt x="95" y="27"/>
                    </a:cubicBezTo>
                    <a:cubicBezTo>
                      <a:pt x="96" y="27"/>
                      <a:pt x="96" y="28"/>
                      <a:pt x="97" y="28"/>
                    </a:cubicBezTo>
                    <a:cubicBezTo>
                      <a:pt x="97" y="29"/>
                      <a:pt x="98" y="30"/>
                      <a:pt x="98" y="31"/>
                    </a:cubicBezTo>
                    <a:cubicBezTo>
                      <a:pt x="99" y="31"/>
                      <a:pt x="99" y="31"/>
                      <a:pt x="99" y="32"/>
                    </a:cubicBezTo>
                    <a:cubicBezTo>
                      <a:pt x="100" y="33"/>
                      <a:pt x="101" y="34"/>
                      <a:pt x="101" y="34"/>
                    </a:cubicBezTo>
                    <a:cubicBezTo>
                      <a:pt x="101" y="35"/>
                      <a:pt x="102" y="35"/>
                      <a:pt x="102" y="35"/>
                    </a:cubicBezTo>
                    <a:cubicBezTo>
                      <a:pt x="102" y="36"/>
                      <a:pt x="103" y="37"/>
                      <a:pt x="104" y="39"/>
                    </a:cubicBezTo>
                    <a:cubicBezTo>
                      <a:pt x="104" y="39"/>
                      <a:pt x="104" y="39"/>
                      <a:pt x="104" y="39"/>
                    </a:cubicBezTo>
                    <a:cubicBezTo>
                      <a:pt x="107" y="45"/>
                      <a:pt x="108" y="51"/>
                      <a:pt x="109" y="57"/>
                    </a:cubicBezTo>
                    <a:cubicBezTo>
                      <a:pt x="102" y="57"/>
                      <a:pt x="102" y="57"/>
                      <a:pt x="102" y="57"/>
                    </a:cubicBezTo>
                    <a:cubicBezTo>
                      <a:pt x="102" y="64"/>
                      <a:pt x="102" y="64"/>
                      <a:pt x="102" y="64"/>
                    </a:cubicBezTo>
                    <a:cubicBezTo>
                      <a:pt x="109" y="64"/>
                      <a:pt x="109" y="64"/>
                      <a:pt x="109" y="64"/>
                    </a:cubicBezTo>
                    <a:cubicBezTo>
                      <a:pt x="107" y="88"/>
                      <a:pt x="88" y="107"/>
                      <a:pt x="65" y="10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85" name="Freeform 40"/>
              <p:cNvSpPr>
                <a:spLocks noEditPoints="1"/>
              </p:cNvSpPr>
              <p:nvPr/>
            </p:nvSpPr>
            <p:spPr bwMode="auto">
              <a:xfrm>
                <a:off x="6506761" y="2460029"/>
                <a:ext cx="119797" cy="177201"/>
              </a:xfrm>
              <a:custGeom>
                <a:avLst/>
                <a:gdLst>
                  <a:gd name="T0" fmla="*/ 8 w 36"/>
                  <a:gd name="T1" fmla="*/ 29 h 53"/>
                  <a:gd name="T2" fmla="*/ 8 w 36"/>
                  <a:gd name="T3" fmla="*/ 29 h 53"/>
                  <a:gd name="T4" fmla="*/ 0 w 36"/>
                  <a:gd name="T5" fmla="*/ 53 h 53"/>
                  <a:gd name="T6" fmla="*/ 19 w 36"/>
                  <a:gd name="T7" fmla="*/ 36 h 53"/>
                  <a:gd name="T8" fmla="*/ 19 w 36"/>
                  <a:gd name="T9" fmla="*/ 36 h 53"/>
                  <a:gd name="T10" fmla="*/ 22 w 36"/>
                  <a:gd name="T11" fmla="*/ 33 h 53"/>
                  <a:gd name="T12" fmla="*/ 36 w 36"/>
                  <a:gd name="T13" fmla="*/ 0 h 53"/>
                  <a:gd name="T14" fmla="*/ 11 w 36"/>
                  <a:gd name="T15" fmla="*/ 25 h 53"/>
                  <a:gd name="T16" fmla="*/ 8 w 36"/>
                  <a:gd name="T17" fmla="*/ 29 h 53"/>
                  <a:gd name="T18" fmla="*/ 15 w 36"/>
                  <a:gd name="T19" fmla="*/ 28 h 53"/>
                  <a:gd name="T20" fmla="*/ 18 w 36"/>
                  <a:gd name="T21" fmla="*/ 31 h 53"/>
                  <a:gd name="T22" fmla="*/ 15 w 36"/>
                  <a:gd name="T23" fmla="*/ 34 h 53"/>
                  <a:gd name="T24" fmla="*/ 12 w 36"/>
                  <a:gd name="T25" fmla="*/ 31 h 53"/>
                  <a:gd name="T26" fmla="*/ 15 w 36"/>
                  <a:gd name="T27" fmla="*/ 28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 h="53">
                    <a:moveTo>
                      <a:pt x="8" y="29"/>
                    </a:moveTo>
                    <a:cubicBezTo>
                      <a:pt x="8" y="29"/>
                      <a:pt x="8" y="29"/>
                      <a:pt x="8" y="29"/>
                    </a:cubicBezTo>
                    <a:cubicBezTo>
                      <a:pt x="0" y="53"/>
                      <a:pt x="0" y="53"/>
                      <a:pt x="0" y="53"/>
                    </a:cubicBezTo>
                    <a:cubicBezTo>
                      <a:pt x="19" y="36"/>
                      <a:pt x="19" y="36"/>
                      <a:pt x="19" y="36"/>
                    </a:cubicBezTo>
                    <a:cubicBezTo>
                      <a:pt x="19" y="36"/>
                      <a:pt x="19" y="36"/>
                      <a:pt x="19" y="36"/>
                    </a:cubicBezTo>
                    <a:cubicBezTo>
                      <a:pt x="21" y="35"/>
                      <a:pt x="22" y="33"/>
                      <a:pt x="22" y="33"/>
                    </a:cubicBezTo>
                    <a:cubicBezTo>
                      <a:pt x="36" y="0"/>
                      <a:pt x="36" y="0"/>
                      <a:pt x="36" y="0"/>
                    </a:cubicBezTo>
                    <a:cubicBezTo>
                      <a:pt x="11" y="25"/>
                      <a:pt x="11" y="25"/>
                      <a:pt x="11" y="25"/>
                    </a:cubicBezTo>
                    <a:cubicBezTo>
                      <a:pt x="10" y="26"/>
                      <a:pt x="9" y="28"/>
                      <a:pt x="8" y="29"/>
                    </a:cubicBezTo>
                    <a:close/>
                    <a:moveTo>
                      <a:pt x="15" y="28"/>
                    </a:moveTo>
                    <a:cubicBezTo>
                      <a:pt x="17" y="28"/>
                      <a:pt x="18" y="29"/>
                      <a:pt x="18" y="31"/>
                    </a:cubicBezTo>
                    <a:cubicBezTo>
                      <a:pt x="18" y="33"/>
                      <a:pt x="17" y="34"/>
                      <a:pt x="15" y="34"/>
                    </a:cubicBezTo>
                    <a:cubicBezTo>
                      <a:pt x="13" y="34"/>
                      <a:pt x="12" y="33"/>
                      <a:pt x="12" y="31"/>
                    </a:cubicBezTo>
                    <a:cubicBezTo>
                      <a:pt x="12" y="29"/>
                      <a:pt x="13" y="28"/>
                      <a:pt x="15"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86" name="Oval 41"/>
              <p:cNvSpPr>
                <a:spLocks noChangeArrowheads="1"/>
              </p:cNvSpPr>
              <p:nvPr/>
            </p:nvSpPr>
            <p:spPr bwMode="auto">
              <a:xfrm>
                <a:off x="6551685" y="2557365"/>
                <a:ext cx="9983" cy="998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grpSp>
      </p:grpSp>
      <p:grpSp>
        <p:nvGrpSpPr>
          <p:cNvPr id="16" name="组合 86"/>
          <p:cNvGrpSpPr/>
          <p:nvPr/>
        </p:nvGrpSpPr>
        <p:grpSpPr>
          <a:xfrm>
            <a:off x="7263759" y="3493894"/>
            <a:ext cx="884440" cy="889399"/>
            <a:chOff x="7262812" y="3642018"/>
            <a:chExt cx="884325" cy="889399"/>
          </a:xfrm>
        </p:grpSpPr>
        <p:sp>
          <p:nvSpPr>
            <p:cNvPr id="88" name="Oval 8"/>
            <p:cNvSpPr/>
            <p:nvPr/>
          </p:nvSpPr>
          <p:spPr>
            <a:xfrm>
              <a:off x="7262812" y="3642018"/>
              <a:ext cx="884325" cy="889399"/>
            </a:xfrm>
            <a:prstGeom prst="ellipse">
              <a:avLst/>
            </a:prstGeom>
            <a:solidFill>
              <a:schemeClr val="accent2"/>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8800" dirty="0">
                <a:solidFill>
                  <a:schemeClr val="bg1">
                    <a:lumMod val="50000"/>
                  </a:schemeClr>
                </a:solidFill>
                <a:cs typeface="+mn-ea"/>
                <a:sym typeface="+mn-lt"/>
              </a:endParaRPr>
            </a:p>
          </p:txBody>
        </p:sp>
        <p:grpSp>
          <p:nvGrpSpPr>
            <p:cNvPr id="17" name="Group 126"/>
            <p:cNvGrpSpPr/>
            <p:nvPr/>
          </p:nvGrpSpPr>
          <p:grpSpPr>
            <a:xfrm>
              <a:off x="7458862" y="3906191"/>
              <a:ext cx="559614" cy="391129"/>
              <a:chOff x="7999238" y="1399322"/>
              <a:chExt cx="464215" cy="324452"/>
            </a:xfrm>
            <a:solidFill>
              <a:schemeClr val="bg1"/>
            </a:solidFill>
          </p:grpSpPr>
          <p:sp>
            <p:nvSpPr>
              <p:cNvPr id="90" name="Freeform 57"/>
              <p:cNvSpPr>
                <a:spLocks noEditPoints="1"/>
              </p:cNvSpPr>
              <p:nvPr/>
            </p:nvSpPr>
            <p:spPr bwMode="auto">
              <a:xfrm>
                <a:off x="7999238" y="1399322"/>
                <a:ext cx="331940" cy="324452"/>
              </a:xfrm>
              <a:custGeom>
                <a:avLst/>
                <a:gdLst>
                  <a:gd name="T0" fmla="*/ 86 w 100"/>
                  <a:gd name="T1" fmla="*/ 60 h 97"/>
                  <a:gd name="T2" fmla="*/ 100 w 100"/>
                  <a:gd name="T3" fmla="*/ 54 h 97"/>
                  <a:gd name="T4" fmla="*/ 100 w 100"/>
                  <a:gd name="T5" fmla="*/ 43 h 97"/>
                  <a:gd name="T6" fmla="*/ 86 w 100"/>
                  <a:gd name="T7" fmla="*/ 38 h 97"/>
                  <a:gd name="T8" fmla="*/ 83 w 100"/>
                  <a:gd name="T9" fmla="*/ 32 h 97"/>
                  <a:gd name="T10" fmla="*/ 89 w 100"/>
                  <a:gd name="T11" fmla="*/ 18 h 97"/>
                  <a:gd name="T12" fmla="*/ 81 w 100"/>
                  <a:gd name="T13" fmla="*/ 11 h 97"/>
                  <a:gd name="T14" fmla="*/ 67 w 100"/>
                  <a:gd name="T15" fmla="*/ 16 h 97"/>
                  <a:gd name="T16" fmla="*/ 61 w 100"/>
                  <a:gd name="T17" fmla="*/ 14 h 97"/>
                  <a:gd name="T18" fmla="*/ 55 w 100"/>
                  <a:gd name="T19" fmla="*/ 0 h 97"/>
                  <a:gd name="T20" fmla="*/ 44 w 100"/>
                  <a:gd name="T21" fmla="*/ 0 h 97"/>
                  <a:gd name="T22" fmla="*/ 39 w 100"/>
                  <a:gd name="T23" fmla="*/ 14 h 97"/>
                  <a:gd name="T24" fmla="*/ 33 w 100"/>
                  <a:gd name="T25" fmla="*/ 16 h 97"/>
                  <a:gd name="T26" fmla="*/ 19 w 100"/>
                  <a:gd name="T27" fmla="*/ 11 h 97"/>
                  <a:gd name="T28" fmla="*/ 11 w 100"/>
                  <a:gd name="T29" fmla="*/ 19 h 97"/>
                  <a:gd name="T30" fmla="*/ 17 w 100"/>
                  <a:gd name="T31" fmla="*/ 32 h 97"/>
                  <a:gd name="T32" fmla="*/ 14 w 100"/>
                  <a:gd name="T33" fmla="*/ 38 h 97"/>
                  <a:gd name="T34" fmla="*/ 0 w 100"/>
                  <a:gd name="T35" fmla="*/ 44 h 97"/>
                  <a:gd name="T36" fmla="*/ 0 w 100"/>
                  <a:gd name="T37" fmla="*/ 54 h 97"/>
                  <a:gd name="T38" fmla="*/ 14 w 100"/>
                  <a:gd name="T39" fmla="*/ 60 h 97"/>
                  <a:gd name="T40" fmla="*/ 17 w 100"/>
                  <a:gd name="T41" fmla="*/ 66 h 97"/>
                  <a:gd name="T42" fmla="*/ 11 w 100"/>
                  <a:gd name="T43" fmla="*/ 80 h 97"/>
                  <a:gd name="T44" fmla="*/ 19 w 100"/>
                  <a:gd name="T45" fmla="*/ 87 h 97"/>
                  <a:gd name="T46" fmla="*/ 33 w 100"/>
                  <a:gd name="T47" fmla="*/ 82 h 97"/>
                  <a:gd name="T48" fmla="*/ 39 w 100"/>
                  <a:gd name="T49" fmla="*/ 84 h 97"/>
                  <a:gd name="T50" fmla="*/ 45 w 100"/>
                  <a:gd name="T51" fmla="*/ 97 h 97"/>
                  <a:gd name="T52" fmla="*/ 56 w 100"/>
                  <a:gd name="T53" fmla="*/ 97 h 97"/>
                  <a:gd name="T54" fmla="*/ 61 w 100"/>
                  <a:gd name="T55" fmla="*/ 84 h 97"/>
                  <a:gd name="T56" fmla="*/ 67 w 100"/>
                  <a:gd name="T57" fmla="*/ 82 h 97"/>
                  <a:gd name="T58" fmla="*/ 81 w 100"/>
                  <a:gd name="T59" fmla="*/ 87 h 97"/>
                  <a:gd name="T60" fmla="*/ 89 w 100"/>
                  <a:gd name="T61" fmla="*/ 79 h 97"/>
                  <a:gd name="T62" fmla="*/ 83 w 100"/>
                  <a:gd name="T63" fmla="*/ 66 h 97"/>
                  <a:gd name="T64" fmla="*/ 86 w 100"/>
                  <a:gd name="T65" fmla="*/ 60 h 97"/>
                  <a:gd name="T66" fmla="*/ 50 w 100"/>
                  <a:gd name="T67" fmla="*/ 64 h 97"/>
                  <a:gd name="T68" fmla="*/ 34 w 100"/>
                  <a:gd name="T69" fmla="*/ 49 h 97"/>
                  <a:gd name="T70" fmla="*/ 50 w 100"/>
                  <a:gd name="T71" fmla="*/ 33 h 97"/>
                  <a:gd name="T72" fmla="*/ 66 w 100"/>
                  <a:gd name="T73" fmla="*/ 49 h 97"/>
                  <a:gd name="T74" fmla="*/ 50 w 100"/>
                  <a:gd name="T75" fmla="*/ 64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0" h="97">
                    <a:moveTo>
                      <a:pt x="86" y="60"/>
                    </a:moveTo>
                    <a:cubicBezTo>
                      <a:pt x="86" y="60"/>
                      <a:pt x="100" y="55"/>
                      <a:pt x="100" y="54"/>
                    </a:cubicBezTo>
                    <a:cubicBezTo>
                      <a:pt x="100" y="43"/>
                      <a:pt x="100" y="43"/>
                      <a:pt x="100" y="43"/>
                    </a:cubicBezTo>
                    <a:cubicBezTo>
                      <a:pt x="100" y="43"/>
                      <a:pt x="86" y="38"/>
                      <a:pt x="86" y="38"/>
                    </a:cubicBezTo>
                    <a:cubicBezTo>
                      <a:pt x="83" y="32"/>
                      <a:pt x="83" y="32"/>
                      <a:pt x="83" y="32"/>
                    </a:cubicBezTo>
                    <a:cubicBezTo>
                      <a:pt x="83" y="32"/>
                      <a:pt x="89" y="19"/>
                      <a:pt x="89" y="18"/>
                    </a:cubicBezTo>
                    <a:cubicBezTo>
                      <a:pt x="81" y="11"/>
                      <a:pt x="81" y="11"/>
                      <a:pt x="81" y="11"/>
                    </a:cubicBezTo>
                    <a:cubicBezTo>
                      <a:pt x="80" y="10"/>
                      <a:pt x="67" y="16"/>
                      <a:pt x="67" y="16"/>
                    </a:cubicBezTo>
                    <a:cubicBezTo>
                      <a:pt x="61" y="14"/>
                      <a:pt x="61" y="14"/>
                      <a:pt x="61" y="14"/>
                    </a:cubicBezTo>
                    <a:cubicBezTo>
                      <a:pt x="61" y="14"/>
                      <a:pt x="56" y="0"/>
                      <a:pt x="55" y="0"/>
                    </a:cubicBezTo>
                    <a:cubicBezTo>
                      <a:pt x="44" y="0"/>
                      <a:pt x="44" y="0"/>
                      <a:pt x="44" y="0"/>
                    </a:cubicBezTo>
                    <a:cubicBezTo>
                      <a:pt x="44" y="0"/>
                      <a:pt x="39" y="14"/>
                      <a:pt x="39" y="14"/>
                    </a:cubicBezTo>
                    <a:cubicBezTo>
                      <a:pt x="33" y="16"/>
                      <a:pt x="33" y="16"/>
                      <a:pt x="33" y="16"/>
                    </a:cubicBezTo>
                    <a:cubicBezTo>
                      <a:pt x="33" y="16"/>
                      <a:pt x="19" y="10"/>
                      <a:pt x="19" y="11"/>
                    </a:cubicBezTo>
                    <a:cubicBezTo>
                      <a:pt x="11" y="19"/>
                      <a:pt x="11" y="19"/>
                      <a:pt x="11" y="19"/>
                    </a:cubicBezTo>
                    <a:cubicBezTo>
                      <a:pt x="10" y="19"/>
                      <a:pt x="17" y="32"/>
                      <a:pt x="17" y="32"/>
                    </a:cubicBezTo>
                    <a:cubicBezTo>
                      <a:pt x="14" y="38"/>
                      <a:pt x="14" y="38"/>
                      <a:pt x="14" y="38"/>
                    </a:cubicBezTo>
                    <a:cubicBezTo>
                      <a:pt x="14" y="38"/>
                      <a:pt x="0" y="43"/>
                      <a:pt x="0" y="44"/>
                    </a:cubicBezTo>
                    <a:cubicBezTo>
                      <a:pt x="0" y="54"/>
                      <a:pt x="0" y="54"/>
                      <a:pt x="0" y="54"/>
                    </a:cubicBezTo>
                    <a:cubicBezTo>
                      <a:pt x="0" y="55"/>
                      <a:pt x="14" y="60"/>
                      <a:pt x="14" y="60"/>
                    </a:cubicBezTo>
                    <a:cubicBezTo>
                      <a:pt x="17" y="66"/>
                      <a:pt x="17" y="66"/>
                      <a:pt x="17" y="66"/>
                    </a:cubicBezTo>
                    <a:cubicBezTo>
                      <a:pt x="17" y="66"/>
                      <a:pt x="11" y="79"/>
                      <a:pt x="11" y="80"/>
                    </a:cubicBezTo>
                    <a:cubicBezTo>
                      <a:pt x="19" y="87"/>
                      <a:pt x="19" y="87"/>
                      <a:pt x="19" y="87"/>
                    </a:cubicBezTo>
                    <a:cubicBezTo>
                      <a:pt x="20" y="88"/>
                      <a:pt x="33" y="82"/>
                      <a:pt x="33" y="82"/>
                    </a:cubicBezTo>
                    <a:cubicBezTo>
                      <a:pt x="39" y="84"/>
                      <a:pt x="39" y="84"/>
                      <a:pt x="39" y="84"/>
                    </a:cubicBezTo>
                    <a:cubicBezTo>
                      <a:pt x="39" y="84"/>
                      <a:pt x="44" y="97"/>
                      <a:pt x="45" y="97"/>
                    </a:cubicBezTo>
                    <a:cubicBezTo>
                      <a:pt x="56" y="97"/>
                      <a:pt x="56" y="97"/>
                      <a:pt x="56" y="97"/>
                    </a:cubicBezTo>
                    <a:cubicBezTo>
                      <a:pt x="56" y="97"/>
                      <a:pt x="61" y="84"/>
                      <a:pt x="61" y="84"/>
                    </a:cubicBezTo>
                    <a:cubicBezTo>
                      <a:pt x="67" y="82"/>
                      <a:pt x="67" y="82"/>
                      <a:pt x="67" y="82"/>
                    </a:cubicBezTo>
                    <a:cubicBezTo>
                      <a:pt x="67" y="82"/>
                      <a:pt x="81" y="87"/>
                      <a:pt x="81" y="87"/>
                    </a:cubicBezTo>
                    <a:cubicBezTo>
                      <a:pt x="89" y="79"/>
                      <a:pt x="89" y="79"/>
                      <a:pt x="89" y="79"/>
                    </a:cubicBezTo>
                    <a:cubicBezTo>
                      <a:pt x="90" y="79"/>
                      <a:pt x="83" y="66"/>
                      <a:pt x="83" y="66"/>
                    </a:cubicBezTo>
                    <a:lnTo>
                      <a:pt x="86" y="60"/>
                    </a:lnTo>
                    <a:close/>
                    <a:moveTo>
                      <a:pt x="50" y="64"/>
                    </a:moveTo>
                    <a:cubicBezTo>
                      <a:pt x="41" y="64"/>
                      <a:pt x="34" y="57"/>
                      <a:pt x="34" y="49"/>
                    </a:cubicBezTo>
                    <a:cubicBezTo>
                      <a:pt x="34" y="40"/>
                      <a:pt x="41" y="33"/>
                      <a:pt x="50" y="33"/>
                    </a:cubicBezTo>
                    <a:cubicBezTo>
                      <a:pt x="59" y="33"/>
                      <a:pt x="66" y="40"/>
                      <a:pt x="66" y="49"/>
                    </a:cubicBezTo>
                    <a:cubicBezTo>
                      <a:pt x="66" y="57"/>
                      <a:pt x="59" y="64"/>
                      <a:pt x="50" y="6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91" name="Freeform 58"/>
              <p:cNvSpPr>
                <a:spLocks noEditPoints="1"/>
              </p:cNvSpPr>
              <p:nvPr/>
            </p:nvSpPr>
            <p:spPr bwMode="auto">
              <a:xfrm>
                <a:off x="8308715" y="1564044"/>
                <a:ext cx="154738" cy="154738"/>
              </a:xfrm>
              <a:custGeom>
                <a:avLst/>
                <a:gdLst>
                  <a:gd name="T0" fmla="*/ 41 w 47"/>
                  <a:gd name="T1" fmla="*/ 22 h 47"/>
                  <a:gd name="T2" fmla="*/ 41 w 47"/>
                  <a:gd name="T3" fmla="*/ 19 h 47"/>
                  <a:gd name="T4" fmla="*/ 45 w 47"/>
                  <a:gd name="T5" fmla="*/ 13 h 47"/>
                  <a:gd name="T6" fmla="*/ 42 w 47"/>
                  <a:gd name="T7" fmla="*/ 9 h 47"/>
                  <a:gd name="T8" fmla="*/ 35 w 47"/>
                  <a:gd name="T9" fmla="*/ 10 h 47"/>
                  <a:gd name="T10" fmla="*/ 33 w 47"/>
                  <a:gd name="T11" fmla="*/ 8 h 47"/>
                  <a:gd name="T12" fmla="*/ 32 w 47"/>
                  <a:gd name="T13" fmla="*/ 1 h 47"/>
                  <a:gd name="T14" fmla="*/ 27 w 47"/>
                  <a:gd name="T15" fmla="*/ 0 h 47"/>
                  <a:gd name="T16" fmla="*/ 23 w 47"/>
                  <a:gd name="T17" fmla="*/ 6 h 47"/>
                  <a:gd name="T18" fmla="*/ 20 w 47"/>
                  <a:gd name="T19" fmla="*/ 6 h 47"/>
                  <a:gd name="T20" fmla="*/ 14 w 47"/>
                  <a:gd name="T21" fmla="*/ 2 h 47"/>
                  <a:gd name="T22" fmla="*/ 9 w 47"/>
                  <a:gd name="T23" fmla="*/ 5 h 47"/>
                  <a:gd name="T24" fmla="*/ 10 w 47"/>
                  <a:gd name="T25" fmla="*/ 12 h 47"/>
                  <a:gd name="T26" fmla="*/ 9 w 47"/>
                  <a:gd name="T27" fmla="*/ 14 h 47"/>
                  <a:gd name="T28" fmla="*/ 2 w 47"/>
                  <a:gd name="T29" fmla="*/ 16 h 47"/>
                  <a:gd name="T30" fmla="*/ 1 w 47"/>
                  <a:gd name="T31" fmla="*/ 21 h 47"/>
                  <a:gd name="T32" fmla="*/ 6 w 47"/>
                  <a:gd name="T33" fmla="*/ 25 h 47"/>
                  <a:gd name="T34" fmla="*/ 7 w 47"/>
                  <a:gd name="T35" fmla="*/ 28 h 47"/>
                  <a:gd name="T36" fmla="*/ 3 w 47"/>
                  <a:gd name="T37" fmla="*/ 34 h 47"/>
                  <a:gd name="T38" fmla="*/ 5 w 47"/>
                  <a:gd name="T39" fmla="*/ 38 h 47"/>
                  <a:gd name="T40" fmla="*/ 12 w 47"/>
                  <a:gd name="T41" fmla="*/ 37 h 47"/>
                  <a:gd name="T42" fmla="*/ 14 w 47"/>
                  <a:gd name="T43" fmla="*/ 39 h 47"/>
                  <a:gd name="T44" fmla="*/ 16 w 47"/>
                  <a:gd name="T45" fmla="*/ 46 h 47"/>
                  <a:gd name="T46" fmla="*/ 21 w 47"/>
                  <a:gd name="T47" fmla="*/ 47 h 47"/>
                  <a:gd name="T48" fmla="*/ 25 w 47"/>
                  <a:gd name="T49" fmla="*/ 41 h 47"/>
                  <a:gd name="T50" fmla="*/ 28 w 47"/>
                  <a:gd name="T51" fmla="*/ 41 h 47"/>
                  <a:gd name="T52" fmla="*/ 33 w 47"/>
                  <a:gd name="T53" fmla="*/ 45 h 47"/>
                  <a:gd name="T54" fmla="*/ 38 w 47"/>
                  <a:gd name="T55" fmla="*/ 42 h 47"/>
                  <a:gd name="T56" fmla="*/ 37 w 47"/>
                  <a:gd name="T57" fmla="*/ 35 h 47"/>
                  <a:gd name="T58" fmla="*/ 39 w 47"/>
                  <a:gd name="T59" fmla="*/ 33 h 47"/>
                  <a:gd name="T60" fmla="*/ 46 w 47"/>
                  <a:gd name="T61" fmla="*/ 31 h 47"/>
                  <a:gd name="T62" fmla="*/ 47 w 47"/>
                  <a:gd name="T63" fmla="*/ 26 h 47"/>
                  <a:gd name="T64" fmla="*/ 41 w 47"/>
                  <a:gd name="T65" fmla="*/ 22 h 47"/>
                  <a:gd name="T66" fmla="*/ 31 w 47"/>
                  <a:gd name="T67" fmla="*/ 25 h 47"/>
                  <a:gd name="T68" fmla="*/ 22 w 47"/>
                  <a:gd name="T69" fmla="*/ 31 h 47"/>
                  <a:gd name="T70" fmla="*/ 16 w 47"/>
                  <a:gd name="T71" fmla="*/ 22 h 47"/>
                  <a:gd name="T72" fmla="*/ 25 w 47"/>
                  <a:gd name="T73" fmla="*/ 16 h 47"/>
                  <a:gd name="T74" fmla="*/ 31 w 47"/>
                  <a:gd name="T75" fmla="*/ 2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7" h="47">
                    <a:moveTo>
                      <a:pt x="41" y="22"/>
                    </a:moveTo>
                    <a:cubicBezTo>
                      <a:pt x="41" y="19"/>
                      <a:pt x="41" y="19"/>
                      <a:pt x="41" y="19"/>
                    </a:cubicBezTo>
                    <a:cubicBezTo>
                      <a:pt x="41" y="19"/>
                      <a:pt x="45" y="14"/>
                      <a:pt x="45" y="13"/>
                    </a:cubicBezTo>
                    <a:cubicBezTo>
                      <a:pt x="42" y="9"/>
                      <a:pt x="42" y="9"/>
                      <a:pt x="42" y="9"/>
                    </a:cubicBezTo>
                    <a:cubicBezTo>
                      <a:pt x="42" y="9"/>
                      <a:pt x="35" y="10"/>
                      <a:pt x="35" y="10"/>
                    </a:cubicBezTo>
                    <a:cubicBezTo>
                      <a:pt x="33" y="8"/>
                      <a:pt x="33" y="8"/>
                      <a:pt x="33" y="8"/>
                    </a:cubicBezTo>
                    <a:cubicBezTo>
                      <a:pt x="33" y="8"/>
                      <a:pt x="32" y="1"/>
                      <a:pt x="32" y="1"/>
                    </a:cubicBezTo>
                    <a:cubicBezTo>
                      <a:pt x="27" y="0"/>
                      <a:pt x="27" y="0"/>
                      <a:pt x="27" y="0"/>
                    </a:cubicBezTo>
                    <a:cubicBezTo>
                      <a:pt x="26" y="0"/>
                      <a:pt x="23" y="6"/>
                      <a:pt x="23" y="6"/>
                    </a:cubicBezTo>
                    <a:cubicBezTo>
                      <a:pt x="20" y="6"/>
                      <a:pt x="20" y="6"/>
                      <a:pt x="20" y="6"/>
                    </a:cubicBezTo>
                    <a:cubicBezTo>
                      <a:pt x="20" y="6"/>
                      <a:pt x="14" y="2"/>
                      <a:pt x="14" y="2"/>
                    </a:cubicBezTo>
                    <a:cubicBezTo>
                      <a:pt x="9" y="5"/>
                      <a:pt x="9" y="5"/>
                      <a:pt x="9" y="5"/>
                    </a:cubicBezTo>
                    <a:cubicBezTo>
                      <a:pt x="9" y="5"/>
                      <a:pt x="10" y="12"/>
                      <a:pt x="10" y="12"/>
                    </a:cubicBezTo>
                    <a:cubicBezTo>
                      <a:pt x="9" y="14"/>
                      <a:pt x="9" y="14"/>
                      <a:pt x="9" y="14"/>
                    </a:cubicBezTo>
                    <a:cubicBezTo>
                      <a:pt x="9" y="14"/>
                      <a:pt x="2" y="15"/>
                      <a:pt x="2" y="16"/>
                    </a:cubicBezTo>
                    <a:cubicBezTo>
                      <a:pt x="1" y="21"/>
                      <a:pt x="1" y="21"/>
                      <a:pt x="1" y="21"/>
                    </a:cubicBezTo>
                    <a:cubicBezTo>
                      <a:pt x="0" y="21"/>
                      <a:pt x="6" y="25"/>
                      <a:pt x="6" y="25"/>
                    </a:cubicBezTo>
                    <a:cubicBezTo>
                      <a:pt x="7" y="28"/>
                      <a:pt x="7" y="28"/>
                      <a:pt x="7" y="28"/>
                    </a:cubicBezTo>
                    <a:cubicBezTo>
                      <a:pt x="7" y="28"/>
                      <a:pt x="2" y="33"/>
                      <a:pt x="3" y="34"/>
                    </a:cubicBezTo>
                    <a:cubicBezTo>
                      <a:pt x="5" y="38"/>
                      <a:pt x="5" y="38"/>
                      <a:pt x="5" y="38"/>
                    </a:cubicBezTo>
                    <a:cubicBezTo>
                      <a:pt x="5" y="38"/>
                      <a:pt x="12" y="37"/>
                      <a:pt x="12" y="37"/>
                    </a:cubicBezTo>
                    <a:cubicBezTo>
                      <a:pt x="14" y="39"/>
                      <a:pt x="14" y="39"/>
                      <a:pt x="14" y="39"/>
                    </a:cubicBezTo>
                    <a:cubicBezTo>
                      <a:pt x="14" y="39"/>
                      <a:pt x="15" y="46"/>
                      <a:pt x="16" y="46"/>
                    </a:cubicBezTo>
                    <a:cubicBezTo>
                      <a:pt x="21" y="47"/>
                      <a:pt x="21" y="47"/>
                      <a:pt x="21" y="47"/>
                    </a:cubicBezTo>
                    <a:cubicBezTo>
                      <a:pt x="21" y="47"/>
                      <a:pt x="25" y="41"/>
                      <a:pt x="25" y="41"/>
                    </a:cubicBezTo>
                    <a:cubicBezTo>
                      <a:pt x="28" y="41"/>
                      <a:pt x="28" y="41"/>
                      <a:pt x="28" y="41"/>
                    </a:cubicBezTo>
                    <a:cubicBezTo>
                      <a:pt x="28" y="41"/>
                      <a:pt x="33" y="45"/>
                      <a:pt x="33" y="45"/>
                    </a:cubicBezTo>
                    <a:cubicBezTo>
                      <a:pt x="38" y="42"/>
                      <a:pt x="38" y="42"/>
                      <a:pt x="38" y="42"/>
                    </a:cubicBezTo>
                    <a:cubicBezTo>
                      <a:pt x="38" y="42"/>
                      <a:pt x="37" y="35"/>
                      <a:pt x="37" y="35"/>
                    </a:cubicBezTo>
                    <a:cubicBezTo>
                      <a:pt x="39" y="33"/>
                      <a:pt x="39" y="33"/>
                      <a:pt x="39" y="33"/>
                    </a:cubicBezTo>
                    <a:cubicBezTo>
                      <a:pt x="39" y="33"/>
                      <a:pt x="45" y="32"/>
                      <a:pt x="46" y="31"/>
                    </a:cubicBezTo>
                    <a:cubicBezTo>
                      <a:pt x="47" y="26"/>
                      <a:pt x="47" y="26"/>
                      <a:pt x="47" y="26"/>
                    </a:cubicBezTo>
                    <a:cubicBezTo>
                      <a:pt x="47" y="26"/>
                      <a:pt x="41" y="22"/>
                      <a:pt x="41" y="22"/>
                    </a:cubicBezTo>
                    <a:close/>
                    <a:moveTo>
                      <a:pt x="31" y="25"/>
                    </a:moveTo>
                    <a:cubicBezTo>
                      <a:pt x="30" y="29"/>
                      <a:pt x="26" y="32"/>
                      <a:pt x="22" y="31"/>
                    </a:cubicBezTo>
                    <a:cubicBezTo>
                      <a:pt x="18" y="30"/>
                      <a:pt x="15" y="26"/>
                      <a:pt x="16" y="22"/>
                    </a:cubicBezTo>
                    <a:cubicBezTo>
                      <a:pt x="17" y="18"/>
                      <a:pt x="22" y="15"/>
                      <a:pt x="25" y="16"/>
                    </a:cubicBezTo>
                    <a:cubicBezTo>
                      <a:pt x="29" y="17"/>
                      <a:pt x="32" y="21"/>
                      <a:pt x="31"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grpSp>
      </p:grpSp>
      <p:grpSp>
        <p:nvGrpSpPr>
          <p:cNvPr id="28" name="组合 91"/>
          <p:cNvGrpSpPr/>
          <p:nvPr/>
        </p:nvGrpSpPr>
        <p:grpSpPr>
          <a:xfrm>
            <a:off x="4505948" y="4616665"/>
            <a:ext cx="884440" cy="889399"/>
            <a:chOff x="4505361" y="4764788"/>
            <a:chExt cx="884325" cy="889399"/>
          </a:xfrm>
        </p:grpSpPr>
        <p:sp>
          <p:nvSpPr>
            <p:cNvPr id="93" name="Oval 7"/>
            <p:cNvSpPr/>
            <p:nvPr/>
          </p:nvSpPr>
          <p:spPr>
            <a:xfrm>
              <a:off x="4505361" y="4764788"/>
              <a:ext cx="884325" cy="889399"/>
            </a:xfrm>
            <a:prstGeom prst="ellipse">
              <a:avLst/>
            </a:prstGeom>
            <a:solidFill>
              <a:schemeClr val="accent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8800" dirty="0">
                <a:solidFill>
                  <a:schemeClr val="bg1">
                    <a:lumMod val="50000"/>
                  </a:schemeClr>
                </a:solidFill>
                <a:cs typeface="+mn-ea"/>
                <a:sym typeface="+mn-lt"/>
              </a:endParaRPr>
            </a:p>
          </p:txBody>
        </p:sp>
        <p:grpSp>
          <p:nvGrpSpPr>
            <p:cNvPr id="31" name="Group 130"/>
            <p:cNvGrpSpPr/>
            <p:nvPr/>
          </p:nvGrpSpPr>
          <p:grpSpPr>
            <a:xfrm>
              <a:off x="4786178" y="5001072"/>
              <a:ext cx="342989" cy="433252"/>
              <a:chOff x="3526798" y="4057329"/>
              <a:chExt cx="284519" cy="359394"/>
            </a:xfrm>
            <a:solidFill>
              <a:schemeClr val="bg1"/>
            </a:solidFill>
          </p:grpSpPr>
          <p:sp>
            <p:nvSpPr>
              <p:cNvPr id="95" name="Freeform 107"/>
              <p:cNvSpPr/>
              <p:nvPr/>
            </p:nvSpPr>
            <p:spPr bwMode="auto">
              <a:xfrm>
                <a:off x="3561739" y="4092269"/>
                <a:ext cx="214637" cy="289511"/>
              </a:xfrm>
              <a:custGeom>
                <a:avLst/>
                <a:gdLst>
                  <a:gd name="T0" fmla="*/ 0 w 86"/>
                  <a:gd name="T1" fmla="*/ 10 h 116"/>
                  <a:gd name="T2" fmla="*/ 76 w 86"/>
                  <a:gd name="T3" fmla="*/ 10 h 116"/>
                  <a:gd name="T4" fmla="*/ 76 w 86"/>
                  <a:gd name="T5" fmla="*/ 116 h 116"/>
                  <a:gd name="T6" fmla="*/ 86 w 86"/>
                  <a:gd name="T7" fmla="*/ 116 h 116"/>
                  <a:gd name="T8" fmla="*/ 86 w 86"/>
                  <a:gd name="T9" fmla="*/ 0 h 116"/>
                  <a:gd name="T10" fmla="*/ 0 w 86"/>
                  <a:gd name="T11" fmla="*/ 0 h 116"/>
                  <a:gd name="T12" fmla="*/ 0 w 86"/>
                  <a:gd name="T13" fmla="*/ 10 h 116"/>
                </a:gdLst>
                <a:ahLst/>
                <a:cxnLst>
                  <a:cxn ang="0">
                    <a:pos x="T0" y="T1"/>
                  </a:cxn>
                  <a:cxn ang="0">
                    <a:pos x="T2" y="T3"/>
                  </a:cxn>
                  <a:cxn ang="0">
                    <a:pos x="T4" y="T5"/>
                  </a:cxn>
                  <a:cxn ang="0">
                    <a:pos x="T6" y="T7"/>
                  </a:cxn>
                  <a:cxn ang="0">
                    <a:pos x="T8" y="T9"/>
                  </a:cxn>
                  <a:cxn ang="0">
                    <a:pos x="T10" y="T11"/>
                  </a:cxn>
                  <a:cxn ang="0">
                    <a:pos x="T12" y="T13"/>
                  </a:cxn>
                </a:cxnLst>
                <a:rect l="0" t="0" r="r" b="b"/>
                <a:pathLst>
                  <a:path w="86" h="116">
                    <a:moveTo>
                      <a:pt x="0" y="10"/>
                    </a:moveTo>
                    <a:lnTo>
                      <a:pt x="76" y="10"/>
                    </a:lnTo>
                    <a:lnTo>
                      <a:pt x="76" y="116"/>
                    </a:lnTo>
                    <a:lnTo>
                      <a:pt x="86" y="116"/>
                    </a:lnTo>
                    <a:lnTo>
                      <a:pt x="86" y="0"/>
                    </a:lnTo>
                    <a:lnTo>
                      <a:pt x="0" y="0"/>
                    </a:lnTo>
                    <a:lnTo>
                      <a:pt x="0" y="1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96" name="Freeform 108"/>
              <p:cNvSpPr/>
              <p:nvPr/>
            </p:nvSpPr>
            <p:spPr bwMode="auto">
              <a:xfrm>
                <a:off x="3599175" y="4057329"/>
                <a:ext cx="212142" cy="284519"/>
              </a:xfrm>
              <a:custGeom>
                <a:avLst/>
                <a:gdLst>
                  <a:gd name="T0" fmla="*/ 0 w 85"/>
                  <a:gd name="T1" fmla="*/ 0 h 114"/>
                  <a:gd name="T2" fmla="*/ 0 w 85"/>
                  <a:gd name="T3" fmla="*/ 9 h 114"/>
                  <a:gd name="T4" fmla="*/ 76 w 85"/>
                  <a:gd name="T5" fmla="*/ 9 h 114"/>
                  <a:gd name="T6" fmla="*/ 76 w 85"/>
                  <a:gd name="T7" fmla="*/ 114 h 114"/>
                  <a:gd name="T8" fmla="*/ 85 w 85"/>
                  <a:gd name="T9" fmla="*/ 114 h 114"/>
                  <a:gd name="T10" fmla="*/ 85 w 85"/>
                  <a:gd name="T11" fmla="*/ 0 h 114"/>
                  <a:gd name="T12" fmla="*/ 0 w 85"/>
                  <a:gd name="T13" fmla="*/ 0 h 114"/>
                </a:gdLst>
                <a:ahLst/>
                <a:cxnLst>
                  <a:cxn ang="0">
                    <a:pos x="T0" y="T1"/>
                  </a:cxn>
                  <a:cxn ang="0">
                    <a:pos x="T2" y="T3"/>
                  </a:cxn>
                  <a:cxn ang="0">
                    <a:pos x="T4" y="T5"/>
                  </a:cxn>
                  <a:cxn ang="0">
                    <a:pos x="T6" y="T7"/>
                  </a:cxn>
                  <a:cxn ang="0">
                    <a:pos x="T8" y="T9"/>
                  </a:cxn>
                  <a:cxn ang="0">
                    <a:pos x="T10" y="T11"/>
                  </a:cxn>
                  <a:cxn ang="0">
                    <a:pos x="T12" y="T13"/>
                  </a:cxn>
                </a:cxnLst>
                <a:rect l="0" t="0" r="r" b="b"/>
                <a:pathLst>
                  <a:path w="85" h="114">
                    <a:moveTo>
                      <a:pt x="0" y="0"/>
                    </a:moveTo>
                    <a:lnTo>
                      <a:pt x="0" y="9"/>
                    </a:lnTo>
                    <a:lnTo>
                      <a:pt x="76" y="9"/>
                    </a:lnTo>
                    <a:lnTo>
                      <a:pt x="76" y="114"/>
                    </a:lnTo>
                    <a:lnTo>
                      <a:pt x="85" y="114"/>
                    </a:lnTo>
                    <a:lnTo>
                      <a:pt x="85"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97" name="Freeform 109"/>
              <p:cNvSpPr/>
              <p:nvPr/>
            </p:nvSpPr>
            <p:spPr bwMode="auto">
              <a:xfrm>
                <a:off x="3526798" y="4129707"/>
                <a:ext cx="212142" cy="287016"/>
              </a:xfrm>
              <a:custGeom>
                <a:avLst/>
                <a:gdLst>
                  <a:gd name="T0" fmla="*/ 0 w 85"/>
                  <a:gd name="T1" fmla="*/ 0 h 115"/>
                  <a:gd name="T2" fmla="*/ 0 w 85"/>
                  <a:gd name="T3" fmla="*/ 115 h 115"/>
                  <a:gd name="T4" fmla="*/ 85 w 85"/>
                  <a:gd name="T5" fmla="*/ 115 h 115"/>
                  <a:gd name="T6" fmla="*/ 85 w 85"/>
                  <a:gd name="T7" fmla="*/ 105 h 115"/>
                  <a:gd name="T8" fmla="*/ 85 w 85"/>
                  <a:gd name="T9" fmla="*/ 0 h 115"/>
                  <a:gd name="T10" fmla="*/ 10 w 85"/>
                  <a:gd name="T11" fmla="*/ 0 h 115"/>
                  <a:gd name="T12" fmla="*/ 0 w 85"/>
                  <a:gd name="T13" fmla="*/ 0 h 115"/>
                </a:gdLst>
                <a:ahLst/>
                <a:cxnLst>
                  <a:cxn ang="0">
                    <a:pos x="T0" y="T1"/>
                  </a:cxn>
                  <a:cxn ang="0">
                    <a:pos x="T2" y="T3"/>
                  </a:cxn>
                  <a:cxn ang="0">
                    <a:pos x="T4" y="T5"/>
                  </a:cxn>
                  <a:cxn ang="0">
                    <a:pos x="T6" y="T7"/>
                  </a:cxn>
                  <a:cxn ang="0">
                    <a:pos x="T8" y="T9"/>
                  </a:cxn>
                  <a:cxn ang="0">
                    <a:pos x="T10" y="T11"/>
                  </a:cxn>
                  <a:cxn ang="0">
                    <a:pos x="T12" y="T13"/>
                  </a:cxn>
                </a:cxnLst>
                <a:rect l="0" t="0" r="r" b="b"/>
                <a:pathLst>
                  <a:path w="85" h="115">
                    <a:moveTo>
                      <a:pt x="0" y="0"/>
                    </a:moveTo>
                    <a:lnTo>
                      <a:pt x="0" y="115"/>
                    </a:lnTo>
                    <a:lnTo>
                      <a:pt x="85" y="115"/>
                    </a:lnTo>
                    <a:lnTo>
                      <a:pt x="85" y="105"/>
                    </a:lnTo>
                    <a:lnTo>
                      <a:pt x="85" y="0"/>
                    </a:lnTo>
                    <a:lnTo>
                      <a:pt x="1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grpSp>
      </p:grpSp>
      <p:grpSp>
        <p:nvGrpSpPr>
          <p:cNvPr id="36" name="组合 97"/>
          <p:cNvGrpSpPr/>
          <p:nvPr/>
        </p:nvGrpSpPr>
        <p:grpSpPr>
          <a:xfrm>
            <a:off x="5657263" y="5049105"/>
            <a:ext cx="884440" cy="889399"/>
            <a:chOff x="5656526" y="5197228"/>
            <a:chExt cx="884325" cy="889399"/>
          </a:xfrm>
        </p:grpSpPr>
        <p:sp>
          <p:nvSpPr>
            <p:cNvPr id="99" name="Oval 6"/>
            <p:cNvSpPr/>
            <p:nvPr/>
          </p:nvSpPr>
          <p:spPr>
            <a:xfrm>
              <a:off x="5656526" y="5197228"/>
              <a:ext cx="884325" cy="889399"/>
            </a:xfrm>
            <a:prstGeom prst="ellipse">
              <a:avLst/>
            </a:prstGeom>
            <a:solidFill>
              <a:schemeClr val="accent4"/>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8800" dirty="0">
                <a:solidFill>
                  <a:schemeClr val="bg1">
                    <a:lumMod val="50000"/>
                  </a:schemeClr>
                </a:solidFill>
                <a:cs typeface="+mn-ea"/>
                <a:sym typeface="+mn-lt"/>
              </a:endParaRPr>
            </a:p>
          </p:txBody>
        </p:sp>
        <p:grpSp>
          <p:nvGrpSpPr>
            <p:cNvPr id="39" name="Group 146"/>
            <p:cNvGrpSpPr/>
            <p:nvPr/>
          </p:nvGrpSpPr>
          <p:grpSpPr>
            <a:xfrm>
              <a:off x="5838436" y="5395441"/>
              <a:ext cx="520500" cy="517492"/>
              <a:chOff x="6559551" y="1588"/>
              <a:chExt cx="274637" cy="273050"/>
            </a:xfrm>
            <a:solidFill>
              <a:schemeClr val="bg1"/>
            </a:solidFill>
          </p:grpSpPr>
          <p:sp>
            <p:nvSpPr>
              <p:cNvPr id="101" name="Freeform 126"/>
              <p:cNvSpPr>
                <a:spLocks noEditPoints="1"/>
              </p:cNvSpPr>
              <p:nvPr/>
            </p:nvSpPr>
            <p:spPr bwMode="auto">
              <a:xfrm>
                <a:off x="6704013" y="65088"/>
                <a:ext cx="130175" cy="209550"/>
              </a:xfrm>
              <a:custGeom>
                <a:avLst/>
                <a:gdLst>
                  <a:gd name="T0" fmla="*/ 0 w 82"/>
                  <a:gd name="T1" fmla="*/ 34 h 132"/>
                  <a:gd name="T2" fmla="*/ 0 w 82"/>
                  <a:gd name="T3" fmla="*/ 132 h 132"/>
                  <a:gd name="T4" fmla="*/ 82 w 82"/>
                  <a:gd name="T5" fmla="*/ 99 h 132"/>
                  <a:gd name="T6" fmla="*/ 82 w 82"/>
                  <a:gd name="T7" fmla="*/ 0 h 132"/>
                  <a:gd name="T8" fmla="*/ 0 w 82"/>
                  <a:gd name="T9" fmla="*/ 34 h 132"/>
                  <a:gd name="T10" fmla="*/ 76 w 82"/>
                  <a:gd name="T11" fmla="*/ 10 h 132"/>
                  <a:gd name="T12" fmla="*/ 76 w 82"/>
                  <a:gd name="T13" fmla="*/ 94 h 132"/>
                  <a:gd name="T14" fmla="*/ 5 w 82"/>
                  <a:gd name="T15" fmla="*/ 66 h 132"/>
                  <a:gd name="T16" fmla="*/ 5 w 82"/>
                  <a:gd name="T17" fmla="*/ 38 h 132"/>
                  <a:gd name="T18" fmla="*/ 76 w 82"/>
                  <a:gd name="T19" fmla="*/ 10 h 132"/>
                  <a:gd name="T20" fmla="*/ 5 w 82"/>
                  <a:gd name="T21" fmla="*/ 70 h 132"/>
                  <a:gd name="T22" fmla="*/ 73 w 82"/>
                  <a:gd name="T23" fmla="*/ 96 h 132"/>
                  <a:gd name="T24" fmla="*/ 5 w 82"/>
                  <a:gd name="T25" fmla="*/ 124 h 132"/>
                  <a:gd name="T26" fmla="*/ 5 w 82"/>
                  <a:gd name="T27" fmla="*/ 7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2" h="132">
                    <a:moveTo>
                      <a:pt x="0" y="34"/>
                    </a:moveTo>
                    <a:lnTo>
                      <a:pt x="0" y="132"/>
                    </a:lnTo>
                    <a:lnTo>
                      <a:pt x="82" y="99"/>
                    </a:lnTo>
                    <a:lnTo>
                      <a:pt x="82" y="0"/>
                    </a:lnTo>
                    <a:lnTo>
                      <a:pt x="0" y="34"/>
                    </a:lnTo>
                    <a:close/>
                    <a:moveTo>
                      <a:pt x="76" y="10"/>
                    </a:moveTo>
                    <a:lnTo>
                      <a:pt x="76" y="94"/>
                    </a:lnTo>
                    <a:lnTo>
                      <a:pt x="5" y="66"/>
                    </a:lnTo>
                    <a:lnTo>
                      <a:pt x="5" y="38"/>
                    </a:lnTo>
                    <a:lnTo>
                      <a:pt x="76" y="10"/>
                    </a:lnTo>
                    <a:close/>
                    <a:moveTo>
                      <a:pt x="5" y="70"/>
                    </a:moveTo>
                    <a:lnTo>
                      <a:pt x="73" y="96"/>
                    </a:lnTo>
                    <a:lnTo>
                      <a:pt x="5" y="124"/>
                    </a:lnTo>
                    <a:lnTo>
                      <a:pt x="5" y="7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102" name="Freeform 127"/>
              <p:cNvSpPr/>
              <p:nvPr/>
            </p:nvSpPr>
            <p:spPr bwMode="auto">
              <a:xfrm>
                <a:off x="6559551" y="65088"/>
                <a:ext cx="128588" cy="209550"/>
              </a:xfrm>
              <a:custGeom>
                <a:avLst/>
                <a:gdLst>
                  <a:gd name="T0" fmla="*/ 0 w 81"/>
                  <a:gd name="T1" fmla="*/ 99 h 132"/>
                  <a:gd name="T2" fmla="*/ 81 w 81"/>
                  <a:gd name="T3" fmla="*/ 132 h 132"/>
                  <a:gd name="T4" fmla="*/ 81 w 81"/>
                  <a:gd name="T5" fmla="*/ 34 h 132"/>
                  <a:gd name="T6" fmla="*/ 0 w 81"/>
                  <a:gd name="T7" fmla="*/ 0 h 132"/>
                  <a:gd name="T8" fmla="*/ 0 w 81"/>
                  <a:gd name="T9" fmla="*/ 99 h 132"/>
                </a:gdLst>
                <a:ahLst/>
                <a:cxnLst>
                  <a:cxn ang="0">
                    <a:pos x="T0" y="T1"/>
                  </a:cxn>
                  <a:cxn ang="0">
                    <a:pos x="T2" y="T3"/>
                  </a:cxn>
                  <a:cxn ang="0">
                    <a:pos x="T4" y="T5"/>
                  </a:cxn>
                  <a:cxn ang="0">
                    <a:pos x="T6" y="T7"/>
                  </a:cxn>
                  <a:cxn ang="0">
                    <a:pos x="T8" y="T9"/>
                  </a:cxn>
                </a:cxnLst>
                <a:rect l="0" t="0" r="r" b="b"/>
                <a:pathLst>
                  <a:path w="81" h="132">
                    <a:moveTo>
                      <a:pt x="0" y="99"/>
                    </a:moveTo>
                    <a:lnTo>
                      <a:pt x="81" y="132"/>
                    </a:lnTo>
                    <a:lnTo>
                      <a:pt x="81" y="34"/>
                    </a:lnTo>
                    <a:lnTo>
                      <a:pt x="0" y="0"/>
                    </a:lnTo>
                    <a:lnTo>
                      <a:pt x="0" y="9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103" name="Freeform 128"/>
              <p:cNvSpPr>
                <a:spLocks noEditPoints="1"/>
              </p:cNvSpPr>
              <p:nvPr/>
            </p:nvSpPr>
            <p:spPr bwMode="auto">
              <a:xfrm>
                <a:off x="6567488" y="1588"/>
                <a:ext cx="263525" cy="104775"/>
              </a:xfrm>
              <a:custGeom>
                <a:avLst/>
                <a:gdLst>
                  <a:gd name="T0" fmla="*/ 82 w 166"/>
                  <a:gd name="T1" fmla="*/ 0 h 66"/>
                  <a:gd name="T2" fmla="*/ 0 w 166"/>
                  <a:gd name="T3" fmla="*/ 32 h 66"/>
                  <a:gd name="T4" fmla="*/ 80 w 166"/>
                  <a:gd name="T5" fmla="*/ 66 h 66"/>
                  <a:gd name="T6" fmla="*/ 166 w 166"/>
                  <a:gd name="T7" fmla="*/ 32 h 66"/>
                  <a:gd name="T8" fmla="*/ 82 w 166"/>
                  <a:gd name="T9" fmla="*/ 0 h 66"/>
                  <a:gd name="T10" fmla="*/ 82 w 166"/>
                  <a:gd name="T11" fmla="*/ 6 h 66"/>
                  <a:gd name="T12" fmla="*/ 151 w 166"/>
                  <a:gd name="T13" fmla="*/ 32 h 66"/>
                  <a:gd name="T14" fmla="*/ 82 w 166"/>
                  <a:gd name="T15" fmla="*/ 59 h 66"/>
                  <a:gd name="T16" fmla="*/ 82 w 166"/>
                  <a:gd name="T17" fmla="*/ 6 h 66"/>
                  <a:gd name="T18" fmla="*/ 78 w 166"/>
                  <a:gd name="T19" fmla="*/ 7 h 66"/>
                  <a:gd name="T20" fmla="*/ 78 w 166"/>
                  <a:gd name="T21" fmla="*/ 59 h 66"/>
                  <a:gd name="T22" fmla="*/ 15 w 166"/>
                  <a:gd name="T23" fmla="*/ 32 h 66"/>
                  <a:gd name="T24" fmla="*/ 78 w 166"/>
                  <a:gd name="T25" fmla="*/ 7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6" h="66">
                    <a:moveTo>
                      <a:pt x="82" y="0"/>
                    </a:moveTo>
                    <a:lnTo>
                      <a:pt x="0" y="32"/>
                    </a:lnTo>
                    <a:lnTo>
                      <a:pt x="80" y="66"/>
                    </a:lnTo>
                    <a:lnTo>
                      <a:pt x="166" y="32"/>
                    </a:lnTo>
                    <a:lnTo>
                      <a:pt x="82" y="0"/>
                    </a:lnTo>
                    <a:close/>
                    <a:moveTo>
                      <a:pt x="82" y="6"/>
                    </a:moveTo>
                    <a:lnTo>
                      <a:pt x="151" y="32"/>
                    </a:lnTo>
                    <a:lnTo>
                      <a:pt x="82" y="59"/>
                    </a:lnTo>
                    <a:lnTo>
                      <a:pt x="82" y="6"/>
                    </a:lnTo>
                    <a:close/>
                    <a:moveTo>
                      <a:pt x="78" y="7"/>
                    </a:moveTo>
                    <a:lnTo>
                      <a:pt x="78" y="59"/>
                    </a:lnTo>
                    <a:lnTo>
                      <a:pt x="15" y="32"/>
                    </a:lnTo>
                    <a:lnTo>
                      <a:pt x="78" y="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grpSp>
      </p:grpSp>
      <p:grpSp>
        <p:nvGrpSpPr>
          <p:cNvPr id="44" name="组合 103"/>
          <p:cNvGrpSpPr/>
          <p:nvPr/>
        </p:nvGrpSpPr>
        <p:grpSpPr>
          <a:xfrm>
            <a:off x="6826045" y="4616665"/>
            <a:ext cx="884440" cy="889399"/>
            <a:chOff x="6825156" y="4764788"/>
            <a:chExt cx="884325" cy="889399"/>
          </a:xfrm>
        </p:grpSpPr>
        <p:sp>
          <p:nvSpPr>
            <p:cNvPr id="105" name="Freeform 110"/>
            <p:cNvSpPr/>
            <p:nvPr/>
          </p:nvSpPr>
          <p:spPr bwMode="auto">
            <a:xfrm>
              <a:off x="7398106" y="5136463"/>
              <a:ext cx="123357" cy="123357"/>
            </a:xfrm>
            <a:custGeom>
              <a:avLst/>
              <a:gdLst>
                <a:gd name="T0" fmla="*/ 0 w 41"/>
                <a:gd name="T1" fmla="*/ 39 h 41"/>
                <a:gd name="T2" fmla="*/ 3 w 41"/>
                <a:gd name="T3" fmla="*/ 41 h 41"/>
                <a:gd name="T4" fmla="*/ 41 w 41"/>
                <a:gd name="T5" fmla="*/ 3 h 41"/>
                <a:gd name="T6" fmla="*/ 39 w 41"/>
                <a:gd name="T7" fmla="*/ 0 h 41"/>
                <a:gd name="T8" fmla="*/ 0 w 41"/>
                <a:gd name="T9" fmla="*/ 39 h 41"/>
              </a:gdLst>
              <a:ahLst/>
              <a:cxnLst>
                <a:cxn ang="0">
                  <a:pos x="T0" y="T1"/>
                </a:cxn>
                <a:cxn ang="0">
                  <a:pos x="T2" y="T3"/>
                </a:cxn>
                <a:cxn ang="0">
                  <a:pos x="T4" y="T5"/>
                </a:cxn>
                <a:cxn ang="0">
                  <a:pos x="T6" y="T7"/>
                </a:cxn>
                <a:cxn ang="0">
                  <a:pos x="T8" y="T9"/>
                </a:cxn>
              </a:cxnLst>
              <a:rect l="0" t="0" r="r" b="b"/>
              <a:pathLst>
                <a:path w="41" h="41">
                  <a:moveTo>
                    <a:pt x="0" y="39"/>
                  </a:moveTo>
                  <a:lnTo>
                    <a:pt x="3" y="41"/>
                  </a:lnTo>
                  <a:lnTo>
                    <a:pt x="41" y="3"/>
                  </a:lnTo>
                  <a:lnTo>
                    <a:pt x="39" y="0"/>
                  </a:lnTo>
                  <a:lnTo>
                    <a:pt x="0" y="39"/>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106" name="Freeform 111"/>
            <p:cNvSpPr/>
            <p:nvPr/>
          </p:nvSpPr>
          <p:spPr bwMode="auto">
            <a:xfrm>
              <a:off x="7371027" y="5103367"/>
              <a:ext cx="132381" cy="138399"/>
            </a:xfrm>
            <a:custGeom>
              <a:avLst/>
              <a:gdLst>
                <a:gd name="T0" fmla="*/ 37 w 44"/>
                <a:gd name="T1" fmla="*/ 0 h 46"/>
                <a:gd name="T2" fmla="*/ 0 w 44"/>
                <a:gd name="T3" fmla="*/ 39 h 46"/>
                <a:gd name="T4" fmla="*/ 6 w 44"/>
                <a:gd name="T5" fmla="*/ 46 h 46"/>
                <a:gd name="T6" fmla="*/ 44 w 44"/>
                <a:gd name="T7" fmla="*/ 8 h 46"/>
                <a:gd name="T8" fmla="*/ 37 w 44"/>
                <a:gd name="T9" fmla="*/ 0 h 46"/>
              </a:gdLst>
              <a:ahLst/>
              <a:cxnLst>
                <a:cxn ang="0">
                  <a:pos x="T0" y="T1"/>
                </a:cxn>
                <a:cxn ang="0">
                  <a:pos x="T2" y="T3"/>
                </a:cxn>
                <a:cxn ang="0">
                  <a:pos x="T4" y="T5"/>
                </a:cxn>
                <a:cxn ang="0">
                  <a:pos x="T6" y="T7"/>
                </a:cxn>
                <a:cxn ang="0">
                  <a:pos x="T8" y="T9"/>
                </a:cxn>
              </a:cxnLst>
              <a:rect l="0" t="0" r="r" b="b"/>
              <a:pathLst>
                <a:path w="44" h="46">
                  <a:moveTo>
                    <a:pt x="37" y="0"/>
                  </a:moveTo>
                  <a:lnTo>
                    <a:pt x="0" y="39"/>
                  </a:lnTo>
                  <a:lnTo>
                    <a:pt x="6" y="46"/>
                  </a:lnTo>
                  <a:lnTo>
                    <a:pt x="44" y="8"/>
                  </a:lnTo>
                  <a:lnTo>
                    <a:pt x="37"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107" name="Freeform 112"/>
            <p:cNvSpPr/>
            <p:nvPr/>
          </p:nvSpPr>
          <p:spPr bwMode="auto">
            <a:xfrm>
              <a:off x="7346958" y="5085314"/>
              <a:ext cx="126365" cy="126365"/>
            </a:xfrm>
            <a:custGeom>
              <a:avLst/>
              <a:gdLst>
                <a:gd name="T0" fmla="*/ 0 w 42"/>
                <a:gd name="T1" fmla="*/ 38 h 42"/>
                <a:gd name="T2" fmla="*/ 4 w 42"/>
                <a:gd name="T3" fmla="*/ 42 h 42"/>
                <a:gd name="T4" fmla="*/ 42 w 42"/>
                <a:gd name="T5" fmla="*/ 4 h 42"/>
                <a:gd name="T6" fmla="*/ 38 w 42"/>
                <a:gd name="T7" fmla="*/ 0 h 42"/>
                <a:gd name="T8" fmla="*/ 0 w 42"/>
                <a:gd name="T9" fmla="*/ 38 h 42"/>
              </a:gdLst>
              <a:ahLst/>
              <a:cxnLst>
                <a:cxn ang="0">
                  <a:pos x="T0" y="T1"/>
                </a:cxn>
                <a:cxn ang="0">
                  <a:pos x="T2" y="T3"/>
                </a:cxn>
                <a:cxn ang="0">
                  <a:pos x="T4" y="T5"/>
                </a:cxn>
                <a:cxn ang="0">
                  <a:pos x="T6" y="T7"/>
                </a:cxn>
                <a:cxn ang="0">
                  <a:pos x="T8" y="T9"/>
                </a:cxn>
              </a:cxnLst>
              <a:rect l="0" t="0" r="r" b="b"/>
              <a:pathLst>
                <a:path w="42" h="42">
                  <a:moveTo>
                    <a:pt x="0" y="38"/>
                  </a:moveTo>
                  <a:lnTo>
                    <a:pt x="4" y="42"/>
                  </a:lnTo>
                  <a:lnTo>
                    <a:pt x="42" y="4"/>
                  </a:lnTo>
                  <a:lnTo>
                    <a:pt x="38" y="0"/>
                  </a:lnTo>
                  <a:lnTo>
                    <a:pt x="0" y="38"/>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108" name="Freeform 113"/>
            <p:cNvSpPr/>
            <p:nvPr/>
          </p:nvSpPr>
          <p:spPr bwMode="auto">
            <a:xfrm>
              <a:off x="7313863" y="5208671"/>
              <a:ext cx="84243" cy="84243"/>
            </a:xfrm>
            <a:custGeom>
              <a:avLst/>
              <a:gdLst>
                <a:gd name="T0" fmla="*/ 28 w 28"/>
                <a:gd name="T1" fmla="*/ 20 h 28"/>
                <a:gd name="T2" fmla="*/ 8 w 28"/>
                <a:gd name="T3" fmla="*/ 0 h 28"/>
                <a:gd name="T4" fmla="*/ 0 w 28"/>
                <a:gd name="T5" fmla="*/ 20 h 28"/>
                <a:gd name="T6" fmla="*/ 9 w 28"/>
                <a:gd name="T7" fmla="*/ 28 h 28"/>
                <a:gd name="T8" fmla="*/ 28 w 28"/>
                <a:gd name="T9" fmla="*/ 20 h 28"/>
              </a:gdLst>
              <a:ahLst/>
              <a:cxnLst>
                <a:cxn ang="0">
                  <a:pos x="T0" y="T1"/>
                </a:cxn>
                <a:cxn ang="0">
                  <a:pos x="T2" y="T3"/>
                </a:cxn>
                <a:cxn ang="0">
                  <a:pos x="T4" y="T5"/>
                </a:cxn>
                <a:cxn ang="0">
                  <a:pos x="T6" y="T7"/>
                </a:cxn>
                <a:cxn ang="0">
                  <a:pos x="T8" y="T9"/>
                </a:cxn>
              </a:cxnLst>
              <a:rect l="0" t="0" r="r" b="b"/>
              <a:pathLst>
                <a:path w="28" h="28">
                  <a:moveTo>
                    <a:pt x="28" y="20"/>
                  </a:moveTo>
                  <a:lnTo>
                    <a:pt x="8" y="0"/>
                  </a:lnTo>
                  <a:lnTo>
                    <a:pt x="0" y="20"/>
                  </a:lnTo>
                  <a:lnTo>
                    <a:pt x="9" y="28"/>
                  </a:lnTo>
                  <a:lnTo>
                    <a:pt x="28" y="2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109" name="Freeform 114"/>
            <p:cNvSpPr/>
            <p:nvPr/>
          </p:nvSpPr>
          <p:spPr bwMode="auto">
            <a:xfrm>
              <a:off x="7292802" y="5277870"/>
              <a:ext cx="42122" cy="39114"/>
            </a:xfrm>
            <a:custGeom>
              <a:avLst/>
              <a:gdLst>
                <a:gd name="T0" fmla="*/ 0 w 14"/>
                <a:gd name="T1" fmla="*/ 13 h 13"/>
                <a:gd name="T2" fmla="*/ 14 w 14"/>
                <a:gd name="T3" fmla="*/ 6 h 13"/>
                <a:gd name="T4" fmla="*/ 6 w 14"/>
                <a:gd name="T5" fmla="*/ 0 h 13"/>
                <a:gd name="T6" fmla="*/ 0 w 14"/>
                <a:gd name="T7" fmla="*/ 13 h 13"/>
              </a:gdLst>
              <a:ahLst/>
              <a:cxnLst>
                <a:cxn ang="0">
                  <a:pos x="T0" y="T1"/>
                </a:cxn>
                <a:cxn ang="0">
                  <a:pos x="T2" y="T3"/>
                </a:cxn>
                <a:cxn ang="0">
                  <a:pos x="T4" y="T5"/>
                </a:cxn>
                <a:cxn ang="0">
                  <a:pos x="T6" y="T7"/>
                </a:cxn>
              </a:cxnLst>
              <a:rect l="0" t="0" r="r" b="b"/>
              <a:pathLst>
                <a:path w="14" h="13">
                  <a:moveTo>
                    <a:pt x="0" y="13"/>
                  </a:moveTo>
                  <a:lnTo>
                    <a:pt x="14" y="6"/>
                  </a:lnTo>
                  <a:lnTo>
                    <a:pt x="6" y="0"/>
                  </a:lnTo>
                  <a:lnTo>
                    <a:pt x="0" y="13"/>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110" name="Freeform 115"/>
            <p:cNvSpPr/>
            <p:nvPr/>
          </p:nvSpPr>
          <p:spPr bwMode="auto">
            <a:xfrm>
              <a:off x="7470315" y="5055229"/>
              <a:ext cx="84243" cy="84243"/>
            </a:xfrm>
            <a:custGeom>
              <a:avLst/>
              <a:gdLst>
                <a:gd name="T0" fmla="*/ 7 w 28"/>
                <a:gd name="T1" fmla="*/ 0 h 28"/>
                <a:gd name="T2" fmla="*/ 0 w 28"/>
                <a:gd name="T3" fmla="*/ 8 h 28"/>
                <a:gd name="T4" fmla="*/ 20 w 28"/>
                <a:gd name="T5" fmla="*/ 28 h 28"/>
                <a:gd name="T6" fmla="*/ 28 w 28"/>
                <a:gd name="T7" fmla="*/ 20 h 28"/>
                <a:gd name="T8" fmla="*/ 7 w 28"/>
                <a:gd name="T9" fmla="*/ 0 h 28"/>
              </a:gdLst>
              <a:ahLst/>
              <a:cxnLst>
                <a:cxn ang="0">
                  <a:pos x="T0" y="T1"/>
                </a:cxn>
                <a:cxn ang="0">
                  <a:pos x="T2" y="T3"/>
                </a:cxn>
                <a:cxn ang="0">
                  <a:pos x="T4" y="T5"/>
                </a:cxn>
                <a:cxn ang="0">
                  <a:pos x="T6" y="T7"/>
                </a:cxn>
                <a:cxn ang="0">
                  <a:pos x="T8" y="T9"/>
                </a:cxn>
              </a:cxnLst>
              <a:rect l="0" t="0" r="r" b="b"/>
              <a:pathLst>
                <a:path w="28" h="28">
                  <a:moveTo>
                    <a:pt x="7" y="0"/>
                  </a:moveTo>
                  <a:lnTo>
                    <a:pt x="0" y="8"/>
                  </a:lnTo>
                  <a:lnTo>
                    <a:pt x="20" y="28"/>
                  </a:lnTo>
                  <a:lnTo>
                    <a:pt x="28" y="20"/>
                  </a:lnTo>
                  <a:lnTo>
                    <a:pt x="7"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111" name="Freeform 116"/>
            <p:cNvSpPr/>
            <p:nvPr/>
          </p:nvSpPr>
          <p:spPr bwMode="auto">
            <a:xfrm>
              <a:off x="7085204" y="5013107"/>
              <a:ext cx="336971" cy="409180"/>
            </a:xfrm>
            <a:custGeom>
              <a:avLst/>
              <a:gdLst>
                <a:gd name="T0" fmla="*/ 104 w 112"/>
                <a:gd name="T1" fmla="*/ 101 h 136"/>
                <a:gd name="T2" fmla="*/ 83 w 112"/>
                <a:gd name="T3" fmla="*/ 101 h 136"/>
                <a:gd name="T4" fmla="*/ 83 w 112"/>
                <a:gd name="T5" fmla="*/ 129 h 136"/>
                <a:gd name="T6" fmla="*/ 7 w 112"/>
                <a:gd name="T7" fmla="*/ 129 h 136"/>
                <a:gd name="T8" fmla="*/ 7 w 112"/>
                <a:gd name="T9" fmla="*/ 32 h 136"/>
                <a:gd name="T10" fmla="*/ 104 w 112"/>
                <a:gd name="T11" fmla="*/ 32 h 136"/>
                <a:gd name="T12" fmla="*/ 104 w 112"/>
                <a:gd name="T13" fmla="*/ 40 h 136"/>
                <a:gd name="T14" fmla="*/ 112 w 112"/>
                <a:gd name="T15" fmla="*/ 32 h 136"/>
                <a:gd name="T16" fmla="*/ 112 w 112"/>
                <a:gd name="T17" fmla="*/ 6 h 136"/>
                <a:gd name="T18" fmla="*/ 97 w 112"/>
                <a:gd name="T19" fmla="*/ 6 h 136"/>
                <a:gd name="T20" fmla="*/ 97 w 112"/>
                <a:gd name="T21" fmla="*/ 20 h 136"/>
                <a:gd name="T22" fmla="*/ 95 w 112"/>
                <a:gd name="T23" fmla="*/ 20 h 136"/>
                <a:gd name="T24" fmla="*/ 95 w 112"/>
                <a:gd name="T25" fmla="*/ 0 h 136"/>
                <a:gd name="T26" fmla="*/ 89 w 112"/>
                <a:gd name="T27" fmla="*/ 0 h 136"/>
                <a:gd name="T28" fmla="*/ 89 w 112"/>
                <a:gd name="T29" fmla="*/ 20 h 136"/>
                <a:gd name="T30" fmla="*/ 87 w 112"/>
                <a:gd name="T31" fmla="*/ 20 h 136"/>
                <a:gd name="T32" fmla="*/ 87 w 112"/>
                <a:gd name="T33" fmla="*/ 6 h 136"/>
                <a:gd name="T34" fmla="*/ 79 w 112"/>
                <a:gd name="T35" fmla="*/ 6 h 136"/>
                <a:gd name="T36" fmla="*/ 79 w 112"/>
                <a:gd name="T37" fmla="*/ 20 h 136"/>
                <a:gd name="T38" fmla="*/ 76 w 112"/>
                <a:gd name="T39" fmla="*/ 20 h 136"/>
                <a:gd name="T40" fmla="*/ 76 w 112"/>
                <a:gd name="T41" fmla="*/ 0 h 136"/>
                <a:gd name="T42" fmla="*/ 72 w 112"/>
                <a:gd name="T43" fmla="*/ 0 h 136"/>
                <a:gd name="T44" fmla="*/ 72 w 112"/>
                <a:gd name="T45" fmla="*/ 20 h 136"/>
                <a:gd name="T46" fmla="*/ 68 w 112"/>
                <a:gd name="T47" fmla="*/ 20 h 136"/>
                <a:gd name="T48" fmla="*/ 68 w 112"/>
                <a:gd name="T49" fmla="*/ 6 h 136"/>
                <a:gd name="T50" fmla="*/ 60 w 112"/>
                <a:gd name="T51" fmla="*/ 6 h 136"/>
                <a:gd name="T52" fmla="*/ 60 w 112"/>
                <a:gd name="T53" fmla="*/ 20 h 136"/>
                <a:gd name="T54" fmla="*/ 57 w 112"/>
                <a:gd name="T55" fmla="*/ 20 h 136"/>
                <a:gd name="T56" fmla="*/ 57 w 112"/>
                <a:gd name="T57" fmla="*/ 0 h 136"/>
                <a:gd name="T58" fmla="*/ 53 w 112"/>
                <a:gd name="T59" fmla="*/ 0 h 136"/>
                <a:gd name="T60" fmla="*/ 53 w 112"/>
                <a:gd name="T61" fmla="*/ 20 h 136"/>
                <a:gd name="T62" fmla="*/ 51 w 112"/>
                <a:gd name="T63" fmla="*/ 20 h 136"/>
                <a:gd name="T64" fmla="*/ 51 w 112"/>
                <a:gd name="T65" fmla="*/ 6 h 136"/>
                <a:gd name="T66" fmla="*/ 43 w 112"/>
                <a:gd name="T67" fmla="*/ 6 h 136"/>
                <a:gd name="T68" fmla="*/ 43 w 112"/>
                <a:gd name="T69" fmla="*/ 20 h 136"/>
                <a:gd name="T70" fmla="*/ 40 w 112"/>
                <a:gd name="T71" fmla="*/ 20 h 136"/>
                <a:gd name="T72" fmla="*/ 40 w 112"/>
                <a:gd name="T73" fmla="*/ 0 h 136"/>
                <a:gd name="T74" fmla="*/ 35 w 112"/>
                <a:gd name="T75" fmla="*/ 0 h 136"/>
                <a:gd name="T76" fmla="*/ 35 w 112"/>
                <a:gd name="T77" fmla="*/ 20 h 136"/>
                <a:gd name="T78" fmla="*/ 32 w 112"/>
                <a:gd name="T79" fmla="*/ 20 h 136"/>
                <a:gd name="T80" fmla="*/ 32 w 112"/>
                <a:gd name="T81" fmla="*/ 6 h 136"/>
                <a:gd name="T82" fmla="*/ 25 w 112"/>
                <a:gd name="T83" fmla="*/ 6 h 136"/>
                <a:gd name="T84" fmla="*/ 25 w 112"/>
                <a:gd name="T85" fmla="*/ 20 h 136"/>
                <a:gd name="T86" fmla="*/ 23 w 112"/>
                <a:gd name="T87" fmla="*/ 20 h 136"/>
                <a:gd name="T88" fmla="*/ 23 w 112"/>
                <a:gd name="T89" fmla="*/ 0 h 136"/>
                <a:gd name="T90" fmla="*/ 17 w 112"/>
                <a:gd name="T91" fmla="*/ 0 h 136"/>
                <a:gd name="T92" fmla="*/ 17 w 112"/>
                <a:gd name="T93" fmla="*/ 20 h 136"/>
                <a:gd name="T94" fmla="*/ 15 w 112"/>
                <a:gd name="T95" fmla="*/ 20 h 136"/>
                <a:gd name="T96" fmla="*/ 15 w 112"/>
                <a:gd name="T97" fmla="*/ 6 h 136"/>
                <a:gd name="T98" fmla="*/ 0 w 112"/>
                <a:gd name="T99" fmla="*/ 6 h 136"/>
                <a:gd name="T100" fmla="*/ 0 w 112"/>
                <a:gd name="T101" fmla="*/ 24 h 136"/>
                <a:gd name="T102" fmla="*/ 0 w 112"/>
                <a:gd name="T103" fmla="*/ 28 h 136"/>
                <a:gd name="T104" fmla="*/ 0 w 112"/>
                <a:gd name="T105" fmla="*/ 136 h 136"/>
                <a:gd name="T106" fmla="*/ 89 w 112"/>
                <a:gd name="T107" fmla="*/ 136 h 136"/>
                <a:gd name="T108" fmla="*/ 112 w 112"/>
                <a:gd name="T109" fmla="*/ 110 h 136"/>
                <a:gd name="T110" fmla="*/ 112 w 112"/>
                <a:gd name="T111" fmla="*/ 84 h 136"/>
                <a:gd name="T112" fmla="*/ 104 w 112"/>
                <a:gd name="T113" fmla="*/ 92 h 136"/>
                <a:gd name="T114" fmla="*/ 104 w 112"/>
                <a:gd name="T115" fmla="*/ 101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2" h="136">
                  <a:moveTo>
                    <a:pt x="104" y="101"/>
                  </a:moveTo>
                  <a:lnTo>
                    <a:pt x="83" y="101"/>
                  </a:lnTo>
                  <a:lnTo>
                    <a:pt x="83" y="129"/>
                  </a:lnTo>
                  <a:lnTo>
                    <a:pt x="7" y="129"/>
                  </a:lnTo>
                  <a:lnTo>
                    <a:pt x="7" y="32"/>
                  </a:lnTo>
                  <a:lnTo>
                    <a:pt x="104" y="32"/>
                  </a:lnTo>
                  <a:lnTo>
                    <a:pt x="104" y="40"/>
                  </a:lnTo>
                  <a:lnTo>
                    <a:pt x="112" y="32"/>
                  </a:lnTo>
                  <a:lnTo>
                    <a:pt x="112" y="6"/>
                  </a:lnTo>
                  <a:lnTo>
                    <a:pt x="97" y="6"/>
                  </a:lnTo>
                  <a:lnTo>
                    <a:pt x="97" y="20"/>
                  </a:lnTo>
                  <a:lnTo>
                    <a:pt x="95" y="20"/>
                  </a:lnTo>
                  <a:lnTo>
                    <a:pt x="95" y="0"/>
                  </a:lnTo>
                  <a:lnTo>
                    <a:pt x="89" y="0"/>
                  </a:lnTo>
                  <a:lnTo>
                    <a:pt x="89" y="20"/>
                  </a:lnTo>
                  <a:lnTo>
                    <a:pt x="87" y="20"/>
                  </a:lnTo>
                  <a:lnTo>
                    <a:pt x="87" y="6"/>
                  </a:lnTo>
                  <a:lnTo>
                    <a:pt x="79" y="6"/>
                  </a:lnTo>
                  <a:lnTo>
                    <a:pt x="79" y="20"/>
                  </a:lnTo>
                  <a:lnTo>
                    <a:pt x="76" y="20"/>
                  </a:lnTo>
                  <a:lnTo>
                    <a:pt x="76" y="0"/>
                  </a:lnTo>
                  <a:lnTo>
                    <a:pt x="72" y="0"/>
                  </a:lnTo>
                  <a:lnTo>
                    <a:pt x="72" y="20"/>
                  </a:lnTo>
                  <a:lnTo>
                    <a:pt x="68" y="20"/>
                  </a:lnTo>
                  <a:lnTo>
                    <a:pt x="68" y="6"/>
                  </a:lnTo>
                  <a:lnTo>
                    <a:pt x="60" y="6"/>
                  </a:lnTo>
                  <a:lnTo>
                    <a:pt x="60" y="20"/>
                  </a:lnTo>
                  <a:lnTo>
                    <a:pt x="57" y="20"/>
                  </a:lnTo>
                  <a:lnTo>
                    <a:pt x="57" y="0"/>
                  </a:lnTo>
                  <a:lnTo>
                    <a:pt x="53" y="0"/>
                  </a:lnTo>
                  <a:lnTo>
                    <a:pt x="53" y="20"/>
                  </a:lnTo>
                  <a:lnTo>
                    <a:pt x="51" y="20"/>
                  </a:lnTo>
                  <a:lnTo>
                    <a:pt x="51" y="6"/>
                  </a:lnTo>
                  <a:lnTo>
                    <a:pt x="43" y="6"/>
                  </a:lnTo>
                  <a:lnTo>
                    <a:pt x="43" y="20"/>
                  </a:lnTo>
                  <a:lnTo>
                    <a:pt x="40" y="20"/>
                  </a:lnTo>
                  <a:lnTo>
                    <a:pt x="40" y="0"/>
                  </a:lnTo>
                  <a:lnTo>
                    <a:pt x="35" y="0"/>
                  </a:lnTo>
                  <a:lnTo>
                    <a:pt x="35" y="20"/>
                  </a:lnTo>
                  <a:lnTo>
                    <a:pt x="32" y="20"/>
                  </a:lnTo>
                  <a:lnTo>
                    <a:pt x="32" y="6"/>
                  </a:lnTo>
                  <a:lnTo>
                    <a:pt x="25" y="6"/>
                  </a:lnTo>
                  <a:lnTo>
                    <a:pt x="25" y="20"/>
                  </a:lnTo>
                  <a:lnTo>
                    <a:pt x="23" y="20"/>
                  </a:lnTo>
                  <a:lnTo>
                    <a:pt x="23" y="0"/>
                  </a:lnTo>
                  <a:lnTo>
                    <a:pt x="17" y="0"/>
                  </a:lnTo>
                  <a:lnTo>
                    <a:pt x="17" y="20"/>
                  </a:lnTo>
                  <a:lnTo>
                    <a:pt x="15" y="20"/>
                  </a:lnTo>
                  <a:lnTo>
                    <a:pt x="15" y="6"/>
                  </a:lnTo>
                  <a:lnTo>
                    <a:pt x="0" y="6"/>
                  </a:lnTo>
                  <a:lnTo>
                    <a:pt x="0" y="24"/>
                  </a:lnTo>
                  <a:lnTo>
                    <a:pt x="0" y="28"/>
                  </a:lnTo>
                  <a:lnTo>
                    <a:pt x="0" y="136"/>
                  </a:lnTo>
                  <a:lnTo>
                    <a:pt x="89" y="136"/>
                  </a:lnTo>
                  <a:lnTo>
                    <a:pt x="112" y="110"/>
                  </a:lnTo>
                  <a:lnTo>
                    <a:pt x="112" y="84"/>
                  </a:lnTo>
                  <a:lnTo>
                    <a:pt x="104" y="92"/>
                  </a:lnTo>
                  <a:lnTo>
                    <a:pt x="104" y="101"/>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112" name="Rectangle 117"/>
            <p:cNvSpPr>
              <a:spLocks noChangeArrowheads="1"/>
            </p:cNvSpPr>
            <p:nvPr/>
          </p:nvSpPr>
          <p:spPr bwMode="auto">
            <a:xfrm>
              <a:off x="7145378" y="5151506"/>
              <a:ext cx="132381" cy="2106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113" name="Rectangle 118"/>
            <p:cNvSpPr>
              <a:spLocks noChangeArrowheads="1"/>
            </p:cNvSpPr>
            <p:nvPr/>
          </p:nvSpPr>
          <p:spPr bwMode="auto">
            <a:xfrm>
              <a:off x="7145378" y="5199645"/>
              <a:ext cx="132381" cy="2106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114" name="Rectangle 119"/>
            <p:cNvSpPr>
              <a:spLocks noChangeArrowheads="1"/>
            </p:cNvSpPr>
            <p:nvPr/>
          </p:nvSpPr>
          <p:spPr bwMode="auto">
            <a:xfrm>
              <a:off x="7145378" y="5253801"/>
              <a:ext cx="132381" cy="1805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115" name="Rectangle 120"/>
            <p:cNvSpPr>
              <a:spLocks noChangeArrowheads="1"/>
            </p:cNvSpPr>
            <p:nvPr/>
          </p:nvSpPr>
          <p:spPr bwMode="auto">
            <a:xfrm>
              <a:off x="7145378" y="5304949"/>
              <a:ext cx="132381" cy="2106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116" name="Oval 11"/>
            <p:cNvSpPr/>
            <p:nvPr/>
          </p:nvSpPr>
          <p:spPr>
            <a:xfrm>
              <a:off x="6825156" y="4764788"/>
              <a:ext cx="884325" cy="889399"/>
            </a:xfrm>
            <a:prstGeom prst="ellipse">
              <a:avLst/>
            </a:prstGeom>
            <a:solidFill>
              <a:schemeClr val="accent1"/>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8800" dirty="0">
                <a:solidFill>
                  <a:schemeClr val="bg1">
                    <a:lumMod val="50000"/>
                  </a:schemeClr>
                </a:solidFill>
                <a:cs typeface="+mn-ea"/>
                <a:sym typeface="+mn-lt"/>
              </a:endParaRPr>
            </a:p>
          </p:txBody>
        </p:sp>
        <p:sp>
          <p:nvSpPr>
            <p:cNvPr id="117" name="Freeform 21"/>
            <p:cNvSpPr>
              <a:spLocks noEditPoints="1"/>
            </p:cNvSpPr>
            <p:nvPr/>
          </p:nvSpPr>
          <p:spPr bwMode="auto">
            <a:xfrm>
              <a:off x="7013072" y="4983896"/>
              <a:ext cx="508391" cy="452558"/>
            </a:xfrm>
            <a:custGeom>
              <a:avLst/>
              <a:gdLst>
                <a:gd name="T0" fmla="*/ 62 w 401"/>
                <a:gd name="T1" fmla="*/ 116 h 357"/>
                <a:gd name="T2" fmla="*/ 117 w 401"/>
                <a:gd name="T3" fmla="*/ 135 h 357"/>
                <a:gd name="T4" fmla="*/ 124 w 401"/>
                <a:gd name="T5" fmla="*/ 133 h 357"/>
                <a:gd name="T6" fmla="*/ 155 w 401"/>
                <a:gd name="T7" fmla="*/ 106 h 357"/>
                <a:gd name="T8" fmla="*/ 156 w 401"/>
                <a:gd name="T9" fmla="*/ 100 h 357"/>
                <a:gd name="T10" fmla="*/ 141 w 401"/>
                <a:gd name="T11" fmla="*/ 81 h 357"/>
                <a:gd name="T12" fmla="*/ 219 w 401"/>
                <a:gd name="T13" fmla="*/ 1 h 357"/>
                <a:gd name="T14" fmla="*/ 160 w 401"/>
                <a:gd name="T15" fmla="*/ 1 h 357"/>
                <a:gd name="T16" fmla="*/ 86 w 401"/>
                <a:gd name="T17" fmla="*/ 39 h 357"/>
                <a:gd name="T18" fmla="*/ 55 w 401"/>
                <a:gd name="T19" fmla="*/ 63 h 357"/>
                <a:gd name="T20" fmla="*/ 43 w 401"/>
                <a:gd name="T21" fmla="*/ 90 h 357"/>
                <a:gd name="T22" fmla="*/ 18 w 401"/>
                <a:gd name="T23" fmla="*/ 98 h 357"/>
                <a:gd name="T24" fmla="*/ 3 w 401"/>
                <a:gd name="T25" fmla="*/ 110 h 357"/>
                <a:gd name="T26" fmla="*/ 2 w 401"/>
                <a:gd name="T27" fmla="*/ 120 h 357"/>
                <a:gd name="T28" fmla="*/ 30 w 401"/>
                <a:gd name="T29" fmla="*/ 150 h 357"/>
                <a:gd name="T30" fmla="*/ 41 w 401"/>
                <a:gd name="T31" fmla="*/ 152 h 357"/>
                <a:gd name="T32" fmla="*/ 55 w 401"/>
                <a:gd name="T33" fmla="*/ 139 h 357"/>
                <a:gd name="T34" fmla="*/ 62 w 401"/>
                <a:gd name="T35" fmla="*/ 116 h 357"/>
                <a:gd name="T36" fmla="*/ 177 w 401"/>
                <a:gd name="T37" fmla="*/ 126 h 357"/>
                <a:gd name="T38" fmla="*/ 169 w 401"/>
                <a:gd name="T39" fmla="*/ 125 h 357"/>
                <a:gd name="T40" fmla="*/ 140 w 401"/>
                <a:gd name="T41" fmla="*/ 150 h 357"/>
                <a:gd name="T42" fmla="*/ 139 w 401"/>
                <a:gd name="T43" fmla="*/ 158 h 357"/>
                <a:gd name="T44" fmla="*/ 305 w 401"/>
                <a:gd name="T45" fmla="*/ 347 h 357"/>
                <a:gd name="T46" fmla="*/ 320 w 401"/>
                <a:gd name="T47" fmla="*/ 348 h 357"/>
                <a:gd name="T48" fmla="*/ 340 w 401"/>
                <a:gd name="T49" fmla="*/ 332 h 357"/>
                <a:gd name="T50" fmla="*/ 341 w 401"/>
                <a:gd name="T51" fmla="*/ 317 h 357"/>
                <a:gd name="T52" fmla="*/ 177 w 401"/>
                <a:gd name="T53" fmla="*/ 126 h 357"/>
                <a:gd name="T54" fmla="*/ 398 w 401"/>
                <a:gd name="T55" fmla="*/ 46 h 357"/>
                <a:gd name="T56" fmla="*/ 389 w 401"/>
                <a:gd name="T57" fmla="*/ 42 h 357"/>
                <a:gd name="T58" fmla="*/ 369 w 401"/>
                <a:gd name="T59" fmla="*/ 72 h 357"/>
                <a:gd name="T60" fmla="*/ 331 w 401"/>
                <a:gd name="T61" fmla="*/ 80 h 357"/>
                <a:gd name="T62" fmla="*/ 320 w 401"/>
                <a:gd name="T63" fmla="*/ 45 h 357"/>
                <a:gd name="T64" fmla="*/ 338 w 401"/>
                <a:gd name="T65" fmla="*/ 13 h 357"/>
                <a:gd name="T66" fmla="*/ 330 w 401"/>
                <a:gd name="T67" fmla="*/ 6 h 357"/>
                <a:gd name="T68" fmla="*/ 274 w 401"/>
                <a:gd name="T69" fmla="*/ 51 h 357"/>
                <a:gd name="T70" fmla="*/ 257 w 401"/>
                <a:gd name="T71" fmla="*/ 121 h 357"/>
                <a:gd name="T72" fmla="*/ 230 w 401"/>
                <a:gd name="T73" fmla="*/ 149 h 357"/>
                <a:gd name="T74" fmla="*/ 257 w 401"/>
                <a:gd name="T75" fmla="*/ 181 h 357"/>
                <a:gd name="T76" fmla="*/ 290 w 401"/>
                <a:gd name="T77" fmla="*/ 149 h 357"/>
                <a:gd name="T78" fmla="*/ 330 w 401"/>
                <a:gd name="T79" fmla="*/ 137 h 357"/>
                <a:gd name="T80" fmla="*/ 391 w 401"/>
                <a:gd name="T81" fmla="*/ 112 h 357"/>
                <a:gd name="T82" fmla="*/ 398 w 401"/>
                <a:gd name="T83" fmla="*/ 46 h 357"/>
                <a:gd name="T84" fmla="*/ 55 w 401"/>
                <a:gd name="T85" fmla="*/ 319 h 357"/>
                <a:gd name="T86" fmla="*/ 55 w 401"/>
                <a:gd name="T87" fmla="*/ 334 h 357"/>
                <a:gd name="T88" fmla="*/ 74 w 401"/>
                <a:gd name="T89" fmla="*/ 353 h 357"/>
                <a:gd name="T90" fmla="*/ 89 w 401"/>
                <a:gd name="T91" fmla="*/ 351 h 357"/>
                <a:gd name="T92" fmla="*/ 187 w 401"/>
                <a:gd name="T93" fmla="*/ 254 h 357"/>
                <a:gd name="T94" fmla="*/ 157 w 401"/>
                <a:gd name="T95" fmla="*/ 220 h 357"/>
                <a:gd name="T96" fmla="*/ 55 w 401"/>
                <a:gd name="T97" fmla="*/ 319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01" h="357">
                  <a:moveTo>
                    <a:pt x="62" y="116"/>
                  </a:moveTo>
                  <a:cubicBezTo>
                    <a:pt x="81" y="101"/>
                    <a:pt x="97" y="111"/>
                    <a:pt x="117" y="135"/>
                  </a:cubicBezTo>
                  <a:cubicBezTo>
                    <a:pt x="120" y="138"/>
                    <a:pt x="123" y="135"/>
                    <a:pt x="124" y="133"/>
                  </a:cubicBezTo>
                  <a:cubicBezTo>
                    <a:pt x="126" y="132"/>
                    <a:pt x="154" y="107"/>
                    <a:pt x="155" y="106"/>
                  </a:cubicBezTo>
                  <a:cubicBezTo>
                    <a:pt x="156" y="105"/>
                    <a:pt x="158" y="102"/>
                    <a:pt x="156" y="100"/>
                  </a:cubicBezTo>
                  <a:cubicBezTo>
                    <a:pt x="154" y="98"/>
                    <a:pt x="146" y="88"/>
                    <a:pt x="141" y="81"/>
                  </a:cubicBezTo>
                  <a:cubicBezTo>
                    <a:pt x="105" y="34"/>
                    <a:pt x="240" y="2"/>
                    <a:pt x="219" y="1"/>
                  </a:cubicBezTo>
                  <a:cubicBezTo>
                    <a:pt x="208" y="1"/>
                    <a:pt x="166" y="0"/>
                    <a:pt x="160" y="1"/>
                  </a:cubicBezTo>
                  <a:cubicBezTo>
                    <a:pt x="134" y="4"/>
                    <a:pt x="102" y="28"/>
                    <a:pt x="86" y="39"/>
                  </a:cubicBezTo>
                  <a:cubicBezTo>
                    <a:pt x="64" y="53"/>
                    <a:pt x="57" y="62"/>
                    <a:pt x="55" y="63"/>
                  </a:cubicBezTo>
                  <a:cubicBezTo>
                    <a:pt x="49" y="68"/>
                    <a:pt x="54" y="80"/>
                    <a:pt x="43" y="90"/>
                  </a:cubicBezTo>
                  <a:cubicBezTo>
                    <a:pt x="32" y="100"/>
                    <a:pt x="25" y="92"/>
                    <a:pt x="18" y="98"/>
                  </a:cubicBezTo>
                  <a:cubicBezTo>
                    <a:pt x="15" y="101"/>
                    <a:pt x="5" y="108"/>
                    <a:pt x="3" y="110"/>
                  </a:cubicBezTo>
                  <a:cubicBezTo>
                    <a:pt x="0" y="113"/>
                    <a:pt x="0" y="117"/>
                    <a:pt x="2" y="120"/>
                  </a:cubicBezTo>
                  <a:cubicBezTo>
                    <a:pt x="2" y="120"/>
                    <a:pt x="28" y="148"/>
                    <a:pt x="30" y="150"/>
                  </a:cubicBezTo>
                  <a:cubicBezTo>
                    <a:pt x="32" y="153"/>
                    <a:pt x="38" y="155"/>
                    <a:pt x="41" y="152"/>
                  </a:cubicBezTo>
                  <a:cubicBezTo>
                    <a:pt x="45" y="149"/>
                    <a:pt x="54" y="141"/>
                    <a:pt x="55" y="139"/>
                  </a:cubicBezTo>
                  <a:cubicBezTo>
                    <a:pt x="57" y="138"/>
                    <a:pt x="54" y="122"/>
                    <a:pt x="62" y="116"/>
                  </a:cubicBezTo>
                  <a:close/>
                  <a:moveTo>
                    <a:pt x="177" y="126"/>
                  </a:moveTo>
                  <a:cubicBezTo>
                    <a:pt x="174" y="123"/>
                    <a:pt x="171" y="123"/>
                    <a:pt x="169" y="125"/>
                  </a:cubicBezTo>
                  <a:cubicBezTo>
                    <a:pt x="140" y="150"/>
                    <a:pt x="140" y="150"/>
                    <a:pt x="140" y="150"/>
                  </a:cubicBezTo>
                  <a:cubicBezTo>
                    <a:pt x="138" y="152"/>
                    <a:pt x="137" y="156"/>
                    <a:pt x="139" y="158"/>
                  </a:cubicBezTo>
                  <a:cubicBezTo>
                    <a:pt x="305" y="347"/>
                    <a:pt x="305" y="347"/>
                    <a:pt x="305" y="347"/>
                  </a:cubicBezTo>
                  <a:cubicBezTo>
                    <a:pt x="309" y="352"/>
                    <a:pt x="316" y="352"/>
                    <a:pt x="320" y="348"/>
                  </a:cubicBezTo>
                  <a:cubicBezTo>
                    <a:pt x="340" y="332"/>
                    <a:pt x="340" y="332"/>
                    <a:pt x="340" y="332"/>
                  </a:cubicBezTo>
                  <a:cubicBezTo>
                    <a:pt x="344" y="328"/>
                    <a:pt x="345" y="321"/>
                    <a:pt x="341" y="317"/>
                  </a:cubicBezTo>
                  <a:lnTo>
                    <a:pt x="177" y="126"/>
                  </a:lnTo>
                  <a:close/>
                  <a:moveTo>
                    <a:pt x="398" y="46"/>
                  </a:moveTo>
                  <a:cubicBezTo>
                    <a:pt x="396" y="36"/>
                    <a:pt x="391" y="38"/>
                    <a:pt x="389" y="42"/>
                  </a:cubicBezTo>
                  <a:cubicBezTo>
                    <a:pt x="386" y="46"/>
                    <a:pt x="374" y="64"/>
                    <a:pt x="369" y="72"/>
                  </a:cubicBezTo>
                  <a:cubicBezTo>
                    <a:pt x="364" y="80"/>
                    <a:pt x="353" y="96"/>
                    <a:pt x="331" y="80"/>
                  </a:cubicBezTo>
                  <a:cubicBezTo>
                    <a:pt x="308" y="64"/>
                    <a:pt x="316" y="53"/>
                    <a:pt x="320" y="45"/>
                  </a:cubicBezTo>
                  <a:cubicBezTo>
                    <a:pt x="324" y="38"/>
                    <a:pt x="336" y="16"/>
                    <a:pt x="338" y="13"/>
                  </a:cubicBezTo>
                  <a:cubicBezTo>
                    <a:pt x="340" y="11"/>
                    <a:pt x="338" y="3"/>
                    <a:pt x="330" y="6"/>
                  </a:cubicBezTo>
                  <a:cubicBezTo>
                    <a:pt x="323" y="9"/>
                    <a:pt x="280" y="27"/>
                    <a:pt x="274" y="51"/>
                  </a:cubicBezTo>
                  <a:cubicBezTo>
                    <a:pt x="268" y="76"/>
                    <a:pt x="279" y="99"/>
                    <a:pt x="257" y="121"/>
                  </a:cubicBezTo>
                  <a:cubicBezTo>
                    <a:pt x="230" y="149"/>
                    <a:pt x="230" y="149"/>
                    <a:pt x="230" y="149"/>
                  </a:cubicBezTo>
                  <a:cubicBezTo>
                    <a:pt x="257" y="181"/>
                    <a:pt x="257" y="181"/>
                    <a:pt x="257" y="181"/>
                  </a:cubicBezTo>
                  <a:cubicBezTo>
                    <a:pt x="290" y="149"/>
                    <a:pt x="290" y="149"/>
                    <a:pt x="290" y="149"/>
                  </a:cubicBezTo>
                  <a:cubicBezTo>
                    <a:pt x="298" y="141"/>
                    <a:pt x="315" y="134"/>
                    <a:pt x="330" y="137"/>
                  </a:cubicBezTo>
                  <a:cubicBezTo>
                    <a:pt x="363" y="144"/>
                    <a:pt x="381" y="132"/>
                    <a:pt x="391" y="112"/>
                  </a:cubicBezTo>
                  <a:cubicBezTo>
                    <a:pt x="401" y="94"/>
                    <a:pt x="399" y="56"/>
                    <a:pt x="398" y="46"/>
                  </a:cubicBezTo>
                  <a:close/>
                  <a:moveTo>
                    <a:pt x="55" y="319"/>
                  </a:moveTo>
                  <a:cubicBezTo>
                    <a:pt x="50" y="323"/>
                    <a:pt x="50" y="330"/>
                    <a:pt x="55" y="334"/>
                  </a:cubicBezTo>
                  <a:cubicBezTo>
                    <a:pt x="74" y="353"/>
                    <a:pt x="74" y="353"/>
                    <a:pt x="74" y="353"/>
                  </a:cubicBezTo>
                  <a:cubicBezTo>
                    <a:pt x="78" y="357"/>
                    <a:pt x="84" y="355"/>
                    <a:pt x="89" y="351"/>
                  </a:cubicBezTo>
                  <a:cubicBezTo>
                    <a:pt x="187" y="254"/>
                    <a:pt x="187" y="254"/>
                    <a:pt x="187" y="254"/>
                  </a:cubicBezTo>
                  <a:cubicBezTo>
                    <a:pt x="157" y="220"/>
                    <a:pt x="157" y="220"/>
                    <a:pt x="157" y="220"/>
                  </a:cubicBezTo>
                  <a:lnTo>
                    <a:pt x="55" y="319"/>
                  </a:lnTo>
                  <a:close/>
                </a:path>
              </a:pathLst>
            </a:custGeom>
            <a:solidFill>
              <a:schemeClr val="bg1"/>
            </a:solidFill>
            <a:ln>
              <a:noFill/>
            </a:ln>
          </p:spPr>
          <p:txBody>
            <a:bodyPr vert="horz" wrap="square" lIns="121920" tIns="60960" rIns="121920" bIns="60960" numCol="1" anchor="t" anchorCtr="0" compatLnSpc="1"/>
            <a:lstStyle/>
            <a:p>
              <a:endParaRPr lang="en-US" sz="2400" dirty="0">
                <a:solidFill>
                  <a:schemeClr val="bg1">
                    <a:lumMod val="50000"/>
                  </a:schemeClr>
                </a:solidFill>
                <a:cs typeface="+mn-ea"/>
                <a:sym typeface="+mn-lt"/>
              </a:endParaRPr>
            </a:p>
          </p:txBody>
        </p:sp>
      </p:grpSp>
      <p:grpSp>
        <p:nvGrpSpPr>
          <p:cNvPr id="47" name="组合 117"/>
          <p:cNvGrpSpPr/>
          <p:nvPr/>
        </p:nvGrpSpPr>
        <p:grpSpPr>
          <a:xfrm>
            <a:off x="5119965" y="2953579"/>
            <a:ext cx="1959039" cy="1970024"/>
            <a:chOff x="5119295" y="3101705"/>
            <a:chExt cx="1958784" cy="1970024"/>
          </a:xfrm>
        </p:grpSpPr>
        <p:sp>
          <p:nvSpPr>
            <p:cNvPr id="119" name="Oval 3"/>
            <p:cNvSpPr/>
            <p:nvPr/>
          </p:nvSpPr>
          <p:spPr>
            <a:xfrm>
              <a:off x="5119295" y="3101705"/>
              <a:ext cx="1958784" cy="1970024"/>
            </a:xfrm>
            <a:prstGeom prst="ellipse">
              <a:avLst/>
            </a:prstGeom>
            <a:solidFill>
              <a:schemeClr val="accent2"/>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8800" dirty="0">
                <a:solidFill>
                  <a:schemeClr val="bg1">
                    <a:lumMod val="50000"/>
                  </a:schemeClr>
                </a:solidFill>
                <a:cs typeface="+mn-ea"/>
                <a:sym typeface="+mn-lt"/>
              </a:endParaRPr>
            </a:p>
          </p:txBody>
        </p:sp>
        <p:sp>
          <p:nvSpPr>
            <p:cNvPr id="120" name="Text Box 10"/>
            <p:cNvSpPr txBox="1">
              <a:spLocks noChangeArrowheads="1"/>
            </p:cNvSpPr>
            <p:nvPr/>
          </p:nvSpPr>
          <p:spPr bwMode="auto">
            <a:xfrm>
              <a:off x="5206937" y="4316694"/>
              <a:ext cx="1827854" cy="307777"/>
            </a:xfrm>
            <a:prstGeom prst="rect">
              <a:avLst/>
            </a:prstGeom>
            <a:noFill/>
            <a:ln w="9525">
              <a:noFill/>
              <a:miter lim="800000"/>
            </a:ln>
          </p:spPr>
          <p:txBody>
            <a:bodyPr wrap="square" lIns="60960" tIns="30480" rIns="60960" bIns="30480">
              <a:spAutoFit/>
            </a:bodyPr>
            <a:lstStyle/>
            <a:p>
              <a:pPr algn="ctr" defTabSz="1188085"/>
              <a:r>
                <a:rPr lang="zh-CN" altLang="en-US" sz="1600" dirty="0">
                  <a:solidFill>
                    <a:schemeClr val="bg1">
                      <a:lumMod val="95000"/>
                    </a:schemeClr>
                  </a:solidFill>
                  <a:cs typeface="+mn-ea"/>
                  <a:sym typeface="+mn-lt"/>
                </a:rPr>
                <a:t>单击添加标题</a:t>
              </a:r>
              <a:endParaRPr lang="en-US" altLang="zh-CN" sz="1600" dirty="0">
                <a:solidFill>
                  <a:schemeClr val="bg1">
                    <a:lumMod val="95000"/>
                  </a:schemeClr>
                </a:solidFill>
                <a:cs typeface="+mn-ea"/>
                <a:sym typeface="+mn-lt"/>
              </a:endParaRPr>
            </a:p>
          </p:txBody>
        </p:sp>
        <p:sp>
          <p:nvSpPr>
            <p:cNvPr id="121" name="KSO_Shape"/>
            <p:cNvSpPr>
              <a:spLocks noChangeAspect="1"/>
            </p:cNvSpPr>
            <p:nvPr/>
          </p:nvSpPr>
          <p:spPr bwMode="auto">
            <a:xfrm>
              <a:off x="5794811" y="3427507"/>
              <a:ext cx="607752" cy="828003"/>
            </a:xfrm>
            <a:custGeom>
              <a:avLst/>
              <a:gdLst>
                <a:gd name="T0" fmla="*/ 659720 w 1122363"/>
                <a:gd name="T1" fmla="*/ 1061049 h 1531938"/>
                <a:gd name="T2" fmla="*/ 657679 w 1122363"/>
                <a:gd name="T3" fmla="*/ 1105186 h 1531938"/>
                <a:gd name="T4" fmla="*/ 613002 w 1122363"/>
                <a:gd name="T5" fmla="*/ 1132121 h 1531938"/>
                <a:gd name="T6" fmla="*/ 496276 w 1122363"/>
                <a:gd name="T7" fmla="*/ 860262 h 1531938"/>
                <a:gd name="T8" fmla="*/ 478065 w 1122363"/>
                <a:gd name="T9" fmla="*/ 820434 h 1531938"/>
                <a:gd name="T10" fmla="*/ 495593 w 1122363"/>
                <a:gd name="T11" fmla="*/ 792738 h 1531938"/>
                <a:gd name="T12" fmla="*/ 513236 w 1122363"/>
                <a:gd name="T13" fmla="*/ 692440 h 1531938"/>
                <a:gd name="T14" fmla="*/ 428226 w 1122363"/>
                <a:gd name="T15" fmla="*/ 723969 h 1531938"/>
                <a:gd name="T16" fmla="*/ 379486 w 1122363"/>
                <a:gd name="T17" fmla="*/ 771377 h 1531938"/>
                <a:gd name="T18" fmla="*/ 359537 w 1122363"/>
                <a:gd name="T19" fmla="*/ 859614 h 1531938"/>
                <a:gd name="T20" fmla="*/ 388554 w 1122363"/>
                <a:gd name="T21" fmla="*/ 929250 h 1531938"/>
                <a:gd name="T22" fmla="*/ 452482 w 1122363"/>
                <a:gd name="T23" fmla="*/ 975751 h 1531938"/>
                <a:gd name="T24" fmla="*/ 515503 w 1122363"/>
                <a:gd name="T25" fmla="*/ 1131583 h 1531938"/>
                <a:gd name="T26" fmla="*/ 419611 w 1122363"/>
                <a:gd name="T27" fmla="*/ 1093929 h 1531938"/>
                <a:gd name="T28" fmla="*/ 452255 w 1122363"/>
                <a:gd name="T29" fmla="*/ 1208705 h 1531938"/>
                <a:gd name="T30" fmla="*/ 616608 w 1122363"/>
                <a:gd name="T31" fmla="*/ 1227305 h 1531938"/>
                <a:gd name="T32" fmla="*/ 701392 w 1122363"/>
                <a:gd name="T33" fmla="*/ 1200993 h 1531938"/>
                <a:gd name="T34" fmla="*/ 755799 w 1122363"/>
                <a:gd name="T35" fmla="*/ 1155627 h 1531938"/>
                <a:gd name="T36" fmla="*/ 783682 w 1122363"/>
                <a:gd name="T37" fmla="*/ 1087805 h 1531938"/>
                <a:gd name="T38" fmla="*/ 769174 w 1122363"/>
                <a:gd name="T39" fmla="*/ 1001156 h 1531938"/>
                <a:gd name="T40" fmla="*/ 693004 w 1122363"/>
                <a:gd name="T41" fmla="*/ 932199 h 1531938"/>
                <a:gd name="T42" fmla="*/ 624543 w 1122363"/>
                <a:gd name="T43" fmla="*/ 792018 h 1531938"/>
                <a:gd name="T44" fmla="*/ 756025 w 1122363"/>
                <a:gd name="T45" fmla="*/ 858933 h 1531938"/>
                <a:gd name="T46" fmla="*/ 653106 w 1122363"/>
                <a:gd name="T47" fmla="*/ 698791 h 1531938"/>
                <a:gd name="T48" fmla="*/ 617515 w 1122363"/>
                <a:gd name="T49" fmla="*/ 373743 h 1531938"/>
                <a:gd name="T50" fmla="*/ 768267 w 1122363"/>
                <a:gd name="T51" fmla="*/ 414573 h 1531938"/>
                <a:gd name="T52" fmla="*/ 889095 w 1122363"/>
                <a:gd name="T53" fmla="*/ 508707 h 1531938"/>
                <a:gd name="T54" fmla="*/ 986347 w 1122363"/>
                <a:gd name="T55" fmla="*/ 659549 h 1531938"/>
                <a:gd name="T56" fmla="*/ 1066143 w 1122363"/>
                <a:gd name="T57" fmla="*/ 870048 h 1531938"/>
                <a:gd name="T58" fmla="*/ 1122136 w 1122363"/>
                <a:gd name="T59" fmla="*/ 1120922 h 1531938"/>
                <a:gd name="T60" fmla="*/ 1088812 w 1122363"/>
                <a:gd name="T61" fmla="*/ 1284920 h 1531938"/>
                <a:gd name="T62" fmla="*/ 987253 w 1122363"/>
                <a:gd name="T63" fmla="*/ 1407408 h 1531938"/>
                <a:gd name="T64" fmla="*/ 836275 w 1122363"/>
                <a:gd name="T65" fmla="*/ 1488160 h 1531938"/>
                <a:gd name="T66" fmla="*/ 653786 w 1122363"/>
                <a:gd name="T67" fmla="*/ 1527401 h 1531938"/>
                <a:gd name="T68" fmla="*/ 459056 w 1122363"/>
                <a:gd name="T69" fmla="*/ 1525133 h 1531938"/>
                <a:gd name="T70" fmla="*/ 274754 w 1122363"/>
                <a:gd name="T71" fmla="*/ 1477952 h 1531938"/>
                <a:gd name="T72" fmla="*/ 122868 w 1122363"/>
                <a:gd name="T73" fmla="*/ 1387674 h 1531938"/>
                <a:gd name="T74" fmla="*/ 25163 w 1122363"/>
                <a:gd name="T75" fmla="*/ 1257020 h 1531938"/>
                <a:gd name="T76" fmla="*/ 2947 w 1122363"/>
                <a:gd name="T77" fmla="*/ 1087805 h 1531938"/>
                <a:gd name="T78" fmla="*/ 101785 w 1122363"/>
                <a:gd name="T79" fmla="*/ 770469 h 1531938"/>
                <a:gd name="T80" fmla="*/ 185436 w 1122363"/>
                <a:gd name="T81" fmla="*/ 597625 h 1531938"/>
                <a:gd name="T82" fmla="*/ 291076 w 1122363"/>
                <a:gd name="T83" fmla="*/ 468105 h 1531938"/>
                <a:gd name="T84" fmla="*/ 429359 w 1122363"/>
                <a:gd name="T85" fmla="*/ 390529 h 1531938"/>
                <a:gd name="T86" fmla="*/ 479174 w 1122363"/>
                <a:gd name="T87" fmla="*/ 1591 h 1531938"/>
                <a:gd name="T88" fmla="*/ 551894 w 1122363"/>
                <a:gd name="T89" fmla="*/ 29995 h 1531938"/>
                <a:gd name="T90" fmla="*/ 625293 w 1122363"/>
                <a:gd name="T91" fmla="*/ 25905 h 1531938"/>
                <a:gd name="T92" fmla="*/ 709340 w 1122363"/>
                <a:gd name="T93" fmla="*/ 227 h 1531938"/>
                <a:gd name="T94" fmla="*/ 758726 w 1122363"/>
                <a:gd name="T95" fmla="*/ 27496 h 1531938"/>
                <a:gd name="T96" fmla="*/ 796785 w 1122363"/>
                <a:gd name="T97" fmla="*/ 126571 h 1531938"/>
                <a:gd name="T98" fmla="*/ 842547 w 1122363"/>
                <a:gd name="T99" fmla="*/ 132706 h 1531938"/>
                <a:gd name="T100" fmla="*/ 877887 w 1122363"/>
                <a:gd name="T101" fmla="*/ 128389 h 1531938"/>
                <a:gd name="T102" fmla="*/ 854327 w 1122363"/>
                <a:gd name="T103" fmla="*/ 210421 h 1531938"/>
                <a:gd name="T104" fmla="*/ 786364 w 1122363"/>
                <a:gd name="T105" fmla="*/ 279955 h 1531938"/>
                <a:gd name="T106" fmla="*/ 671961 w 1122363"/>
                <a:gd name="T107" fmla="*/ 339492 h 1531938"/>
                <a:gd name="T108" fmla="*/ 528333 w 1122363"/>
                <a:gd name="T109" fmla="*/ 325403 h 1531938"/>
                <a:gd name="T110" fmla="*/ 445646 w 1122363"/>
                <a:gd name="T111" fmla="*/ 337219 h 1531938"/>
                <a:gd name="T112" fmla="*/ 251726 w 1122363"/>
                <a:gd name="T113" fmla="*/ 176563 h 1531938"/>
                <a:gd name="T114" fmla="*/ 329656 w 1122363"/>
                <a:gd name="T115" fmla="*/ 137024 h 1531938"/>
                <a:gd name="T116" fmla="*/ 389916 w 1122363"/>
                <a:gd name="T117" fmla="*/ 127934 h 1531938"/>
                <a:gd name="T118" fmla="*/ 417101 w 1122363"/>
                <a:gd name="T119" fmla="*/ 43857 h 1531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122363" h="1531938">
                  <a:moveTo>
                    <a:pt x="600075" y="1019175"/>
                  </a:moveTo>
                  <a:lnTo>
                    <a:pt x="608240" y="1022344"/>
                  </a:lnTo>
                  <a:lnTo>
                    <a:pt x="615950" y="1025965"/>
                  </a:lnTo>
                  <a:lnTo>
                    <a:pt x="622981" y="1029134"/>
                  </a:lnTo>
                  <a:lnTo>
                    <a:pt x="629331" y="1032303"/>
                  </a:lnTo>
                  <a:lnTo>
                    <a:pt x="635227" y="1035925"/>
                  </a:lnTo>
                  <a:lnTo>
                    <a:pt x="640443" y="1039093"/>
                  </a:lnTo>
                  <a:lnTo>
                    <a:pt x="644979" y="1042488"/>
                  </a:lnTo>
                  <a:lnTo>
                    <a:pt x="649061" y="1045884"/>
                  </a:lnTo>
                  <a:lnTo>
                    <a:pt x="652236" y="1049505"/>
                  </a:lnTo>
                  <a:lnTo>
                    <a:pt x="655411" y="1053127"/>
                  </a:lnTo>
                  <a:lnTo>
                    <a:pt x="657906" y="1056974"/>
                  </a:lnTo>
                  <a:lnTo>
                    <a:pt x="659720" y="1061049"/>
                  </a:lnTo>
                  <a:lnTo>
                    <a:pt x="661534" y="1065576"/>
                  </a:lnTo>
                  <a:lnTo>
                    <a:pt x="662668" y="1070329"/>
                  </a:lnTo>
                  <a:lnTo>
                    <a:pt x="663348" y="1074856"/>
                  </a:lnTo>
                  <a:lnTo>
                    <a:pt x="663575" y="1080062"/>
                  </a:lnTo>
                  <a:lnTo>
                    <a:pt x="663575" y="1083230"/>
                  </a:lnTo>
                  <a:lnTo>
                    <a:pt x="663348" y="1086626"/>
                  </a:lnTo>
                  <a:lnTo>
                    <a:pt x="662895" y="1089568"/>
                  </a:lnTo>
                  <a:lnTo>
                    <a:pt x="662441" y="1092510"/>
                  </a:lnTo>
                  <a:lnTo>
                    <a:pt x="661761" y="1095227"/>
                  </a:lnTo>
                  <a:lnTo>
                    <a:pt x="660854" y="1097716"/>
                  </a:lnTo>
                  <a:lnTo>
                    <a:pt x="659947" y="1100432"/>
                  </a:lnTo>
                  <a:lnTo>
                    <a:pt x="659040" y="1102922"/>
                  </a:lnTo>
                  <a:lnTo>
                    <a:pt x="657679" y="1105186"/>
                  </a:lnTo>
                  <a:lnTo>
                    <a:pt x="656545" y="1107449"/>
                  </a:lnTo>
                  <a:lnTo>
                    <a:pt x="654957" y="1109486"/>
                  </a:lnTo>
                  <a:lnTo>
                    <a:pt x="653143" y="1111523"/>
                  </a:lnTo>
                  <a:lnTo>
                    <a:pt x="651556" y="1113334"/>
                  </a:lnTo>
                  <a:lnTo>
                    <a:pt x="649515" y="1115145"/>
                  </a:lnTo>
                  <a:lnTo>
                    <a:pt x="647473" y="1116729"/>
                  </a:lnTo>
                  <a:lnTo>
                    <a:pt x="645206" y="1118087"/>
                  </a:lnTo>
                  <a:lnTo>
                    <a:pt x="640670" y="1120803"/>
                  </a:lnTo>
                  <a:lnTo>
                    <a:pt x="635681" y="1123520"/>
                  </a:lnTo>
                  <a:lnTo>
                    <a:pt x="630238" y="1126009"/>
                  </a:lnTo>
                  <a:lnTo>
                    <a:pt x="625022" y="1128046"/>
                  </a:lnTo>
                  <a:lnTo>
                    <a:pt x="619125" y="1130310"/>
                  </a:lnTo>
                  <a:lnTo>
                    <a:pt x="613002" y="1132121"/>
                  </a:lnTo>
                  <a:lnTo>
                    <a:pt x="606652" y="1133705"/>
                  </a:lnTo>
                  <a:lnTo>
                    <a:pt x="600075" y="1135063"/>
                  </a:lnTo>
                  <a:lnTo>
                    <a:pt x="600075" y="1019175"/>
                  </a:lnTo>
                  <a:close/>
                  <a:moveTo>
                    <a:pt x="538162" y="779462"/>
                  </a:moveTo>
                  <a:lnTo>
                    <a:pt x="538162" y="877887"/>
                  </a:lnTo>
                  <a:lnTo>
                    <a:pt x="529967" y="875827"/>
                  </a:lnTo>
                  <a:lnTo>
                    <a:pt x="522227" y="873538"/>
                  </a:lnTo>
                  <a:lnTo>
                    <a:pt x="515398" y="870791"/>
                  </a:lnTo>
                  <a:lnTo>
                    <a:pt x="509024" y="868273"/>
                  </a:lnTo>
                  <a:lnTo>
                    <a:pt x="503333" y="865298"/>
                  </a:lnTo>
                  <a:lnTo>
                    <a:pt x="500829" y="863467"/>
                  </a:lnTo>
                  <a:lnTo>
                    <a:pt x="498553" y="861864"/>
                  </a:lnTo>
                  <a:lnTo>
                    <a:pt x="496276" y="860262"/>
                  </a:lnTo>
                  <a:lnTo>
                    <a:pt x="494227" y="858431"/>
                  </a:lnTo>
                  <a:lnTo>
                    <a:pt x="492406" y="856600"/>
                  </a:lnTo>
                  <a:lnTo>
                    <a:pt x="490813" y="854540"/>
                  </a:lnTo>
                  <a:lnTo>
                    <a:pt x="487626" y="850877"/>
                  </a:lnTo>
                  <a:lnTo>
                    <a:pt x="485122" y="846986"/>
                  </a:lnTo>
                  <a:lnTo>
                    <a:pt x="482618" y="843324"/>
                  </a:lnTo>
                  <a:lnTo>
                    <a:pt x="481024" y="839662"/>
                  </a:lnTo>
                  <a:lnTo>
                    <a:pt x="479658" y="835999"/>
                  </a:lnTo>
                  <a:lnTo>
                    <a:pt x="478520" y="832337"/>
                  </a:lnTo>
                  <a:lnTo>
                    <a:pt x="478065" y="828903"/>
                  </a:lnTo>
                  <a:lnTo>
                    <a:pt x="477837" y="825241"/>
                  </a:lnTo>
                  <a:lnTo>
                    <a:pt x="477837" y="822952"/>
                  </a:lnTo>
                  <a:lnTo>
                    <a:pt x="478065" y="820434"/>
                  </a:lnTo>
                  <a:lnTo>
                    <a:pt x="478520" y="817916"/>
                  </a:lnTo>
                  <a:lnTo>
                    <a:pt x="478975" y="815627"/>
                  </a:lnTo>
                  <a:lnTo>
                    <a:pt x="479431" y="813339"/>
                  </a:lnTo>
                  <a:lnTo>
                    <a:pt x="480341" y="810821"/>
                  </a:lnTo>
                  <a:lnTo>
                    <a:pt x="481252" y="808761"/>
                  </a:lnTo>
                  <a:lnTo>
                    <a:pt x="482162" y="806701"/>
                  </a:lnTo>
                  <a:lnTo>
                    <a:pt x="483528" y="804869"/>
                  </a:lnTo>
                  <a:lnTo>
                    <a:pt x="484894" y="802809"/>
                  </a:lnTo>
                  <a:lnTo>
                    <a:pt x="486260" y="800978"/>
                  </a:lnTo>
                  <a:lnTo>
                    <a:pt x="487853" y="799147"/>
                  </a:lnTo>
                  <a:lnTo>
                    <a:pt x="489447" y="797545"/>
                  </a:lnTo>
                  <a:lnTo>
                    <a:pt x="491496" y="795714"/>
                  </a:lnTo>
                  <a:lnTo>
                    <a:pt x="495593" y="792738"/>
                  </a:lnTo>
                  <a:lnTo>
                    <a:pt x="500146" y="789991"/>
                  </a:lnTo>
                  <a:lnTo>
                    <a:pt x="504699" y="787244"/>
                  </a:lnTo>
                  <a:lnTo>
                    <a:pt x="509935" y="785184"/>
                  </a:lnTo>
                  <a:lnTo>
                    <a:pt x="515170" y="783582"/>
                  </a:lnTo>
                  <a:lnTo>
                    <a:pt x="520634" y="781980"/>
                  </a:lnTo>
                  <a:lnTo>
                    <a:pt x="526097" y="780835"/>
                  </a:lnTo>
                  <a:lnTo>
                    <a:pt x="532016" y="779920"/>
                  </a:lnTo>
                  <a:lnTo>
                    <a:pt x="538162" y="779462"/>
                  </a:lnTo>
                  <a:close/>
                  <a:moveTo>
                    <a:pt x="538626" y="654332"/>
                  </a:moveTo>
                  <a:lnTo>
                    <a:pt x="538626" y="688810"/>
                  </a:lnTo>
                  <a:lnTo>
                    <a:pt x="530011" y="689945"/>
                  </a:lnTo>
                  <a:lnTo>
                    <a:pt x="521624" y="691079"/>
                  </a:lnTo>
                  <a:lnTo>
                    <a:pt x="513236" y="692440"/>
                  </a:lnTo>
                  <a:lnTo>
                    <a:pt x="505302" y="694028"/>
                  </a:lnTo>
                  <a:lnTo>
                    <a:pt x="497594" y="695842"/>
                  </a:lnTo>
                  <a:lnTo>
                    <a:pt x="490113" y="697657"/>
                  </a:lnTo>
                  <a:lnTo>
                    <a:pt x="482859" y="699471"/>
                  </a:lnTo>
                  <a:lnTo>
                    <a:pt x="475831" y="701740"/>
                  </a:lnTo>
                  <a:lnTo>
                    <a:pt x="469257" y="704008"/>
                  </a:lnTo>
                  <a:lnTo>
                    <a:pt x="462683" y="706276"/>
                  </a:lnTo>
                  <a:lnTo>
                    <a:pt x="456336" y="708998"/>
                  </a:lnTo>
                  <a:lnTo>
                    <a:pt x="450215" y="711720"/>
                  </a:lnTo>
                  <a:lnTo>
                    <a:pt x="444321" y="714442"/>
                  </a:lnTo>
                  <a:lnTo>
                    <a:pt x="438654" y="717618"/>
                  </a:lnTo>
                  <a:lnTo>
                    <a:pt x="433440" y="720567"/>
                  </a:lnTo>
                  <a:lnTo>
                    <a:pt x="428226" y="723969"/>
                  </a:lnTo>
                  <a:lnTo>
                    <a:pt x="423238" y="727372"/>
                  </a:lnTo>
                  <a:lnTo>
                    <a:pt x="418478" y="731001"/>
                  </a:lnTo>
                  <a:lnTo>
                    <a:pt x="413944" y="734403"/>
                  </a:lnTo>
                  <a:lnTo>
                    <a:pt x="409410" y="738033"/>
                  </a:lnTo>
                  <a:lnTo>
                    <a:pt x="405556" y="741435"/>
                  </a:lnTo>
                  <a:lnTo>
                    <a:pt x="401476" y="744837"/>
                  </a:lnTo>
                  <a:lnTo>
                    <a:pt x="397849" y="748694"/>
                  </a:lnTo>
                  <a:lnTo>
                    <a:pt x="394221" y="752323"/>
                  </a:lnTo>
                  <a:lnTo>
                    <a:pt x="391048" y="755952"/>
                  </a:lnTo>
                  <a:lnTo>
                    <a:pt x="387874" y="760035"/>
                  </a:lnTo>
                  <a:lnTo>
                    <a:pt x="384927" y="763664"/>
                  </a:lnTo>
                  <a:lnTo>
                    <a:pt x="382207" y="767520"/>
                  </a:lnTo>
                  <a:lnTo>
                    <a:pt x="379486" y="771377"/>
                  </a:lnTo>
                  <a:lnTo>
                    <a:pt x="377219" y="775460"/>
                  </a:lnTo>
                  <a:lnTo>
                    <a:pt x="375179" y="779316"/>
                  </a:lnTo>
                  <a:lnTo>
                    <a:pt x="373366" y="783399"/>
                  </a:lnTo>
                  <a:lnTo>
                    <a:pt x="369738" y="791338"/>
                  </a:lnTo>
                  <a:lnTo>
                    <a:pt x="367018" y="799277"/>
                  </a:lnTo>
                  <a:lnTo>
                    <a:pt x="364298" y="806989"/>
                  </a:lnTo>
                  <a:lnTo>
                    <a:pt x="362258" y="814701"/>
                  </a:lnTo>
                  <a:lnTo>
                    <a:pt x="360671" y="822187"/>
                  </a:lnTo>
                  <a:lnTo>
                    <a:pt x="359537" y="829672"/>
                  </a:lnTo>
                  <a:lnTo>
                    <a:pt x="358857" y="836931"/>
                  </a:lnTo>
                  <a:lnTo>
                    <a:pt x="358630" y="844189"/>
                  </a:lnTo>
                  <a:lnTo>
                    <a:pt x="358857" y="851901"/>
                  </a:lnTo>
                  <a:lnTo>
                    <a:pt x="359537" y="859614"/>
                  </a:lnTo>
                  <a:lnTo>
                    <a:pt x="360444" y="867326"/>
                  </a:lnTo>
                  <a:lnTo>
                    <a:pt x="362031" y="874811"/>
                  </a:lnTo>
                  <a:lnTo>
                    <a:pt x="363844" y="882297"/>
                  </a:lnTo>
                  <a:lnTo>
                    <a:pt x="366111" y="889782"/>
                  </a:lnTo>
                  <a:lnTo>
                    <a:pt x="368832" y="897267"/>
                  </a:lnTo>
                  <a:lnTo>
                    <a:pt x="371779" y="904526"/>
                  </a:lnTo>
                  <a:lnTo>
                    <a:pt x="373592" y="907928"/>
                  </a:lnTo>
                  <a:lnTo>
                    <a:pt x="375633" y="911558"/>
                  </a:lnTo>
                  <a:lnTo>
                    <a:pt x="377673" y="915187"/>
                  </a:lnTo>
                  <a:lnTo>
                    <a:pt x="379940" y="918816"/>
                  </a:lnTo>
                  <a:lnTo>
                    <a:pt x="382660" y="922219"/>
                  </a:lnTo>
                  <a:lnTo>
                    <a:pt x="385380" y="925848"/>
                  </a:lnTo>
                  <a:lnTo>
                    <a:pt x="388554" y="929250"/>
                  </a:lnTo>
                  <a:lnTo>
                    <a:pt x="391501" y="932880"/>
                  </a:lnTo>
                  <a:lnTo>
                    <a:pt x="395128" y="936282"/>
                  </a:lnTo>
                  <a:lnTo>
                    <a:pt x="398529" y="939685"/>
                  </a:lnTo>
                  <a:lnTo>
                    <a:pt x="402609" y="943087"/>
                  </a:lnTo>
                  <a:lnTo>
                    <a:pt x="406463" y="946489"/>
                  </a:lnTo>
                  <a:lnTo>
                    <a:pt x="410770" y="949892"/>
                  </a:lnTo>
                  <a:lnTo>
                    <a:pt x="415077" y="953294"/>
                  </a:lnTo>
                  <a:lnTo>
                    <a:pt x="424372" y="959646"/>
                  </a:lnTo>
                  <a:lnTo>
                    <a:pt x="429586" y="963048"/>
                  </a:lnTo>
                  <a:lnTo>
                    <a:pt x="434800" y="966224"/>
                  </a:lnTo>
                  <a:lnTo>
                    <a:pt x="440467" y="969626"/>
                  </a:lnTo>
                  <a:lnTo>
                    <a:pt x="446361" y="972575"/>
                  </a:lnTo>
                  <a:lnTo>
                    <a:pt x="452482" y="975751"/>
                  </a:lnTo>
                  <a:lnTo>
                    <a:pt x="459056" y="978473"/>
                  </a:lnTo>
                  <a:lnTo>
                    <a:pt x="465630" y="981421"/>
                  </a:lnTo>
                  <a:lnTo>
                    <a:pt x="472658" y="984370"/>
                  </a:lnTo>
                  <a:lnTo>
                    <a:pt x="479912" y="987092"/>
                  </a:lnTo>
                  <a:lnTo>
                    <a:pt x="487619" y="989814"/>
                  </a:lnTo>
                  <a:lnTo>
                    <a:pt x="495327" y="992309"/>
                  </a:lnTo>
                  <a:lnTo>
                    <a:pt x="503488" y="994804"/>
                  </a:lnTo>
                  <a:lnTo>
                    <a:pt x="520490" y="1000021"/>
                  </a:lnTo>
                  <a:lnTo>
                    <a:pt x="538626" y="1004785"/>
                  </a:lnTo>
                  <a:lnTo>
                    <a:pt x="538626" y="1135439"/>
                  </a:lnTo>
                  <a:lnTo>
                    <a:pt x="530918" y="1134305"/>
                  </a:lnTo>
                  <a:lnTo>
                    <a:pt x="523210" y="1133171"/>
                  </a:lnTo>
                  <a:lnTo>
                    <a:pt x="515503" y="1131583"/>
                  </a:lnTo>
                  <a:lnTo>
                    <a:pt x="507795" y="1129768"/>
                  </a:lnTo>
                  <a:lnTo>
                    <a:pt x="500088" y="1127727"/>
                  </a:lnTo>
                  <a:lnTo>
                    <a:pt x="492607" y="1125685"/>
                  </a:lnTo>
                  <a:lnTo>
                    <a:pt x="485126" y="1123417"/>
                  </a:lnTo>
                  <a:lnTo>
                    <a:pt x="477645" y="1120695"/>
                  </a:lnTo>
                  <a:lnTo>
                    <a:pt x="470164" y="1117973"/>
                  </a:lnTo>
                  <a:lnTo>
                    <a:pt x="462683" y="1115024"/>
                  </a:lnTo>
                  <a:lnTo>
                    <a:pt x="455429" y="1111849"/>
                  </a:lnTo>
                  <a:lnTo>
                    <a:pt x="448175" y="1108673"/>
                  </a:lnTo>
                  <a:lnTo>
                    <a:pt x="440920" y="1105044"/>
                  </a:lnTo>
                  <a:lnTo>
                    <a:pt x="433893" y="1101641"/>
                  </a:lnTo>
                  <a:lnTo>
                    <a:pt x="426639" y="1097785"/>
                  </a:lnTo>
                  <a:lnTo>
                    <a:pt x="419611" y="1093929"/>
                  </a:lnTo>
                  <a:lnTo>
                    <a:pt x="405783" y="1085310"/>
                  </a:lnTo>
                  <a:lnTo>
                    <a:pt x="392181" y="1076690"/>
                  </a:lnTo>
                  <a:lnTo>
                    <a:pt x="379033" y="1067617"/>
                  </a:lnTo>
                  <a:lnTo>
                    <a:pt x="366338" y="1058317"/>
                  </a:lnTo>
                  <a:lnTo>
                    <a:pt x="366338" y="1169917"/>
                  </a:lnTo>
                  <a:lnTo>
                    <a:pt x="376313" y="1175588"/>
                  </a:lnTo>
                  <a:lnTo>
                    <a:pt x="386287" y="1181032"/>
                  </a:lnTo>
                  <a:lnTo>
                    <a:pt x="396715" y="1186249"/>
                  </a:lnTo>
                  <a:lnTo>
                    <a:pt x="407370" y="1191466"/>
                  </a:lnTo>
                  <a:lnTo>
                    <a:pt x="418251" y="1196003"/>
                  </a:lnTo>
                  <a:lnTo>
                    <a:pt x="429359" y="1200539"/>
                  </a:lnTo>
                  <a:lnTo>
                    <a:pt x="440694" y="1204849"/>
                  </a:lnTo>
                  <a:lnTo>
                    <a:pt x="452255" y="1208705"/>
                  </a:lnTo>
                  <a:lnTo>
                    <a:pt x="464043" y="1212561"/>
                  </a:lnTo>
                  <a:lnTo>
                    <a:pt x="475151" y="1215964"/>
                  </a:lnTo>
                  <a:lnTo>
                    <a:pt x="486486" y="1218686"/>
                  </a:lnTo>
                  <a:lnTo>
                    <a:pt x="497367" y="1221634"/>
                  </a:lnTo>
                  <a:lnTo>
                    <a:pt x="508022" y="1223903"/>
                  </a:lnTo>
                  <a:lnTo>
                    <a:pt x="518450" y="1225944"/>
                  </a:lnTo>
                  <a:lnTo>
                    <a:pt x="528878" y="1227759"/>
                  </a:lnTo>
                  <a:lnTo>
                    <a:pt x="538626" y="1229120"/>
                  </a:lnTo>
                  <a:lnTo>
                    <a:pt x="538626" y="1297396"/>
                  </a:lnTo>
                  <a:lnTo>
                    <a:pt x="600740" y="1297396"/>
                  </a:lnTo>
                  <a:lnTo>
                    <a:pt x="600740" y="1229120"/>
                  </a:lnTo>
                  <a:lnTo>
                    <a:pt x="608674" y="1228213"/>
                  </a:lnTo>
                  <a:lnTo>
                    <a:pt x="616608" y="1227305"/>
                  </a:lnTo>
                  <a:lnTo>
                    <a:pt x="624089" y="1225944"/>
                  </a:lnTo>
                  <a:lnTo>
                    <a:pt x="631570" y="1224810"/>
                  </a:lnTo>
                  <a:lnTo>
                    <a:pt x="638824" y="1223449"/>
                  </a:lnTo>
                  <a:lnTo>
                    <a:pt x="645852" y="1221861"/>
                  </a:lnTo>
                  <a:lnTo>
                    <a:pt x="652880" y="1220273"/>
                  </a:lnTo>
                  <a:lnTo>
                    <a:pt x="659454" y="1218232"/>
                  </a:lnTo>
                  <a:lnTo>
                    <a:pt x="666028" y="1216191"/>
                  </a:lnTo>
                  <a:lnTo>
                    <a:pt x="672375" y="1214149"/>
                  </a:lnTo>
                  <a:lnTo>
                    <a:pt x="678723" y="1211881"/>
                  </a:lnTo>
                  <a:lnTo>
                    <a:pt x="684617" y="1209386"/>
                  </a:lnTo>
                  <a:lnTo>
                    <a:pt x="690284" y="1206890"/>
                  </a:lnTo>
                  <a:lnTo>
                    <a:pt x="695951" y="1203942"/>
                  </a:lnTo>
                  <a:lnTo>
                    <a:pt x="701392" y="1200993"/>
                  </a:lnTo>
                  <a:lnTo>
                    <a:pt x="706833" y="1198044"/>
                  </a:lnTo>
                  <a:lnTo>
                    <a:pt x="711593" y="1194868"/>
                  </a:lnTo>
                  <a:lnTo>
                    <a:pt x="716581" y="1191693"/>
                  </a:lnTo>
                  <a:lnTo>
                    <a:pt x="721341" y="1188290"/>
                  </a:lnTo>
                  <a:lnTo>
                    <a:pt x="725875" y="1184888"/>
                  </a:lnTo>
                  <a:lnTo>
                    <a:pt x="730182" y="1181486"/>
                  </a:lnTo>
                  <a:lnTo>
                    <a:pt x="734263" y="1178083"/>
                  </a:lnTo>
                  <a:lnTo>
                    <a:pt x="738343" y="1174227"/>
                  </a:lnTo>
                  <a:lnTo>
                    <a:pt x="742197" y="1170825"/>
                  </a:lnTo>
                  <a:lnTo>
                    <a:pt x="745824" y="1166968"/>
                  </a:lnTo>
                  <a:lnTo>
                    <a:pt x="749225" y="1163339"/>
                  </a:lnTo>
                  <a:lnTo>
                    <a:pt x="752625" y="1159256"/>
                  </a:lnTo>
                  <a:lnTo>
                    <a:pt x="755799" y="1155627"/>
                  </a:lnTo>
                  <a:lnTo>
                    <a:pt x="758746" y="1151544"/>
                  </a:lnTo>
                  <a:lnTo>
                    <a:pt x="761466" y="1147461"/>
                  </a:lnTo>
                  <a:lnTo>
                    <a:pt x="763960" y="1143378"/>
                  </a:lnTo>
                  <a:lnTo>
                    <a:pt x="766453" y="1139295"/>
                  </a:lnTo>
                  <a:lnTo>
                    <a:pt x="770760" y="1130676"/>
                  </a:lnTo>
                  <a:lnTo>
                    <a:pt x="774614" y="1122056"/>
                  </a:lnTo>
                  <a:lnTo>
                    <a:pt x="777561" y="1113436"/>
                  </a:lnTo>
                  <a:lnTo>
                    <a:pt x="778921" y="1109354"/>
                  </a:lnTo>
                  <a:lnTo>
                    <a:pt x="780055" y="1105044"/>
                  </a:lnTo>
                  <a:lnTo>
                    <a:pt x="781415" y="1100507"/>
                  </a:lnTo>
                  <a:lnTo>
                    <a:pt x="782322" y="1096424"/>
                  </a:lnTo>
                  <a:lnTo>
                    <a:pt x="783002" y="1092114"/>
                  </a:lnTo>
                  <a:lnTo>
                    <a:pt x="783682" y="1087805"/>
                  </a:lnTo>
                  <a:lnTo>
                    <a:pt x="784135" y="1083495"/>
                  </a:lnTo>
                  <a:lnTo>
                    <a:pt x="784589" y="1079185"/>
                  </a:lnTo>
                  <a:lnTo>
                    <a:pt x="784816" y="1074875"/>
                  </a:lnTo>
                  <a:lnTo>
                    <a:pt x="784816" y="1070339"/>
                  </a:lnTo>
                  <a:lnTo>
                    <a:pt x="784589" y="1061719"/>
                  </a:lnTo>
                  <a:lnTo>
                    <a:pt x="784135" y="1053326"/>
                  </a:lnTo>
                  <a:lnTo>
                    <a:pt x="783229" y="1045161"/>
                  </a:lnTo>
                  <a:lnTo>
                    <a:pt x="781869" y="1037222"/>
                  </a:lnTo>
                  <a:lnTo>
                    <a:pt x="779828" y="1029509"/>
                  </a:lnTo>
                  <a:lnTo>
                    <a:pt x="777788" y="1022251"/>
                  </a:lnTo>
                  <a:lnTo>
                    <a:pt x="775294" y="1014992"/>
                  </a:lnTo>
                  <a:lnTo>
                    <a:pt x="772347" y="1007960"/>
                  </a:lnTo>
                  <a:lnTo>
                    <a:pt x="769174" y="1001156"/>
                  </a:lnTo>
                  <a:lnTo>
                    <a:pt x="765320" y="994577"/>
                  </a:lnTo>
                  <a:lnTo>
                    <a:pt x="761466" y="988226"/>
                  </a:lnTo>
                  <a:lnTo>
                    <a:pt x="756705" y="982329"/>
                  </a:lnTo>
                  <a:lnTo>
                    <a:pt x="752172" y="976431"/>
                  </a:lnTo>
                  <a:lnTo>
                    <a:pt x="746731" y="970987"/>
                  </a:lnTo>
                  <a:lnTo>
                    <a:pt x="741064" y="965543"/>
                  </a:lnTo>
                  <a:lnTo>
                    <a:pt x="734943" y="960553"/>
                  </a:lnTo>
                  <a:lnTo>
                    <a:pt x="728822" y="955563"/>
                  </a:lnTo>
                  <a:lnTo>
                    <a:pt x="722248" y="950572"/>
                  </a:lnTo>
                  <a:lnTo>
                    <a:pt x="715220" y="946036"/>
                  </a:lnTo>
                  <a:lnTo>
                    <a:pt x="708193" y="941272"/>
                  </a:lnTo>
                  <a:lnTo>
                    <a:pt x="700712" y="936509"/>
                  </a:lnTo>
                  <a:lnTo>
                    <a:pt x="693004" y="932199"/>
                  </a:lnTo>
                  <a:lnTo>
                    <a:pt x="685070" y="927889"/>
                  </a:lnTo>
                  <a:lnTo>
                    <a:pt x="676456" y="923806"/>
                  </a:lnTo>
                  <a:lnTo>
                    <a:pt x="668068" y="919497"/>
                  </a:lnTo>
                  <a:lnTo>
                    <a:pt x="659227" y="915641"/>
                  </a:lnTo>
                  <a:lnTo>
                    <a:pt x="650159" y="911558"/>
                  </a:lnTo>
                  <a:lnTo>
                    <a:pt x="641091" y="907475"/>
                  </a:lnTo>
                  <a:lnTo>
                    <a:pt x="631117" y="903845"/>
                  </a:lnTo>
                  <a:lnTo>
                    <a:pt x="621369" y="899989"/>
                  </a:lnTo>
                  <a:lnTo>
                    <a:pt x="611394" y="896587"/>
                  </a:lnTo>
                  <a:lnTo>
                    <a:pt x="600740" y="892958"/>
                  </a:lnTo>
                  <a:lnTo>
                    <a:pt x="600740" y="785894"/>
                  </a:lnTo>
                  <a:lnTo>
                    <a:pt x="612755" y="788616"/>
                  </a:lnTo>
                  <a:lnTo>
                    <a:pt x="624543" y="792018"/>
                  </a:lnTo>
                  <a:lnTo>
                    <a:pt x="636331" y="795421"/>
                  </a:lnTo>
                  <a:lnTo>
                    <a:pt x="647892" y="799504"/>
                  </a:lnTo>
                  <a:lnTo>
                    <a:pt x="659227" y="803813"/>
                  </a:lnTo>
                  <a:lnTo>
                    <a:pt x="670562" y="808577"/>
                  </a:lnTo>
                  <a:lnTo>
                    <a:pt x="681443" y="813794"/>
                  </a:lnTo>
                  <a:lnTo>
                    <a:pt x="692324" y="819465"/>
                  </a:lnTo>
                  <a:lnTo>
                    <a:pt x="702752" y="824909"/>
                  </a:lnTo>
                  <a:lnTo>
                    <a:pt x="712727" y="830806"/>
                  </a:lnTo>
                  <a:lnTo>
                    <a:pt x="722475" y="836477"/>
                  </a:lnTo>
                  <a:lnTo>
                    <a:pt x="731542" y="842148"/>
                  </a:lnTo>
                  <a:lnTo>
                    <a:pt x="740157" y="847592"/>
                  </a:lnTo>
                  <a:lnTo>
                    <a:pt x="748318" y="853262"/>
                  </a:lnTo>
                  <a:lnTo>
                    <a:pt x="756025" y="858933"/>
                  </a:lnTo>
                  <a:lnTo>
                    <a:pt x="763280" y="864604"/>
                  </a:lnTo>
                  <a:lnTo>
                    <a:pt x="763280" y="748240"/>
                  </a:lnTo>
                  <a:lnTo>
                    <a:pt x="752625" y="741889"/>
                  </a:lnTo>
                  <a:lnTo>
                    <a:pt x="741744" y="735764"/>
                  </a:lnTo>
                  <a:lnTo>
                    <a:pt x="731316" y="730547"/>
                  </a:lnTo>
                  <a:lnTo>
                    <a:pt x="720888" y="725103"/>
                  </a:lnTo>
                  <a:lnTo>
                    <a:pt x="710913" y="720340"/>
                  </a:lnTo>
                  <a:lnTo>
                    <a:pt x="701165" y="716030"/>
                  </a:lnTo>
                  <a:lnTo>
                    <a:pt x="691644" y="711720"/>
                  </a:lnTo>
                  <a:lnTo>
                    <a:pt x="682123" y="708318"/>
                  </a:lnTo>
                  <a:lnTo>
                    <a:pt x="672602" y="704689"/>
                  </a:lnTo>
                  <a:lnTo>
                    <a:pt x="663081" y="701740"/>
                  </a:lnTo>
                  <a:lnTo>
                    <a:pt x="653106" y="698791"/>
                  </a:lnTo>
                  <a:lnTo>
                    <a:pt x="643132" y="696296"/>
                  </a:lnTo>
                  <a:lnTo>
                    <a:pt x="632930" y="694254"/>
                  </a:lnTo>
                  <a:lnTo>
                    <a:pt x="622276" y="691986"/>
                  </a:lnTo>
                  <a:lnTo>
                    <a:pt x="611848" y="690171"/>
                  </a:lnTo>
                  <a:lnTo>
                    <a:pt x="600740" y="688810"/>
                  </a:lnTo>
                  <a:lnTo>
                    <a:pt x="600740" y="654332"/>
                  </a:lnTo>
                  <a:lnTo>
                    <a:pt x="538626" y="654332"/>
                  </a:lnTo>
                  <a:close/>
                  <a:moveTo>
                    <a:pt x="549280" y="371475"/>
                  </a:moveTo>
                  <a:lnTo>
                    <a:pt x="564015" y="371475"/>
                  </a:lnTo>
                  <a:lnTo>
                    <a:pt x="577844" y="371475"/>
                  </a:lnTo>
                  <a:lnTo>
                    <a:pt x="591219" y="371929"/>
                  </a:lnTo>
                  <a:lnTo>
                    <a:pt x="604594" y="372609"/>
                  </a:lnTo>
                  <a:lnTo>
                    <a:pt x="617515" y="373743"/>
                  </a:lnTo>
                  <a:lnTo>
                    <a:pt x="630210" y="375104"/>
                  </a:lnTo>
                  <a:lnTo>
                    <a:pt x="642905" y="376692"/>
                  </a:lnTo>
                  <a:lnTo>
                    <a:pt x="655373" y="378507"/>
                  </a:lnTo>
                  <a:lnTo>
                    <a:pt x="667388" y="380775"/>
                  </a:lnTo>
                  <a:lnTo>
                    <a:pt x="679403" y="383497"/>
                  </a:lnTo>
                  <a:lnTo>
                    <a:pt x="691191" y="386219"/>
                  </a:lnTo>
                  <a:lnTo>
                    <a:pt x="702752" y="389168"/>
                  </a:lnTo>
                  <a:lnTo>
                    <a:pt x="714314" y="392797"/>
                  </a:lnTo>
                  <a:lnTo>
                    <a:pt x="725422" y="396426"/>
                  </a:lnTo>
                  <a:lnTo>
                    <a:pt x="736530" y="400509"/>
                  </a:lnTo>
                  <a:lnTo>
                    <a:pt x="747184" y="405046"/>
                  </a:lnTo>
                  <a:lnTo>
                    <a:pt x="757839" y="409582"/>
                  </a:lnTo>
                  <a:lnTo>
                    <a:pt x="768267" y="414573"/>
                  </a:lnTo>
                  <a:lnTo>
                    <a:pt x="778468" y="420017"/>
                  </a:lnTo>
                  <a:lnTo>
                    <a:pt x="788669" y="425461"/>
                  </a:lnTo>
                  <a:lnTo>
                    <a:pt x="798644" y="431358"/>
                  </a:lnTo>
                  <a:lnTo>
                    <a:pt x="808392" y="437709"/>
                  </a:lnTo>
                  <a:lnTo>
                    <a:pt x="818140" y="444288"/>
                  </a:lnTo>
                  <a:lnTo>
                    <a:pt x="827434" y="451092"/>
                  </a:lnTo>
                  <a:lnTo>
                    <a:pt x="836729" y="458351"/>
                  </a:lnTo>
                  <a:lnTo>
                    <a:pt x="845796" y="466063"/>
                  </a:lnTo>
                  <a:lnTo>
                    <a:pt x="854864" y="473775"/>
                  </a:lnTo>
                  <a:lnTo>
                    <a:pt x="863705" y="481941"/>
                  </a:lnTo>
                  <a:lnTo>
                    <a:pt x="872319" y="490561"/>
                  </a:lnTo>
                  <a:lnTo>
                    <a:pt x="880934" y="499407"/>
                  </a:lnTo>
                  <a:lnTo>
                    <a:pt x="889095" y="508707"/>
                  </a:lnTo>
                  <a:lnTo>
                    <a:pt x="897483" y="518234"/>
                  </a:lnTo>
                  <a:lnTo>
                    <a:pt x="905417" y="527988"/>
                  </a:lnTo>
                  <a:lnTo>
                    <a:pt x="913351" y="538422"/>
                  </a:lnTo>
                  <a:lnTo>
                    <a:pt x="921512" y="548856"/>
                  </a:lnTo>
                  <a:lnTo>
                    <a:pt x="929220" y="559744"/>
                  </a:lnTo>
                  <a:lnTo>
                    <a:pt x="936701" y="571086"/>
                  </a:lnTo>
                  <a:lnTo>
                    <a:pt x="944182" y="582654"/>
                  </a:lnTo>
                  <a:lnTo>
                    <a:pt x="951436" y="594449"/>
                  </a:lnTo>
                  <a:lnTo>
                    <a:pt x="958690" y="606925"/>
                  </a:lnTo>
                  <a:lnTo>
                    <a:pt x="965944" y="619627"/>
                  </a:lnTo>
                  <a:lnTo>
                    <a:pt x="972745" y="632330"/>
                  </a:lnTo>
                  <a:lnTo>
                    <a:pt x="979546" y="645713"/>
                  </a:lnTo>
                  <a:lnTo>
                    <a:pt x="986347" y="659549"/>
                  </a:lnTo>
                  <a:lnTo>
                    <a:pt x="993148" y="673613"/>
                  </a:lnTo>
                  <a:lnTo>
                    <a:pt x="999722" y="687903"/>
                  </a:lnTo>
                  <a:lnTo>
                    <a:pt x="1006069" y="702647"/>
                  </a:lnTo>
                  <a:lnTo>
                    <a:pt x="1012643" y="717845"/>
                  </a:lnTo>
                  <a:lnTo>
                    <a:pt x="1018991" y="733269"/>
                  </a:lnTo>
                  <a:lnTo>
                    <a:pt x="1025111" y="748920"/>
                  </a:lnTo>
                  <a:lnTo>
                    <a:pt x="1031005" y="765252"/>
                  </a:lnTo>
                  <a:lnTo>
                    <a:pt x="1037126" y="781584"/>
                  </a:lnTo>
                  <a:lnTo>
                    <a:pt x="1043247" y="798823"/>
                  </a:lnTo>
                  <a:lnTo>
                    <a:pt x="1049141" y="816062"/>
                  </a:lnTo>
                  <a:lnTo>
                    <a:pt x="1054808" y="833528"/>
                  </a:lnTo>
                  <a:lnTo>
                    <a:pt x="1060476" y="851674"/>
                  </a:lnTo>
                  <a:lnTo>
                    <a:pt x="1066143" y="870048"/>
                  </a:lnTo>
                  <a:lnTo>
                    <a:pt x="1071810" y="888875"/>
                  </a:lnTo>
                  <a:lnTo>
                    <a:pt x="1077478" y="907928"/>
                  </a:lnTo>
                  <a:lnTo>
                    <a:pt x="1082692" y="927436"/>
                  </a:lnTo>
                  <a:lnTo>
                    <a:pt x="1088132" y="947624"/>
                  </a:lnTo>
                  <a:lnTo>
                    <a:pt x="1093573" y="967812"/>
                  </a:lnTo>
                  <a:lnTo>
                    <a:pt x="1098787" y="988453"/>
                  </a:lnTo>
                  <a:lnTo>
                    <a:pt x="1109215" y="1030870"/>
                  </a:lnTo>
                  <a:lnTo>
                    <a:pt x="1112615" y="1046522"/>
                  </a:lnTo>
                  <a:lnTo>
                    <a:pt x="1115789" y="1061946"/>
                  </a:lnTo>
                  <a:lnTo>
                    <a:pt x="1118056" y="1076917"/>
                  </a:lnTo>
                  <a:lnTo>
                    <a:pt x="1119870" y="1091888"/>
                  </a:lnTo>
                  <a:lnTo>
                    <a:pt x="1121456" y="1106405"/>
                  </a:lnTo>
                  <a:lnTo>
                    <a:pt x="1122136" y="1120922"/>
                  </a:lnTo>
                  <a:lnTo>
                    <a:pt x="1122363" y="1134985"/>
                  </a:lnTo>
                  <a:lnTo>
                    <a:pt x="1122136" y="1148822"/>
                  </a:lnTo>
                  <a:lnTo>
                    <a:pt x="1121456" y="1162659"/>
                  </a:lnTo>
                  <a:lnTo>
                    <a:pt x="1120096" y="1176042"/>
                  </a:lnTo>
                  <a:lnTo>
                    <a:pt x="1118509" y="1188971"/>
                  </a:lnTo>
                  <a:lnTo>
                    <a:pt x="1116469" y="1201900"/>
                  </a:lnTo>
                  <a:lnTo>
                    <a:pt x="1113749" y="1214603"/>
                  </a:lnTo>
                  <a:lnTo>
                    <a:pt x="1110575" y="1227078"/>
                  </a:lnTo>
                  <a:lnTo>
                    <a:pt x="1107175" y="1239100"/>
                  </a:lnTo>
                  <a:lnTo>
                    <a:pt x="1103321" y="1250896"/>
                  </a:lnTo>
                  <a:lnTo>
                    <a:pt x="1098787" y="1262464"/>
                  </a:lnTo>
                  <a:lnTo>
                    <a:pt x="1094026" y="1274032"/>
                  </a:lnTo>
                  <a:lnTo>
                    <a:pt x="1088812" y="1284920"/>
                  </a:lnTo>
                  <a:lnTo>
                    <a:pt x="1083145" y="1296035"/>
                  </a:lnTo>
                  <a:lnTo>
                    <a:pt x="1077251" y="1306469"/>
                  </a:lnTo>
                  <a:lnTo>
                    <a:pt x="1070904" y="1317130"/>
                  </a:lnTo>
                  <a:lnTo>
                    <a:pt x="1064103" y="1327110"/>
                  </a:lnTo>
                  <a:lnTo>
                    <a:pt x="1056849" y="1336864"/>
                  </a:lnTo>
                  <a:lnTo>
                    <a:pt x="1049368" y="1346845"/>
                  </a:lnTo>
                  <a:lnTo>
                    <a:pt x="1041660" y="1356145"/>
                  </a:lnTo>
                  <a:lnTo>
                    <a:pt x="1033499" y="1365218"/>
                  </a:lnTo>
                  <a:lnTo>
                    <a:pt x="1024658" y="1374064"/>
                  </a:lnTo>
                  <a:lnTo>
                    <a:pt x="1015817" y="1382911"/>
                  </a:lnTo>
                  <a:lnTo>
                    <a:pt x="1006749" y="1391303"/>
                  </a:lnTo>
                  <a:lnTo>
                    <a:pt x="997228" y="1399469"/>
                  </a:lnTo>
                  <a:lnTo>
                    <a:pt x="987253" y="1407408"/>
                  </a:lnTo>
                  <a:lnTo>
                    <a:pt x="977279" y="1415121"/>
                  </a:lnTo>
                  <a:lnTo>
                    <a:pt x="967078" y="1422606"/>
                  </a:lnTo>
                  <a:lnTo>
                    <a:pt x="956196" y="1429638"/>
                  </a:lnTo>
                  <a:lnTo>
                    <a:pt x="945315" y="1436669"/>
                  </a:lnTo>
                  <a:lnTo>
                    <a:pt x="934207" y="1443474"/>
                  </a:lnTo>
                  <a:lnTo>
                    <a:pt x="922872" y="1449826"/>
                  </a:lnTo>
                  <a:lnTo>
                    <a:pt x="911084" y="1455950"/>
                  </a:lnTo>
                  <a:lnTo>
                    <a:pt x="899296" y="1461848"/>
                  </a:lnTo>
                  <a:lnTo>
                    <a:pt x="887055" y="1467745"/>
                  </a:lnTo>
                  <a:lnTo>
                    <a:pt x="874586" y="1473189"/>
                  </a:lnTo>
                  <a:lnTo>
                    <a:pt x="862118" y="1478179"/>
                  </a:lnTo>
                  <a:lnTo>
                    <a:pt x="849197" y="1483396"/>
                  </a:lnTo>
                  <a:lnTo>
                    <a:pt x="836275" y="1488160"/>
                  </a:lnTo>
                  <a:lnTo>
                    <a:pt x="823127" y="1492470"/>
                  </a:lnTo>
                  <a:lnTo>
                    <a:pt x="809752" y="1496779"/>
                  </a:lnTo>
                  <a:lnTo>
                    <a:pt x="796377" y="1500862"/>
                  </a:lnTo>
                  <a:lnTo>
                    <a:pt x="782549" y="1504492"/>
                  </a:lnTo>
                  <a:lnTo>
                    <a:pt x="768720" y="1508348"/>
                  </a:lnTo>
                  <a:lnTo>
                    <a:pt x="754892" y="1511523"/>
                  </a:lnTo>
                  <a:lnTo>
                    <a:pt x="740610" y="1514472"/>
                  </a:lnTo>
                  <a:lnTo>
                    <a:pt x="726555" y="1517194"/>
                  </a:lnTo>
                  <a:lnTo>
                    <a:pt x="712047" y="1519689"/>
                  </a:lnTo>
                  <a:lnTo>
                    <a:pt x="697538" y="1521958"/>
                  </a:lnTo>
                  <a:lnTo>
                    <a:pt x="683030" y="1524226"/>
                  </a:lnTo>
                  <a:lnTo>
                    <a:pt x="668521" y="1526040"/>
                  </a:lnTo>
                  <a:lnTo>
                    <a:pt x="653786" y="1527401"/>
                  </a:lnTo>
                  <a:lnTo>
                    <a:pt x="638824" y="1528762"/>
                  </a:lnTo>
                  <a:lnTo>
                    <a:pt x="624089" y="1529897"/>
                  </a:lnTo>
                  <a:lnTo>
                    <a:pt x="609128" y="1530804"/>
                  </a:lnTo>
                  <a:lnTo>
                    <a:pt x="594166" y="1531484"/>
                  </a:lnTo>
                  <a:lnTo>
                    <a:pt x="579204" y="1531938"/>
                  </a:lnTo>
                  <a:lnTo>
                    <a:pt x="564015" y="1531938"/>
                  </a:lnTo>
                  <a:lnTo>
                    <a:pt x="549054" y="1531938"/>
                  </a:lnTo>
                  <a:lnTo>
                    <a:pt x="533865" y="1531484"/>
                  </a:lnTo>
                  <a:lnTo>
                    <a:pt x="518903" y="1530804"/>
                  </a:lnTo>
                  <a:lnTo>
                    <a:pt x="503941" y="1529670"/>
                  </a:lnTo>
                  <a:lnTo>
                    <a:pt x="488980" y="1528309"/>
                  </a:lnTo>
                  <a:lnTo>
                    <a:pt x="474018" y="1526948"/>
                  </a:lnTo>
                  <a:lnTo>
                    <a:pt x="459056" y="1525133"/>
                  </a:lnTo>
                  <a:lnTo>
                    <a:pt x="444321" y="1523319"/>
                  </a:lnTo>
                  <a:lnTo>
                    <a:pt x="429359" y="1520823"/>
                  </a:lnTo>
                  <a:lnTo>
                    <a:pt x="414851" y="1518328"/>
                  </a:lnTo>
                  <a:lnTo>
                    <a:pt x="400115" y="1515606"/>
                  </a:lnTo>
                  <a:lnTo>
                    <a:pt x="385607" y="1512204"/>
                  </a:lnTo>
                  <a:lnTo>
                    <a:pt x="371325" y="1509028"/>
                  </a:lnTo>
                  <a:lnTo>
                    <a:pt x="357044" y="1505172"/>
                  </a:lnTo>
                  <a:lnTo>
                    <a:pt x="342989" y="1501543"/>
                  </a:lnTo>
                  <a:lnTo>
                    <a:pt x="329160" y="1497233"/>
                  </a:lnTo>
                  <a:lnTo>
                    <a:pt x="315332" y="1492696"/>
                  </a:lnTo>
                  <a:lnTo>
                    <a:pt x="301730" y="1488160"/>
                  </a:lnTo>
                  <a:lnTo>
                    <a:pt x="288129" y="1483170"/>
                  </a:lnTo>
                  <a:lnTo>
                    <a:pt x="274754" y="1477952"/>
                  </a:lnTo>
                  <a:lnTo>
                    <a:pt x="261832" y="1472735"/>
                  </a:lnTo>
                  <a:lnTo>
                    <a:pt x="248910" y="1466838"/>
                  </a:lnTo>
                  <a:lnTo>
                    <a:pt x="235988" y="1460940"/>
                  </a:lnTo>
                  <a:lnTo>
                    <a:pt x="223520" y="1454816"/>
                  </a:lnTo>
                  <a:lnTo>
                    <a:pt x="211505" y="1448238"/>
                  </a:lnTo>
                  <a:lnTo>
                    <a:pt x="199264" y="1441660"/>
                  </a:lnTo>
                  <a:lnTo>
                    <a:pt x="187703" y="1434855"/>
                  </a:lnTo>
                  <a:lnTo>
                    <a:pt x="176141" y="1427596"/>
                  </a:lnTo>
                  <a:lnTo>
                    <a:pt x="164806" y="1420111"/>
                  </a:lnTo>
                  <a:lnTo>
                    <a:pt x="153925" y="1412399"/>
                  </a:lnTo>
                  <a:lnTo>
                    <a:pt x="143497" y="1404233"/>
                  </a:lnTo>
                  <a:lnTo>
                    <a:pt x="132843" y="1396067"/>
                  </a:lnTo>
                  <a:lnTo>
                    <a:pt x="122868" y="1387674"/>
                  </a:lnTo>
                  <a:lnTo>
                    <a:pt x="113120" y="1379055"/>
                  </a:lnTo>
                  <a:lnTo>
                    <a:pt x="103826" y="1370208"/>
                  </a:lnTo>
                  <a:lnTo>
                    <a:pt x="94758" y="1361135"/>
                  </a:lnTo>
                  <a:lnTo>
                    <a:pt x="86144" y="1351608"/>
                  </a:lnTo>
                  <a:lnTo>
                    <a:pt x="77756" y="1342081"/>
                  </a:lnTo>
                  <a:lnTo>
                    <a:pt x="69822" y="1332328"/>
                  </a:lnTo>
                  <a:lnTo>
                    <a:pt x="62341" y="1322120"/>
                  </a:lnTo>
                  <a:lnTo>
                    <a:pt x="55086" y="1311913"/>
                  </a:lnTo>
                  <a:lnTo>
                    <a:pt x="48286" y="1301479"/>
                  </a:lnTo>
                  <a:lnTo>
                    <a:pt x="41711" y="1290591"/>
                  </a:lnTo>
                  <a:lnTo>
                    <a:pt x="35817" y="1279703"/>
                  </a:lnTo>
                  <a:lnTo>
                    <a:pt x="30150" y="1268361"/>
                  </a:lnTo>
                  <a:lnTo>
                    <a:pt x="25163" y="1257020"/>
                  </a:lnTo>
                  <a:lnTo>
                    <a:pt x="20402" y="1245225"/>
                  </a:lnTo>
                  <a:lnTo>
                    <a:pt x="16095" y="1233203"/>
                  </a:lnTo>
                  <a:lnTo>
                    <a:pt x="12468" y="1221181"/>
                  </a:lnTo>
                  <a:lnTo>
                    <a:pt x="9068" y="1208932"/>
                  </a:lnTo>
                  <a:lnTo>
                    <a:pt x="6347" y="1196229"/>
                  </a:lnTo>
                  <a:lnTo>
                    <a:pt x="4080" y="1183527"/>
                  </a:lnTo>
                  <a:lnTo>
                    <a:pt x="2493" y="1170371"/>
                  </a:lnTo>
                  <a:lnTo>
                    <a:pt x="907" y="1157215"/>
                  </a:lnTo>
                  <a:lnTo>
                    <a:pt x="226" y="1143605"/>
                  </a:lnTo>
                  <a:lnTo>
                    <a:pt x="0" y="1129995"/>
                  </a:lnTo>
                  <a:lnTo>
                    <a:pt x="453" y="1116158"/>
                  </a:lnTo>
                  <a:lnTo>
                    <a:pt x="1133" y="1102095"/>
                  </a:lnTo>
                  <a:lnTo>
                    <a:pt x="2947" y="1087805"/>
                  </a:lnTo>
                  <a:lnTo>
                    <a:pt x="4760" y="1073288"/>
                  </a:lnTo>
                  <a:lnTo>
                    <a:pt x="7481" y="1058544"/>
                  </a:lnTo>
                  <a:lnTo>
                    <a:pt x="10654" y="1043573"/>
                  </a:lnTo>
                  <a:lnTo>
                    <a:pt x="14508" y="1028375"/>
                  </a:lnTo>
                  <a:lnTo>
                    <a:pt x="19042" y="1012951"/>
                  </a:lnTo>
                  <a:lnTo>
                    <a:pt x="29697" y="978473"/>
                  </a:lnTo>
                  <a:lnTo>
                    <a:pt x="40578" y="944448"/>
                  </a:lnTo>
                  <a:lnTo>
                    <a:pt x="51233" y="911104"/>
                  </a:lnTo>
                  <a:lnTo>
                    <a:pt x="62114" y="878667"/>
                  </a:lnTo>
                  <a:lnTo>
                    <a:pt x="73222" y="846684"/>
                  </a:lnTo>
                  <a:lnTo>
                    <a:pt x="84557" y="815608"/>
                  </a:lnTo>
                  <a:lnTo>
                    <a:pt x="95891" y="785213"/>
                  </a:lnTo>
                  <a:lnTo>
                    <a:pt x="101785" y="770469"/>
                  </a:lnTo>
                  <a:lnTo>
                    <a:pt x="107679" y="755725"/>
                  </a:lnTo>
                  <a:lnTo>
                    <a:pt x="113574" y="741435"/>
                  </a:lnTo>
                  <a:lnTo>
                    <a:pt x="119468" y="727145"/>
                  </a:lnTo>
                  <a:lnTo>
                    <a:pt x="125588" y="713081"/>
                  </a:lnTo>
                  <a:lnTo>
                    <a:pt x="131936" y="699245"/>
                  </a:lnTo>
                  <a:lnTo>
                    <a:pt x="138283" y="685635"/>
                  </a:lnTo>
                  <a:lnTo>
                    <a:pt x="144631" y="672479"/>
                  </a:lnTo>
                  <a:lnTo>
                    <a:pt x="151205" y="659322"/>
                  </a:lnTo>
                  <a:lnTo>
                    <a:pt x="157552" y="646393"/>
                  </a:lnTo>
                  <a:lnTo>
                    <a:pt x="164353" y="633691"/>
                  </a:lnTo>
                  <a:lnTo>
                    <a:pt x="171381" y="621669"/>
                  </a:lnTo>
                  <a:lnTo>
                    <a:pt x="178181" y="609420"/>
                  </a:lnTo>
                  <a:lnTo>
                    <a:pt x="185436" y="597625"/>
                  </a:lnTo>
                  <a:lnTo>
                    <a:pt x="192463" y="585830"/>
                  </a:lnTo>
                  <a:lnTo>
                    <a:pt x="199944" y="574488"/>
                  </a:lnTo>
                  <a:lnTo>
                    <a:pt x="207425" y="563600"/>
                  </a:lnTo>
                  <a:lnTo>
                    <a:pt x="215133" y="552712"/>
                  </a:lnTo>
                  <a:lnTo>
                    <a:pt x="222840" y="542051"/>
                  </a:lnTo>
                  <a:lnTo>
                    <a:pt x="230774" y="531844"/>
                  </a:lnTo>
                  <a:lnTo>
                    <a:pt x="238935" y="521863"/>
                  </a:lnTo>
                  <a:lnTo>
                    <a:pt x="247324" y="512110"/>
                  </a:lnTo>
                  <a:lnTo>
                    <a:pt x="255711" y="502810"/>
                  </a:lnTo>
                  <a:lnTo>
                    <a:pt x="264326" y="493736"/>
                  </a:lnTo>
                  <a:lnTo>
                    <a:pt x="272940" y="484663"/>
                  </a:lnTo>
                  <a:lnTo>
                    <a:pt x="282008" y="476271"/>
                  </a:lnTo>
                  <a:lnTo>
                    <a:pt x="291076" y="468105"/>
                  </a:lnTo>
                  <a:lnTo>
                    <a:pt x="300597" y="460166"/>
                  </a:lnTo>
                  <a:lnTo>
                    <a:pt x="310118" y="452453"/>
                  </a:lnTo>
                  <a:lnTo>
                    <a:pt x="319639" y="445195"/>
                  </a:lnTo>
                  <a:lnTo>
                    <a:pt x="329840" y="438163"/>
                  </a:lnTo>
                  <a:lnTo>
                    <a:pt x="339815" y="431585"/>
                  </a:lnTo>
                  <a:lnTo>
                    <a:pt x="350243" y="425234"/>
                  </a:lnTo>
                  <a:lnTo>
                    <a:pt x="360897" y="419336"/>
                  </a:lnTo>
                  <a:lnTo>
                    <a:pt x="371552" y="413665"/>
                  </a:lnTo>
                  <a:lnTo>
                    <a:pt x="382660" y="408222"/>
                  </a:lnTo>
                  <a:lnTo>
                    <a:pt x="393995" y="403231"/>
                  </a:lnTo>
                  <a:lnTo>
                    <a:pt x="405556" y="398695"/>
                  </a:lnTo>
                  <a:lnTo>
                    <a:pt x="417344" y="394385"/>
                  </a:lnTo>
                  <a:lnTo>
                    <a:pt x="429359" y="390529"/>
                  </a:lnTo>
                  <a:lnTo>
                    <a:pt x="441601" y="386899"/>
                  </a:lnTo>
                  <a:lnTo>
                    <a:pt x="454069" y="383724"/>
                  </a:lnTo>
                  <a:lnTo>
                    <a:pt x="466764" y="380775"/>
                  </a:lnTo>
                  <a:lnTo>
                    <a:pt x="479912" y="378280"/>
                  </a:lnTo>
                  <a:lnTo>
                    <a:pt x="493287" y="376238"/>
                  </a:lnTo>
                  <a:lnTo>
                    <a:pt x="506888" y="374424"/>
                  </a:lnTo>
                  <a:lnTo>
                    <a:pt x="520717" y="373063"/>
                  </a:lnTo>
                  <a:lnTo>
                    <a:pt x="534772" y="372156"/>
                  </a:lnTo>
                  <a:lnTo>
                    <a:pt x="549280" y="371475"/>
                  </a:lnTo>
                  <a:close/>
                  <a:moveTo>
                    <a:pt x="455387" y="0"/>
                  </a:moveTo>
                  <a:lnTo>
                    <a:pt x="463542" y="227"/>
                  </a:lnTo>
                  <a:lnTo>
                    <a:pt x="471471" y="682"/>
                  </a:lnTo>
                  <a:lnTo>
                    <a:pt x="479174" y="1591"/>
                  </a:lnTo>
                  <a:lnTo>
                    <a:pt x="486423" y="2500"/>
                  </a:lnTo>
                  <a:lnTo>
                    <a:pt x="493446" y="3863"/>
                  </a:lnTo>
                  <a:lnTo>
                    <a:pt x="500242" y="5681"/>
                  </a:lnTo>
                  <a:lnTo>
                    <a:pt x="506812" y="7499"/>
                  </a:lnTo>
                  <a:lnTo>
                    <a:pt x="512702" y="9317"/>
                  </a:lnTo>
                  <a:lnTo>
                    <a:pt x="518592" y="11362"/>
                  </a:lnTo>
                  <a:lnTo>
                    <a:pt x="524256" y="13861"/>
                  </a:lnTo>
                  <a:lnTo>
                    <a:pt x="529466" y="16361"/>
                  </a:lnTo>
                  <a:lnTo>
                    <a:pt x="534450" y="18861"/>
                  </a:lnTo>
                  <a:lnTo>
                    <a:pt x="539207" y="21587"/>
                  </a:lnTo>
                  <a:lnTo>
                    <a:pt x="543738" y="24314"/>
                  </a:lnTo>
                  <a:lnTo>
                    <a:pt x="547816" y="27268"/>
                  </a:lnTo>
                  <a:lnTo>
                    <a:pt x="551894" y="29995"/>
                  </a:lnTo>
                  <a:lnTo>
                    <a:pt x="555292" y="32722"/>
                  </a:lnTo>
                  <a:lnTo>
                    <a:pt x="558916" y="35676"/>
                  </a:lnTo>
                  <a:lnTo>
                    <a:pt x="564807" y="40903"/>
                  </a:lnTo>
                  <a:lnTo>
                    <a:pt x="569790" y="45902"/>
                  </a:lnTo>
                  <a:lnTo>
                    <a:pt x="574095" y="50674"/>
                  </a:lnTo>
                  <a:lnTo>
                    <a:pt x="577040" y="54310"/>
                  </a:lnTo>
                  <a:lnTo>
                    <a:pt x="579079" y="57491"/>
                  </a:lnTo>
                  <a:lnTo>
                    <a:pt x="581118" y="59990"/>
                  </a:lnTo>
                  <a:lnTo>
                    <a:pt x="590406" y="51810"/>
                  </a:lnTo>
                  <a:lnTo>
                    <a:pt x="599467" y="44311"/>
                  </a:lnTo>
                  <a:lnTo>
                    <a:pt x="608076" y="37494"/>
                  </a:lnTo>
                  <a:lnTo>
                    <a:pt x="616685" y="31359"/>
                  </a:lnTo>
                  <a:lnTo>
                    <a:pt x="625293" y="25905"/>
                  </a:lnTo>
                  <a:lnTo>
                    <a:pt x="633449" y="21360"/>
                  </a:lnTo>
                  <a:lnTo>
                    <a:pt x="641151" y="17043"/>
                  </a:lnTo>
                  <a:lnTo>
                    <a:pt x="648854" y="13407"/>
                  </a:lnTo>
                  <a:lnTo>
                    <a:pt x="656103" y="10226"/>
                  </a:lnTo>
                  <a:lnTo>
                    <a:pt x="663126" y="7499"/>
                  </a:lnTo>
                  <a:lnTo>
                    <a:pt x="669922" y="5454"/>
                  </a:lnTo>
                  <a:lnTo>
                    <a:pt x="676492" y="3409"/>
                  </a:lnTo>
                  <a:lnTo>
                    <a:pt x="682608" y="2272"/>
                  </a:lnTo>
                  <a:lnTo>
                    <a:pt x="688498" y="1136"/>
                  </a:lnTo>
                  <a:lnTo>
                    <a:pt x="694162" y="454"/>
                  </a:lnTo>
                  <a:lnTo>
                    <a:pt x="699599" y="227"/>
                  </a:lnTo>
                  <a:lnTo>
                    <a:pt x="704583" y="0"/>
                  </a:lnTo>
                  <a:lnTo>
                    <a:pt x="709340" y="227"/>
                  </a:lnTo>
                  <a:lnTo>
                    <a:pt x="713871" y="454"/>
                  </a:lnTo>
                  <a:lnTo>
                    <a:pt x="717949" y="909"/>
                  </a:lnTo>
                  <a:lnTo>
                    <a:pt x="721800" y="1591"/>
                  </a:lnTo>
                  <a:lnTo>
                    <a:pt x="725198" y="2272"/>
                  </a:lnTo>
                  <a:lnTo>
                    <a:pt x="728596" y="3181"/>
                  </a:lnTo>
                  <a:lnTo>
                    <a:pt x="731315" y="3863"/>
                  </a:lnTo>
                  <a:lnTo>
                    <a:pt x="736299" y="5908"/>
                  </a:lnTo>
                  <a:lnTo>
                    <a:pt x="739697" y="7499"/>
                  </a:lnTo>
                  <a:lnTo>
                    <a:pt x="742415" y="8862"/>
                  </a:lnTo>
                  <a:lnTo>
                    <a:pt x="746720" y="13180"/>
                  </a:lnTo>
                  <a:lnTo>
                    <a:pt x="751024" y="17497"/>
                  </a:lnTo>
                  <a:lnTo>
                    <a:pt x="754875" y="22269"/>
                  </a:lnTo>
                  <a:lnTo>
                    <a:pt x="758726" y="27496"/>
                  </a:lnTo>
                  <a:lnTo>
                    <a:pt x="762124" y="32495"/>
                  </a:lnTo>
                  <a:lnTo>
                    <a:pt x="765523" y="37949"/>
                  </a:lnTo>
                  <a:lnTo>
                    <a:pt x="768694" y="43629"/>
                  </a:lnTo>
                  <a:lnTo>
                    <a:pt x="771639" y="49310"/>
                  </a:lnTo>
                  <a:lnTo>
                    <a:pt x="774584" y="54764"/>
                  </a:lnTo>
                  <a:lnTo>
                    <a:pt x="777076" y="60672"/>
                  </a:lnTo>
                  <a:lnTo>
                    <a:pt x="779342" y="66808"/>
                  </a:lnTo>
                  <a:lnTo>
                    <a:pt x="781834" y="72716"/>
                  </a:lnTo>
                  <a:lnTo>
                    <a:pt x="785911" y="84305"/>
                  </a:lnTo>
                  <a:lnTo>
                    <a:pt x="789536" y="95894"/>
                  </a:lnTo>
                  <a:lnTo>
                    <a:pt x="792481" y="106801"/>
                  </a:lnTo>
                  <a:lnTo>
                    <a:pt x="794973" y="117254"/>
                  </a:lnTo>
                  <a:lnTo>
                    <a:pt x="796785" y="126571"/>
                  </a:lnTo>
                  <a:lnTo>
                    <a:pt x="798371" y="134524"/>
                  </a:lnTo>
                  <a:lnTo>
                    <a:pt x="800183" y="146568"/>
                  </a:lnTo>
                  <a:lnTo>
                    <a:pt x="800636" y="150658"/>
                  </a:lnTo>
                  <a:lnTo>
                    <a:pt x="805847" y="149294"/>
                  </a:lnTo>
                  <a:lnTo>
                    <a:pt x="810831" y="147931"/>
                  </a:lnTo>
                  <a:lnTo>
                    <a:pt x="815362" y="146340"/>
                  </a:lnTo>
                  <a:lnTo>
                    <a:pt x="820119" y="144522"/>
                  </a:lnTo>
                  <a:lnTo>
                    <a:pt x="824197" y="142705"/>
                  </a:lnTo>
                  <a:lnTo>
                    <a:pt x="828275" y="140887"/>
                  </a:lnTo>
                  <a:lnTo>
                    <a:pt x="832352" y="139069"/>
                  </a:lnTo>
                  <a:lnTo>
                    <a:pt x="835750" y="136796"/>
                  </a:lnTo>
                  <a:lnTo>
                    <a:pt x="839375" y="134751"/>
                  </a:lnTo>
                  <a:lnTo>
                    <a:pt x="842547" y="132706"/>
                  </a:lnTo>
                  <a:lnTo>
                    <a:pt x="848663" y="128389"/>
                  </a:lnTo>
                  <a:lnTo>
                    <a:pt x="853647" y="124071"/>
                  </a:lnTo>
                  <a:lnTo>
                    <a:pt x="858405" y="119754"/>
                  </a:lnTo>
                  <a:lnTo>
                    <a:pt x="862482" y="115663"/>
                  </a:lnTo>
                  <a:lnTo>
                    <a:pt x="865654" y="111800"/>
                  </a:lnTo>
                  <a:lnTo>
                    <a:pt x="868372" y="108392"/>
                  </a:lnTo>
                  <a:lnTo>
                    <a:pt x="870638" y="105211"/>
                  </a:lnTo>
                  <a:lnTo>
                    <a:pt x="873130" y="100439"/>
                  </a:lnTo>
                  <a:lnTo>
                    <a:pt x="874036" y="98848"/>
                  </a:lnTo>
                  <a:lnTo>
                    <a:pt x="875395" y="106347"/>
                  </a:lnTo>
                  <a:lnTo>
                    <a:pt x="876755" y="113846"/>
                  </a:lnTo>
                  <a:lnTo>
                    <a:pt x="877434" y="121117"/>
                  </a:lnTo>
                  <a:lnTo>
                    <a:pt x="877887" y="128389"/>
                  </a:lnTo>
                  <a:lnTo>
                    <a:pt x="877887" y="135433"/>
                  </a:lnTo>
                  <a:lnTo>
                    <a:pt x="877434" y="142250"/>
                  </a:lnTo>
                  <a:lnTo>
                    <a:pt x="876755" y="149067"/>
                  </a:lnTo>
                  <a:lnTo>
                    <a:pt x="875622" y="155884"/>
                  </a:lnTo>
                  <a:lnTo>
                    <a:pt x="874263" y="162474"/>
                  </a:lnTo>
                  <a:lnTo>
                    <a:pt x="872903" y="168837"/>
                  </a:lnTo>
                  <a:lnTo>
                    <a:pt x="870864" y="175199"/>
                  </a:lnTo>
                  <a:lnTo>
                    <a:pt x="868599" y="181335"/>
                  </a:lnTo>
                  <a:lnTo>
                    <a:pt x="866334" y="187243"/>
                  </a:lnTo>
                  <a:lnTo>
                    <a:pt x="863615" y="193378"/>
                  </a:lnTo>
                  <a:lnTo>
                    <a:pt x="860670" y="199287"/>
                  </a:lnTo>
                  <a:lnTo>
                    <a:pt x="857725" y="204967"/>
                  </a:lnTo>
                  <a:lnTo>
                    <a:pt x="854327" y="210421"/>
                  </a:lnTo>
                  <a:lnTo>
                    <a:pt x="850702" y="215875"/>
                  </a:lnTo>
                  <a:lnTo>
                    <a:pt x="847078" y="221328"/>
                  </a:lnTo>
                  <a:lnTo>
                    <a:pt x="843000" y="226328"/>
                  </a:lnTo>
                  <a:lnTo>
                    <a:pt x="838922" y="231554"/>
                  </a:lnTo>
                  <a:lnTo>
                    <a:pt x="834844" y="236553"/>
                  </a:lnTo>
                  <a:lnTo>
                    <a:pt x="830313" y="241325"/>
                  </a:lnTo>
                  <a:lnTo>
                    <a:pt x="826009" y="246097"/>
                  </a:lnTo>
                  <a:lnTo>
                    <a:pt x="821252" y="250869"/>
                  </a:lnTo>
                  <a:lnTo>
                    <a:pt x="816494" y="255187"/>
                  </a:lnTo>
                  <a:lnTo>
                    <a:pt x="811737" y="259731"/>
                  </a:lnTo>
                  <a:lnTo>
                    <a:pt x="806753" y="264049"/>
                  </a:lnTo>
                  <a:lnTo>
                    <a:pt x="796785" y="272229"/>
                  </a:lnTo>
                  <a:lnTo>
                    <a:pt x="786364" y="279955"/>
                  </a:lnTo>
                  <a:lnTo>
                    <a:pt x="776170" y="287227"/>
                  </a:lnTo>
                  <a:lnTo>
                    <a:pt x="765749" y="294044"/>
                  </a:lnTo>
                  <a:lnTo>
                    <a:pt x="755328" y="300180"/>
                  </a:lnTo>
                  <a:lnTo>
                    <a:pt x="745360" y="305860"/>
                  </a:lnTo>
                  <a:lnTo>
                    <a:pt x="735619" y="311314"/>
                  </a:lnTo>
                  <a:lnTo>
                    <a:pt x="725878" y="316313"/>
                  </a:lnTo>
                  <a:lnTo>
                    <a:pt x="717043" y="320631"/>
                  </a:lnTo>
                  <a:lnTo>
                    <a:pt x="708661" y="324721"/>
                  </a:lnTo>
                  <a:lnTo>
                    <a:pt x="700732" y="327902"/>
                  </a:lnTo>
                  <a:lnTo>
                    <a:pt x="693709" y="331084"/>
                  </a:lnTo>
                  <a:lnTo>
                    <a:pt x="681929" y="335628"/>
                  </a:lnTo>
                  <a:lnTo>
                    <a:pt x="674453" y="338583"/>
                  </a:lnTo>
                  <a:lnTo>
                    <a:pt x="671961" y="339492"/>
                  </a:lnTo>
                  <a:lnTo>
                    <a:pt x="658142" y="336083"/>
                  </a:lnTo>
                  <a:lnTo>
                    <a:pt x="644776" y="333583"/>
                  </a:lnTo>
                  <a:lnTo>
                    <a:pt x="632089" y="331311"/>
                  </a:lnTo>
                  <a:lnTo>
                    <a:pt x="619630" y="329266"/>
                  </a:lnTo>
                  <a:lnTo>
                    <a:pt x="607623" y="327675"/>
                  </a:lnTo>
                  <a:lnTo>
                    <a:pt x="596069" y="326539"/>
                  </a:lnTo>
                  <a:lnTo>
                    <a:pt x="584969" y="325630"/>
                  </a:lnTo>
                  <a:lnTo>
                    <a:pt x="574548" y="324948"/>
                  </a:lnTo>
                  <a:lnTo>
                    <a:pt x="564127" y="324494"/>
                  </a:lnTo>
                  <a:lnTo>
                    <a:pt x="554612" y="324494"/>
                  </a:lnTo>
                  <a:lnTo>
                    <a:pt x="545324" y="324494"/>
                  </a:lnTo>
                  <a:lnTo>
                    <a:pt x="536715" y="324948"/>
                  </a:lnTo>
                  <a:lnTo>
                    <a:pt x="528333" y="325403"/>
                  </a:lnTo>
                  <a:lnTo>
                    <a:pt x="520178" y="326085"/>
                  </a:lnTo>
                  <a:lnTo>
                    <a:pt x="512702" y="326766"/>
                  </a:lnTo>
                  <a:lnTo>
                    <a:pt x="505679" y="327675"/>
                  </a:lnTo>
                  <a:lnTo>
                    <a:pt x="499109" y="328811"/>
                  </a:lnTo>
                  <a:lnTo>
                    <a:pt x="492993" y="329948"/>
                  </a:lnTo>
                  <a:lnTo>
                    <a:pt x="487329" y="331311"/>
                  </a:lnTo>
                  <a:lnTo>
                    <a:pt x="481892" y="332447"/>
                  </a:lnTo>
                  <a:lnTo>
                    <a:pt x="472604" y="334947"/>
                  </a:lnTo>
                  <a:lnTo>
                    <a:pt x="465128" y="337219"/>
                  </a:lnTo>
                  <a:lnTo>
                    <a:pt x="459012" y="339719"/>
                  </a:lnTo>
                  <a:lnTo>
                    <a:pt x="454934" y="341309"/>
                  </a:lnTo>
                  <a:lnTo>
                    <a:pt x="451536" y="342900"/>
                  </a:lnTo>
                  <a:lnTo>
                    <a:pt x="445646" y="337219"/>
                  </a:lnTo>
                  <a:lnTo>
                    <a:pt x="439529" y="331311"/>
                  </a:lnTo>
                  <a:lnTo>
                    <a:pt x="425710" y="318813"/>
                  </a:lnTo>
                  <a:lnTo>
                    <a:pt x="410532" y="305860"/>
                  </a:lnTo>
                  <a:lnTo>
                    <a:pt x="394221" y="292454"/>
                  </a:lnTo>
                  <a:lnTo>
                    <a:pt x="377456" y="279274"/>
                  </a:lnTo>
                  <a:lnTo>
                    <a:pt x="360239" y="266094"/>
                  </a:lnTo>
                  <a:lnTo>
                    <a:pt x="343249" y="252914"/>
                  </a:lnTo>
                  <a:lnTo>
                    <a:pt x="326258" y="240416"/>
                  </a:lnTo>
                  <a:lnTo>
                    <a:pt x="295222" y="217693"/>
                  </a:lnTo>
                  <a:lnTo>
                    <a:pt x="269849" y="199514"/>
                  </a:lnTo>
                  <a:lnTo>
                    <a:pt x="252405" y="187243"/>
                  </a:lnTo>
                  <a:lnTo>
                    <a:pt x="246062" y="183153"/>
                  </a:lnTo>
                  <a:lnTo>
                    <a:pt x="251726" y="176563"/>
                  </a:lnTo>
                  <a:lnTo>
                    <a:pt x="257616" y="170655"/>
                  </a:lnTo>
                  <a:lnTo>
                    <a:pt x="263506" y="165428"/>
                  </a:lnTo>
                  <a:lnTo>
                    <a:pt x="269623" y="160656"/>
                  </a:lnTo>
                  <a:lnTo>
                    <a:pt x="275286" y="156339"/>
                  </a:lnTo>
                  <a:lnTo>
                    <a:pt x="281629" y="152476"/>
                  </a:lnTo>
                  <a:lnTo>
                    <a:pt x="287746" y="149294"/>
                  </a:lnTo>
                  <a:lnTo>
                    <a:pt x="293863" y="146568"/>
                  </a:lnTo>
                  <a:lnTo>
                    <a:pt x="299979" y="144068"/>
                  </a:lnTo>
                  <a:lnTo>
                    <a:pt x="306096" y="142023"/>
                  </a:lnTo>
                  <a:lnTo>
                    <a:pt x="311986" y="140432"/>
                  </a:lnTo>
                  <a:lnTo>
                    <a:pt x="317876" y="139069"/>
                  </a:lnTo>
                  <a:lnTo>
                    <a:pt x="323766" y="138160"/>
                  </a:lnTo>
                  <a:lnTo>
                    <a:pt x="329656" y="137024"/>
                  </a:lnTo>
                  <a:lnTo>
                    <a:pt x="335093" y="136569"/>
                  </a:lnTo>
                  <a:lnTo>
                    <a:pt x="340530" y="136342"/>
                  </a:lnTo>
                  <a:lnTo>
                    <a:pt x="345967" y="136342"/>
                  </a:lnTo>
                  <a:lnTo>
                    <a:pt x="350951" y="136569"/>
                  </a:lnTo>
                  <a:lnTo>
                    <a:pt x="355708" y="136796"/>
                  </a:lnTo>
                  <a:lnTo>
                    <a:pt x="360466" y="137251"/>
                  </a:lnTo>
                  <a:lnTo>
                    <a:pt x="368848" y="138614"/>
                  </a:lnTo>
                  <a:lnTo>
                    <a:pt x="376097" y="139978"/>
                  </a:lnTo>
                  <a:lnTo>
                    <a:pt x="382214" y="141341"/>
                  </a:lnTo>
                  <a:lnTo>
                    <a:pt x="386518" y="142705"/>
                  </a:lnTo>
                  <a:lnTo>
                    <a:pt x="390369" y="143841"/>
                  </a:lnTo>
                  <a:lnTo>
                    <a:pt x="389916" y="135888"/>
                  </a:lnTo>
                  <a:lnTo>
                    <a:pt x="389916" y="127934"/>
                  </a:lnTo>
                  <a:lnTo>
                    <a:pt x="390369" y="120208"/>
                  </a:lnTo>
                  <a:lnTo>
                    <a:pt x="391049" y="112482"/>
                  </a:lnTo>
                  <a:lnTo>
                    <a:pt x="392182" y="105211"/>
                  </a:lnTo>
                  <a:lnTo>
                    <a:pt x="393767" y="98166"/>
                  </a:lnTo>
                  <a:lnTo>
                    <a:pt x="395580" y="91122"/>
                  </a:lnTo>
                  <a:lnTo>
                    <a:pt x="397619" y="84305"/>
                  </a:lnTo>
                  <a:lnTo>
                    <a:pt x="399884" y="77942"/>
                  </a:lnTo>
                  <a:lnTo>
                    <a:pt x="402376" y="71807"/>
                  </a:lnTo>
                  <a:lnTo>
                    <a:pt x="405095" y="65671"/>
                  </a:lnTo>
                  <a:lnTo>
                    <a:pt x="407813" y="59763"/>
                  </a:lnTo>
                  <a:lnTo>
                    <a:pt x="410985" y="54310"/>
                  </a:lnTo>
                  <a:lnTo>
                    <a:pt x="413930" y="49083"/>
                  </a:lnTo>
                  <a:lnTo>
                    <a:pt x="417101" y="43857"/>
                  </a:lnTo>
                  <a:lnTo>
                    <a:pt x="420273" y="39085"/>
                  </a:lnTo>
                  <a:lnTo>
                    <a:pt x="423444" y="34540"/>
                  </a:lnTo>
                  <a:lnTo>
                    <a:pt x="426616" y="30222"/>
                  </a:lnTo>
                  <a:lnTo>
                    <a:pt x="432959" y="22496"/>
                  </a:lnTo>
                  <a:lnTo>
                    <a:pt x="438849" y="15679"/>
                  </a:lnTo>
                  <a:lnTo>
                    <a:pt x="444060" y="10226"/>
                  </a:lnTo>
                  <a:lnTo>
                    <a:pt x="448817" y="5908"/>
                  </a:lnTo>
                  <a:lnTo>
                    <a:pt x="452215" y="2500"/>
                  </a:lnTo>
                  <a:lnTo>
                    <a:pt x="455387"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sz="2400">
                <a:solidFill>
                  <a:schemeClr val="bg1">
                    <a:lumMod val="50000"/>
                  </a:schemeClr>
                </a:solidFill>
                <a:cs typeface="+mn-ea"/>
                <a:sym typeface="+mn-lt"/>
              </a:endParaRPr>
            </a:p>
          </p:txBody>
        </p:sp>
      </p:grpSp>
      <p:grpSp>
        <p:nvGrpSpPr>
          <p:cNvPr id="52" name="组合 121"/>
          <p:cNvGrpSpPr/>
          <p:nvPr/>
        </p:nvGrpSpPr>
        <p:grpSpPr>
          <a:xfrm>
            <a:off x="6826045" y="2345206"/>
            <a:ext cx="884440" cy="889399"/>
            <a:chOff x="6825156" y="2493329"/>
            <a:chExt cx="884325" cy="889399"/>
          </a:xfrm>
        </p:grpSpPr>
        <p:sp>
          <p:nvSpPr>
            <p:cNvPr id="123" name="Oval 4"/>
            <p:cNvSpPr/>
            <p:nvPr/>
          </p:nvSpPr>
          <p:spPr>
            <a:xfrm>
              <a:off x="6825156" y="2493329"/>
              <a:ext cx="884325" cy="889399"/>
            </a:xfrm>
            <a:prstGeom prst="ellipse">
              <a:avLst/>
            </a:prstGeom>
            <a:solidFill>
              <a:schemeClr val="accent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8800" dirty="0">
                <a:solidFill>
                  <a:schemeClr val="bg1">
                    <a:lumMod val="50000"/>
                  </a:schemeClr>
                </a:solidFill>
                <a:cs typeface="+mn-ea"/>
                <a:sym typeface="+mn-lt"/>
              </a:endParaRPr>
            </a:p>
          </p:txBody>
        </p:sp>
        <p:sp>
          <p:nvSpPr>
            <p:cNvPr id="124" name="Freeform 6"/>
            <p:cNvSpPr>
              <a:spLocks noEditPoints="1"/>
            </p:cNvSpPr>
            <p:nvPr/>
          </p:nvSpPr>
          <p:spPr bwMode="auto">
            <a:xfrm>
              <a:off x="7016216" y="2677016"/>
              <a:ext cx="530042" cy="522026"/>
            </a:xfrm>
            <a:custGeom>
              <a:avLst/>
              <a:gdLst>
                <a:gd name="T0" fmla="*/ 63 w 63"/>
                <a:gd name="T1" fmla="*/ 52 h 62"/>
                <a:gd name="T2" fmla="*/ 0 w 63"/>
                <a:gd name="T3" fmla="*/ 52 h 62"/>
                <a:gd name="T4" fmla="*/ 5 w 63"/>
                <a:gd name="T5" fmla="*/ 48 h 62"/>
                <a:gd name="T6" fmla="*/ 58 w 63"/>
                <a:gd name="T7" fmla="*/ 48 h 62"/>
                <a:gd name="T8" fmla="*/ 16 w 63"/>
                <a:gd name="T9" fmla="*/ 2 h 62"/>
                <a:gd name="T10" fmla="*/ 16 w 63"/>
                <a:gd name="T11" fmla="*/ 14 h 62"/>
                <a:gd name="T12" fmla="*/ 16 w 63"/>
                <a:gd name="T13" fmla="*/ 2 h 62"/>
                <a:gd name="T14" fmla="*/ 41 w 63"/>
                <a:gd name="T15" fmla="*/ 8 h 62"/>
                <a:gd name="T16" fmla="*/ 52 w 63"/>
                <a:gd name="T17" fmla="*/ 8 h 62"/>
                <a:gd name="T18" fmla="*/ 41 w 63"/>
                <a:gd name="T19" fmla="*/ 35 h 62"/>
                <a:gd name="T20" fmla="*/ 45 w 63"/>
                <a:gd name="T21" fmla="*/ 50 h 62"/>
                <a:gd name="T22" fmla="*/ 48 w 63"/>
                <a:gd name="T23" fmla="*/ 50 h 62"/>
                <a:gd name="T24" fmla="*/ 53 w 63"/>
                <a:gd name="T25" fmla="*/ 33 h 62"/>
                <a:gd name="T26" fmla="*/ 56 w 63"/>
                <a:gd name="T27" fmla="*/ 20 h 62"/>
                <a:gd name="T28" fmla="*/ 43 w 63"/>
                <a:gd name="T29" fmla="*/ 15 h 62"/>
                <a:gd name="T30" fmla="*/ 44 w 63"/>
                <a:gd name="T31" fmla="*/ 20 h 62"/>
                <a:gd name="T32" fmla="*/ 41 w 63"/>
                <a:gd name="T33" fmla="*/ 35 h 62"/>
                <a:gd name="T34" fmla="*/ 38 w 63"/>
                <a:gd name="T35" fmla="*/ 6 h 62"/>
                <a:gd name="T36" fmla="*/ 25 w 63"/>
                <a:gd name="T37" fmla="*/ 6 h 62"/>
                <a:gd name="T38" fmla="*/ 38 w 63"/>
                <a:gd name="T39" fmla="*/ 34 h 62"/>
                <a:gd name="T40" fmla="*/ 41 w 63"/>
                <a:gd name="T41" fmla="*/ 20 h 62"/>
                <a:gd name="T42" fmla="*/ 28 w 63"/>
                <a:gd name="T43" fmla="*/ 14 h 62"/>
                <a:gd name="T44" fmla="*/ 22 w 63"/>
                <a:gd name="T45" fmla="*/ 29 h 62"/>
                <a:gd name="T46" fmla="*/ 25 w 63"/>
                <a:gd name="T47" fmla="*/ 52 h 62"/>
                <a:gd name="T48" fmla="*/ 31 w 63"/>
                <a:gd name="T49" fmla="*/ 41 h 62"/>
                <a:gd name="T50" fmla="*/ 38 w 63"/>
                <a:gd name="T51" fmla="*/ 52 h 62"/>
                <a:gd name="T52" fmla="*/ 22 w 63"/>
                <a:gd name="T53" fmla="*/ 35 h 62"/>
                <a:gd name="T54" fmla="*/ 19 w 63"/>
                <a:gd name="T55" fmla="*/ 20 h 62"/>
                <a:gd name="T56" fmla="*/ 19 w 63"/>
                <a:gd name="T57" fmla="*/ 15 h 62"/>
                <a:gd name="T58" fmla="*/ 7 w 63"/>
                <a:gd name="T59" fmla="*/ 20 h 62"/>
                <a:gd name="T60" fmla="*/ 10 w 63"/>
                <a:gd name="T61" fmla="*/ 33 h 62"/>
                <a:gd name="T62" fmla="*/ 14 w 63"/>
                <a:gd name="T63" fmla="*/ 50 h 62"/>
                <a:gd name="T64" fmla="*/ 17 w 63"/>
                <a:gd name="T65" fmla="*/ 50 h 62"/>
                <a:gd name="T66" fmla="*/ 22 w 63"/>
                <a:gd name="T67" fmla="*/ 35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3" h="62">
                  <a:moveTo>
                    <a:pt x="56" y="46"/>
                  </a:moveTo>
                  <a:cubicBezTo>
                    <a:pt x="60" y="48"/>
                    <a:pt x="63" y="50"/>
                    <a:pt x="63" y="52"/>
                  </a:cubicBezTo>
                  <a:cubicBezTo>
                    <a:pt x="63" y="58"/>
                    <a:pt x="49" y="62"/>
                    <a:pt x="31" y="62"/>
                  </a:cubicBezTo>
                  <a:cubicBezTo>
                    <a:pt x="14" y="62"/>
                    <a:pt x="0" y="58"/>
                    <a:pt x="0" y="52"/>
                  </a:cubicBezTo>
                  <a:cubicBezTo>
                    <a:pt x="0" y="50"/>
                    <a:pt x="2" y="48"/>
                    <a:pt x="7" y="46"/>
                  </a:cubicBezTo>
                  <a:cubicBezTo>
                    <a:pt x="6" y="47"/>
                    <a:pt x="5" y="48"/>
                    <a:pt x="5" y="48"/>
                  </a:cubicBezTo>
                  <a:cubicBezTo>
                    <a:pt x="5" y="52"/>
                    <a:pt x="17" y="55"/>
                    <a:pt x="31" y="55"/>
                  </a:cubicBezTo>
                  <a:cubicBezTo>
                    <a:pt x="46" y="55"/>
                    <a:pt x="58" y="52"/>
                    <a:pt x="58" y="48"/>
                  </a:cubicBezTo>
                  <a:cubicBezTo>
                    <a:pt x="58" y="48"/>
                    <a:pt x="57" y="47"/>
                    <a:pt x="56" y="46"/>
                  </a:cubicBezTo>
                  <a:close/>
                  <a:moveTo>
                    <a:pt x="16" y="2"/>
                  </a:moveTo>
                  <a:cubicBezTo>
                    <a:pt x="19" y="2"/>
                    <a:pt x="22" y="5"/>
                    <a:pt x="22" y="8"/>
                  </a:cubicBezTo>
                  <a:cubicBezTo>
                    <a:pt x="22" y="11"/>
                    <a:pt x="19" y="14"/>
                    <a:pt x="16" y="14"/>
                  </a:cubicBezTo>
                  <a:cubicBezTo>
                    <a:pt x="13" y="14"/>
                    <a:pt x="10" y="11"/>
                    <a:pt x="10" y="8"/>
                  </a:cubicBezTo>
                  <a:cubicBezTo>
                    <a:pt x="10" y="5"/>
                    <a:pt x="13" y="2"/>
                    <a:pt x="16" y="2"/>
                  </a:cubicBezTo>
                  <a:close/>
                  <a:moveTo>
                    <a:pt x="47" y="2"/>
                  </a:moveTo>
                  <a:cubicBezTo>
                    <a:pt x="43" y="2"/>
                    <a:pt x="41" y="5"/>
                    <a:pt x="41" y="8"/>
                  </a:cubicBezTo>
                  <a:cubicBezTo>
                    <a:pt x="41" y="11"/>
                    <a:pt x="43" y="14"/>
                    <a:pt x="47" y="14"/>
                  </a:cubicBezTo>
                  <a:cubicBezTo>
                    <a:pt x="50" y="14"/>
                    <a:pt x="52" y="11"/>
                    <a:pt x="52" y="8"/>
                  </a:cubicBezTo>
                  <a:cubicBezTo>
                    <a:pt x="52" y="5"/>
                    <a:pt x="50" y="2"/>
                    <a:pt x="47" y="2"/>
                  </a:cubicBezTo>
                  <a:close/>
                  <a:moveTo>
                    <a:pt x="41" y="35"/>
                  </a:moveTo>
                  <a:cubicBezTo>
                    <a:pt x="41" y="50"/>
                    <a:pt x="41" y="50"/>
                    <a:pt x="41" y="50"/>
                  </a:cubicBezTo>
                  <a:cubicBezTo>
                    <a:pt x="45" y="50"/>
                    <a:pt x="45" y="50"/>
                    <a:pt x="45" y="50"/>
                  </a:cubicBezTo>
                  <a:cubicBezTo>
                    <a:pt x="47" y="40"/>
                    <a:pt x="47" y="40"/>
                    <a:pt x="47" y="40"/>
                  </a:cubicBezTo>
                  <a:cubicBezTo>
                    <a:pt x="48" y="50"/>
                    <a:pt x="48" y="50"/>
                    <a:pt x="48" y="50"/>
                  </a:cubicBezTo>
                  <a:cubicBezTo>
                    <a:pt x="53" y="50"/>
                    <a:pt x="53" y="50"/>
                    <a:pt x="53" y="50"/>
                  </a:cubicBezTo>
                  <a:cubicBezTo>
                    <a:pt x="53" y="33"/>
                    <a:pt x="53" y="33"/>
                    <a:pt x="53" y="33"/>
                  </a:cubicBezTo>
                  <a:cubicBezTo>
                    <a:pt x="54" y="33"/>
                    <a:pt x="56" y="31"/>
                    <a:pt x="56" y="29"/>
                  </a:cubicBezTo>
                  <a:cubicBezTo>
                    <a:pt x="56" y="20"/>
                    <a:pt x="56" y="20"/>
                    <a:pt x="56" y="20"/>
                  </a:cubicBezTo>
                  <a:cubicBezTo>
                    <a:pt x="56" y="17"/>
                    <a:pt x="53" y="15"/>
                    <a:pt x="50" y="15"/>
                  </a:cubicBezTo>
                  <a:cubicBezTo>
                    <a:pt x="43" y="15"/>
                    <a:pt x="43" y="15"/>
                    <a:pt x="43" y="15"/>
                  </a:cubicBezTo>
                  <a:cubicBezTo>
                    <a:pt x="43" y="15"/>
                    <a:pt x="43" y="15"/>
                    <a:pt x="42" y="15"/>
                  </a:cubicBezTo>
                  <a:cubicBezTo>
                    <a:pt x="43" y="16"/>
                    <a:pt x="44" y="18"/>
                    <a:pt x="44" y="20"/>
                  </a:cubicBezTo>
                  <a:cubicBezTo>
                    <a:pt x="44" y="29"/>
                    <a:pt x="44" y="29"/>
                    <a:pt x="44" y="29"/>
                  </a:cubicBezTo>
                  <a:cubicBezTo>
                    <a:pt x="44" y="31"/>
                    <a:pt x="43" y="33"/>
                    <a:pt x="41" y="35"/>
                  </a:cubicBezTo>
                  <a:close/>
                  <a:moveTo>
                    <a:pt x="31" y="0"/>
                  </a:moveTo>
                  <a:cubicBezTo>
                    <a:pt x="35" y="0"/>
                    <a:pt x="38" y="3"/>
                    <a:pt x="38" y="6"/>
                  </a:cubicBezTo>
                  <a:cubicBezTo>
                    <a:pt x="38" y="10"/>
                    <a:pt x="35" y="13"/>
                    <a:pt x="31" y="13"/>
                  </a:cubicBezTo>
                  <a:cubicBezTo>
                    <a:pt x="28" y="13"/>
                    <a:pt x="25" y="10"/>
                    <a:pt x="25" y="6"/>
                  </a:cubicBezTo>
                  <a:cubicBezTo>
                    <a:pt x="25" y="3"/>
                    <a:pt x="28" y="0"/>
                    <a:pt x="31" y="0"/>
                  </a:cubicBezTo>
                  <a:close/>
                  <a:moveTo>
                    <a:pt x="38" y="34"/>
                  </a:moveTo>
                  <a:cubicBezTo>
                    <a:pt x="39" y="33"/>
                    <a:pt x="41" y="31"/>
                    <a:pt x="41" y="29"/>
                  </a:cubicBezTo>
                  <a:cubicBezTo>
                    <a:pt x="41" y="20"/>
                    <a:pt x="41" y="20"/>
                    <a:pt x="41" y="20"/>
                  </a:cubicBezTo>
                  <a:cubicBezTo>
                    <a:pt x="41" y="16"/>
                    <a:pt x="38" y="14"/>
                    <a:pt x="35" y="14"/>
                  </a:cubicBezTo>
                  <a:cubicBezTo>
                    <a:pt x="28" y="14"/>
                    <a:pt x="28" y="14"/>
                    <a:pt x="28" y="14"/>
                  </a:cubicBezTo>
                  <a:cubicBezTo>
                    <a:pt x="24" y="14"/>
                    <a:pt x="22" y="16"/>
                    <a:pt x="22" y="20"/>
                  </a:cubicBezTo>
                  <a:cubicBezTo>
                    <a:pt x="22" y="29"/>
                    <a:pt x="22" y="29"/>
                    <a:pt x="22" y="29"/>
                  </a:cubicBezTo>
                  <a:cubicBezTo>
                    <a:pt x="22" y="31"/>
                    <a:pt x="23" y="33"/>
                    <a:pt x="25" y="34"/>
                  </a:cubicBezTo>
                  <a:cubicBezTo>
                    <a:pt x="25" y="52"/>
                    <a:pt x="25" y="52"/>
                    <a:pt x="25" y="52"/>
                  </a:cubicBezTo>
                  <a:cubicBezTo>
                    <a:pt x="30" y="52"/>
                    <a:pt x="30" y="52"/>
                    <a:pt x="30" y="52"/>
                  </a:cubicBezTo>
                  <a:cubicBezTo>
                    <a:pt x="31" y="41"/>
                    <a:pt x="31" y="41"/>
                    <a:pt x="31" y="41"/>
                  </a:cubicBezTo>
                  <a:cubicBezTo>
                    <a:pt x="33" y="52"/>
                    <a:pt x="33" y="52"/>
                    <a:pt x="33" y="52"/>
                  </a:cubicBezTo>
                  <a:cubicBezTo>
                    <a:pt x="38" y="52"/>
                    <a:pt x="38" y="52"/>
                    <a:pt x="38" y="52"/>
                  </a:cubicBezTo>
                  <a:cubicBezTo>
                    <a:pt x="38" y="34"/>
                    <a:pt x="38" y="34"/>
                    <a:pt x="38" y="34"/>
                  </a:cubicBezTo>
                  <a:close/>
                  <a:moveTo>
                    <a:pt x="22" y="35"/>
                  </a:moveTo>
                  <a:cubicBezTo>
                    <a:pt x="20" y="33"/>
                    <a:pt x="19" y="31"/>
                    <a:pt x="19" y="29"/>
                  </a:cubicBezTo>
                  <a:cubicBezTo>
                    <a:pt x="19" y="20"/>
                    <a:pt x="19" y="20"/>
                    <a:pt x="19" y="20"/>
                  </a:cubicBezTo>
                  <a:cubicBezTo>
                    <a:pt x="19" y="18"/>
                    <a:pt x="19" y="16"/>
                    <a:pt x="20" y="15"/>
                  </a:cubicBezTo>
                  <a:cubicBezTo>
                    <a:pt x="20" y="15"/>
                    <a:pt x="19" y="15"/>
                    <a:pt x="19" y="15"/>
                  </a:cubicBezTo>
                  <a:cubicBezTo>
                    <a:pt x="12" y="15"/>
                    <a:pt x="12" y="15"/>
                    <a:pt x="12" y="15"/>
                  </a:cubicBezTo>
                  <a:cubicBezTo>
                    <a:pt x="9" y="15"/>
                    <a:pt x="7" y="17"/>
                    <a:pt x="7" y="20"/>
                  </a:cubicBezTo>
                  <a:cubicBezTo>
                    <a:pt x="7" y="29"/>
                    <a:pt x="7" y="29"/>
                    <a:pt x="7" y="29"/>
                  </a:cubicBezTo>
                  <a:cubicBezTo>
                    <a:pt x="7" y="31"/>
                    <a:pt x="8" y="33"/>
                    <a:pt x="10" y="33"/>
                  </a:cubicBezTo>
                  <a:cubicBezTo>
                    <a:pt x="10" y="50"/>
                    <a:pt x="10" y="50"/>
                    <a:pt x="10" y="50"/>
                  </a:cubicBezTo>
                  <a:cubicBezTo>
                    <a:pt x="14" y="50"/>
                    <a:pt x="14" y="50"/>
                    <a:pt x="14" y="50"/>
                  </a:cubicBezTo>
                  <a:cubicBezTo>
                    <a:pt x="16" y="40"/>
                    <a:pt x="16" y="40"/>
                    <a:pt x="16" y="40"/>
                  </a:cubicBezTo>
                  <a:cubicBezTo>
                    <a:pt x="17" y="50"/>
                    <a:pt x="17" y="50"/>
                    <a:pt x="17" y="50"/>
                  </a:cubicBezTo>
                  <a:cubicBezTo>
                    <a:pt x="22" y="50"/>
                    <a:pt x="22" y="50"/>
                    <a:pt x="22" y="50"/>
                  </a:cubicBezTo>
                  <a:lnTo>
                    <a:pt x="22" y="35"/>
                  </a:lnTo>
                  <a:close/>
                </a:path>
              </a:pathLst>
            </a:custGeom>
            <a:solidFill>
              <a:schemeClr val="bg1"/>
            </a:solidFill>
            <a:ln>
              <a:noFill/>
            </a:ln>
          </p:spPr>
          <p:txBody>
            <a:bodyPr vert="horz" wrap="square" lIns="121920" tIns="60960" rIns="121920" bIns="60960" numCol="1" anchor="t" anchorCtr="0" compatLnSpc="1"/>
            <a:lstStyle/>
            <a:p>
              <a:endParaRPr lang="zh-CN" altLang="en-US" sz="2400">
                <a:solidFill>
                  <a:schemeClr val="bg1">
                    <a:lumMod val="50000"/>
                  </a:schemeClr>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750"/>
                                        <p:tgtEl>
                                          <p:spTgt spid="47"/>
                                        </p:tgtEl>
                                      </p:cBhvr>
                                    </p:animEffect>
                                    <p:anim calcmode="lin" valueType="num">
                                      <p:cBhvr>
                                        <p:cTn id="8" dur="750" fill="hold"/>
                                        <p:tgtEl>
                                          <p:spTgt spid="47"/>
                                        </p:tgtEl>
                                        <p:attrNameLst>
                                          <p:attrName>ppt_w</p:attrName>
                                        </p:attrNameLst>
                                      </p:cBhvr>
                                      <p:tavLst>
                                        <p:tav tm="0" fmla="#ppt_w*sin(2.5*pi*$)">
                                          <p:val>
                                            <p:fltVal val="0"/>
                                          </p:val>
                                        </p:tav>
                                        <p:tav tm="100000">
                                          <p:val>
                                            <p:fltVal val="1"/>
                                          </p:val>
                                        </p:tav>
                                      </p:tavLst>
                                    </p:anim>
                                    <p:anim calcmode="lin" valueType="num">
                                      <p:cBhvr>
                                        <p:cTn id="9" dur="750" fill="hold"/>
                                        <p:tgtEl>
                                          <p:spTgt spid="47"/>
                                        </p:tgtEl>
                                        <p:attrNameLst>
                                          <p:attrName>ppt_h</p:attrName>
                                        </p:attrNameLst>
                                      </p:cBhvr>
                                      <p:tavLst>
                                        <p:tav tm="0">
                                          <p:val>
                                            <p:strVal val="#ppt_h"/>
                                          </p:val>
                                        </p:tav>
                                        <p:tav tm="100000">
                                          <p:val>
                                            <p:strVal val="#ppt_h"/>
                                          </p:val>
                                        </p:tav>
                                      </p:tavLst>
                                    </p:anim>
                                  </p:childTnLst>
                                </p:cTn>
                              </p:par>
                            </p:childTnLst>
                          </p:cTn>
                        </p:par>
                        <p:par>
                          <p:cTn id="10" fill="hold">
                            <p:stCondLst>
                              <p:cond delay="1000"/>
                            </p:stCondLst>
                            <p:childTnLst>
                              <p:par>
                                <p:cTn id="11" presetID="45" presetClass="entr" presetSubtype="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750"/>
                                        <p:tgtEl>
                                          <p:spTgt spid="10"/>
                                        </p:tgtEl>
                                      </p:cBhvr>
                                    </p:animEffect>
                                    <p:anim calcmode="lin" valueType="num">
                                      <p:cBhvr>
                                        <p:cTn id="14" dur="750" fill="hold"/>
                                        <p:tgtEl>
                                          <p:spTgt spid="10"/>
                                        </p:tgtEl>
                                        <p:attrNameLst>
                                          <p:attrName>ppt_w</p:attrName>
                                        </p:attrNameLst>
                                      </p:cBhvr>
                                      <p:tavLst>
                                        <p:tav tm="0" fmla="#ppt_w*sin(2.5*pi*$)">
                                          <p:val>
                                            <p:fltVal val="0"/>
                                          </p:val>
                                        </p:tav>
                                        <p:tav tm="100000">
                                          <p:val>
                                            <p:fltVal val="1"/>
                                          </p:val>
                                        </p:tav>
                                      </p:tavLst>
                                    </p:anim>
                                    <p:anim calcmode="lin" valueType="num">
                                      <p:cBhvr>
                                        <p:cTn id="15" dur="750" fill="hold"/>
                                        <p:tgtEl>
                                          <p:spTgt spid="10"/>
                                        </p:tgtEl>
                                        <p:attrNameLst>
                                          <p:attrName>ppt_h</p:attrName>
                                        </p:attrNameLst>
                                      </p:cBhvr>
                                      <p:tavLst>
                                        <p:tav tm="0">
                                          <p:val>
                                            <p:strVal val="#ppt_h"/>
                                          </p:val>
                                        </p:tav>
                                        <p:tav tm="100000">
                                          <p:val>
                                            <p:strVal val="#ppt_h"/>
                                          </p:val>
                                        </p:tav>
                                      </p:tavLst>
                                    </p:anim>
                                  </p:childTnLst>
                                </p:cTn>
                              </p:par>
                              <p:par>
                                <p:cTn id="16" presetID="45" presetClass="entr" presetSubtype="0" fill="hold" nodeType="withEffect">
                                  <p:stCondLst>
                                    <p:cond delay="250"/>
                                  </p:stCondLst>
                                  <p:childTnLst>
                                    <p:set>
                                      <p:cBhvr>
                                        <p:cTn id="17" dur="1" fill="hold">
                                          <p:stCondLst>
                                            <p:cond delay="0"/>
                                          </p:stCondLst>
                                        </p:cTn>
                                        <p:tgtEl>
                                          <p:spTgt spid="52"/>
                                        </p:tgtEl>
                                        <p:attrNameLst>
                                          <p:attrName>style.visibility</p:attrName>
                                        </p:attrNameLst>
                                      </p:cBhvr>
                                      <p:to>
                                        <p:strVal val="visible"/>
                                      </p:to>
                                    </p:set>
                                    <p:animEffect transition="in" filter="fade">
                                      <p:cBhvr>
                                        <p:cTn id="18" dur="750"/>
                                        <p:tgtEl>
                                          <p:spTgt spid="52"/>
                                        </p:tgtEl>
                                      </p:cBhvr>
                                    </p:animEffect>
                                    <p:anim calcmode="lin" valueType="num">
                                      <p:cBhvr>
                                        <p:cTn id="19" dur="750" fill="hold"/>
                                        <p:tgtEl>
                                          <p:spTgt spid="52"/>
                                        </p:tgtEl>
                                        <p:attrNameLst>
                                          <p:attrName>ppt_w</p:attrName>
                                        </p:attrNameLst>
                                      </p:cBhvr>
                                      <p:tavLst>
                                        <p:tav tm="0" fmla="#ppt_w*sin(2.5*pi*$)">
                                          <p:val>
                                            <p:fltVal val="0"/>
                                          </p:val>
                                        </p:tav>
                                        <p:tav tm="100000">
                                          <p:val>
                                            <p:fltVal val="1"/>
                                          </p:val>
                                        </p:tav>
                                      </p:tavLst>
                                    </p:anim>
                                    <p:anim calcmode="lin" valueType="num">
                                      <p:cBhvr>
                                        <p:cTn id="20" dur="750" fill="hold"/>
                                        <p:tgtEl>
                                          <p:spTgt spid="52"/>
                                        </p:tgtEl>
                                        <p:attrNameLst>
                                          <p:attrName>ppt_h</p:attrName>
                                        </p:attrNameLst>
                                      </p:cBhvr>
                                      <p:tavLst>
                                        <p:tav tm="0">
                                          <p:val>
                                            <p:strVal val="#ppt_h"/>
                                          </p:val>
                                        </p:tav>
                                        <p:tav tm="100000">
                                          <p:val>
                                            <p:strVal val="#ppt_h"/>
                                          </p:val>
                                        </p:tav>
                                      </p:tavLst>
                                    </p:anim>
                                  </p:childTnLst>
                                </p:cTn>
                              </p:par>
                              <p:par>
                                <p:cTn id="21" presetID="45" presetClass="entr" presetSubtype="0" fill="hold" nodeType="withEffect">
                                  <p:stCondLst>
                                    <p:cond delay="50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750"/>
                                        <p:tgtEl>
                                          <p:spTgt spid="16"/>
                                        </p:tgtEl>
                                      </p:cBhvr>
                                    </p:animEffect>
                                    <p:anim calcmode="lin" valueType="num">
                                      <p:cBhvr>
                                        <p:cTn id="24" dur="750" fill="hold"/>
                                        <p:tgtEl>
                                          <p:spTgt spid="16"/>
                                        </p:tgtEl>
                                        <p:attrNameLst>
                                          <p:attrName>ppt_w</p:attrName>
                                        </p:attrNameLst>
                                      </p:cBhvr>
                                      <p:tavLst>
                                        <p:tav tm="0" fmla="#ppt_w*sin(2.5*pi*$)">
                                          <p:val>
                                            <p:fltVal val="0"/>
                                          </p:val>
                                        </p:tav>
                                        <p:tav tm="100000">
                                          <p:val>
                                            <p:fltVal val="1"/>
                                          </p:val>
                                        </p:tav>
                                      </p:tavLst>
                                    </p:anim>
                                    <p:anim calcmode="lin" valueType="num">
                                      <p:cBhvr>
                                        <p:cTn id="25" dur="750" fill="hold"/>
                                        <p:tgtEl>
                                          <p:spTgt spid="16"/>
                                        </p:tgtEl>
                                        <p:attrNameLst>
                                          <p:attrName>ppt_h</p:attrName>
                                        </p:attrNameLst>
                                      </p:cBhvr>
                                      <p:tavLst>
                                        <p:tav tm="0">
                                          <p:val>
                                            <p:strVal val="#ppt_h"/>
                                          </p:val>
                                        </p:tav>
                                        <p:tav tm="100000">
                                          <p:val>
                                            <p:strVal val="#ppt_h"/>
                                          </p:val>
                                        </p:tav>
                                      </p:tavLst>
                                    </p:anim>
                                  </p:childTnLst>
                                </p:cTn>
                              </p:par>
                              <p:par>
                                <p:cTn id="26" presetID="45" presetClass="entr" presetSubtype="0" fill="hold" nodeType="withEffect">
                                  <p:stCondLst>
                                    <p:cond delay="750"/>
                                  </p:stCondLst>
                                  <p:childTnLst>
                                    <p:set>
                                      <p:cBhvr>
                                        <p:cTn id="27" dur="1" fill="hold">
                                          <p:stCondLst>
                                            <p:cond delay="0"/>
                                          </p:stCondLst>
                                        </p:cTn>
                                        <p:tgtEl>
                                          <p:spTgt spid="44"/>
                                        </p:tgtEl>
                                        <p:attrNameLst>
                                          <p:attrName>style.visibility</p:attrName>
                                        </p:attrNameLst>
                                      </p:cBhvr>
                                      <p:to>
                                        <p:strVal val="visible"/>
                                      </p:to>
                                    </p:set>
                                    <p:animEffect transition="in" filter="fade">
                                      <p:cBhvr>
                                        <p:cTn id="28" dur="750"/>
                                        <p:tgtEl>
                                          <p:spTgt spid="44"/>
                                        </p:tgtEl>
                                      </p:cBhvr>
                                    </p:animEffect>
                                    <p:anim calcmode="lin" valueType="num">
                                      <p:cBhvr>
                                        <p:cTn id="29" dur="750" fill="hold"/>
                                        <p:tgtEl>
                                          <p:spTgt spid="44"/>
                                        </p:tgtEl>
                                        <p:attrNameLst>
                                          <p:attrName>ppt_w</p:attrName>
                                        </p:attrNameLst>
                                      </p:cBhvr>
                                      <p:tavLst>
                                        <p:tav tm="0" fmla="#ppt_w*sin(2.5*pi*$)">
                                          <p:val>
                                            <p:fltVal val="0"/>
                                          </p:val>
                                        </p:tav>
                                        <p:tav tm="100000">
                                          <p:val>
                                            <p:fltVal val="1"/>
                                          </p:val>
                                        </p:tav>
                                      </p:tavLst>
                                    </p:anim>
                                    <p:anim calcmode="lin" valueType="num">
                                      <p:cBhvr>
                                        <p:cTn id="30" dur="750" fill="hold"/>
                                        <p:tgtEl>
                                          <p:spTgt spid="44"/>
                                        </p:tgtEl>
                                        <p:attrNameLst>
                                          <p:attrName>ppt_h</p:attrName>
                                        </p:attrNameLst>
                                      </p:cBhvr>
                                      <p:tavLst>
                                        <p:tav tm="0">
                                          <p:val>
                                            <p:strVal val="#ppt_h"/>
                                          </p:val>
                                        </p:tav>
                                        <p:tav tm="100000">
                                          <p:val>
                                            <p:strVal val="#ppt_h"/>
                                          </p:val>
                                        </p:tav>
                                      </p:tavLst>
                                    </p:anim>
                                  </p:childTnLst>
                                </p:cTn>
                              </p:par>
                              <p:par>
                                <p:cTn id="31" presetID="45" presetClass="entr" presetSubtype="0" fill="hold" nodeType="withEffect">
                                  <p:stCondLst>
                                    <p:cond delay="1000"/>
                                  </p:stCondLst>
                                  <p:childTnLst>
                                    <p:set>
                                      <p:cBhvr>
                                        <p:cTn id="32" dur="1" fill="hold">
                                          <p:stCondLst>
                                            <p:cond delay="0"/>
                                          </p:stCondLst>
                                        </p:cTn>
                                        <p:tgtEl>
                                          <p:spTgt spid="36"/>
                                        </p:tgtEl>
                                        <p:attrNameLst>
                                          <p:attrName>style.visibility</p:attrName>
                                        </p:attrNameLst>
                                      </p:cBhvr>
                                      <p:to>
                                        <p:strVal val="visible"/>
                                      </p:to>
                                    </p:set>
                                    <p:animEffect transition="in" filter="fade">
                                      <p:cBhvr>
                                        <p:cTn id="33" dur="750"/>
                                        <p:tgtEl>
                                          <p:spTgt spid="36"/>
                                        </p:tgtEl>
                                      </p:cBhvr>
                                    </p:animEffect>
                                    <p:anim calcmode="lin" valueType="num">
                                      <p:cBhvr>
                                        <p:cTn id="34" dur="750" fill="hold"/>
                                        <p:tgtEl>
                                          <p:spTgt spid="36"/>
                                        </p:tgtEl>
                                        <p:attrNameLst>
                                          <p:attrName>ppt_w</p:attrName>
                                        </p:attrNameLst>
                                      </p:cBhvr>
                                      <p:tavLst>
                                        <p:tav tm="0" fmla="#ppt_w*sin(2.5*pi*$)">
                                          <p:val>
                                            <p:fltVal val="0"/>
                                          </p:val>
                                        </p:tav>
                                        <p:tav tm="100000">
                                          <p:val>
                                            <p:fltVal val="1"/>
                                          </p:val>
                                        </p:tav>
                                      </p:tavLst>
                                    </p:anim>
                                    <p:anim calcmode="lin" valueType="num">
                                      <p:cBhvr>
                                        <p:cTn id="35" dur="750" fill="hold"/>
                                        <p:tgtEl>
                                          <p:spTgt spid="36"/>
                                        </p:tgtEl>
                                        <p:attrNameLst>
                                          <p:attrName>ppt_h</p:attrName>
                                        </p:attrNameLst>
                                      </p:cBhvr>
                                      <p:tavLst>
                                        <p:tav tm="0">
                                          <p:val>
                                            <p:strVal val="#ppt_h"/>
                                          </p:val>
                                        </p:tav>
                                        <p:tav tm="100000">
                                          <p:val>
                                            <p:strVal val="#ppt_h"/>
                                          </p:val>
                                        </p:tav>
                                      </p:tavLst>
                                    </p:anim>
                                  </p:childTnLst>
                                </p:cTn>
                              </p:par>
                              <p:par>
                                <p:cTn id="36" presetID="45" presetClass="entr" presetSubtype="0" fill="hold" nodeType="withEffect">
                                  <p:stCondLst>
                                    <p:cond delay="1250"/>
                                  </p:stCondLst>
                                  <p:childTnLst>
                                    <p:set>
                                      <p:cBhvr>
                                        <p:cTn id="37" dur="1" fill="hold">
                                          <p:stCondLst>
                                            <p:cond delay="0"/>
                                          </p:stCondLst>
                                        </p:cTn>
                                        <p:tgtEl>
                                          <p:spTgt spid="28"/>
                                        </p:tgtEl>
                                        <p:attrNameLst>
                                          <p:attrName>style.visibility</p:attrName>
                                        </p:attrNameLst>
                                      </p:cBhvr>
                                      <p:to>
                                        <p:strVal val="visible"/>
                                      </p:to>
                                    </p:set>
                                    <p:animEffect transition="in" filter="fade">
                                      <p:cBhvr>
                                        <p:cTn id="38" dur="750"/>
                                        <p:tgtEl>
                                          <p:spTgt spid="28"/>
                                        </p:tgtEl>
                                      </p:cBhvr>
                                    </p:animEffect>
                                    <p:anim calcmode="lin" valueType="num">
                                      <p:cBhvr>
                                        <p:cTn id="39" dur="750" fill="hold"/>
                                        <p:tgtEl>
                                          <p:spTgt spid="28"/>
                                        </p:tgtEl>
                                        <p:attrNameLst>
                                          <p:attrName>ppt_w</p:attrName>
                                        </p:attrNameLst>
                                      </p:cBhvr>
                                      <p:tavLst>
                                        <p:tav tm="0" fmla="#ppt_w*sin(2.5*pi*$)">
                                          <p:val>
                                            <p:fltVal val="0"/>
                                          </p:val>
                                        </p:tav>
                                        <p:tav tm="100000">
                                          <p:val>
                                            <p:fltVal val="1"/>
                                          </p:val>
                                        </p:tav>
                                      </p:tavLst>
                                    </p:anim>
                                    <p:anim calcmode="lin" valueType="num">
                                      <p:cBhvr>
                                        <p:cTn id="40" dur="750" fill="hold"/>
                                        <p:tgtEl>
                                          <p:spTgt spid="28"/>
                                        </p:tgtEl>
                                        <p:attrNameLst>
                                          <p:attrName>ppt_h</p:attrName>
                                        </p:attrNameLst>
                                      </p:cBhvr>
                                      <p:tavLst>
                                        <p:tav tm="0">
                                          <p:val>
                                            <p:strVal val="#ppt_h"/>
                                          </p:val>
                                        </p:tav>
                                        <p:tav tm="100000">
                                          <p:val>
                                            <p:strVal val="#ppt_h"/>
                                          </p:val>
                                        </p:tav>
                                      </p:tavLst>
                                    </p:anim>
                                  </p:childTnLst>
                                </p:cTn>
                              </p:par>
                              <p:par>
                                <p:cTn id="41" presetID="45" presetClass="entr" presetSubtype="0" fill="hold" nodeType="withEffect">
                                  <p:stCondLst>
                                    <p:cond delay="150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750"/>
                                        <p:tgtEl>
                                          <p:spTgt spid="14"/>
                                        </p:tgtEl>
                                      </p:cBhvr>
                                    </p:animEffect>
                                    <p:anim calcmode="lin" valueType="num">
                                      <p:cBhvr>
                                        <p:cTn id="44" dur="750" fill="hold"/>
                                        <p:tgtEl>
                                          <p:spTgt spid="14"/>
                                        </p:tgtEl>
                                        <p:attrNameLst>
                                          <p:attrName>ppt_w</p:attrName>
                                        </p:attrNameLst>
                                      </p:cBhvr>
                                      <p:tavLst>
                                        <p:tav tm="0" fmla="#ppt_w*sin(2.5*pi*$)">
                                          <p:val>
                                            <p:fltVal val="0"/>
                                          </p:val>
                                        </p:tav>
                                        <p:tav tm="100000">
                                          <p:val>
                                            <p:fltVal val="1"/>
                                          </p:val>
                                        </p:tav>
                                      </p:tavLst>
                                    </p:anim>
                                    <p:anim calcmode="lin" valueType="num">
                                      <p:cBhvr>
                                        <p:cTn id="45" dur="750" fill="hold"/>
                                        <p:tgtEl>
                                          <p:spTgt spid="14"/>
                                        </p:tgtEl>
                                        <p:attrNameLst>
                                          <p:attrName>ppt_h</p:attrName>
                                        </p:attrNameLst>
                                      </p:cBhvr>
                                      <p:tavLst>
                                        <p:tav tm="0">
                                          <p:val>
                                            <p:strVal val="#ppt_h"/>
                                          </p:val>
                                        </p:tav>
                                        <p:tav tm="100000">
                                          <p:val>
                                            <p:strVal val="#ppt_h"/>
                                          </p:val>
                                        </p:tav>
                                      </p:tavLst>
                                    </p:anim>
                                  </p:childTnLst>
                                </p:cTn>
                              </p:par>
                              <p:par>
                                <p:cTn id="46" presetID="45" presetClass="entr" presetSubtype="0" fill="hold" nodeType="withEffect">
                                  <p:stCondLst>
                                    <p:cond delay="1750"/>
                                  </p:stCondLst>
                                  <p:childTnLst>
                                    <p:set>
                                      <p:cBhvr>
                                        <p:cTn id="47" dur="1" fill="hold">
                                          <p:stCondLst>
                                            <p:cond delay="0"/>
                                          </p:stCondLst>
                                        </p:cTn>
                                        <p:tgtEl>
                                          <p:spTgt spid="12"/>
                                        </p:tgtEl>
                                        <p:attrNameLst>
                                          <p:attrName>style.visibility</p:attrName>
                                        </p:attrNameLst>
                                      </p:cBhvr>
                                      <p:to>
                                        <p:strVal val="visible"/>
                                      </p:to>
                                    </p:set>
                                    <p:animEffect transition="in" filter="fade">
                                      <p:cBhvr>
                                        <p:cTn id="48" dur="750"/>
                                        <p:tgtEl>
                                          <p:spTgt spid="12"/>
                                        </p:tgtEl>
                                      </p:cBhvr>
                                    </p:animEffect>
                                    <p:anim calcmode="lin" valueType="num">
                                      <p:cBhvr>
                                        <p:cTn id="49" dur="750" fill="hold"/>
                                        <p:tgtEl>
                                          <p:spTgt spid="12"/>
                                        </p:tgtEl>
                                        <p:attrNameLst>
                                          <p:attrName>ppt_w</p:attrName>
                                        </p:attrNameLst>
                                      </p:cBhvr>
                                      <p:tavLst>
                                        <p:tav tm="0" fmla="#ppt_w*sin(2.5*pi*$)">
                                          <p:val>
                                            <p:fltVal val="0"/>
                                          </p:val>
                                        </p:tav>
                                        <p:tav tm="100000">
                                          <p:val>
                                            <p:fltVal val="1"/>
                                          </p:val>
                                        </p:tav>
                                      </p:tavLst>
                                    </p:anim>
                                    <p:anim calcmode="lin" valueType="num">
                                      <p:cBhvr>
                                        <p:cTn id="50" dur="750" fill="hold"/>
                                        <p:tgtEl>
                                          <p:spTgt spid="12"/>
                                        </p:tgtEl>
                                        <p:attrNameLst>
                                          <p:attrName>ppt_h</p:attrName>
                                        </p:attrNameLst>
                                      </p:cBhvr>
                                      <p:tavLst>
                                        <p:tav tm="0">
                                          <p:val>
                                            <p:strVal val="#ppt_h"/>
                                          </p:val>
                                        </p:tav>
                                        <p:tav tm="100000">
                                          <p:val>
                                            <p:strVal val="#ppt_h"/>
                                          </p:val>
                                        </p:tav>
                                      </p:tavLst>
                                    </p:anim>
                                  </p:childTnLst>
                                </p:cTn>
                              </p:par>
                            </p:childTnLst>
                          </p:cTn>
                        </p:par>
                        <p:par>
                          <p:cTn id="51" fill="hold">
                            <p:stCondLst>
                              <p:cond delay="2000"/>
                            </p:stCondLst>
                            <p:childTnLst>
                              <p:par>
                                <p:cTn id="52" presetID="22" presetClass="entr" presetSubtype="2" fill="hold" nodeType="afterEffect">
                                  <p:stCondLst>
                                    <p:cond delay="0"/>
                                  </p:stCondLst>
                                  <p:childTnLst>
                                    <p:set>
                                      <p:cBhvr>
                                        <p:cTn id="53" dur="1" fill="hold">
                                          <p:stCondLst>
                                            <p:cond delay="0"/>
                                          </p:stCondLst>
                                        </p:cTn>
                                        <p:tgtEl>
                                          <p:spTgt spid="26"/>
                                        </p:tgtEl>
                                        <p:attrNameLst>
                                          <p:attrName>style.visibility</p:attrName>
                                        </p:attrNameLst>
                                      </p:cBhvr>
                                      <p:to>
                                        <p:strVal val="visible"/>
                                      </p:to>
                                    </p:set>
                                    <p:animEffect transition="in" filter="wipe(right)">
                                      <p:cBhvr>
                                        <p:cTn id="54" dur="500"/>
                                        <p:tgtEl>
                                          <p:spTgt spid="26"/>
                                        </p:tgtEl>
                                      </p:cBhvr>
                                    </p:animEffect>
                                  </p:childTnLst>
                                </p:cTn>
                              </p:par>
                              <p:par>
                                <p:cTn id="55" presetID="22" presetClass="entr" presetSubtype="2" fill="hold" nodeType="with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wipe(right)">
                                      <p:cBhvr>
                                        <p:cTn id="57" dur="500"/>
                                        <p:tgtEl>
                                          <p:spTgt spid="24"/>
                                        </p:tgtEl>
                                      </p:cBhvr>
                                    </p:animEffect>
                                  </p:childTnLst>
                                </p:cTn>
                              </p:par>
                              <p:par>
                                <p:cTn id="58" presetID="22" presetClass="entr" presetSubtype="2" fill="hold" nodeType="with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wipe(right)">
                                      <p:cBhvr>
                                        <p:cTn id="60" dur="500"/>
                                        <p:tgtEl>
                                          <p:spTgt spid="22"/>
                                        </p:tgtEl>
                                      </p:cBhvr>
                                    </p:animEffect>
                                  </p:childTnLst>
                                </p:cTn>
                              </p:par>
                              <p:par>
                                <p:cTn id="61" presetID="22" presetClass="entr" presetSubtype="2" fill="hold" nodeType="with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wipe(right)">
                                      <p:cBhvr>
                                        <p:cTn id="63" dur="500"/>
                                        <p:tgtEl>
                                          <p:spTgt spid="20"/>
                                        </p:tgtEl>
                                      </p:cBhvr>
                                    </p:animEffect>
                                  </p:childTnLst>
                                </p:cTn>
                              </p:par>
                              <p:par>
                                <p:cTn id="64" presetID="22" presetClass="entr" presetSubtype="8" fill="hold" nodeType="withEffect">
                                  <p:stCondLst>
                                    <p:cond delay="0"/>
                                  </p:stCondLst>
                                  <p:childTnLst>
                                    <p:set>
                                      <p:cBhvr>
                                        <p:cTn id="65" dur="1" fill="hold">
                                          <p:stCondLst>
                                            <p:cond delay="0"/>
                                          </p:stCondLst>
                                        </p:cTn>
                                        <p:tgtEl>
                                          <p:spTgt spid="19"/>
                                        </p:tgtEl>
                                        <p:attrNameLst>
                                          <p:attrName>style.visibility</p:attrName>
                                        </p:attrNameLst>
                                      </p:cBhvr>
                                      <p:to>
                                        <p:strVal val="visible"/>
                                      </p:to>
                                    </p:set>
                                    <p:animEffect transition="in" filter="wipe(left)">
                                      <p:cBhvr>
                                        <p:cTn id="66" dur="500"/>
                                        <p:tgtEl>
                                          <p:spTgt spid="19"/>
                                        </p:tgtEl>
                                      </p:cBhvr>
                                    </p:animEffect>
                                  </p:childTnLst>
                                </p:cTn>
                              </p:par>
                              <p:par>
                                <p:cTn id="67" presetID="22" presetClass="entr" presetSubtype="8" fill="hold" nodeType="withEffect">
                                  <p:stCondLst>
                                    <p:cond delay="0"/>
                                  </p:stCondLst>
                                  <p:childTnLst>
                                    <p:set>
                                      <p:cBhvr>
                                        <p:cTn id="68" dur="1" fill="hold">
                                          <p:stCondLst>
                                            <p:cond delay="0"/>
                                          </p:stCondLst>
                                        </p:cTn>
                                        <p:tgtEl>
                                          <p:spTgt spid="21"/>
                                        </p:tgtEl>
                                        <p:attrNameLst>
                                          <p:attrName>style.visibility</p:attrName>
                                        </p:attrNameLst>
                                      </p:cBhvr>
                                      <p:to>
                                        <p:strVal val="visible"/>
                                      </p:to>
                                    </p:set>
                                    <p:animEffect transition="in" filter="wipe(left)">
                                      <p:cBhvr>
                                        <p:cTn id="69" dur="500"/>
                                        <p:tgtEl>
                                          <p:spTgt spid="21"/>
                                        </p:tgtEl>
                                      </p:cBhvr>
                                    </p:animEffect>
                                  </p:childTnLst>
                                </p:cTn>
                              </p:par>
                              <p:par>
                                <p:cTn id="70" presetID="22" presetClass="entr" presetSubtype="8" fill="hold" nodeType="withEffect">
                                  <p:stCondLst>
                                    <p:cond delay="0"/>
                                  </p:stCondLst>
                                  <p:childTnLst>
                                    <p:set>
                                      <p:cBhvr>
                                        <p:cTn id="71" dur="1" fill="hold">
                                          <p:stCondLst>
                                            <p:cond delay="0"/>
                                          </p:stCondLst>
                                        </p:cTn>
                                        <p:tgtEl>
                                          <p:spTgt spid="23"/>
                                        </p:tgtEl>
                                        <p:attrNameLst>
                                          <p:attrName>style.visibility</p:attrName>
                                        </p:attrNameLst>
                                      </p:cBhvr>
                                      <p:to>
                                        <p:strVal val="visible"/>
                                      </p:to>
                                    </p:set>
                                    <p:animEffect transition="in" filter="wipe(left)">
                                      <p:cBhvr>
                                        <p:cTn id="72" dur="500"/>
                                        <p:tgtEl>
                                          <p:spTgt spid="23"/>
                                        </p:tgtEl>
                                      </p:cBhvr>
                                    </p:animEffect>
                                  </p:childTnLst>
                                </p:cTn>
                              </p:par>
                              <p:par>
                                <p:cTn id="73" presetID="22" presetClass="entr" presetSubtype="8" fill="hold" nodeType="withEffect">
                                  <p:stCondLst>
                                    <p:cond delay="0"/>
                                  </p:stCondLst>
                                  <p:childTnLst>
                                    <p:set>
                                      <p:cBhvr>
                                        <p:cTn id="74" dur="1" fill="hold">
                                          <p:stCondLst>
                                            <p:cond delay="0"/>
                                          </p:stCondLst>
                                        </p:cTn>
                                        <p:tgtEl>
                                          <p:spTgt spid="25"/>
                                        </p:tgtEl>
                                        <p:attrNameLst>
                                          <p:attrName>style.visibility</p:attrName>
                                        </p:attrNameLst>
                                      </p:cBhvr>
                                      <p:to>
                                        <p:strVal val="visible"/>
                                      </p:to>
                                    </p:set>
                                    <p:animEffect transition="in" filter="wipe(left)">
                                      <p:cBhvr>
                                        <p:cTn id="75" dur="500"/>
                                        <p:tgtEl>
                                          <p:spTgt spid="25"/>
                                        </p:tgtEl>
                                      </p:cBhvr>
                                    </p:animEffect>
                                  </p:childTnLst>
                                </p:cTn>
                              </p:par>
                            </p:childTnLst>
                          </p:cTn>
                        </p:par>
                        <p:par>
                          <p:cTn id="76" fill="hold">
                            <p:stCondLst>
                              <p:cond delay="2500"/>
                            </p:stCondLst>
                            <p:childTnLst>
                              <p:par>
                                <p:cTn id="77" presetID="16" presetClass="entr" presetSubtype="42" fill="hold" nodeType="afterEffect">
                                  <p:stCondLst>
                                    <p:cond delay="0"/>
                                  </p:stCondLst>
                                  <p:childTnLst>
                                    <p:set>
                                      <p:cBhvr>
                                        <p:cTn id="78" dur="1" fill="hold">
                                          <p:stCondLst>
                                            <p:cond delay="0"/>
                                          </p:stCondLst>
                                        </p:cTn>
                                        <p:tgtEl>
                                          <p:spTgt spid="27"/>
                                        </p:tgtEl>
                                        <p:attrNameLst>
                                          <p:attrName>style.visibility</p:attrName>
                                        </p:attrNameLst>
                                      </p:cBhvr>
                                      <p:to>
                                        <p:strVal val="visible"/>
                                      </p:to>
                                    </p:set>
                                    <p:animEffect transition="in" filter="barn(outHorizontal)">
                                      <p:cBhvr>
                                        <p:cTn id="79" dur="500"/>
                                        <p:tgtEl>
                                          <p:spTgt spid="27"/>
                                        </p:tgtEl>
                                      </p:cBhvr>
                                    </p:animEffect>
                                  </p:childTnLst>
                                </p:cTn>
                              </p:par>
                              <p:par>
                                <p:cTn id="80" presetID="16" presetClass="entr" presetSubtype="42" fill="hold" nodeType="withEffect">
                                  <p:stCondLst>
                                    <p:cond delay="0"/>
                                  </p:stCondLst>
                                  <p:childTnLst>
                                    <p:set>
                                      <p:cBhvr>
                                        <p:cTn id="81" dur="1" fill="hold">
                                          <p:stCondLst>
                                            <p:cond delay="0"/>
                                          </p:stCondLst>
                                        </p:cTn>
                                        <p:tgtEl>
                                          <p:spTgt spid="18"/>
                                        </p:tgtEl>
                                        <p:attrNameLst>
                                          <p:attrName>style.visibility</p:attrName>
                                        </p:attrNameLst>
                                      </p:cBhvr>
                                      <p:to>
                                        <p:strVal val="visible"/>
                                      </p:to>
                                    </p:set>
                                    <p:animEffect transition="in" filter="barn(outHorizontal)">
                                      <p:cBhvr>
                                        <p:cTn id="82" dur="500"/>
                                        <p:tgtEl>
                                          <p:spTgt spid="18"/>
                                        </p:tgtEl>
                                      </p:cBhvr>
                                    </p:animEffect>
                                  </p:childTnLst>
                                </p:cTn>
                              </p:par>
                              <p:par>
                                <p:cTn id="83" presetID="2" presetClass="entr" presetSubtype="8" fill="hold" nodeType="withEffect">
                                  <p:stCondLst>
                                    <p:cond delay="0"/>
                                  </p:stCondLst>
                                  <p:childTnLst>
                                    <p:set>
                                      <p:cBhvr>
                                        <p:cTn id="84" dur="1" fill="hold">
                                          <p:stCondLst>
                                            <p:cond delay="0"/>
                                          </p:stCondLst>
                                        </p:cTn>
                                        <p:tgtEl>
                                          <p:spTgt spid="2"/>
                                        </p:tgtEl>
                                        <p:attrNameLst>
                                          <p:attrName>style.visibility</p:attrName>
                                        </p:attrNameLst>
                                      </p:cBhvr>
                                      <p:to>
                                        <p:strVal val="visible"/>
                                      </p:to>
                                    </p:set>
                                    <p:anim calcmode="lin" valueType="num">
                                      <p:cBhvr additive="base">
                                        <p:cTn id="85" dur="500" fill="hold"/>
                                        <p:tgtEl>
                                          <p:spTgt spid="2"/>
                                        </p:tgtEl>
                                        <p:attrNameLst>
                                          <p:attrName>ppt_x</p:attrName>
                                        </p:attrNameLst>
                                      </p:cBhvr>
                                      <p:tavLst>
                                        <p:tav tm="0">
                                          <p:val>
                                            <p:strVal val="0-#ppt_w/2"/>
                                          </p:val>
                                        </p:tav>
                                        <p:tav tm="100000">
                                          <p:val>
                                            <p:strVal val="#ppt_x"/>
                                          </p:val>
                                        </p:tav>
                                      </p:tavLst>
                                    </p:anim>
                                    <p:anim calcmode="lin" valueType="num">
                                      <p:cBhvr additive="base">
                                        <p:cTn id="86" dur="500" fill="hold"/>
                                        <p:tgtEl>
                                          <p:spTgt spid="2"/>
                                        </p:tgtEl>
                                        <p:attrNameLst>
                                          <p:attrName>ppt_y</p:attrName>
                                        </p:attrNameLst>
                                      </p:cBhvr>
                                      <p:tavLst>
                                        <p:tav tm="0">
                                          <p:val>
                                            <p:strVal val="#ppt_y"/>
                                          </p:val>
                                        </p:tav>
                                        <p:tav tm="100000">
                                          <p:val>
                                            <p:strVal val="#ppt_y"/>
                                          </p:val>
                                        </p:tav>
                                      </p:tavLst>
                                    </p:anim>
                                  </p:childTnLst>
                                </p:cTn>
                              </p:par>
                              <p:par>
                                <p:cTn id="87" presetID="2" presetClass="entr" presetSubtype="2" fill="hold" nodeType="withEffect">
                                  <p:stCondLst>
                                    <p:cond delay="0"/>
                                  </p:stCondLst>
                                  <p:childTnLst>
                                    <p:set>
                                      <p:cBhvr>
                                        <p:cTn id="88" dur="1" fill="hold">
                                          <p:stCondLst>
                                            <p:cond delay="0"/>
                                          </p:stCondLst>
                                        </p:cTn>
                                        <p:tgtEl>
                                          <p:spTgt spid="3"/>
                                        </p:tgtEl>
                                        <p:attrNameLst>
                                          <p:attrName>style.visibility</p:attrName>
                                        </p:attrNameLst>
                                      </p:cBhvr>
                                      <p:to>
                                        <p:strVal val="visible"/>
                                      </p:to>
                                    </p:set>
                                    <p:anim calcmode="lin" valueType="num">
                                      <p:cBhvr additive="base">
                                        <p:cTn id="89" dur="500" fill="hold"/>
                                        <p:tgtEl>
                                          <p:spTgt spid="3"/>
                                        </p:tgtEl>
                                        <p:attrNameLst>
                                          <p:attrName>ppt_x</p:attrName>
                                        </p:attrNameLst>
                                      </p:cBhvr>
                                      <p:tavLst>
                                        <p:tav tm="0">
                                          <p:val>
                                            <p:strVal val="1+#ppt_w/2"/>
                                          </p:val>
                                        </p:tav>
                                        <p:tav tm="100000">
                                          <p:val>
                                            <p:strVal val="#ppt_x"/>
                                          </p:val>
                                        </p:tav>
                                      </p:tavLst>
                                    </p:anim>
                                    <p:anim calcmode="lin" valueType="num">
                                      <p:cBhvr additive="base">
                                        <p:cTn id="90" dur="500" fill="hold"/>
                                        <p:tgtEl>
                                          <p:spTgt spid="3"/>
                                        </p:tgtEl>
                                        <p:attrNameLst>
                                          <p:attrName>ppt_y</p:attrName>
                                        </p:attrNameLst>
                                      </p:cBhvr>
                                      <p:tavLst>
                                        <p:tav tm="0">
                                          <p:val>
                                            <p:strVal val="#ppt_y"/>
                                          </p:val>
                                        </p:tav>
                                        <p:tav tm="100000">
                                          <p:val>
                                            <p:strVal val="#ppt_y"/>
                                          </p:val>
                                        </p:tav>
                                      </p:tavLst>
                                    </p:anim>
                                  </p:childTnLst>
                                </p:cTn>
                              </p:par>
                            </p:childTnLst>
                          </p:cTn>
                        </p:par>
                        <p:par>
                          <p:cTn id="91" fill="hold">
                            <p:stCondLst>
                              <p:cond delay="3000"/>
                            </p:stCondLst>
                            <p:childTnLst>
                              <p:par>
                                <p:cTn id="92" presetID="16" presetClass="entr" presetSubtype="42" fill="hold" nodeType="afterEffect">
                                  <p:stCondLst>
                                    <p:cond delay="0"/>
                                  </p:stCondLst>
                                  <p:childTnLst>
                                    <p:set>
                                      <p:cBhvr>
                                        <p:cTn id="93" dur="1" fill="hold">
                                          <p:stCondLst>
                                            <p:cond delay="0"/>
                                          </p:stCondLst>
                                        </p:cTn>
                                        <p:tgtEl>
                                          <p:spTgt spid="34"/>
                                        </p:tgtEl>
                                        <p:attrNameLst>
                                          <p:attrName>style.visibility</p:attrName>
                                        </p:attrNameLst>
                                      </p:cBhvr>
                                      <p:to>
                                        <p:strVal val="visible"/>
                                      </p:to>
                                    </p:set>
                                    <p:animEffect transition="in" filter="barn(outHorizontal)">
                                      <p:cBhvr>
                                        <p:cTn id="94" dur="500"/>
                                        <p:tgtEl>
                                          <p:spTgt spid="34"/>
                                        </p:tgtEl>
                                      </p:cBhvr>
                                    </p:animEffect>
                                  </p:childTnLst>
                                </p:cTn>
                              </p:par>
                              <p:par>
                                <p:cTn id="95" presetID="16" presetClass="entr" presetSubtype="42" fill="hold" nodeType="withEffect">
                                  <p:stCondLst>
                                    <p:cond delay="0"/>
                                  </p:stCondLst>
                                  <p:childTnLst>
                                    <p:set>
                                      <p:cBhvr>
                                        <p:cTn id="96" dur="1" fill="hold">
                                          <p:stCondLst>
                                            <p:cond delay="0"/>
                                          </p:stCondLst>
                                        </p:cTn>
                                        <p:tgtEl>
                                          <p:spTgt spid="35"/>
                                        </p:tgtEl>
                                        <p:attrNameLst>
                                          <p:attrName>style.visibility</p:attrName>
                                        </p:attrNameLst>
                                      </p:cBhvr>
                                      <p:to>
                                        <p:strVal val="visible"/>
                                      </p:to>
                                    </p:set>
                                    <p:animEffect transition="in" filter="barn(outHorizontal)">
                                      <p:cBhvr>
                                        <p:cTn id="97" dur="500"/>
                                        <p:tgtEl>
                                          <p:spTgt spid="35"/>
                                        </p:tgtEl>
                                      </p:cBhvr>
                                    </p:animEffect>
                                  </p:childTnLst>
                                </p:cTn>
                              </p:par>
                              <p:par>
                                <p:cTn id="98" presetID="2" presetClass="entr" presetSubtype="8" fill="hold" nodeType="withEffect">
                                  <p:stCondLst>
                                    <p:cond delay="0"/>
                                  </p:stCondLst>
                                  <p:childTnLst>
                                    <p:set>
                                      <p:cBhvr>
                                        <p:cTn id="99" dur="1" fill="hold">
                                          <p:stCondLst>
                                            <p:cond delay="0"/>
                                          </p:stCondLst>
                                        </p:cTn>
                                        <p:tgtEl>
                                          <p:spTgt spid="4"/>
                                        </p:tgtEl>
                                        <p:attrNameLst>
                                          <p:attrName>style.visibility</p:attrName>
                                        </p:attrNameLst>
                                      </p:cBhvr>
                                      <p:to>
                                        <p:strVal val="visible"/>
                                      </p:to>
                                    </p:set>
                                    <p:anim calcmode="lin" valueType="num">
                                      <p:cBhvr additive="base">
                                        <p:cTn id="100" dur="500" fill="hold"/>
                                        <p:tgtEl>
                                          <p:spTgt spid="4"/>
                                        </p:tgtEl>
                                        <p:attrNameLst>
                                          <p:attrName>ppt_x</p:attrName>
                                        </p:attrNameLst>
                                      </p:cBhvr>
                                      <p:tavLst>
                                        <p:tav tm="0">
                                          <p:val>
                                            <p:strVal val="0-#ppt_w/2"/>
                                          </p:val>
                                        </p:tav>
                                        <p:tav tm="100000">
                                          <p:val>
                                            <p:strVal val="#ppt_x"/>
                                          </p:val>
                                        </p:tav>
                                      </p:tavLst>
                                    </p:anim>
                                    <p:anim calcmode="lin" valueType="num">
                                      <p:cBhvr additive="base">
                                        <p:cTn id="101" dur="500" fill="hold"/>
                                        <p:tgtEl>
                                          <p:spTgt spid="4"/>
                                        </p:tgtEl>
                                        <p:attrNameLst>
                                          <p:attrName>ppt_y</p:attrName>
                                        </p:attrNameLst>
                                      </p:cBhvr>
                                      <p:tavLst>
                                        <p:tav tm="0">
                                          <p:val>
                                            <p:strVal val="#ppt_y"/>
                                          </p:val>
                                        </p:tav>
                                        <p:tav tm="100000">
                                          <p:val>
                                            <p:strVal val="#ppt_y"/>
                                          </p:val>
                                        </p:tav>
                                      </p:tavLst>
                                    </p:anim>
                                  </p:childTnLst>
                                </p:cTn>
                              </p:par>
                              <p:par>
                                <p:cTn id="102" presetID="2" presetClass="entr" presetSubtype="2" fill="hold" nodeType="withEffect">
                                  <p:stCondLst>
                                    <p:cond delay="0"/>
                                  </p:stCondLst>
                                  <p:childTnLst>
                                    <p:set>
                                      <p:cBhvr>
                                        <p:cTn id="103" dur="1" fill="hold">
                                          <p:stCondLst>
                                            <p:cond delay="0"/>
                                          </p:stCondLst>
                                        </p:cTn>
                                        <p:tgtEl>
                                          <p:spTgt spid="5"/>
                                        </p:tgtEl>
                                        <p:attrNameLst>
                                          <p:attrName>style.visibility</p:attrName>
                                        </p:attrNameLst>
                                      </p:cBhvr>
                                      <p:to>
                                        <p:strVal val="visible"/>
                                      </p:to>
                                    </p:set>
                                    <p:anim calcmode="lin" valueType="num">
                                      <p:cBhvr additive="base">
                                        <p:cTn id="104" dur="500" fill="hold"/>
                                        <p:tgtEl>
                                          <p:spTgt spid="5"/>
                                        </p:tgtEl>
                                        <p:attrNameLst>
                                          <p:attrName>ppt_x</p:attrName>
                                        </p:attrNameLst>
                                      </p:cBhvr>
                                      <p:tavLst>
                                        <p:tav tm="0">
                                          <p:val>
                                            <p:strVal val="1+#ppt_w/2"/>
                                          </p:val>
                                        </p:tav>
                                        <p:tav tm="100000">
                                          <p:val>
                                            <p:strVal val="#ppt_x"/>
                                          </p:val>
                                        </p:tav>
                                      </p:tavLst>
                                    </p:anim>
                                    <p:anim calcmode="lin" valueType="num">
                                      <p:cBhvr additive="base">
                                        <p:cTn id="105" dur="500" fill="hold"/>
                                        <p:tgtEl>
                                          <p:spTgt spid="5"/>
                                        </p:tgtEl>
                                        <p:attrNameLst>
                                          <p:attrName>ppt_y</p:attrName>
                                        </p:attrNameLst>
                                      </p:cBhvr>
                                      <p:tavLst>
                                        <p:tav tm="0">
                                          <p:val>
                                            <p:strVal val="#ppt_y"/>
                                          </p:val>
                                        </p:tav>
                                        <p:tav tm="100000">
                                          <p:val>
                                            <p:strVal val="#ppt_y"/>
                                          </p:val>
                                        </p:tav>
                                      </p:tavLst>
                                    </p:anim>
                                  </p:childTnLst>
                                </p:cTn>
                              </p:par>
                            </p:childTnLst>
                          </p:cTn>
                        </p:par>
                        <p:par>
                          <p:cTn id="106" fill="hold">
                            <p:stCondLst>
                              <p:cond delay="3500"/>
                            </p:stCondLst>
                            <p:childTnLst>
                              <p:par>
                                <p:cTn id="107" presetID="16" presetClass="entr" presetSubtype="42" fill="hold" nodeType="afterEffect">
                                  <p:stCondLst>
                                    <p:cond delay="0"/>
                                  </p:stCondLst>
                                  <p:childTnLst>
                                    <p:set>
                                      <p:cBhvr>
                                        <p:cTn id="108" dur="1" fill="hold">
                                          <p:stCondLst>
                                            <p:cond delay="0"/>
                                          </p:stCondLst>
                                        </p:cTn>
                                        <p:tgtEl>
                                          <p:spTgt spid="42"/>
                                        </p:tgtEl>
                                        <p:attrNameLst>
                                          <p:attrName>style.visibility</p:attrName>
                                        </p:attrNameLst>
                                      </p:cBhvr>
                                      <p:to>
                                        <p:strVal val="visible"/>
                                      </p:to>
                                    </p:set>
                                    <p:animEffect transition="in" filter="barn(outHorizontal)">
                                      <p:cBhvr>
                                        <p:cTn id="109" dur="500"/>
                                        <p:tgtEl>
                                          <p:spTgt spid="42"/>
                                        </p:tgtEl>
                                      </p:cBhvr>
                                    </p:animEffect>
                                  </p:childTnLst>
                                </p:cTn>
                              </p:par>
                              <p:par>
                                <p:cTn id="110" presetID="16" presetClass="entr" presetSubtype="42" fill="hold" nodeType="withEffect">
                                  <p:stCondLst>
                                    <p:cond delay="0"/>
                                  </p:stCondLst>
                                  <p:childTnLst>
                                    <p:set>
                                      <p:cBhvr>
                                        <p:cTn id="111" dur="1" fill="hold">
                                          <p:stCondLst>
                                            <p:cond delay="0"/>
                                          </p:stCondLst>
                                        </p:cTn>
                                        <p:tgtEl>
                                          <p:spTgt spid="43"/>
                                        </p:tgtEl>
                                        <p:attrNameLst>
                                          <p:attrName>style.visibility</p:attrName>
                                        </p:attrNameLst>
                                      </p:cBhvr>
                                      <p:to>
                                        <p:strVal val="visible"/>
                                      </p:to>
                                    </p:set>
                                    <p:animEffect transition="in" filter="barn(outHorizontal)">
                                      <p:cBhvr>
                                        <p:cTn id="112" dur="500"/>
                                        <p:tgtEl>
                                          <p:spTgt spid="43"/>
                                        </p:tgtEl>
                                      </p:cBhvr>
                                    </p:animEffect>
                                  </p:childTnLst>
                                </p:cTn>
                              </p:par>
                              <p:par>
                                <p:cTn id="113" presetID="2" presetClass="entr" presetSubtype="8" fill="hold" nodeType="withEffect">
                                  <p:stCondLst>
                                    <p:cond delay="0"/>
                                  </p:stCondLst>
                                  <p:childTnLst>
                                    <p:set>
                                      <p:cBhvr>
                                        <p:cTn id="114" dur="1" fill="hold">
                                          <p:stCondLst>
                                            <p:cond delay="0"/>
                                          </p:stCondLst>
                                        </p:cTn>
                                        <p:tgtEl>
                                          <p:spTgt spid="6"/>
                                        </p:tgtEl>
                                        <p:attrNameLst>
                                          <p:attrName>style.visibility</p:attrName>
                                        </p:attrNameLst>
                                      </p:cBhvr>
                                      <p:to>
                                        <p:strVal val="visible"/>
                                      </p:to>
                                    </p:set>
                                    <p:anim calcmode="lin" valueType="num">
                                      <p:cBhvr additive="base">
                                        <p:cTn id="115" dur="500" fill="hold"/>
                                        <p:tgtEl>
                                          <p:spTgt spid="6"/>
                                        </p:tgtEl>
                                        <p:attrNameLst>
                                          <p:attrName>ppt_x</p:attrName>
                                        </p:attrNameLst>
                                      </p:cBhvr>
                                      <p:tavLst>
                                        <p:tav tm="0">
                                          <p:val>
                                            <p:strVal val="0-#ppt_w/2"/>
                                          </p:val>
                                        </p:tav>
                                        <p:tav tm="100000">
                                          <p:val>
                                            <p:strVal val="#ppt_x"/>
                                          </p:val>
                                        </p:tav>
                                      </p:tavLst>
                                    </p:anim>
                                    <p:anim calcmode="lin" valueType="num">
                                      <p:cBhvr additive="base">
                                        <p:cTn id="116" dur="500" fill="hold"/>
                                        <p:tgtEl>
                                          <p:spTgt spid="6"/>
                                        </p:tgtEl>
                                        <p:attrNameLst>
                                          <p:attrName>ppt_y</p:attrName>
                                        </p:attrNameLst>
                                      </p:cBhvr>
                                      <p:tavLst>
                                        <p:tav tm="0">
                                          <p:val>
                                            <p:strVal val="#ppt_y"/>
                                          </p:val>
                                        </p:tav>
                                        <p:tav tm="100000">
                                          <p:val>
                                            <p:strVal val="#ppt_y"/>
                                          </p:val>
                                        </p:tav>
                                      </p:tavLst>
                                    </p:anim>
                                  </p:childTnLst>
                                </p:cTn>
                              </p:par>
                              <p:par>
                                <p:cTn id="117" presetID="2" presetClass="entr" presetSubtype="2" fill="hold" nodeType="withEffect">
                                  <p:stCondLst>
                                    <p:cond delay="0"/>
                                  </p:stCondLst>
                                  <p:childTnLst>
                                    <p:set>
                                      <p:cBhvr>
                                        <p:cTn id="118" dur="1" fill="hold">
                                          <p:stCondLst>
                                            <p:cond delay="0"/>
                                          </p:stCondLst>
                                        </p:cTn>
                                        <p:tgtEl>
                                          <p:spTgt spid="7"/>
                                        </p:tgtEl>
                                        <p:attrNameLst>
                                          <p:attrName>style.visibility</p:attrName>
                                        </p:attrNameLst>
                                      </p:cBhvr>
                                      <p:to>
                                        <p:strVal val="visible"/>
                                      </p:to>
                                    </p:set>
                                    <p:anim calcmode="lin" valueType="num">
                                      <p:cBhvr additive="base">
                                        <p:cTn id="119" dur="500" fill="hold"/>
                                        <p:tgtEl>
                                          <p:spTgt spid="7"/>
                                        </p:tgtEl>
                                        <p:attrNameLst>
                                          <p:attrName>ppt_x</p:attrName>
                                        </p:attrNameLst>
                                      </p:cBhvr>
                                      <p:tavLst>
                                        <p:tav tm="0">
                                          <p:val>
                                            <p:strVal val="1+#ppt_w/2"/>
                                          </p:val>
                                        </p:tav>
                                        <p:tav tm="100000">
                                          <p:val>
                                            <p:strVal val="#ppt_x"/>
                                          </p:val>
                                        </p:tav>
                                      </p:tavLst>
                                    </p:anim>
                                    <p:anim calcmode="lin" valueType="num">
                                      <p:cBhvr additive="base">
                                        <p:cTn id="120" dur="500" fill="hold"/>
                                        <p:tgtEl>
                                          <p:spTgt spid="7"/>
                                        </p:tgtEl>
                                        <p:attrNameLst>
                                          <p:attrName>ppt_y</p:attrName>
                                        </p:attrNameLst>
                                      </p:cBhvr>
                                      <p:tavLst>
                                        <p:tav tm="0">
                                          <p:val>
                                            <p:strVal val="#ppt_y"/>
                                          </p:val>
                                        </p:tav>
                                        <p:tav tm="100000">
                                          <p:val>
                                            <p:strVal val="#ppt_y"/>
                                          </p:val>
                                        </p:tav>
                                      </p:tavLst>
                                    </p:anim>
                                  </p:childTnLst>
                                </p:cTn>
                              </p:par>
                            </p:childTnLst>
                          </p:cTn>
                        </p:par>
                        <p:par>
                          <p:cTn id="121" fill="hold">
                            <p:stCondLst>
                              <p:cond delay="4000"/>
                            </p:stCondLst>
                            <p:childTnLst>
                              <p:par>
                                <p:cTn id="122" presetID="16" presetClass="entr" presetSubtype="42" fill="hold" nodeType="afterEffect">
                                  <p:stCondLst>
                                    <p:cond delay="0"/>
                                  </p:stCondLst>
                                  <p:childTnLst>
                                    <p:set>
                                      <p:cBhvr>
                                        <p:cTn id="123" dur="1" fill="hold">
                                          <p:stCondLst>
                                            <p:cond delay="0"/>
                                          </p:stCondLst>
                                        </p:cTn>
                                        <p:tgtEl>
                                          <p:spTgt spid="51"/>
                                        </p:tgtEl>
                                        <p:attrNameLst>
                                          <p:attrName>style.visibility</p:attrName>
                                        </p:attrNameLst>
                                      </p:cBhvr>
                                      <p:to>
                                        <p:strVal val="visible"/>
                                      </p:to>
                                    </p:set>
                                    <p:animEffect transition="in" filter="barn(outHorizontal)">
                                      <p:cBhvr>
                                        <p:cTn id="124" dur="500"/>
                                        <p:tgtEl>
                                          <p:spTgt spid="51"/>
                                        </p:tgtEl>
                                      </p:cBhvr>
                                    </p:animEffect>
                                  </p:childTnLst>
                                </p:cTn>
                              </p:par>
                              <p:par>
                                <p:cTn id="125" presetID="16" presetClass="entr" presetSubtype="42" fill="hold" nodeType="withEffect">
                                  <p:stCondLst>
                                    <p:cond delay="0"/>
                                  </p:stCondLst>
                                  <p:childTnLst>
                                    <p:set>
                                      <p:cBhvr>
                                        <p:cTn id="126" dur="1" fill="hold">
                                          <p:stCondLst>
                                            <p:cond delay="0"/>
                                          </p:stCondLst>
                                        </p:cTn>
                                        <p:tgtEl>
                                          <p:spTgt spid="50"/>
                                        </p:tgtEl>
                                        <p:attrNameLst>
                                          <p:attrName>style.visibility</p:attrName>
                                        </p:attrNameLst>
                                      </p:cBhvr>
                                      <p:to>
                                        <p:strVal val="visible"/>
                                      </p:to>
                                    </p:set>
                                    <p:animEffect transition="in" filter="barn(outHorizontal)">
                                      <p:cBhvr>
                                        <p:cTn id="127" dur="500"/>
                                        <p:tgtEl>
                                          <p:spTgt spid="50"/>
                                        </p:tgtEl>
                                      </p:cBhvr>
                                    </p:animEffect>
                                  </p:childTnLst>
                                </p:cTn>
                              </p:par>
                              <p:par>
                                <p:cTn id="128" presetID="2" presetClass="entr" presetSubtype="8" fill="hold" nodeType="withEffect">
                                  <p:stCondLst>
                                    <p:cond delay="0"/>
                                  </p:stCondLst>
                                  <p:childTnLst>
                                    <p:set>
                                      <p:cBhvr>
                                        <p:cTn id="129" dur="1" fill="hold">
                                          <p:stCondLst>
                                            <p:cond delay="0"/>
                                          </p:stCondLst>
                                        </p:cTn>
                                        <p:tgtEl>
                                          <p:spTgt spid="8"/>
                                        </p:tgtEl>
                                        <p:attrNameLst>
                                          <p:attrName>style.visibility</p:attrName>
                                        </p:attrNameLst>
                                      </p:cBhvr>
                                      <p:to>
                                        <p:strVal val="visible"/>
                                      </p:to>
                                    </p:set>
                                    <p:anim calcmode="lin" valueType="num">
                                      <p:cBhvr additive="base">
                                        <p:cTn id="130" dur="500" fill="hold"/>
                                        <p:tgtEl>
                                          <p:spTgt spid="8"/>
                                        </p:tgtEl>
                                        <p:attrNameLst>
                                          <p:attrName>ppt_x</p:attrName>
                                        </p:attrNameLst>
                                      </p:cBhvr>
                                      <p:tavLst>
                                        <p:tav tm="0">
                                          <p:val>
                                            <p:strVal val="0-#ppt_w/2"/>
                                          </p:val>
                                        </p:tav>
                                        <p:tav tm="100000">
                                          <p:val>
                                            <p:strVal val="#ppt_x"/>
                                          </p:val>
                                        </p:tav>
                                      </p:tavLst>
                                    </p:anim>
                                    <p:anim calcmode="lin" valueType="num">
                                      <p:cBhvr additive="base">
                                        <p:cTn id="131" dur="500" fill="hold"/>
                                        <p:tgtEl>
                                          <p:spTgt spid="8"/>
                                        </p:tgtEl>
                                        <p:attrNameLst>
                                          <p:attrName>ppt_y</p:attrName>
                                        </p:attrNameLst>
                                      </p:cBhvr>
                                      <p:tavLst>
                                        <p:tav tm="0">
                                          <p:val>
                                            <p:strVal val="#ppt_y"/>
                                          </p:val>
                                        </p:tav>
                                        <p:tav tm="100000">
                                          <p:val>
                                            <p:strVal val="#ppt_y"/>
                                          </p:val>
                                        </p:tav>
                                      </p:tavLst>
                                    </p:anim>
                                  </p:childTnLst>
                                </p:cTn>
                              </p:par>
                              <p:par>
                                <p:cTn id="132" presetID="2" presetClass="entr" presetSubtype="2" fill="hold" nodeType="withEffect">
                                  <p:stCondLst>
                                    <p:cond delay="0"/>
                                  </p:stCondLst>
                                  <p:childTnLst>
                                    <p:set>
                                      <p:cBhvr>
                                        <p:cTn id="133" dur="1" fill="hold">
                                          <p:stCondLst>
                                            <p:cond delay="0"/>
                                          </p:stCondLst>
                                        </p:cTn>
                                        <p:tgtEl>
                                          <p:spTgt spid="9"/>
                                        </p:tgtEl>
                                        <p:attrNameLst>
                                          <p:attrName>style.visibility</p:attrName>
                                        </p:attrNameLst>
                                      </p:cBhvr>
                                      <p:to>
                                        <p:strVal val="visible"/>
                                      </p:to>
                                    </p:set>
                                    <p:anim calcmode="lin" valueType="num">
                                      <p:cBhvr additive="base">
                                        <p:cTn id="134" dur="500" fill="hold"/>
                                        <p:tgtEl>
                                          <p:spTgt spid="9"/>
                                        </p:tgtEl>
                                        <p:attrNameLst>
                                          <p:attrName>ppt_x</p:attrName>
                                        </p:attrNameLst>
                                      </p:cBhvr>
                                      <p:tavLst>
                                        <p:tav tm="0">
                                          <p:val>
                                            <p:strVal val="1+#ppt_w/2"/>
                                          </p:val>
                                        </p:tav>
                                        <p:tav tm="100000">
                                          <p:val>
                                            <p:strVal val="#ppt_x"/>
                                          </p:val>
                                        </p:tav>
                                      </p:tavLst>
                                    </p:anim>
                                    <p:anim calcmode="lin" valueType="num">
                                      <p:cBhvr additive="base">
                                        <p:cTn id="135"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4344"/>
          <p:cNvSpPr/>
          <p:nvPr/>
        </p:nvSpPr>
        <p:spPr>
          <a:xfrm flipH="1">
            <a:off x="6926961" y="2235334"/>
            <a:ext cx="1358012" cy="1"/>
          </a:xfrm>
          <a:prstGeom prst="line">
            <a:avLst/>
          </a:prstGeom>
          <a:ln w="6350">
            <a:solidFill>
              <a:sysClr val="windowText" lastClr="000000">
                <a:lumMod val="75000"/>
                <a:lumOff val="25000"/>
              </a:sysClr>
            </a:solidFill>
            <a:prstDash val="dash"/>
            <a:round/>
            <a:headEnd type="oval"/>
          </a:ln>
        </p:spPr>
        <p:txBody>
          <a:bodyPr lIns="0" tIns="0" rIns="0" bIns="0"/>
          <a:lstStyle/>
          <a:p>
            <a:pPr defTabSz="1219200">
              <a:defRPr sz="1200">
                <a:uFillTx/>
                <a:latin typeface="+mj-lt"/>
                <a:ea typeface="+mj-ea"/>
                <a:cs typeface="+mj-cs"/>
                <a:sym typeface="Helvetica"/>
              </a:defRPr>
            </a:pPr>
            <a:endParaRPr sz="1600" kern="0">
              <a:solidFill>
                <a:prstClr val="black">
                  <a:lumMod val="75000"/>
                  <a:lumOff val="25000"/>
                </a:prstClr>
              </a:solidFill>
              <a:cs typeface="+mn-ea"/>
              <a:sym typeface="+mn-lt"/>
            </a:endParaRPr>
          </a:p>
        </p:txBody>
      </p:sp>
      <p:sp>
        <p:nvSpPr>
          <p:cNvPr id="6" name="Shape 14345"/>
          <p:cNvSpPr/>
          <p:nvPr/>
        </p:nvSpPr>
        <p:spPr>
          <a:xfrm>
            <a:off x="8525161" y="1943679"/>
            <a:ext cx="2187687" cy="369330"/>
          </a:xfrm>
          <a:prstGeom prst="rect">
            <a:avLst/>
          </a:prstGeom>
          <a:noFill/>
          <a:ln w="12700" cap="flat">
            <a:noFill/>
            <a:miter lim="400000"/>
          </a:ln>
          <a:effectLst/>
        </p:spPr>
        <p:txBody>
          <a:bodyPr wrap="square" lIns="60959" tIns="60959" rIns="60959" bIns="60959" numCol="1" anchor="t">
            <a:spAutoFit/>
          </a:bodyPr>
          <a:lstStyle>
            <a:lvl1pPr>
              <a:spcBef>
                <a:spcPts val="200"/>
              </a:spcBef>
              <a:defRPr sz="1200">
                <a:solidFill>
                  <a:srgbClr val="3A5063"/>
                </a:solidFill>
                <a:uFill>
                  <a:solidFill>
                    <a:srgbClr val="3A5063"/>
                  </a:solidFill>
                </a:uFill>
                <a:latin typeface="Roboto condensed"/>
                <a:ea typeface="Roboto condensed"/>
                <a:cs typeface="Roboto condensed"/>
                <a:sym typeface="Roboto condensed"/>
              </a:defRPr>
            </a:lvl1pPr>
          </a:lstStyle>
          <a:p>
            <a:r>
              <a:rPr lang="zh-CN" altLang="en-US" sz="1600" dirty="0">
                <a:solidFill>
                  <a:schemeClr val="tx1">
                    <a:lumMod val="75000"/>
                    <a:lumOff val="25000"/>
                  </a:schemeClr>
                </a:solidFill>
                <a:latin typeface="+mn-lt"/>
                <a:ea typeface="+mn-ea"/>
                <a:cs typeface="+mn-ea"/>
                <a:sym typeface="+mn-lt"/>
              </a:rPr>
              <a:t>单击添加标题</a:t>
            </a:r>
            <a:endParaRPr lang="en-US" altLang="zh-CN" sz="1600" dirty="0">
              <a:solidFill>
                <a:schemeClr val="tx1">
                  <a:lumMod val="75000"/>
                  <a:lumOff val="25000"/>
                </a:schemeClr>
              </a:solidFill>
              <a:latin typeface="+mn-lt"/>
              <a:ea typeface="+mn-ea"/>
              <a:cs typeface="+mn-ea"/>
              <a:sym typeface="+mn-lt"/>
            </a:endParaRPr>
          </a:p>
        </p:txBody>
      </p:sp>
      <p:sp>
        <p:nvSpPr>
          <p:cNvPr id="7" name="Shape 14346"/>
          <p:cNvSpPr/>
          <p:nvPr/>
        </p:nvSpPr>
        <p:spPr>
          <a:xfrm>
            <a:off x="8409881" y="2325766"/>
            <a:ext cx="2656739" cy="954105"/>
          </a:xfrm>
          <a:prstGeom prst="rect">
            <a:avLst/>
          </a:prstGeom>
          <a:noFill/>
          <a:ln w="12700" cap="flat">
            <a:noFill/>
            <a:miter lim="400000"/>
          </a:ln>
          <a:effectLst/>
        </p:spPr>
        <p:txBody>
          <a:bodyPr wrap="square" lIns="60959" tIns="60959" rIns="60959" bIns="60959" numCol="1" anchor="t">
            <a:spAutoFit/>
          </a:bodyPr>
          <a:lstStyle>
            <a:lvl1pPr>
              <a:lnSpc>
                <a:spcPct val="120000"/>
              </a:lnSpc>
              <a:spcBef>
                <a:spcPts val="100"/>
              </a:spcBef>
              <a:defRPr sz="700">
                <a:solidFill>
                  <a:srgbClr val="808080"/>
                </a:solidFill>
                <a:uFill>
                  <a:solidFill>
                    <a:srgbClr val="808080"/>
                  </a:solidFill>
                </a:uFill>
                <a:latin typeface="Roboto condensed"/>
                <a:ea typeface="Roboto condensed"/>
                <a:cs typeface="Roboto condensed"/>
                <a:sym typeface="Roboto condensed"/>
              </a:defRPr>
            </a:lvl1pPr>
          </a:lstStyle>
          <a:p>
            <a:pPr>
              <a:lnSpc>
                <a:spcPct val="150000"/>
              </a:lnSpc>
              <a:defRPr sz="1800">
                <a:solidFill>
                  <a:srgbClr val="000000"/>
                </a:solidFill>
                <a:uFillTx/>
              </a:defRPr>
            </a:pPr>
            <a:r>
              <a:rPr lang="zh-CN" altLang="en-US" sz="1200" dirty="0">
                <a:solidFill>
                  <a:schemeClr val="tx1">
                    <a:lumMod val="50000"/>
                    <a:lumOff val="50000"/>
                  </a:schemeClr>
                </a:solidFill>
                <a:uFillTx/>
                <a:latin typeface="+mn-lt"/>
                <a:ea typeface="+mn-ea"/>
                <a:cs typeface="+mn-ea"/>
                <a:sym typeface="+mn-lt"/>
              </a:rPr>
              <a:t>此处添加详细文本描述，建议与标题相关并符合整体语言风格，语言描述尽量简洁生动。</a:t>
            </a:r>
            <a:endParaRPr sz="1200" dirty="0">
              <a:solidFill>
                <a:schemeClr val="tx1">
                  <a:lumMod val="50000"/>
                  <a:lumOff val="50000"/>
                </a:schemeClr>
              </a:solidFill>
              <a:uFillTx/>
              <a:latin typeface="+mn-lt"/>
              <a:ea typeface="+mn-ea"/>
              <a:cs typeface="+mn-ea"/>
              <a:sym typeface="+mn-lt"/>
            </a:endParaRPr>
          </a:p>
        </p:txBody>
      </p:sp>
      <p:sp>
        <p:nvSpPr>
          <p:cNvPr id="8" name="Shape 14348"/>
          <p:cNvSpPr/>
          <p:nvPr/>
        </p:nvSpPr>
        <p:spPr>
          <a:xfrm>
            <a:off x="8990149" y="3696775"/>
            <a:ext cx="1906384" cy="369330"/>
          </a:xfrm>
          <a:prstGeom prst="rect">
            <a:avLst/>
          </a:prstGeom>
          <a:noFill/>
          <a:ln w="12700" cap="flat">
            <a:noFill/>
            <a:miter lim="400000"/>
          </a:ln>
          <a:effectLst/>
        </p:spPr>
        <p:txBody>
          <a:bodyPr wrap="square" lIns="60959" tIns="60959" rIns="60959" bIns="60959" numCol="1" anchor="t">
            <a:spAutoFit/>
          </a:bodyPr>
          <a:lstStyle>
            <a:lvl1pPr>
              <a:spcBef>
                <a:spcPts val="200"/>
              </a:spcBef>
              <a:defRPr sz="1200">
                <a:solidFill>
                  <a:srgbClr val="3A5063"/>
                </a:solidFill>
                <a:uFill>
                  <a:solidFill>
                    <a:srgbClr val="3A5063"/>
                  </a:solidFill>
                </a:uFill>
                <a:latin typeface="Roboto condensed"/>
                <a:ea typeface="Roboto condensed"/>
                <a:cs typeface="Roboto condensed"/>
                <a:sym typeface="Roboto condensed"/>
              </a:defRPr>
            </a:lvl1pPr>
          </a:lstStyle>
          <a:p>
            <a:r>
              <a:rPr lang="zh-CN" altLang="en-US" sz="1600" dirty="0">
                <a:solidFill>
                  <a:schemeClr val="tx1">
                    <a:lumMod val="75000"/>
                    <a:lumOff val="25000"/>
                  </a:schemeClr>
                </a:solidFill>
                <a:latin typeface="+mn-lt"/>
                <a:ea typeface="+mn-ea"/>
                <a:cs typeface="+mn-ea"/>
                <a:sym typeface="+mn-lt"/>
              </a:rPr>
              <a:t>单击添加标题</a:t>
            </a:r>
            <a:endParaRPr lang="en-US" altLang="zh-CN" sz="1600" dirty="0">
              <a:solidFill>
                <a:schemeClr val="tx1">
                  <a:lumMod val="75000"/>
                  <a:lumOff val="25000"/>
                </a:schemeClr>
              </a:solidFill>
              <a:latin typeface="+mn-lt"/>
              <a:ea typeface="+mn-ea"/>
              <a:cs typeface="+mn-ea"/>
              <a:sym typeface="+mn-lt"/>
            </a:endParaRPr>
          </a:p>
        </p:txBody>
      </p:sp>
      <p:sp>
        <p:nvSpPr>
          <p:cNvPr id="9" name="Shape 14349"/>
          <p:cNvSpPr/>
          <p:nvPr/>
        </p:nvSpPr>
        <p:spPr>
          <a:xfrm>
            <a:off x="8885807" y="4089411"/>
            <a:ext cx="2533160" cy="954105"/>
          </a:xfrm>
          <a:prstGeom prst="rect">
            <a:avLst/>
          </a:prstGeom>
          <a:noFill/>
          <a:ln w="12700" cap="flat">
            <a:noFill/>
            <a:miter lim="400000"/>
          </a:ln>
          <a:effectLst/>
        </p:spPr>
        <p:txBody>
          <a:bodyPr wrap="square" lIns="60959" tIns="60959" rIns="60959" bIns="60959" numCol="1" anchor="t">
            <a:spAutoFit/>
          </a:bodyPr>
          <a:lstStyle>
            <a:lvl1pPr>
              <a:lnSpc>
                <a:spcPct val="120000"/>
              </a:lnSpc>
              <a:spcBef>
                <a:spcPts val="100"/>
              </a:spcBef>
              <a:defRPr sz="700">
                <a:solidFill>
                  <a:srgbClr val="808080"/>
                </a:solidFill>
                <a:uFill>
                  <a:solidFill>
                    <a:srgbClr val="808080"/>
                  </a:solidFill>
                </a:uFill>
                <a:latin typeface="Roboto condensed"/>
                <a:ea typeface="Roboto condensed"/>
                <a:cs typeface="Roboto condensed"/>
                <a:sym typeface="Roboto condensed"/>
              </a:defRPr>
            </a:lvl1pPr>
          </a:lstStyle>
          <a:p>
            <a:pPr>
              <a:lnSpc>
                <a:spcPct val="150000"/>
              </a:lnSpc>
              <a:defRPr sz="1800">
                <a:solidFill>
                  <a:srgbClr val="000000"/>
                </a:solidFill>
                <a:uFillTx/>
              </a:defRPr>
            </a:pPr>
            <a:r>
              <a:rPr lang="zh-CN" altLang="en-US" sz="1200" dirty="0">
                <a:solidFill>
                  <a:schemeClr val="tx1">
                    <a:lumMod val="50000"/>
                    <a:lumOff val="50000"/>
                  </a:schemeClr>
                </a:solidFill>
                <a:uFillTx/>
                <a:latin typeface="+mn-lt"/>
                <a:ea typeface="+mn-ea"/>
                <a:cs typeface="+mn-ea"/>
                <a:sym typeface="+mn-lt"/>
              </a:rPr>
              <a:t>此处添加详细文本描述，建议与标题相关并符合整体语言风格，语言描述尽量简洁生动。</a:t>
            </a:r>
            <a:endParaRPr sz="1200" dirty="0">
              <a:solidFill>
                <a:schemeClr val="tx1">
                  <a:lumMod val="50000"/>
                  <a:lumOff val="50000"/>
                </a:schemeClr>
              </a:solidFill>
              <a:uFillTx/>
              <a:latin typeface="+mn-lt"/>
              <a:ea typeface="+mn-ea"/>
              <a:cs typeface="+mn-ea"/>
              <a:sym typeface="+mn-lt"/>
            </a:endParaRPr>
          </a:p>
        </p:txBody>
      </p:sp>
      <p:sp>
        <p:nvSpPr>
          <p:cNvPr id="10" name="Shape 14351"/>
          <p:cNvSpPr/>
          <p:nvPr/>
        </p:nvSpPr>
        <p:spPr>
          <a:xfrm flipH="1">
            <a:off x="8182122" y="3910810"/>
            <a:ext cx="645949" cy="1"/>
          </a:xfrm>
          <a:prstGeom prst="line">
            <a:avLst/>
          </a:prstGeom>
          <a:ln w="6350">
            <a:solidFill>
              <a:sysClr val="windowText" lastClr="000000">
                <a:lumMod val="75000"/>
                <a:lumOff val="25000"/>
              </a:sysClr>
            </a:solidFill>
            <a:prstDash val="dash"/>
            <a:round/>
            <a:headEnd type="oval"/>
          </a:ln>
        </p:spPr>
        <p:txBody>
          <a:bodyPr lIns="0" tIns="0" rIns="0" bIns="0"/>
          <a:lstStyle/>
          <a:p>
            <a:pPr defTabSz="1219200">
              <a:defRPr sz="1200">
                <a:uFillTx/>
                <a:latin typeface="+mj-lt"/>
                <a:ea typeface="+mj-ea"/>
                <a:cs typeface="+mj-cs"/>
                <a:sym typeface="Helvetica"/>
              </a:defRPr>
            </a:pPr>
            <a:endParaRPr sz="1600" kern="0">
              <a:solidFill>
                <a:prstClr val="black">
                  <a:lumMod val="75000"/>
                  <a:lumOff val="25000"/>
                </a:prstClr>
              </a:solidFill>
              <a:cs typeface="+mn-ea"/>
              <a:sym typeface="+mn-lt"/>
            </a:endParaRPr>
          </a:p>
        </p:txBody>
      </p:sp>
      <p:sp>
        <p:nvSpPr>
          <p:cNvPr id="11" name="Shape 14352"/>
          <p:cNvSpPr/>
          <p:nvPr/>
        </p:nvSpPr>
        <p:spPr>
          <a:xfrm>
            <a:off x="3565549" y="4793708"/>
            <a:ext cx="1906383" cy="369330"/>
          </a:xfrm>
          <a:prstGeom prst="rect">
            <a:avLst/>
          </a:prstGeom>
          <a:noFill/>
          <a:ln w="12700" cap="flat">
            <a:noFill/>
            <a:miter lim="400000"/>
          </a:ln>
          <a:effectLst/>
        </p:spPr>
        <p:txBody>
          <a:bodyPr wrap="square" lIns="60959" tIns="60959" rIns="60959" bIns="60959" numCol="1" anchor="t">
            <a:spAutoFit/>
          </a:bodyPr>
          <a:lstStyle>
            <a:lvl1pPr algn="r">
              <a:spcBef>
                <a:spcPts val="200"/>
              </a:spcBef>
              <a:defRPr sz="1200">
                <a:solidFill>
                  <a:srgbClr val="3A5063"/>
                </a:solidFill>
                <a:uFill>
                  <a:solidFill>
                    <a:srgbClr val="3A5063"/>
                  </a:solidFill>
                </a:uFill>
                <a:latin typeface="Roboto condensed"/>
                <a:ea typeface="Roboto condensed"/>
                <a:cs typeface="Roboto condensed"/>
                <a:sym typeface="Roboto condensed"/>
              </a:defRPr>
            </a:lvl1pPr>
          </a:lstStyle>
          <a:p>
            <a:pPr algn="l"/>
            <a:r>
              <a:rPr lang="zh-CN" altLang="en-US" sz="1600" dirty="0">
                <a:solidFill>
                  <a:schemeClr val="tx1">
                    <a:lumMod val="75000"/>
                    <a:lumOff val="25000"/>
                  </a:schemeClr>
                </a:solidFill>
                <a:latin typeface="+mn-lt"/>
                <a:ea typeface="+mn-ea"/>
                <a:cs typeface="+mn-ea"/>
                <a:sym typeface="+mn-lt"/>
              </a:rPr>
              <a:t>单击添加标题</a:t>
            </a:r>
            <a:endParaRPr lang="en-US" altLang="zh-CN" sz="1600" dirty="0">
              <a:solidFill>
                <a:schemeClr val="tx1">
                  <a:lumMod val="75000"/>
                  <a:lumOff val="25000"/>
                </a:schemeClr>
              </a:solidFill>
              <a:latin typeface="+mn-lt"/>
              <a:ea typeface="+mn-ea"/>
              <a:cs typeface="+mn-ea"/>
              <a:sym typeface="+mn-lt"/>
            </a:endParaRPr>
          </a:p>
        </p:txBody>
      </p:sp>
      <p:sp>
        <p:nvSpPr>
          <p:cNvPr id="12" name="Shape 14353"/>
          <p:cNvSpPr/>
          <p:nvPr/>
        </p:nvSpPr>
        <p:spPr>
          <a:xfrm>
            <a:off x="3479934" y="5193407"/>
            <a:ext cx="2831935" cy="1353958"/>
          </a:xfrm>
          <a:prstGeom prst="rect">
            <a:avLst/>
          </a:prstGeom>
          <a:noFill/>
          <a:ln w="12700" cap="flat">
            <a:noFill/>
            <a:miter lim="400000"/>
          </a:ln>
          <a:effectLst/>
        </p:spPr>
        <p:txBody>
          <a:bodyPr wrap="square" lIns="60959" tIns="60959" rIns="60959" bIns="60959" numCol="1" anchor="t">
            <a:spAutoFit/>
          </a:bodyPr>
          <a:lstStyle>
            <a:lvl1pPr algn="r">
              <a:lnSpc>
                <a:spcPct val="120000"/>
              </a:lnSpc>
              <a:spcBef>
                <a:spcPts val="100"/>
              </a:spcBef>
              <a:defRPr sz="700">
                <a:solidFill>
                  <a:srgbClr val="808080"/>
                </a:solidFill>
                <a:uFill>
                  <a:solidFill>
                    <a:srgbClr val="808080"/>
                  </a:solidFill>
                </a:uFill>
                <a:latin typeface="Roboto condensed"/>
                <a:ea typeface="Roboto condensed"/>
                <a:cs typeface="Roboto condensed"/>
                <a:sym typeface="Roboto condensed"/>
              </a:defRPr>
            </a:lvl1pPr>
          </a:lstStyle>
          <a:p>
            <a:pPr algn="l">
              <a:lnSpc>
                <a:spcPct val="150000"/>
              </a:lnSpc>
              <a:defRPr sz="1800">
                <a:solidFill>
                  <a:srgbClr val="000000"/>
                </a:solidFill>
                <a:uFillTx/>
              </a:defRPr>
            </a:pPr>
            <a:r>
              <a:rPr lang="zh-CN" altLang="en-US" sz="1335" dirty="0">
                <a:solidFill>
                  <a:prstClr val="black">
                    <a:lumMod val="75000"/>
                    <a:lumOff val="25000"/>
                  </a:prstClr>
                </a:solidFill>
                <a:uFillTx/>
                <a:latin typeface="+mn-lt"/>
                <a:ea typeface="+mn-ea"/>
                <a:cs typeface="+mn-ea"/>
                <a:sym typeface="+mn-lt"/>
              </a:rPr>
              <a:t>此处添加详细文本描述，建议与标题相关并符合整体语言风格，语言描述尽量简洁生动。</a:t>
            </a:r>
            <a:r>
              <a:rPr sz="1335" dirty="0">
                <a:solidFill>
                  <a:prstClr val="black">
                    <a:lumMod val="75000"/>
                    <a:lumOff val="25000"/>
                  </a:prstClr>
                </a:solidFill>
                <a:uFillTx/>
                <a:latin typeface="+mn-lt"/>
                <a:ea typeface="+mn-ea"/>
                <a:cs typeface="+mn-ea"/>
                <a:sym typeface="+mn-lt"/>
              </a:rPr>
              <a:t> </a:t>
            </a:r>
            <a:r>
              <a:rPr lang="zh-CN" altLang="en-US" sz="1335" dirty="0">
                <a:solidFill>
                  <a:prstClr val="black">
                    <a:lumMod val="75000"/>
                    <a:lumOff val="25000"/>
                  </a:prstClr>
                </a:solidFill>
                <a:uFillTx/>
                <a:latin typeface="+mn-lt"/>
                <a:ea typeface="+mn-ea"/>
                <a:cs typeface="+mn-ea"/>
                <a:sym typeface="+mn-lt"/>
              </a:rPr>
              <a:t>单击此处添加标题</a:t>
            </a:r>
            <a:endParaRPr sz="1335" dirty="0">
              <a:solidFill>
                <a:prstClr val="black">
                  <a:lumMod val="75000"/>
                  <a:lumOff val="25000"/>
                </a:prstClr>
              </a:solidFill>
              <a:uFillTx/>
              <a:latin typeface="+mn-lt"/>
              <a:ea typeface="+mn-ea"/>
              <a:cs typeface="+mn-ea"/>
              <a:sym typeface="+mn-lt"/>
            </a:endParaRPr>
          </a:p>
        </p:txBody>
      </p:sp>
      <p:sp>
        <p:nvSpPr>
          <p:cNvPr id="13" name="Shape 14355"/>
          <p:cNvSpPr/>
          <p:nvPr/>
        </p:nvSpPr>
        <p:spPr>
          <a:xfrm>
            <a:off x="4980715" y="4613965"/>
            <a:ext cx="645949" cy="1"/>
          </a:xfrm>
          <a:prstGeom prst="line">
            <a:avLst/>
          </a:prstGeom>
          <a:ln w="6350">
            <a:solidFill>
              <a:sysClr val="windowText" lastClr="000000">
                <a:lumMod val="75000"/>
                <a:lumOff val="25000"/>
              </a:sysClr>
            </a:solidFill>
            <a:prstDash val="dash"/>
            <a:round/>
            <a:headEnd type="oval"/>
          </a:ln>
        </p:spPr>
        <p:txBody>
          <a:bodyPr lIns="0" tIns="0" rIns="0" bIns="0"/>
          <a:lstStyle/>
          <a:p>
            <a:pPr defTabSz="1219200">
              <a:defRPr sz="1200">
                <a:uFillTx/>
                <a:latin typeface="+mj-lt"/>
                <a:ea typeface="+mj-ea"/>
                <a:cs typeface="+mj-cs"/>
                <a:sym typeface="Helvetica"/>
              </a:defRPr>
            </a:pPr>
            <a:endParaRPr sz="1600" kern="0">
              <a:solidFill>
                <a:prstClr val="black">
                  <a:lumMod val="75000"/>
                  <a:lumOff val="25000"/>
                </a:prstClr>
              </a:solidFill>
              <a:cs typeface="+mn-ea"/>
              <a:sym typeface="+mn-lt"/>
            </a:endParaRPr>
          </a:p>
        </p:txBody>
      </p:sp>
      <p:grpSp>
        <p:nvGrpSpPr>
          <p:cNvPr id="14" name="组合 13"/>
          <p:cNvGrpSpPr/>
          <p:nvPr/>
        </p:nvGrpSpPr>
        <p:grpSpPr>
          <a:xfrm>
            <a:off x="1131877" y="2279462"/>
            <a:ext cx="2296435" cy="3513560"/>
            <a:chOff x="719417" y="938642"/>
            <a:chExt cx="2177519" cy="3331617"/>
          </a:xfrm>
        </p:grpSpPr>
        <p:grpSp>
          <p:nvGrpSpPr>
            <p:cNvPr id="15" name="Group 14"/>
            <p:cNvGrpSpPr/>
            <p:nvPr/>
          </p:nvGrpSpPr>
          <p:grpSpPr bwMode="auto">
            <a:xfrm flipH="1">
              <a:off x="719417" y="1320154"/>
              <a:ext cx="1517119" cy="2950105"/>
              <a:chOff x="6476" y="614"/>
              <a:chExt cx="559" cy="1087"/>
            </a:xfrm>
            <a:solidFill>
              <a:sysClr val="windowText" lastClr="000000">
                <a:lumMod val="65000"/>
                <a:lumOff val="35000"/>
              </a:sysClr>
            </a:solidFill>
          </p:grpSpPr>
          <p:sp>
            <p:nvSpPr>
              <p:cNvPr id="22" name="Freeform 10"/>
              <p:cNvSpPr/>
              <p:nvPr/>
            </p:nvSpPr>
            <p:spPr bwMode="auto">
              <a:xfrm flipV="1">
                <a:off x="6727" y="614"/>
                <a:ext cx="272" cy="265"/>
              </a:xfrm>
              <a:custGeom>
                <a:avLst/>
                <a:gdLst>
                  <a:gd name="T0" fmla="*/ 546 w 1187"/>
                  <a:gd name="T1" fmla="*/ 1128 h 1165"/>
                  <a:gd name="T2" fmla="*/ 1159 w 1187"/>
                  <a:gd name="T3" fmla="*/ 626 h 1165"/>
                  <a:gd name="T4" fmla="*/ 767 w 1187"/>
                  <a:gd name="T5" fmla="*/ 43 h 1165"/>
                  <a:gd name="T6" fmla="*/ 308 w 1187"/>
                  <a:gd name="T7" fmla="*/ 105 h 1165"/>
                  <a:gd name="T8" fmla="*/ 68 w 1187"/>
                  <a:gd name="T9" fmla="*/ 715 h 1165"/>
                  <a:gd name="T10" fmla="*/ 546 w 1187"/>
                  <a:gd name="T11" fmla="*/ 1128 h 1165"/>
                </a:gdLst>
                <a:ahLst/>
                <a:cxnLst>
                  <a:cxn ang="0">
                    <a:pos x="T0" y="T1"/>
                  </a:cxn>
                  <a:cxn ang="0">
                    <a:pos x="T2" y="T3"/>
                  </a:cxn>
                  <a:cxn ang="0">
                    <a:pos x="T4" y="T5"/>
                  </a:cxn>
                  <a:cxn ang="0">
                    <a:pos x="T6" y="T7"/>
                  </a:cxn>
                  <a:cxn ang="0">
                    <a:pos x="T8" y="T9"/>
                  </a:cxn>
                  <a:cxn ang="0">
                    <a:pos x="T10" y="T11"/>
                  </a:cxn>
                </a:cxnLst>
                <a:rect l="0" t="0" r="r" b="b"/>
                <a:pathLst>
                  <a:path w="1187" h="1165">
                    <a:moveTo>
                      <a:pt x="546" y="1128"/>
                    </a:moveTo>
                    <a:cubicBezTo>
                      <a:pt x="843" y="1165"/>
                      <a:pt x="1137" y="923"/>
                      <a:pt x="1159" y="626"/>
                    </a:cubicBezTo>
                    <a:cubicBezTo>
                      <a:pt x="1187" y="371"/>
                      <a:pt x="1012" y="114"/>
                      <a:pt x="767" y="43"/>
                    </a:cubicBezTo>
                    <a:cubicBezTo>
                      <a:pt x="615" y="0"/>
                      <a:pt x="443" y="20"/>
                      <a:pt x="308" y="105"/>
                    </a:cubicBezTo>
                    <a:cubicBezTo>
                      <a:pt x="111" y="230"/>
                      <a:pt x="0" y="487"/>
                      <a:pt x="68" y="715"/>
                    </a:cubicBezTo>
                    <a:cubicBezTo>
                      <a:pt x="121" y="936"/>
                      <a:pt x="323" y="1102"/>
                      <a:pt x="546" y="1128"/>
                    </a:cubicBez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a:defRPr/>
                </a:pPr>
                <a:endParaRPr lang="zh-CN" altLang="en-US" sz="2665" kern="0">
                  <a:solidFill>
                    <a:prstClr val="black"/>
                  </a:solidFill>
                  <a:cs typeface="+mn-ea"/>
                  <a:sym typeface="+mn-lt"/>
                </a:endParaRPr>
              </a:p>
            </p:txBody>
          </p:sp>
          <p:sp>
            <p:nvSpPr>
              <p:cNvPr id="23" name="Freeform 12"/>
              <p:cNvSpPr/>
              <p:nvPr/>
            </p:nvSpPr>
            <p:spPr bwMode="auto">
              <a:xfrm flipV="1">
                <a:off x="6476" y="903"/>
                <a:ext cx="485" cy="798"/>
              </a:xfrm>
              <a:custGeom>
                <a:avLst/>
                <a:gdLst>
                  <a:gd name="T0" fmla="*/ 1539 w 2208"/>
                  <a:gd name="T1" fmla="*/ 3515 h 3515"/>
                  <a:gd name="T2" fmla="*/ 2070 w 2208"/>
                  <a:gd name="T3" fmla="*/ 3487 h 3515"/>
                  <a:gd name="T4" fmla="*/ 2131 w 2208"/>
                  <a:gd name="T5" fmla="*/ 2626 h 3515"/>
                  <a:gd name="T6" fmla="*/ 2123 w 2208"/>
                  <a:gd name="T7" fmla="*/ 1758 h 3515"/>
                  <a:gd name="T8" fmla="*/ 1927 w 2208"/>
                  <a:gd name="T9" fmla="*/ 1030 h 3515"/>
                  <a:gd name="T10" fmla="*/ 2056 w 2208"/>
                  <a:gd name="T11" fmla="*/ 837 h 3515"/>
                  <a:gd name="T12" fmla="*/ 1679 w 2208"/>
                  <a:gd name="T13" fmla="*/ 525 h 3515"/>
                  <a:gd name="T14" fmla="*/ 1545 w 2208"/>
                  <a:gd name="T15" fmla="*/ 821 h 3515"/>
                  <a:gd name="T16" fmla="*/ 1487 w 2208"/>
                  <a:gd name="T17" fmla="*/ 1610 h 3515"/>
                  <a:gd name="T18" fmla="*/ 1072 w 2208"/>
                  <a:gd name="T19" fmla="*/ 976 h 3515"/>
                  <a:gd name="T20" fmla="*/ 1216 w 2208"/>
                  <a:gd name="T21" fmla="*/ 73 h 3515"/>
                  <a:gd name="T22" fmla="*/ 789 w 2208"/>
                  <a:gd name="T23" fmla="*/ 49 h 3515"/>
                  <a:gd name="T24" fmla="*/ 616 w 2208"/>
                  <a:gd name="T25" fmla="*/ 1012 h 3515"/>
                  <a:gd name="T26" fmla="*/ 1152 w 2208"/>
                  <a:gd name="T27" fmla="*/ 1926 h 3515"/>
                  <a:gd name="T28" fmla="*/ 1211 w 2208"/>
                  <a:gd name="T29" fmla="*/ 2413 h 3515"/>
                  <a:gd name="T30" fmla="*/ 842 w 2208"/>
                  <a:gd name="T31" fmla="*/ 2303 h 3515"/>
                  <a:gd name="T32" fmla="*/ 56 w 2208"/>
                  <a:gd name="T33" fmla="*/ 2338 h 3515"/>
                  <a:gd name="T34" fmla="*/ 63 w 2208"/>
                  <a:gd name="T35" fmla="*/ 2756 h 3515"/>
                  <a:gd name="T36" fmla="*/ 680 w 2208"/>
                  <a:gd name="T37" fmla="*/ 2748 h 3515"/>
                  <a:gd name="T38" fmla="*/ 694 w 2208"/>
                  <a:gd name="T39" fmla="*/ 2700 h 3515"/>
                  <a:gd name="T40" fmla="*/ 391 w 2208"/>
                  <a:gd name="T41" fmla="*/ 2370 h 3515"/>
                  <a:gd name="T42" fmla="*/ 789 w 2208"/>
                  <a:gd name="T43" fmla="*/ 2742 h 3515"/>
                  <a:gd name="T44" fmla="*/ 1006 w 2208"/>
                  <a:gd name="T45" fmla="*/ 2733 h 3515"/>
                  <a:gd name="T46" fmla="*/ 1539 w 2208"/>
                  <a:gd name="T47" fmla="*/ 3515 h 3515"/>
                  <a:gd name="connsiteX0" fmla="*/ 6896 w 9724"/>
                  <a:gd name="connsiteY0" fmla="*/ 9952 h 9952"/>
                  <a:gd name="connsiteX1" fmla="*/ 9301 w 9724"/>
                  <a:gd name="connsiteY1" fmla="*/ 9872 h 9952"/>
                  <a:gd name="connsiteX2" fmla="*/ 9577 w 9724"/>
                  <a:gd name="connsiteY2" fmla="*/ 7423 h 9952"/>
                  <a:gd name="connsiteX3" fmla="*/ 9541 w 9724"/>
                  <a:gd name="connsiteY3" fmla="*/ 4953 h 9952"/>
                  <a:gd name="connsiteX4" fmla="*/ 8653 w 9724"/>
                  <a:gd name="connsiteY4" fmla="*/ 2882 h 9952"/>
                  <a:gd name="connsiteX5" fmla="*/ 9238 w 9724"/>
                  <a:gd name="connsiteY5" fmla="*/ 2333 h 9952"/>
                  <a:gd name="connsiteX6" fmla="*/ 7530 w 9724"/>
                  <a:gd name="connsiteY6" fmla="*/ 1446 h 9952"/>
                  <a:gd name="connsiteX7" fmla="*/ 6923 w 9724"/>
                  <a:gd name="connsiteY7" fmla="*/ 2288 h 9952"/>
                  <a:gd name="connsiteX8" fmla="*/ 6661 w 9724"/>
                  <a:gd name="connsiteY8" fmla="*/ 4532 h 9952"/>
                  <a:gd name="connsiteX9" fmla="*/ 4781 w 9724"/>
                  <a:gd name="connsiteY9" fmla="*/ 2729 h 9952"/>
                  <a:gd name="connsiteX10" fmla="*/ 5433 w 9724"/>
                  <a:gd name="connsiteY10" fmla="*/ 160 h 9952"/>
                  <a:gd name="connsiteX11" fmla="*/ 3499 w 9724"/>
                  <a:gd name="connsiteY11" fmla="*/ 91 h 9952"/>
                  <a:gd name="connsiteX12" fmla="*/ 2716 w 9724"/>
                  <a:gd name="connsiteY12" fmla="*/ 2831 h 9952"/>
                  <a:gd name="connsiteX13" fmla="*/ 5143 w 9724"/>
                  <a:gd name="connsiteY13" fmla="*/ 5431 h 9952"/>
                  <a:gd name="connsiteX14" fmla="*/ 5411 w 9724"/>
                  <a:gd name="connsiteY14" fmla="*/ 6817 h 9952"/>
                  <a:gd name="connsiteX15" fmla="*/ 3739 w 9724"/>
                  <a:gd name="connsiteY15" fmla="*/ 6504 h 9952"/>
                  <a:gd name="connsiteX16" fmla="*/ 180 w 9724"/>
                  <a:gd name="connsiteY16" fmla="*/ 6603 h 9952"/>
                  <a:gd name="connsiteX17" fmla="*/ 211 w 9724"/>
                  <a:gd name="connsiteY17" fmla="*/ 7793 h 9952"/>
                  <a:gd name="connsiteX18" fmla="*/ 3006 w 9724"/>
                  <a:gd name="connsiteY18" fmla="*/ 7770 h 9952"/>
                  <a:gd name="connsiteX19" fmla="*/ 3069 w 9724"/>
                  <a:gd name="connsiteY19" fmla="*/ 7633 h 9952"/>
                  <a:gd name="connsiteX20" fmla="*/ 3499 w 9724"/>
                  <a:gd name="connsiteY20" fmla="*/ 7753 h 9952"/>
                  <a:gd name="connsiteX21" fmla="*/ 4482 w 9724"/>
                  <a:gd name="connsiteY21" fmla="*/ 7727 h 9952"/>
                  <a:gd name="connsiteX22" fmla="*/ 6896 w 9724"/>
                  <a:gd name="connsiteY22" fmla="*/ 9952 h 9952"/>
                  <a:gd name="connsiteX0-1" fmla="*/ 7092 w 10000"/>
                  <a:gd name="connsiteY0-2" fmla="*/ 10000 h 10000"/>
                  <a:gd name="connsiteX1-3" fmla="*/ 9565 w 10000"/>
                  <a:gd name="connsiteY1-4" fmla="*/ 9920 h 10000"/>
                  <a:gd name="connsiteX2-5" fmla="*/ 9849 w 10000"/>
                  <a:gd name="connsiteY2-6" fmla="*/ 7459 h 10000"/>
                  <a:gd name="connsiteX3-7" fmla="*/ 9812 w 10000"/>
                  <a:gd name="connsiteY3-8" fmla="*/ 4977 h 10000"/>
                  <a:gd name="connsiteX4-9" fmla="*/ 8899 w 10000"/>
                  <a:gd name="connsiteY4-10" fmla="*/ 2896 h 10000"/>
                  <a:gd name="connsiteX5-11" fmla="*/ 9500 w 10000"/>
                  <a:gd name="connsiteY5-12" fmla="*/ 2344 h 10000"/>
                  <a:gd name="connsiteX6-13" fmla="*/ 7744 w 10000"/>
                  <a:gd name="connsiteY6-14" fmla="*/ 1453 h 10000"/>
                  <a:gd name="connsiteX7-15" fmla="*/ 7119 w 10000"/>
                  <a:gd name="connsiteY7-16" fmla="*/ 2299 h 10000"/>
                  <a:gd name="connsiteX8-17" fmla="*/ 6850 w 10000"/>
                  <a:gd name="connsiteY8-18" fmla="*/ 4554 h 10000"/>
                  <a:gd name="connsiteX9-19" fmla="*/ 4917 w 10000"/>
                  <a:gd name="connsiteY9-20" fmla="*/ 2742 h 10000"/>
                  <a:gd name="connsiteX10-21" fmla="*/ 5587 w 10000"/>
                  <a:gd name="connsiteY10-22" fmla="*/ 161 h 10000"/>
                  <a:gd name="connsiteX11-23" fmla="*/ 3598 w 10000"/>
                  <a:gd name="connsiteY11-24" fmla="*/ 91 h 10000"/>
                  <a:gd name="connsiteX12-25" fmla="*/ 2793 w 10000"/>
                  <a:gd name="connsiteY12-26" fmla="*/ 2845 h 10000"/>
                  <a:gd name="connsiteX13-27" fmla="*/ 5289 w 10000"/>
                  <a:gd name="connsiteY13-28" fmla="*/ 5457 h 10000"/>
                  <a:gd name="connsiteX14-29" fmla="*/ 5565 w 10000"/>
                  <a:gd name="connsiteY14-30" fmla="*/ 6850 h 10000"/>
                  <a:gd name="connsiteX15-31" fmla="*/ 3845 w 10000"/>
                  <a:gd name="connsiteY15-32" fmla="*/ 6535 h 10000"/>
                  <a:gd name="connsiteX16-33" fmla="*/ 185 w 10000"/>
                  <a:gd name="connsiteY16-34" fmla="*/ 6635 h 10000"/>
                  <a:gd name="connsiteX17-35" fmla="*/ 217 w 10000"/>
                  <a:gd name="connsiteY17-36" fmla="*/ 7831 h 10000"/>
                  <a:gd name="connsiteX18-37" fmla="*/ 3091 w 10000"/>
                  <a:gd name="connsiteY18-38" fmla="*/ 7807 h 10000"/>
                  <a:gd name="connsiteX19-39" fmla="*/ 3598 w 10000"/>
                  <a:gd name="connsiteY19-40" fmla="*/ 7790 h 10000"/>
                  <a:gd name="connsiteX20-41" fmla="*/ 4609 w 10000"/>
                  <a:gd name="connsiteY20-42" fmla="*/ 7764 h 10000"/>
                  <a:gd name="connsiteX21-43" fmla="*/ 7092 w 10000"/>
                  <a:gd name="connsiteY21-44" fmla="*/ 10000 h 10000"/>
                  <a:gd name="connsiteX0-45" fmla="*/ 7092 w 10000"/>
                  <a:gd name="connsiteY0-46" fmla="*/ 10000 h 10000"/>
                  <a:gd name="connsiteX1-47" fmla="*/ 9565 w 10000"/>
                  <a:gd name="connsiteY1-48" fmla="*/ 9920 h 10000"/>
                  <a:gd name="connsiteX2-49" fmla="*/ 9849 w 10000"/>
                  <a:gd name="connsiteY2-50" fmla="*/ 7459 h 10000"/>
                  <a:gd name="connsiteX3-51" fmla="*/ 9812 w 10000"/>
                  <a:gd name="connsiteY3-52" fmla="*/ 4977 h 10000"/>
                  <a:gd name="connsiteX4-53" fmla="*/ 8899 w 10000"/>
                  <a:gd name="connsiteY4-54" fmla="*/ 2896 h 10000"/>
                  <a:gd name="connsiteX5-55" fmla="*/ 9500 w 10000"/>
                  <a:gd name="connsiteY5-56" fmla="*/ 2344 h 10000"/>
                  <a:gd name="connsiteX6-57" fmla="*/ 7744 w 10000"/>
                  <a:gd name="connsiteY6-58" fmla="*/ 1453 h 10000"/>
                  <a:gd name="connsiteX7-59" fmla="*/ 7119 w 10000"/>
                  <a:gd name="connsiteY7-60" fmla="*/ 2299 h 10000"/>
                  <a:gd name="connsiteX8-61" fmla="*/ 6850 w 10000"/>
                  <a:gd name="connsiteY8-62" fmla="*/ 4554 h 10000"/>
                  <a:gd name="connsiteX9-63" fmla="*/ 4917 w 10000"/>
                  <a:gd name="connsiteY9-64" fmla="*/ 2742 h 10000"/>
                  <a:gd name="connsiteX10-65" fmla="*/ 5587 w 10000"/>
                  <a:gd name="connsiteY10-66" fmla="*/ 161 h 10000"/>
                  <a:gd name="connsiteX11-67" fmla="*/ 3598 w 10000"/>
                  <a:gd name="connsiteY11-68" fmla="*/ 91 h 10000"/>
                  <a:gd name="connsiteX12-69" fmla="*/ 2793 w 10000"/>
                  <a:gd name="connsiteY12-70" fmla="*/ 2845 h 10000"/>
                  <a:gd name="connsiteX13-71" fmla="*/ 5289 w 10000"/>
                  <a:gd name="connsiteY13-72" fmla="*/ 5457 h 10000"/>
                  <a:gd name="connsiteX14-73" fmla="*/ 5565 w 10000"/>
                  <a:gd name="connsiteY14-74" fmla="*/ 6850 h 10000"/>
                  <a:gd name="connsiteX15-75" fmla="*/ 3845 w 10000"/>
                  <a:gd name="connsiteY15-76" fmla="*/ 6535 h 10000"/>
                  <a:gd name="connsiteX16-77" fmla="*/ 185 w 10000"/>
                  <a:gd name="connsiteY16-78" fmla="*/ 6635 h 10000"/>
                  <a:gd name="connsiteX17-79" fmla="*/ 217 w 10000"/>
                  <a:gd name="connsiteY17-80" fmla="*/ 7831 h 10000"/>
                  <a:gd name="connsiteX18-81" fmla="*/ 3598 w 10000"/>
                  <a:gd name="connsiteY18-82" fmla="*/ 7790 h 10000"/>
                  <a:gd name="connsiteX19-83" fmla="*/ 4609 w 10000"/>
                  <a:gd name="connsiteY19-84" fmla="*/ 7764 h 10000"/>
                  <a:gd name="connsiteX20-85" fmla="*/ 7092 w 10000"/>
                  <a:gd name="connsiteY20-86" fmla="*/ 10000 h 10000"/>
                  <a:gd name="connsiteX0-87" fmla="*/ 6965 w 9873"/>
                  <a:gd name="connsiteY0-88" fmla="*/ 10000 h 10000"/>
                  <a:gd name="connsiteX1-89" fmla="*/ 9438 w 9873"/>
                  <a:gd name="connsiteY1-90" fmla="*/ 9920 h 10000"/>
                  <a:gd name="connsiteX2-91" fmla="*/ 9722 w 9873"/>
                  <a:gd name="connsiteY2-92" fmla="*/ 7459 h 10000"/>
                  <a:gd name="connsiteX3-93" fmla="*/ 9685 w 9873"/>
                  <a:gd name="connsiteY3-94" fmla="*/ 4977 h 10000"/>
                  <a:gd name="connsiteX4-95" fmla="*/ 8772 w 9873"/>
                  <a:gd name="connsiteY4-96" fmla="*/ 2896 h 10000"/>
                  <a:gd name="connsiteX5-97" fmla="*/ 9373 w 9873"/>
                  <a:gd name="connsiteY5-98" fmla="*/ 2344 h 10000"/>
                  <a:gd name="connsiteX6-99" fmla="*/ 7617 w 9873"/>
                  <a:gd name="connsiteY6-100" fmla="*/ 1453 h 10000"/>
                  <a:gd name="connsiteX7-101" fmla="*/ 6992 w 9873"/>
                  <a:gd name="connsiteY7-102" fmla="*/ 2299 h 10000"/>
                  <a:gd name="connsiteX8-103" fmla="*/ 6723 w 9873"/>
                  <a:gd name="connsiteY8-104" fmla="*/ 4554 h 10000"/>
                  <a:gd name="connsiteX9-105" fmla="*/ 4790 w 9873"/>
                  <a:gd name="connsiteY9-106" fmla="*/ 2742 h 10000"/>
                  <a:gd name="connsiteX10-107" fmla="*/ 5460 w 9873"/>
                  <a:gd name="connsiteY10-108" fmla="*/ 161 h 10000"/>
                  <a:gd name="connsiteX11-109" fmla="*/ 3471 w 9873"/>
                  <a:gd name="connsiteY11-110" fmla="*/ 91 h 10000"/>
                  <a:gd name="connsiteX12-111" fmla="*/ 2666 w 9873"/>
                  <a:gd name="connsiteY12-112" fmla="*/ 2845 h 10000"/>
                  <a:gd name="connsiteX13-113" fmla="*/ 5162 w 9873"/>
                  <a:gd name="connsiteY13-114" fmla="*/ 5457 h 10000"/>
                  <a:gd name="connsiteX14-115" fmla="*/ 5438 w 9873"/>
                  <a:gd name="connsiteY14-116" fmla="*/ 6850 h 10000"/>
                  <a:gd name="connsiteX15-117" fmla="*/ 3718 w 9873"/>
                  <a:gd name="connsiteY15-118" fmla="*/ 6535 h 10000"/>
                  <a:gd name="connsiteX16-119" fmla="*/ 58 w 9873"/>
                  <a:gd name="connsiteY16-120" fmla="*/ 6635 h 10000"/>
                  <a:gd name="connsiteX17-121" fmla="*/ 692 w 9873"/>
                  <a:gd name="connsiteY17-122" fmla="*/ 7831 h 10000"/>
                  <a:gd name="connsiteX18-123" fmla="*/ 3471 w 9873"/>
                  <a:gd name="connsiteY18-124" fmla="*/ 7790 h 10000"/>
                  <a:gd name="connsiteX19-125" fmla="*/ 4482 w 9873"/>
                  <a:gd name="connsiteY19-126" fmla="*/ 7764 h 10000"/>
                  <a:gd name="connsiteX20-127" fmla="*/ 6965 w 9873"/>
                  <a:gd name="connsiteY20-128" fmla="*/ 10000 h 10000"/>
                </a:gdLst>
                <a:ahLst/>
                <a:cxnLst>
                  <a:cxn ang="0">
                    <a:pos x="connsiteX0-87" y="connsiteY0-88"/>
                  </a:cxn>
                  <a:cxn ang="0">
                    <a:pos x="connsiteX1-89" y="connsiteY1-90"/>
                  </a:cxn>
                  <a:cxn ang="0">
                    <a:pos x="connsiteX2-91" y="connsiteY2-92"/>
                  </a:cxn>
                  <a:cxn ang="0">
                    <a:pos x="connsiteX3-93" y="connsiteY3-94"/>
                  </a:cxn>
                  <a:cxn ang="0">
                    <a:pos x="connsiteX4-95" y="connsiteY4-96"/>
                  </a:cxn>
                  <a:cxn ang="0">
                    <a:pos x="connsiteX5-97" y="connsiteY5-98"/>
                  </a:cxn>
                  <a:cxn ang="0">
                    <a:pos x="connsiteX6-99" y="connsiteY6-100"/>
                  </a:cxn>
                  <a:cxn ang="0">
                    <a:pos x="connsiteX7-101" y="connsiteY7-102"/>
                  </a:cxn>
                  <a:cxn ang="0">
                    <a:pos x="connsiteX8-103" y="connsiteY8-104"/>
                  </a:cxn>
                  <a:cxn ang="0">
                    <a:pos x="connsiteX9-105" y="connsiteY9-106"/>
                  </a:cxn>
                  <a:cxn ang="0">
                    <a:pos x="connsiteX10-107" y="connsiteY10-108"/>
                  </a:cxn>
                  <a:cxn ang="0">
                    <a:pos x="connsiteX11-109" y="connsiteY11-110"/>
                  </a:cxn>
                  <a:cxn ang="0">
                    <a:pos x="connsiteX12-111" y="connsiteY12-112"/>
                  </a:cxn>
                  <a:cxn ang="0">
                    <a:pos x="connsiteX13-113" y="connsiteY13-114"/>
                  </a:cxn>
                  <a:cxn ang="0">
                    <a:pos x="connsiteX14-115" y="connsiteY14-116"/>
                  </a:cxn>
                  <a:cxn ang="0">
                    <a:pos x="connsiteX15-117" y="connsiteY15-118"/>
                  </a:cxn>
                  <a:cxn ang="0">
                    <a:pos x="connsiteX16-119" y="connsiteY16-120"/>
                  </a:cxn>
                  <a:cxn ang="0">
                    <a:pos x="connsiteX17-121" y="connsiteY17-122"/>
                  </a:cxn>
                  <a:cxn ang="0">
                    <a:pos x="connsiteX18-123" y="connsiteY18-124"/>
                  </a:cxn>
                  <a:cxn ang="0">
                    <a:pos x="connsiteX19-125" y="connsiteY19-126"/>
                  </a:cxn>
                  <a:cxn ang="0">
                    <a:pos x="connsiteX20-127" y="connsiteY20-128"/>
                  </a:cxn>
                </a:cxnLst>
                <a:rect l="l" t="t" r="r" b="b"/>
                <a:pathLst>
                  <a:path w="9873" h="10000">
                    <a:moveTo>
                      <a:pt x="6965" y="10000"/>
                    </a:moveTo>
                    <a:cubicBezTo>
                      <a:pt x="7789" y="9963"/>
                      <a:pt x="8613" y="9940"/>
                      <a:pt x="9438" y="9920"/>
                    </a:cubicBezTo>
                    <a:cubicBezTo>
                      <a:pt x="9563" y="9100"/>
                      <a:pt x="9582" y="8276"/>
                      <a:pt x="9722" y="7459"/>
                    </a:cubicBezTo>
                    <a:cubicBezTo>
                      <a:pt x="9731" y="6633"/>
                      <a:pt x="10081" y="5787"/>
                      <a:pt x="9685" y="4977"/>
                    </a:cubicBezTo>
                    <a:cubicBezTo>
                      <a:pt x="9377" y="4286"/>
                      <a:pt x="8869" y="3619"/>
                      <a:pt x="8772" y="2896"/>
                    </a:cubicBezTo>
                    <a:cubicBezTo>
                      <a:pt x="8884" y="2685"/>
                      <a:pt x="9168" y="2524"/>
                      <a:pt x="9373" y="2344"/>
                    </a:cubicBezTo>
                    <a:cubicBezTo>
                      <a:pt x="8744" y="2076"/>
                      <a:pt x="8436" y="1532"/>
                      <a:pt x="7617" y="1453"/>
                    </a:cubicBezTo>
                    <a:cubicBezTo>
                      <a:pt x="7543" y="1767"/>
                      <a:pt x="6946" y="1955"/>
                      <a:pt x="6992" y="2299"/>
                    </a:cubicBezTo>
                    <a:cubicBezTo>
                      <a:pt x="6941" y="3054"/>
                      <a:pt x="6788" y="3799"/>
                      <a:pt x="6723" y="4554"/>
                    </a:cubicBezTo>
                    <a:cubicBezTo>
                      <a:pt x="6052" y="3960"/>
                      <a:pt x="5438" y="3342"/>
                      <a:pt x="4790" y="2742"/>
                    </a:cubicBezTo>
                    <a:cubicBezTo>
                      <a:pt x="5051" y="1884"/>
                      <a:pt x="5200" y="1015"/>
                      <a:pt x="5460" y="161"/>
                    </a:cubicBezTo>
                    <a:cubicBezTo>
                      <a:pt x="4841" y="-28"/>
                      <a:pt x="4123" y="-48"/>
                      <a:pt x="3471" y="91"/>
                    </a:cubicBezTo>
                    <a:cubicBezTo>
                      <a:pt x="3183" y="1007"/>
                      <a:pt x="2950" y="1927"/>
                      <a:pt x="2666" y="2845"/>
                    </a:cubicBezTo>
                    <a:cubicBezTo>
                      <a:pt x="3519" y="3708"/>
                      <a:pt x="4320" y="4591"/>
                      <a:pt x="5162" y="5457"/>
                    </a:cubicBezTo>
                    <a:cubicBezTo>
                      <a:pt x="5661" y="5858"/>
                      <a:pt x="5372" y="6387"/>
                      <a:pt x="5438" y="6850"/>
                    </a:cubicBezTo>
                    <a:cubicBezTo>
                      <a:pt x="4878" y="6727"/>
                      <a:pt x="4342" y="6469"/>
                      <a:pt x="3718" y="6535"/>
                    </a:cubicBezTo>
                    <a:cubicBezTo>
                      <a:pt x="2503" y="6604"/>
                      <a:pt x="1278" y="6618"/>
                      <a:pt x="58" y="6635"/>
                    </a:cubicBezTo>
                    <a:cubicBezTo>
                      <a:pt x="-185" y="7022"/>
                      <a:pt x="399" y="7453"/>
                      <a:pt x="692" y="7831"/>
                    </a:cubicBezTo>
                    <a:cubicBezTo>
                      <a:pt x="1261" y="8023"/>
                      <a:pt x="2739" y="7801"/>
                      <a:pt x="3471" y="7790"/>
                    </a:cubicBezTo>
                    <a:lnTo>
                      <a:pt x="4482" y="7764"/>
                    </a:lnTo>
                    <a:cubicBezTo>
                      <a:pt x="5320" y="8505"/>
                      <a:pt x="6099" y="9272"/>
                      <a:pt x="6965" y="10000"/>
                    </a:cubicBez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a:defRPr/>
                </a:pPr>
                <a:endParaRPr lang="zh-CN" altLang="en-US" sz="2665" kern="0">
                  <a:solidFill>
                    <a:prstClr val="black"/>
                  </a:solidFill>
                  <a:cs typeface="+mn-ea"/>
                  <a:sym typeface="+mn-lt"/>
                </a:endParaRPr>
              </a:p>
            </p:txBody>
          </p:sp>
          <p:sp>
            <p:nvSpPr>
              <p:cNvPr id="24" name="Freeform 13"/>
              <p:cNvSpPr/>
              <p:nvPr/>
            </p:nvSpPr>
            <p:spPr bwMode="auto">
              <a:xfrm flipV="1">
                <a:off x="6854" y="1507"/>
                <a:ext cx="181" cy="193"/>
              </a:xfrm>
              <a:custGeom>
                <a:avLst/>
                <a:gdLst>
                  <a:gd name="T0" fmla="*/ 0 w 774"/>
                  <a:gd name="T1" fmla="*/ 458 h 861"/>
                  <a:gd name="T2" fmla="*/ 327 w 774"/>
                  <a:gd name="T3" fmla="*/ 861 h 861"/>
                  <a:gd name="T4" fmla="*/ 774 w 774"/>
                  <a:gd name="T5" fmla="*/ 229 h 861"/>
                  <a:gd name="T6" fmla="*/ 362 w 774"/>
                  <a:gd name="T7" fmla="*/ 15 h 861"/>
                  <a:gd name="T8" fmla="*/ 30 w 774"/>
                  <a:gd name="T9" fmla="*/ 475 h 861"/>
                  <a:gd name="T10" fmla="*/ 0 w 774"/>
                  <a:gd name="T11" fmla="*/ 458 h 861"/>
                  <a:gd name="connsiteX0" fmla="*/ 0 w 10000"/>
                  <a:gd name="connsiteY0" fmla="*/ 5167 h 9848"/>
                  <a:gd name="connsiteX1" fmla="*/ 4225 w 10000"/>
                  <a:gd name="connsiteY1" fmla="*/ 9848 h 9848"/>
                  <a:gd name="connsiteX2" fmla="*/ 10000 w 10000"/>
                  <a:gd name="connsiteY2" fmla="*/ 2508 h 9848"/>
                  <a:gd name="connsiteX3" fmla="*/ 4677 w 10000"/>
                  <a:gd name="connsiteY3" fmla="*/ 22 h 9848"/>
                  <a:gd name="connsiteX4" fmla="*/ 388 w 10000"/>
                  <a:gd name="connsiteY4" fmla="*/ 5365 h 9848"/>
                  <a:gd name="connsiteX0-1" fmla="*/ 0 w 10000"/>
                  <a:gd name="connsiteY0-2" fmla="*/ 5247 h 10000"/>
                  <a:gd name="connsiteX1-3" fmla="*/ 4225 w 10000"/>
                  <a:gd name="connsiteY1-4" fmla="*/ 10000 h 10000"/>
                  <a:gd name="connsiteX2-5" fmla="*/ 10000 w 10000"/>
                  <a:gd name="connsiteY2-6" fmla="*/ 2547 h 10000"/>
                  <a:gd name="connsiteX3-7" fmla="*/ 4677 w 10000"/>
                  <a:gd name="connsiteY3-8" fmla="*/ 22 h 10000"/>
                  <a:gd name="connsiteX0-9" fmla="*/ 0 w 10226"/>
                  <a:gd name="connsiteY0-10" fmla="*/ 5972 h 10000"/>
                  <a:gd name="connsiteX1-11" fmla="*/ 4451 w 10226"/>
                  <a:gd name="connsiteY1-12" fmla="*/ 10000 h 10000"/>
                  <a:gd name="connsiteX2-13" fmla="*/ 10226 w 10226"/>
                  <a:gd name="connsiteY2-14" fmla="*/ 2547 h 10000"/>
                  <a:gd name="connsiteX3-15" fmla="*/ 4903 w 10226"/>
                  <a:gd name="connsiteY3-16" fmla="*/ 22 h 10000"/>
                </a:gdLst>
                <a:ahLst/>
                <a:cxnLst>
                  <a:cxn ang="0">
                    <a:pos x="connsiteX0-9" y="connsiteY0-10"/>
                  </a:cxn>
                  <a:cxn ang="0">
                    <a:pos x="connsiteX1-11" y="connsiteY1-12"/>
                  </a:cxn>
                  <a:cxn ang="0">
                    <a:pos x="connsiteX2-13" y="connsiteY2-14"/>
                  </a:cxn>
                  <a:cxn ang="0">
                    <a:pos x="connsiteX3-15" y="connsiteY3-16"/>
                  </a:cxn>
                </a:cxnLst>
                <a:rect l="l" t="t" r="r" b="b"/>
                <a:pathLst>
                  <a:path w="10226" h="10000">
                    <a:moveTo>
                      <a:pt x="0" y="5972"/>
                    </a:moveTo>
                    <a:cubicBezTo>
                      <a:pt x="233" y="8189"/>
                      <a:pt x="2952" y="8514"/>
                      <a:pt x="4451" y="10000"/>
                    </a:cubicBezTo>
                    <a:cubicBezTo>
                      <a:pt x="6234" y="7429"/>
                      <a:pt x="8288" y="5023"/>
                      <a:pt x="10226" y="2547"/>
                    </a:cubicBezTo>
                    <a:cubicBezTo>
                      <a:pt x="9192" y="766"/>
                      <a:pt x="7074" y="-154"/>
                      <a:pt x="4903" y="22"/>
                    </a:cubicBez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a:defRPr/>
                </a:pPr>
                <a:endParaRPr lang="zh-CN" altLang="en-US" sz="2665" kern="0">
                  <a:solidFill>
                    <a:prstClr val="black"/>
                  </a:solidFill>
                  <a:cs typeface="+mn-ea"/>
                  <a:sym typeface="+mn-lt"/>
                </a:endParaRPr>
              </a:p>
            </p:txBody>
          </p:sp>
        </p:grpSp>
        <p:sp>
          <p:nvSpPr>
            <p:cNvPr id="16" name="圆角矩形 15"/>
            <p:cNvSpPr/>
            <p:nvPr/>
          </p:nvSpPr>
          <p:spPr>
            <a:xfrm>
              <a:off x="1690656" y="1579434"/>
              <a:ext cx="1206280" cy="971055"/>
            </a:xfrm>
            <a:prstGeom prst="roundRect">
              <a:avLst>
                <a:gd name="adj" fmla="val 11077"/>
              </a:avLst>
            </a:prstGeom>
            <a:solidFill>
              <a:schemeClr val="accent2"/>
            </a:solidFill>
            <a:ln w="25400" cap="flat" cmpd="sng" algn="ctr">
              <a:noFill/>
              <a:prstDash val="solid"/>
            </a:ln>
            <a:effectLst/>
          </p:spPr>
          <p:txBody>
            <a:bodyPr rtlCol="0" anchor="ctr"/>
            <a:lstStyle/>
            <a:p>
              <a:pPr algn="ctr" defTabSz="1219200">
                <a:defRPr/>
              </a:pPr>
              <a:endParaRPr lang="zh-CN" altLang="en-US" sz="2665" kern="0">
                <a:solidFill>
                  <a:prstClr val="white"/>
                </a:solidFill>
                <a:cs typeface="+mn-ea"/>
                <a:sym typeface="+mn-lt"/>
              </a:endParaRPr>
            </a:p>
          </p:txBody>
        </p:sp>
        <p:sp>
          <p:nvSpPr>
            <p:cNvPr id="17" name="圆角矩形 16"/>
            <p:cNvSpPr/>
            <p:nvPr/>
          </p:nvSpPr>
          <p:spPr>
            <a:xfrm rot="1046250">
              <a:off x="1934125" y="995115"/>
              <a:ext cx="783207" cy="630482"/>
            </a:xfrm>
            <a:prstGeom prst="roundRect">
              <a:avLst>
                <a:gd name="adj" fmla="val 11077"/>
              </a:avLst>
            </a:prstGeom>
            <a:solidFill>
              <a:schemeClr val="accent1"/>
            </a:solidFill>
            <a:ln w="25400" cap="flat" cmpd="sng" algn="ctr">
              <a:noFill/>
              <a:prstDash val="solid"/>
            </a:ln>
            <a:effectLst/>
          </p:spPr>
          <p:txBody>
            <a:bodyPr rtlCol="0" anchor="ctr"/>
            <a:lstStyle/>
            <a:p>
              <a:pPr algn="ctr" defTabSz="1219200">
                <a:defRPr/>
              </a:pPr>
              <a:endParaRPr lang="zh-CN" altLang="en-US" sz="2665" kern="0">
                <a:solidFill>
                  <a:prstClr val="white"/>
                </a:solidFill>
                <a:cs typeface="+mn-ea"/>
                <a:sym typeface="+mn-lt"/>
              </a:endParaRPr>
            </a:p>
          </p:txBody>
        </p:sp>
        <p:sp>
          <p:nvSpPr>
            <p:cNvPr id="18" name="文本框 24"/>
            <p:cNvSpPr txBox="1"/>
            <p:nvPr/>
          </p:nvSpPr>
          <p:spPr>
            <a:xfrm rot="908242">
              <a:off x="2064895" y="938642"/>
              <a:ext cx="521663" cy="710203"/>
            </a:xfrm>
            <a:prstGeom prst="rect">
              <a:avLst/>
            </a:prstGeom>
            <a:noFill/>
          </p:spPr>
          <p:txBody>
            <a:bodyPr wrap="none" rtlCol="0">
              <a:spAutoFit/>
            </a:bodyPr>
            <a:lstStyle/>
            <a:p>
              <a:pPr defTabSz="1219200">
                <a:defRPr/>
              </a:pPr>
              <a:r>
                <a:rPr lang="en-US" altLang="zh-CN" sz="4265" kern="0" dirty="0">
                  <a:solidFill>
                    <a:prstClr val="white"/>
                  </a:solidFill>
                  <a:effectLst>
                    <a:outerShdw blurRad="38100" dist="38100" dir="2700000" algn="tl">
                      <a:srgbClr val="000000">
                        <a:alpha val="43137"/>
                      </a:srgbClr>
                    </a:outerShdw>
                  </a:effectLst>
                  <a:cs typeface="+mn-ea"/>
                  <a:sym typeface="+mn-lt"/>
                </a:rPr>
                <a:t>A</a:t>
              </a:r>
              <a:endParaRPr lang="zh-CN" altLang="en-US" sz="4265" kern="0" dirty="0">
                <a:solidFill>
                  <a:prstClr val="white"/>
                </a:solidFill>
                <a:effectLst>
                  <a:outerShdw blurRad="38100" dist="38100" dir="2700000" algn="tl">
                    <a:srgbClr val="000000">
                      <a:alpha val="43137"/>
                    </a:srgbClr>
                  </a:outerShdw>
                </a:effectLst>
                <a:cs typeface="+mn-ea"/>
                <a:sym typeface="+mn-lt"/>
              </a:endParaRPr>
            </a:p>
          </p:txBody>
        </p:sp>
        <p:sp>
          <p:nvSpPr>
            <p:cNvPr id="19" name="文本框 25"/>
            <p:cNvSpPr txBox="1"/>
            <p:nvPr/>
          </p:nvSpPr>
          <p:spPr>
            <a:xfrm>
              <a:off x="1920332" y="1577693"/>
              <a:ext cx="810793" cy="1138172"/>
            </a:xfrm>
            <a:prstGeom prst="rect">
              <a:avLst/>
            </a:prstGeom>
            <a:noFill/>
          </p:spPr>
          <p:txBody>
            <a:bodyPr wrap="square" rtlCol="0">
              <a:spAutoFit/>
            </a:bodyPr>
            <a:lstStyle/>
            <a:p>
              <a:pPr defTabSz="1219200">
                <a:defRPr/>
              </a:pPr>
              <a:r>
                <a:rPr lang="en-US" altLang="zh-CN" sz="7200" kern="0" dirty="0">
                  <a:solidFill>
                    <a:prstClr val="white"/>
                  </a:solidFill>
                  <a:effectLst>
                    <a:outerShdw blurRad="38100" dist="38100" dir="2700000" algn="tl">
                      <a:srgbClr val="000000">
                        <a:alpha val="43137"/>
                      </a:srgbClr>
                    </a:outerShdw>
                  </a:effectLst>
                  <a:cs typeface="+mn-ea"/>
                  <a:sym typeface="+mn-lt"/>
                </a:rPr>
                <a:t>B</a:t>
              </a:r>
              <a:endParaRPr lang="zh-CN" altLang="en-US" sz="7200" kern="0" dirty="0">
                <a:solidFill>
                  <a:prstClr val="white"/>
                </a:solidFill>
                <a:effectLst>
                  <a:outerShdw blurRad="38100" dist="38100" dir="2700000" algn="tl">
                    <a:srgbClr val="000000">
                      <a:alpha val="43137"/>
                    </a:srgbClr>
                  </a:outerShdw>
                </a:effectLst>
                <a:cs typeface="+mn-ea"/>
                <a:sym typeface="+mn-lt"/>
              </a:endParaRPr>
            </a:p>
          </p:txBody>
        </p:sp>
        <p:sp>
          <p:nvSpPr>
            <p:cNvPr id="20" name="圆角矩形 19"/>
            <p:cNvSpPr/>
            <p:nvPr/>
          </p:nvSpPr>
          <p:spPr>
            <a:xfrm rot="20277632">
              <a:off x="1549765" y="1206059"/>
              <a:ext cx="618564" cy="497944"/>
            </a:xfrm>
            <a:prstGeom prst="roundRect">
              <a:avLst>
                <a:gd name="adj" fmla="val 11077"/>
              </a:avLst>
            </a:prstGeom>
            <a:solidFill>
              <a:schemeClr val="accent1"/>
            </a:solidFill>
            <a:ln w="25400" cap="flat" cmpd="sng" algn="ctr">
              <a:noFill/>
              <a:prstDash val="solid"/>
            </a:ln>
            <a:effectLst/>
          </p:spPr>
          <p:txBody>
            <a:bodyPr rtlCol="0" anchor="ctr"/>
            <a:lstStyle/>
            <a:p>
              <a:pPr algn="ctr" defTabSz="1219200">
                <a:defRPr/>
              </a:pPr>
              <a:endParaRPr lang="zh-CN" altLang="en-US" sz="2665" kern="0">
                <a:solidFill>
                  <a:prstClr val="white"/>
                </a:solidFill>
                <a:cs typeface="+mn-ea"/>
                <a:sym typeface="+mn-lt"/>
              </a:endParaRPr>
            </a:p>
          </p:txBody>
        </p:sp>
        <p:sp>
          <p:nvSpPr>
            <p:cNvPr id="21" name="文本框 24"/>
            <p:cNvSpPr txBox="1"/>
            <p:nvPr/>
          </p:nvSpPr>
          <p:spPr>
            <a:xfrm rot="20139624">
              <a:off x="1680475" y="1222796"/>
              <a:ext cx="409182" cy="476731"/>
            </a:xfrm>
            <a:prstGeom prst="rect">
              <a:avLst/>
            </a:prstGeom>
            <a:noFill/>
          </p:spPr>
          <p:txBody>
            <a:bodyPr wrap="none" rtlCol="0">
              <a:spAutoFit/>
            </a:bodyPr>
            <a:lstStyle/>
            <a:p>
              <a:pPr defTabSz="1219200">
                <a:defRPr/>
              </a:pPr>
              <a:r>
                <a:rPr lang="en-US" altLang="zh-CN" sz="2665" kern="0" dirty="0">
                  <a:solidFill>
                    <a:prstClr val="white"/>
                  </a:solidFill>
                  <a:effectLst>
                    <a:outerShdw blurRad="38100" dist="38100" dir="2700000" algn="tl">
                      <a:srgbClr val="000000">
                        <a:alpha val="43137"/>
                      </a:srgbClr>
                    </a:outerShdw>
                  </a:effectLst>
                  <a:cs typeface="+mn-ea"/>
                  <a:sym typeface="+mn-lt"/>
                </a:rPr>
                <a:t>C</a:t>
              </a:r>
              <a:endParaRPr lang="zh-CN" altLang="en-US" sz="2665" kern="0" dirty="0">
                <a:solidFill>
                  <a:prstClr val="white"/>
                </a:solidFill>
                <a:effectLst>
                  <a:outerShdw blurRad="38100" dist="38100" dir="2700000" algn="tl">
                    <a:srgbClr val="000000">
                      <a:alpha val="43137"/>
                    </a:srgbClr>
                  </a:outerShdw>
                </a:effectLst>
                <a:cs typeface="+mn-ea"/>
                <a:sym typeface="+mn-lt"/>
              </a:endParaRPr>
            </a:p>
          </p:txBody>
        </p:sp>
      </p:grpSp>
      <p:grpSp>
        <p:nvGrpSpPr>
          <p:cNvPr id="25" name="组合 24"/>
          <p:cNvGrpSpPr/>
          <p:nvPr/>
        </p:nvGrpSpPr>
        <p:grpSpPr>
          <a:xfrm>
            <a:off x="4116713" y="2609476"/>
            <a:ext cx="1662915" cy="1662915"/>
            <a:chOff x="3087535" y="2200113"/>
            <a:chExt cx="1247186" cy="1247186"/>
          </a:xfrm>
          <a:solidFill>
            <a:schemeClr val="accent1"/>
          </a:solidFill>
        </p:grpSpPr>
        <p:sp>
          <p:nvSpPr>
            <p:cNvPr id="26" name="Shape 14341"/>
            <p:cNvSpPr/>
            <p:nvPr/>
          </p:nvSpPr>
          <p:spPr>
            <a:xfrm rot="18900000">
              <a:off x="3087535" y="2200113"/>
              <a:ext cx="1247186" cy="1247186"/>
            </a:xfrm>
            <a:custGeom>
              <a:avLst/>
              <a:gdLst/>
              <a:ahLst/>
              <a:cxnLst>
                <a:cxn ang="0">
                  <a:pos x="wd2" y="hd2"/>
                </a:cxn>
                <a:cxn ang="5400000">
                  <a:pos x="wd2" y="hd2"/>
                </a:cxn>
                <a:cxn ang="10800000">
                  <a:pos x="wd2" y="hd2"/>
                </a:cxn>
                <a:cxn ang="16200000">
                  <a:pos x="wd2" y="hd2"/>
                </a:cxn>
              </a:cxnLst>
              <a:rect l="0" t="0" r="r" b="b"/>
              <a:pathLst>
                <a:path w="21600" h="21600" extrusionOk="0">
                  <a:moveTo>
                    <a:pt x="21600" y="13590"/>
                  </a:moveTo>
                  <a:cubicBezTo>
                    <a:pt x="21600" y="14730"/>
                    <a:pt x="20700" y="15660"/>
                    <a:pt x="19560" y="15660"/>
                  </a:cubicBezTo>
                  <a:cubicBezTo>
                    <a:pt x="19560" y="15660"/>
                    <a:pt x="19560" y="15660"/>
                    <a:pt x="19560" y="15660"/>
                  </a:cubicBezTo>
                  <a:cubicBezTo>
                    <a:pt x="19500" y="15660"/>
                    <a:pt x="19350" y="15660"/>
                    <a:pt x="19170" y="15600"/>
                  </a:cubicBezTo>
                  <a:cubicBezTo>
                    <a:pt x="18990" y="15540"/>
                    <a:pt x="18750" y="15420"/>
                    <a:pt x="18510" y="15210"/>
                  </a:cubicBezTo>
                  <a:cubicBezTo>
                    <a:pt x="18450" y="15150"/>
                    <a:pt x="18360" y="15090"/>
                    <a:pt x="18300" y="15030"/>
                  </a:cubicBezTo>
                  <a:cubicBezTo>
                    <a:pt x="18000" y="14760"/>
                    <a:pt x="17700" y="14460"/>
                    <a:pt x="17340" y="14460"/>
                  </a:cubicBezTo>
                  <a:cubicBezTo>
                    <a:pt x="16710" y="14460"/>
                    <a:pt x="16470" y="15270"/>
                    <a:pt x="16290" y="15960"/>
                  </a:cubicBezTo>
                  <a:cubicBezTo>
                    <a:pt x="16260" y="16080"/>
                    <a:pt x="16260" y="16170"/>
                    <a:pt x="16260" y="16290"/>
                  </a:cubicBezTo>
                  <a:cubicBezTo>
                    <a:pt x="16260" y="21600"/>
                    <a:pt x="16260" y="21600"/>
                    <a:pt x="16260" y="21600"/>
                  </a:cubicBezTo>
                  <a:cubicBezTo>
                    <a:pt x="16260" y="21600"/>
                    <a:pt x="16260" y="21600"/>
                    <a:pt x="16260" y="21600"/>
                  </a:cubicBezTo>
                  <a:cubicBezTo>
                    <a:pt x="16260" y="21600"/>
                    <a:pt x="16260" y="21600"/>
                    <a:pt x="16260" y="21600"/>
                  </a:cubicBezTo>
                  <a:cubicBezTo>
                    <a:pt x="10950" y="21600"/>
                    <a:pt x="10950" y="21600"/>
                    <a:pt x="10950" y="21600"/>
                  </a:cubicBezTo>
                  <a:cubicBezTo>
                    <a:pt x="10860" y="21600"/>
                    <a:pt x="10800" y="21600"/>
                    <a:pt x="10740" y="21570"/>
                  </a:cubicBezTo>
                  <a:cubicBezTo>
                    <a:pt x="9780" y="21360"/>
                    <a:pt x="9660" y="21120"/>
                    <a:pt x="9630" y="21060"/>
                  </a:cubicBezTo>
                  <a:cubicBezTo>
                    <a:pt x="9570" y="20910"/>
                    <a:pt x="9840" y="20610"/>
                    <a:pt x="10050" y="20400"/>
                  </a:cubicBezTo>
                  <a:cubicBezTo>
                    <a:pt x="10110" y="20340"/>
                    <a:pt x="10200" y="20250"/>
                    <a:pt x="10260" y="20190"/>
                  </a:cubicBezTo>
                  <a:cubicBezTo>
                    <a:pt x="10800" y="19560"/>
                    <a:pt x="10800" y="18900"/>
                    <a:pt x="10800" y="18810"/>
                  </a:cubicBezTo>
                  <a:cubicBezTo>
                    <a:pt x="10800" y="17400"/>
                    <a:pt x="9660" y="16260"/>
                    <a:pt x="8250" y="16260"/>
                  </a:cubicBezTo>
                  <a:cubicBezTo>
                    <a:pt x="6840" y="16260"/>
                    <a:pt x="5700" y="17400"/>
                    <a:pt x="5700" y="18810"/>
                  </a:cubicBezTo>
                  <a:cubicBezTo>
                    <a:pt x="5700" y="18900"/>
                    <a:pt x="5700" y="19560"/>
                    <a:pt x="6240" y="20190"/>
                  </a:cubicBezTo>
                  <a:cubicBezTo>
                    <a:pt x="6300" y="20250"/>
                    <a:pt x="6390" y="20340"/>
                    <a:pt x="6450" y="20400"/>
                  </a:cubicBezTo>
                  <a:cubicBezTo>
                    <a:pt x="6660" y="20610"/>
                    <a:pt x="6930" y="20910"/>
                    <a:pt x="6870" y="21060"/>
                  </a:cubicBezTo>
                  <a:cubicBezTo>
                    <a:pt x="6870" y="21120"/>
                    <a:pt x="6720" y="21360"/>
                    <a:pt x="5760" y="21570"/>
                  </a:cubicBezTo>
                  <a:cubicBezTo>
                    <a:pt x="5700" y="21600"/>
                    <a:pt x="5640" y="21600"/>
                    <a:pt x="5550" y="21600"/>
                  </a:cubicBezTo>
                  <a:cubicBezTo>
                    <a:pt x="0" y="21600"/>
                    <a:pt x="0" y="21600"/>
                    <a:pt x="0" y="21600"/>
                  </a:cubicBezTo>
                  <a:cubicBezTo>
                    <a:pt x="0" y="16290"/>
                    <a:pt x="0" y="16290"/>
                    <a:pt x="0" y="16290"/>
                  </a:cubicBezTo>
                  <a:cubicBezTo>
                    <a:pt x="0" y="16200"/>
                    <a:pt x="0" y="16110"/>
                    <a:pt x="30" y="16020"/>
                  </a:cubicBezTo>
                  <a:cubicBezTo>
                    <a:pt x="270" y="15030"/>
                    <a:pt x="540" y="14730"/>
                    <a:pt x="840" y="14730"/>
                  </a:cubicBezTo>
                  <a:cubicBezTo>
                    <a:pt x="1170" y="14730"/>
                    <a:pt x="1530" y="15150"/>
                    <a:pt x="1830" y="15420"/>
                  </a:cubicBezTo>
                  <a:cubicBezTo>
                    <a:pt x="2370" y="15870"/>
                    <a:pt x="2910" y="15900"/>
                    <a:pt x="3030" y="15900"/>
                  </a:cubicBezTo>
                  <a:cubicBezTo>
                    <a:pt x="3030" y="15900"/>
                    <a:pt x="3060" y="15900"/>
                    <a:pt x="3060" y="15900"/>
                  </a:cubicBezTo>
                  <a:cubicBezTo>
                    <a:pt x="4320" y="15900"/>
                    <a:pt x="5340" y="14880"/>
                    <a:pt x="5340" y="13590"/>
                  </a:cubicBezTo>
                  <a:cubicBezTo>
                    <a:pt x="5340" y="12330"/>
                    <a:pt x="4320" y="11310"/>
                    <a:pt x="3060" y="11310"/>
                  </a:cubicBezTo>
                  <a:cubicBezTo>
                    <a:pt x="3060" y="11310"/>
                    <a:pt x="3030" y="11310"/>
                    <a:pt x="3030" y="11310"/>
                  </a:cubicBezTo>
                  <a:cubicBezTo>
                    <a:pt x="2910" y="11310"/>
                    <a:pt x="2370" y="11340"/>
                    <a:pt x="1830" y="11790"/>
                  </a:cubicBezTo>
                  <a:cubicBezTo>
                    <a:pt x="1530" y="12060"/>
                    <a:pt x="1170" y="12480"/>
                    <a:pt x="840" y="12480"/>
                  </a:cubicBezTo>
                  <a:cubicBezTo>
                    <a:pt x="540" y="12480"/>
                    <a:pt x="270" y="12180"/>
                    <a:pt x="30" y="11190"/>
                  </a:cubicBezTo>
                  <a:cubicBezTo>
                    <a:pt x="0" y="11100"/>
                    <a:pt x="0" y="11010"/>
                    <a:pt x="0" y="10920"/>
                  </a:cubicBezTo>
                  <a:cubicBezTo>
                    <a:pt x="0" y="5340"/>
                    <a:pt x="0" y="5340"/>
                    <a:pt x="0" y="5340"/>
                  </a:cubicBezTo>
                  <a:cubicBezTo>
                    <a:pt x="5550" y="5340"/>
                    <a:pt x="5550" y="5340"/>
                    <a:pt x="5550" y="5340"/>
                  </a:cubicBezTo>
                  <a:cubicBezTo>
                    <a:pt x="5640" y="5340"/>
                    <a:pt x="5730" y="5340"/>
                    <a:pt x="5820" y="5310"/>
                  </a:cubicBezTo>
                  <a:cubicBezTo>
                    <a:pt x="7980" y="4830"/>
                    <a:pt x="6960" y="4110"/>
                    <a:pt x="6450" y="3510"/>
                  </a:cubicBezTo>
                  <a:cubicBezTo>
                    <a:pt x="5910" y="2910"/>
                    <a:pt x="5940" y="2310"/>
                    <a:pt x="5940" y="2310"/>
                  </a:cubicBezTo>
                  <a:cubicBezTo>
                    <a:pt x="5940" y="1020"/>
                    <a:pt x="6990" y="0"/>
                    <a:pt x="8250" y="0"/>
                  </a:cubicBezTo>
                  <a:cubicBezTo>
                    <a:pt x="9510" y="0"/>
                    <a:pt x="10560" y="1020"/>
                    <a:pt x="10560" y="2310"/>
                  </a:cubicBezTo>
                  <a:cubicBezTo>
                    <a:pt x="10560" y="2310"/>
                    <a:pt x="10590" y="2910"/>
                    <a:pt x="10050" y="3510"/>
                  </a:cubicBezTo>
                  <a:cubicBezTo>
                    <a:pt x="9540" y="4110"/>
                    <a:pt x="8550" y="4830"/>
                    <a:pt x="10680" y="5310"/>
                  </a:cubicBezTo>
                  <a:cubicBezTo>
                    <a:pt x="10770" y="5340"/>
                    <a:pt x="10860" y="5340"/>
                    <a:pt x="10950" y="5340"/>
                  </a:cubicBezTo>
                  <a:cubicBezTo>
                    <a:pt x="16260" y="5340"/>
                    <a:pt x="16260" y="5340"/>
                    <a:pt x="16260" y="5340"/>
                  </a:cubicBezTo>
                  <a:cubicBezTo>
                    <a:pt x="16260" y="10920"/>
                    <a:pt x="16260" y="10920"/>
                    <a:pt x="16260" y="10920"/>
                  </a:cubicBezTo>
                  <a:cubicBezTo>
                    <a:pt x="16260" y="11010"/>
                    <a:pt x="16260" y="11130"/>
                    <a:pt x="16290" y="11220"/>
                  </a:cubicBezTo>
                  <a:cubicBezTo>
                    <a:pt x="16470" y="11940"/>
                    <a:pt x="16710" y="12720"/>
                    <a:pt x="17340" y="12720"/>
                  </a:cubicBezTo>
                  <a:cubicBezTo>
                    <a:pt x="17700" y="12720"/>
                    <a:pt x="18000" y="12450"/>
                    <a:pt x="18300" y="12180"/>
                  </a:cubicBezTo>
                  <a:cubicBezTo>
                    <a:pt x="18360" y="12090"/>
                    <a:pt x="18450" y="12030"/>
                    <a:pt x="18510" y="11970"/>
                  </a:cubicBezTo>
                  <a:cubicBezTo>
                    <a:pt x="18990" y="11580"/>
                    <a:pt x="19440" y="11550"/>
                    <a:pt x="19530" y="11550"/>
                  </a:cubicBezTo>
                  <a:cubicBezTo>
                    <a:pt x="19560" y="11550"/>
                    <a:pt x="19560" y="11550"/>
                    <a:pt x="19560" y="11550"/>
                  </a:cubicBezTo>
                  <a:cubicBezTo>
                    <a:pt x="20700" y="11550"/>
                    <a:pt x="21600" y="12480"/>
                    <a:pt x="21600" y="13590"/>
                  </a:cubicBezTo>
                  <a:close/>
                </a:path>
              </a:pathLst>
            </a:custGeom>
            <a:grpFill/>
            <a:ln w="12700" cap="flat">
              <a:noFill/>
              <a:miter lim="400000"/>
            </a:ln>
            <a:effectLst/>
          </p:spPr>
          <p:txBody>
            <a:bodyPr wrap="square" lIns="0" tIns="0" rIns="0" bIns="0" numCol="1" anchor="t">
              <a:noAutofit/>
            </a:bodyPr>
            <a:lstStyle/>
            <a:p>
              <a:pPr defTabSz="1219200">
                <a:defRPr>
                  <a:latin typeface="Roboto condensed"/>
                  <a:ea typeface="Roboto condensed"/>
                  <a:cs typeface="Roboto condensed"/>
                  <a:sym typeface="Roboto condensed"/>
                </a:defRPr>
              </a:pPr>
              <a:endParaRPr sz="1865" kern="0">
                <a:solidFill>
                  <a:prstClr val="black">
                    <a:lumMod val="75000"/>
                    <a:lumOff val="25000"/>
                  </a:prstClr>
                </a:solidFill>
                <a:cs typeface="+mn-ea"/>
                <a:sym typeface="+mn-lt"/>
              </a:endParaRPr>
            </a:p>
          </p:txBody>
        </p:sp>
        <p:sp>
          <p:nvSpPr>
            <p:cNvPr id="27" name="文本框 24"/>
            <p:cNvSpPr txBox="1"/>
            <p:nvPr/>
          </p:nvSpPr>
          <p:spPr>
            <a:xfrm rot="908242">
              <a:off x="3495009" y="2577449"/>
              <a:ext cx="412613" cy="561741"/>
            </a:xfrm>
            <a:prstGeom prst="rect">
              <a:avLst/>
            </a:prstGeom>
            <a:noFill/>
          </p:spPr>
          <p:txBody>
            <a:bodyPr wrap="none" rtlCol="0">
              <a:spAutoFit/>
            </a:bodyPr>
            <a:lstStyle/>
            <a:p>
              <a:pPr defTabSz="1219200">
                <a:defRPr/>
              </a:pPr>
              <a:r>
                <a:rPr lang="en-US" altLang="zh-CN" sz="4265" kern="0" dirty="0">
                  <a:solidFill>
                    <a:prstClr val="white"/>
                  </a:solidFill>
                  <a:effectLst>
                    <a:outerShdw blurRad="38100" dist="38100" dir="2700000" algn="tl">
                      <a:srgbClr val="000000">
                        <a:alpha val="43137"/>
                      </a:srgbClr>
                    </a:outerShdw>
                  </a:effectLst>
                  <a:cs typeface="+mn-ea"/>
                  <a:sym typeface="+mn-lt"/>
                </a:rPr>
                <a:t>A</a:t>
              </a:r>
              <a:endParaRPr lang="zh-CN" altLang="en-US" sz="4265" kern="0" dirty="0">
                <a:solidFill>
                  <a:prstClr val="white"/>
                </a:solidFill>
                <a:effectLst>
                  <a:outerShdw blurRad="38100" dist="38100" dir="2700000" algn="tl">
                    <a:srgbClr val="000000">
                      <a:alpha val="43137"/>
                    </a:srgbClr>
                  </a:outerShdw>
                </a:effectLst>
                <a:cs typeface="+mn-ea"/>
                <a:sym typeface="+mn-lt"/>
              </a:endParaRPr>
            </a:p>
          </p:txBody>
        </p:sp>
      </p:grpSp>
      <p:grpSp>
        <p:nvGrpSpPr>
          <p:cNvPr id="28" name="组合 27"/>
          <p:cNvGrpSpPr/>
          <p:nvPr/>
        </p:nvGrpSpPr>
        <p:grpSpPr>
          <a:xfrm>
            <a:off x="5725471" y="1630196"/>
            <a:ext cx="1662915" cy="1662915"/>
            <a:chOff x="4294103" y="1465653"/>
            <a:chExt cx="1247186" cy="1247186"/>
          </a:xfrm>
          <a:solidFill>
            <a:schemeClr val="accent2"/>
          </a:solidFill>
        </p:grpSpPr>
        <p:sp>
          <p:nvSpPr>
            <p:cNvPr id="29" name="Shape 14331"/>
            <p:cNvSpPr/>
            <p:nvPr/>
          </p:nvSpPr>
          <p:spPr>
            <a:xfrm rot="18900000">
              <a:off x="4294103" y="1465653"/>
              <a:ext cx="1247186" cy="1247186"/>
            </a:xfrm>
            <a:custGeom>
              <a:avLst/>
              <a:gdLst/>
              <a:ahLst/>
              <a:cxnLst>
                <a:cxn ang="0">
                  <a:pos x="wd2" y="hd2"/>
                </a:cxn>
                <a:cxn ang="5400000">
                  <a:pos x="wd2" y="hd2"/>
                </a:cxn>
                <a:cxn ang="10800000">
                  <a:pos x="wd2" y="hd2"/>
                </a:cxn>
                <a:cxn ang="16200000">
                  <a:pos x="wd2" y="hd2"/>
                </a:cxn>
              </a:cxnLst>
              <a:rect l="0" t="0" r="r" b="b"/>
              <a:pathLst>
                <a:path w="21600" h="21600" extrusionOk="0">
                  <a:moveTo>
                    <a:pt x="21600" y="8250"/>
                  </a:moveTo>
                  <a:cubicBezTo>
                    <a:pt x="21600" y="9540"/>
                    <a:pt x="20580" y="10560"/>
                    <a:pt x="19290" y="10560"/>
                  </a:cubicBezTo>
                  <a:cubicBezTo>
                    <a:pt x="19290" y="10560"/>
                    <a:pt x="19290" y="10560"/>
                    <a:pt x="19290" y="10560"/>
                  </a:cubicBezTo>
                  <a:cubicBezTo>
                    <a:pt x="19170" y="10560"/>
                    <a:pt x="18630" y="10530"/>
                    <a:pt x="18090" y="10080"/>
                  </a:cubicBezTo>
                  <a:cubicBezTo>
                    <a:pt x="17760" y="9810"/>
                    <a:pt x="17400" y="9390"/>
                    <a:pt x="17070" y="9390"/>
                  </a:cubicBezTo>
                  <a:cubicBezTo>
                    <a:pt x="16770" y="9390"/>
                    <a:pt x="16500" y="9690"/>
                    <a:pt x="16290" y="10680"/>
                  </a:cubicBezTo>
                  <a:cubicBezTo>
                    <a:pt x="16260" y="10770"/>
                    <a:pt x="16260" y="10860"/>
                    <a:pt x="16260" y="10950"/>
                  </a:cubicBezTo>
                  <a:cubicBezTo>
                    <a:pt x="16260" y="16260"/>
                    <a:pt x="16260" y="16260"/>
                    <a:pt x="16260" y="16260"/>
                  </a:cubicBezTo>
                  <a:cubicBezTo>
                    <a:pt x="16260" y="16260"/>
                    <a:pt x="16260" y="16260"/>
                    <a:pt x="16260" y="16260"/>
                  </a:cubicBezTo>
                  <a:cubicBezTo>
                    <a:pt x="10680" y="16260"/>
                    <a:pt x="10680" y="16260"/>
                    <a:pt x="10680" y="16260"/>
                  </a:cubicBezTo>
                  <a:cubicBezTo>
                    <a:pt x="10560" y="16260"/>
                    <a:pt x="10470" y="16290"/>
                    <a:pt x="10350" y="16290"/>
                  </a:cubicBezTo>
                  <a:cubicBezTo>
                    <a:pt x="9450" y="16500"/>
                    <a:pt x="9000" y="16770"/>
                    <a:pt x="8880" y="17160"/>
                  </a:cubicBezTo>
                  <a:cubicBezTo>
                    <a:pt x="8760" y="17580"/>
                    <a:pt x="9120" y="17970"/>
                    <a:pt x="9420" y="18300"/>
                  </a:cubicBezTo>
                  <a:cubicBezTo>
                    <a:pt x="9480" y="18390"/>
                    <a:pt x="9540" y="18450"/>
                    <a:pt x="9600" y="18510"/>
                  </a:cubicBezTo>
                  <a:cubicBezTo>
                    <a:pt x="10050" y="19020"/>
                    <a:pt x="10050" y="19530"/>
                    <a:pt x="10050" y="19560"/>
                  </a:cubicBezTo>
                  <a:cubicBezTo>
                    <a:pt x="10050" y="20700"/>
                    <a:pt x="9120" y="21600"/>
                    <a:pt x="7980" y="21600"/>
                  </a:cubicBezTo>
                  <a:cubicBezTo>
                    <a:pt x="6870" y="21600"/>
                    <a:pt x="5940" y="20700"/>
                    <a:pt x="5940" y="19560"/>
                  </a:cubicBezTo>
                  <a:cubicBezTo>
                    <a:pt x="5940" y="19560"/>
                    <a:pt x="5940" y="19560"/>
                    <a:pt x="5940" y="19560"/>
                  </a:cubicBezTo>
                  <a:cubicBezTo>
                    <a:pt x="5940" y="19530"/>
                    <a:pt x="5910" y="19020"/>
                    <a:pt x="6360" y="18510"/>
                  </a:cubicBezTo>
                  <a:cubicBezTo>
                    <a:pt x="6420" y="18450"/>
                    <a:pt x="6480" y="18390"/>
                    <a:pt x="6570" y="18300"/>
                  </a:cubicBezTo>
                  <a:cubicBezTo>
                    <a:pt x="6870" y="17970"/>
                    <a:pt x="7230" y="17580"/>
                    <a:pt x="7110" y="17160"/>
                  </a:cubicBezTo>
                  <a:cubicBezTo>
                    <a:pt x="6990" y="16770"/>
                    <a:pt x="6510" y="16500"/>
                    <a:pt x="5610" y="16290"/>
                  </a:cubicBezTo>
                  <a:cubicBezTo>
                    <a:pt x="5520" y="16290"/>
                    <a:pt x="5400" y="16260"/>
                    <a:pt x="5310" y="16260"/>
                  </a:cubicBezTo>
                  <a:cubicBezTo>
                    <a:pt x="0" y="16260"/>
                    <a:pt x="0" y="16260"/>
                    <a:pt x="0" y="16260"/>
                  </a:cubicBezTo>
                  <a:cubicBezTo>
                    <a:pt x="0" y="10950"/>
                    <a:pt x="0" y="10950"/>
                    <a:pt x="0" y="10950"/>
                  </a:cubicBezTo>
                  <a:cubicBezTo>
                    <a:pt x="0" y="10890"/>
                    <a:pt x="0" y="10800"/>
                    <a:pt x="30" y="10740"/>
                  </a:cubicBezTo>
                  <a:cubicBezTo>
                    <a:pt x="240" y="9720"/>
                    <a:pt x="510" y="9630"/>
                    <a:pt x="570" y="9630"/>
                  </a:cubicBezTo>
                  <a:cubicBezTo>
                    <a:pt x="720" y="9630"/>
                    <a:pt x="990" y="9870"/>
                    <a:pt x="1200" y="10050"/>
                  </a:cubicBezTo>
                  <a:cubicBezTo>
                    <a:pt x="1260" y="10140"/>
                    <a:pt x="1350" y="10200"/>
                    <a:pt x="1410" y="10260"/>
                  </a:cubicBezTo>
                  <a:cubicBezTo>
                    <a:pt x="2010" y="10770"/>
                    <a:pt x="2610" y="10800"/>
                    <a:pt x="2760" y="10800"/>
                  </a:cubicBezTo>
                  <a:cubicBezTo>
                    <a:pt x="2790" y="10800"/>
                    <a:pt x="2790" y="10800"/>
                    <a:pt x="2790" y="10800"/>
                  </a:cubicBezTo>
                  <a:cubicBezTo>
                    <a:pt x="4200" y="10800"/>
                    <a:pt x="5340" y="9660"/>
                    <a:pt x="5340" y="8250"/>
                  </a:cubicBezTo>
                  <a:cubicBezTo>
                    <a:pt x="5340" y="6870"/>
                    <a:pt x="4200" y="5700"/>
                    <a:pt x="2790" y="5700"/>
                  </a:cubicBezTo>
                  <a:cubicBezTo>
                    <a:pt x="2760" y="5700"/>
                    <a:pt x="2760" y="5700"/>
                    <a:pt x="2760" y="5700"/>
                  </a:cubicBezTo>
                  <a:cubicBezTo>
                    <a:pt x="2610" y="5700"/>
                    <a:pt x="2010" y="5760"/>
                    <a:pt x="1410" y="6270"/>
                  </a:cubicBezTo>
                  <a:cubicBezTo>
                    <a:pt x="1350" y="6330"/>
                    <a:pt x="1260" y="6390"/>
                    <a:pt x="1200" y="6450"/>
                  </a:cubicBezTo>
                  <a:cubicBezTo>
                    <a:pt x="990" y="6660"/>
                    <a:pt x="720" y="6900"/>
                    <a:pt x="570" y="6900"/>
                  </a:cubicBezTo>
                  <a:cubicBezTo>
                    <a:pt x="510" y="6900"/>
                    <a:pt x="240" y="6810"/>
                    <a:pt x="30" y="5790"/>
                  </a:cubicBezTo>
                  <a:cubicBezTo>
                    <a:pt x="0" y="5700"/>
                    <a:pt x="0" y="5640"/>
                    <a:pt x="0" y="5580"/>
                  </a:cubicBezTo>
                  <a:cubicBezTo>
                    <a:pt x="0" y="0"/>
                    <a:pt x="0" y="0"/>
                    <a:pt x="0" y="0"/>
                  </a:cubicBezTo>
                  <a:cubicBezTo>
                    <a:pt x="5310" y="0"/>
                    <a:pt x="5310" y="0"/>
                    <a:pt x="5310" y="0"/>
                  </a:cubicBezTo>
                  <a:cubicBezTo>
                    <a:pt x="5400" y="0"/>
                    <a:pt x="5490" y="30"/>
                    <a:pt x="5580" y="30"/>
                  </a:cubicBezTo>
                  <a:cubicBezTo>
                    <a:pt x="7710" y="540"/>
                    <a:pt x="6690" y="1260"/>
                    <a:pt x="6180" y="1830"/>
                  </a:cubicBezTo>
                  <a:cubicBezTo>
                    <a:pt x="5670" y="2460"/>
                    <a:pt x="5700" y="3060"/>
                    <a:pt x="5700" y="3060"/>
                  </a:cubicBezTo>
                  <a:cubicBezTo>
                    <a:pt x="5700" y="4320"/>
                    <a:pt x="6720" y="5370"/>
                    <a:pt x="7980" y="5370"/>
                  </a:cubicBezTo>
                  <a:cubicBezTo>
                    <a:pt x="9270" y="5370"/>
                    <a:pt x="10290" y="4320"/>
                    <a:pt x="10290" y="3060"/>
                  </a:cubicBezTo>
                  <a:cubicBezTo>
                    <a:pt x="10290" y="3060"/>
                    <a:pt x="10320" y="2460"/>
                    <a:pt x="9810" y="1830"/>
                  </a:cubicBezTo>
                  <a:cubicBezTo>
                    <a:pt x="9300" y="1260"/>
                    <a:pt x="8280" y="540"/>
                    <a:pt x="10410" y="30"/>
                  </a:cubicBezTo>
                  <a:cubicBezTo>
                    <a:pt x="10500" y="30"/>
                    <a:pt x="10590" y="0"/>
                    <a:pt x="10680" y="0"/>
                  </a:cubicBezTo>
                  <a:cubicBezTo>
                    <a:pt x="16260" y="0"/>
                    <a:pt x="16260" y="0"/>
                    <a:pt x="16260" y="0"/>
                  </a:cubicBezTo>
                  <a:cubicBezTo>
                    <a:pt x="16260" y="5580"/>
                    <a:pt x="16260" y="5580"/>
                    <a:pt x="16260" y="5580"/>
                  </a:cubicBezTo>
                  <a:cubicBezTo>
                    <a:pt x="16260" y="5670"/>
                    <a:pt x="16260" y="5760"/>
                    <a:pt x="16290" y="5820"/>
                  </a:cubicBezTo>
                  <a:cubicBezTo>
                    <a:pt x="16500" y="6840"/>
                    <a:pt x="16770" y="7140"/>
                    <a:pt x="17070" y="7140"/>
                  </a:cubicBezTo>
                  <a:cubicBezTo>
                    <a:pt x="17400" y="7140"/>
                    <a:pt x="17760" y="6720"/>
                    <a:pt x="18090" y="6450"/>
                  </a:cubicBezTo>
                  <a:cubicBezTo>
                    <a:pt x="18600" y="6000"/>
                    <a:pt x="19140" y="5970"/>
                    <a:pt x="19260" y="5970"/>
                  </a:cubicBezTo>
                  <a:cubicBezTo>
                    <a:pt x="19290" y="5970"/>
                    <a:pt x="19290" y="5970"/>
                    <a:pt x="19290" y="5970"/>
                  </a:cubicBezTo>
                  <a:cubicBezTo>
                    <a:pt x="20580" y="5970"/>
                    <a:pt x="21600" y="6990"/>
                    <a:pt x="21600" y="8250"/>
                  </a:cubicBezTo>
                  <a:close/>
                </a:path>
              </a:pathLst>
            </a:custGeom>
            <a:grpFill/>
            <a:ln w="12700" cap="flat">
              <a:noFill/>
              <a:miter lim="400000"/>
            </a:ln>
            <a:effectLst/>
          </p:spPr>
          <p:txBody>
            <a:bodyPr wrap="square" lIns="0" tIns="0" rIns="0" bIns="0" numCol="1" anchor="t">
              <a:noAutofit/>
            </a:bodyPr>
            <a:lstStyle/>
            <a:p>
              <a:pPr defTabSz="1219200">
                <a:defRPr>
                  <a:latin typeface="Roboto condensed"/>
                  <a:ea typeface="Roboto condensed"/>
                  <a:cs typeface="Roboto condensed"/>
                  <a:sym typeface="Roboto condensed"/>
                </a:defRPr>
              </a:pPr>
              <a:endParaRPr sz="1865" kern="0">
                <a:solidFill>
                  <a:prstClr val="black">
                    <a:lumMod val="75000"/>
                    <a:lumOff val="25000"/>
                  </a:prstClr>
                </a:solidFill>
                <a:cs typeface="+mn-ea"/>
                <a:sym typeface="+mn-lt"/>
              </a:endParaRPr>
            </a:p>
          </p:txBody>
        </p:sp>
        <p:sp>
          <p:nvSpPr>
            <p:cNvPr id="30" name="文本框 24"/>
            <p:cNvSpPr txBox="1"/>
            <p:nvPr/>
          </p:nvSpPr>
          <p:spPr>
            <a:xfrm rot="908242">
              <a:off x="4635099" y="1749435"/>
              <a:ext cx="412613" cy="561741"/>
            </a:xfrm>
            <a:prstGeom prst="rect">
              <a:avLst/>
            </a:prstGeom>
            <a:grpFill/>
          </p:spPr>
          <p:txBody>
            <a:bodyPr wrap="none" rtlCol="0">
              <a:spAutoFit/>
            </a:bodyPr>
            <a:lstStyle/>
            <a:p>
              <a:pPr defTabSz="1219200">
                <a:defRPr/>
              </a:pPr>
              <a:r>
                <a:rPr lang="en-US" altLang="zh-CN" sz="4265" kern="0" dirty="0">
                  <a:solidFill>
                    <a:prstClr val="white"/>
                  </a:solidFill>
                  <a:effectLst>
                    <a:outerShdw blurRad="38100" dist="38100" dir="2700000" algn="tl">
                      <a:srgbClr val="000000">
                        <a:alpha val="43137"/>
                      </a:srgbClr>
                    </a:outerShdw>
                  </a:effectLst>
                  <a:cs typeface="+mn-ea"/>
                  <a:sym typeface="+mn-lt"/>
                </a:rPr>
                <a:t>B</a:t>
              </a:r>
              <a:endParaRPr lang="zh-CN" altLang="en-US" sz="4265" kern="0" dirty="0">
                <a:solidFill>
                  <a:prstClr val="white"/>
                </a:solidFill>
                <a:effectLst>
                  <a:outerShdw blurRad="38100" dist="38100" dir="2700000" algn="tl">
                    <a:srgbClr val="000000">
                      <a:alpha val="43137"/>
                    </a:srgbClr>
                  </a:outerShdw>
                </a:effectLst>
                <a:cs typeface="+mn-ea"/>
                <a:sym typeface="+mn-lt"/>
              </a:endParaRPr>
            </a:p>
          </p:txBody>
        </p:sp>
      </p:grpSp>
      <p:grpSp>
        <p:nvGrpSpPr>
          <p:cNvPr id="31" name="组合 30"/>
          <p:cNvGrpSpPr/>
          <p:nvPr/>
        </p:nvGrpSpPr>
        <p:grpSpPr>
          <a:xfrm>
            <a:off x="6765901" y="3257673"/>
            <a:ext cx="1665879" cy="1662915"/>
            <a:chOff x="5074422" y="2686262"/>
            <a:chExt cx="1249409" cy="1247186"/>
          </a:xfrm>
        </p:grpSpPr>
        <p:sp>
          <p:nvSpPr>
            <p:cNvPr id="32" name="Shape 14336"/>
            <p:cNvSpPr/>
            <p:nvPr/>
          </p:nvSpPr>
          <p:spPr>
            <a:xfrm rot="18900000">
              <a:off x="5074422" y="2686262"/>
              <a:ext cx="1249409" cy="1247186"/>
            </a:xfrm>
            <a:custGeom>
              <a:avLst/>
              <a:gdLst/>
              <a:ahLst/>
              <a:cxnLst>
                <a:cxn ang="0">
                  <a:pos x="wd2" y="hd2"/>
                </a:cxn>
                <a:cxn ang="5400000">
                  <a:pos x="wd2" y="hd2"/>
                </a:cxn>
                <a:cxn ang="10800000">
                  <a:pos x="wd2" y="hd2"/>
                </a:cxn>
                <a:cxn ang="16200000">
                  <a:pos x="wd2" y="hd2"/>
                </a:cxn>
              </a:cxnLst>
              <a:rect l="0" t="0" r="r" b="b"/>
              <a:pathLst>
                <a:path w="21600" h="21600" extrusionOk="0">
                  <a:moveTo>
                    <a:pt x="21570" y="10680"/>
                  </a:moveTo>
                  <a:cubicBezTo>
                    <a:pt x="21600" y="16260"/>
                    <a:pt x="21600" y="16260"/>
                    <a:pt x="21600" y="16260"/>
                  </a:cubicBezTo>
                  <a:cubicBezTo>
                    <a:pt x="16028" y="16260"/>
                    <a:pt x="16028" y="16260"/>
                    <a:pt x="16028" y="16260"/>
                  </a:cubicBezTo>
                  <a:cubicBezTo>
                    <a:pt x="15938" y="16260"/>
                    <a:pt x="15848" y="16260"/>
                    <a:pt x="15758" y="16290"/>
                  </a:cubicBezTo>
                  <a:cubicBezTo>
                    <a:pt x="13631" y="16770"/>
                    <a:pt x="14650" y="17490"/>
                    <a:pt x="15159" y="18090"/>
                  </a:cubicBezTo>
                  <a:cubicBezTo>
                    <a:pt x="15668" y="18690"/>
                    <a:pt x="15638" y="19290"/>
                    <a:pt x="15638" y="19290"/>
                  </a:cubicBezTo>
                  <a:cubicBezTo>
                    <a:pt x="15638" y="20580"/>
                    <a:pt x="14620" y="21600"/>
                    <a:pt x="13331" y="21600"/>
                  </a:cubicBezTo>
                  <a:cubicBezTo>
                    <a:pt x="12073" y="21600"/>
                    <a:pt x="11055" y="20580"/>
                    <a:pt x="11055" y="19290"/>
                  </a:cubicBezTo>
                  <a:cubicBezTo>
                    <a:pt x="11055" y="19290"/>
                    <a:pt x="11025" y="18690"/>
                    <a:pt x="11534" y="18090"/>
                  </a:cubicBezTo>
                  <a:cubicBezTo>
                    <a:pt x="12043" y="17490"/>
                    <a:pt x="13062" y="16770"/>
                    <a:pt x="10935" y="16290"/>
                  </a:cubicBezTo>
                  <a:cubicBezTo>
                    <a:pt x="10845" y="16260"/>
                    <a:pt x="10755" y="16260"/>
                    <a:pt x="10665" y="16260"/>
                  </a:cubicBezTo>
                  <a:cubicBezTo>
                    <a:pt x="5363" y="16260"/>
                    <a:pt x="5363" y="16260"/>
                    <a:pt x="5363" y="16260"/>
                  </a:cubicBezTo>
                  <a:cubicBezTo>
                    <a:pt x="5363" y="10680"/>
                    <a:pt x="5363" y="10680"/>
                    <a:pt x="5363" y="10680"/>
                  </a:cubicBezTo>
                  <a:cubicBezTo>
                    <a:pt x="5363" y="10590"/>
                    <a:pt x="5333" y="10470"/>
                    <a:pt x="5303" y="10380"/>
                  </a:cubicBezTo>
                  <a:cubicBezTo>
                    <a:pt x="5153" y="9660"/>
                    <a:pt x="4883" y="8880"/>
                    <a:pt x="4284" y="8880"/>
                  </a:cubicBezTo>
                  <a:cubicBezTo>
                    <a:pt x="3925" y="8880"/>
                    <a:pt x="3595" y="9150"/>
                    <a:pt x="3295" y="9420"/>
                  </a:cubicBezTo>
                  <a:cubicBezTo>
                    <a:pt x="3236" y="9510"/>
                    <a:pt x="3176" y="9570"/>
                    <a:pt x="3116" y="9630"/>
                  </a:cubicBezTo>
                  <a:cubicBezTo>
                    <a:pt x="2636" y="10020"/>
                    <a:pt x="2157" y="10050"/>
                    <a:pt x="2067" y="10050"/>
                  </a:cubicBezTo>
                  <a:cubicBezTo>
                    <a:pt x="2037" y="10050"/>
                    <a:pt x="2037" y="10050"/>
                    <a:pt x="2037" y="10050"/>
                  </a:cubicBezTo>
                  <a:cubicBezTo>
                    <a:pt x="929" y="10050"/>
                    <a:pt x="0" y="9120"/>
                    <a:pt x="0" y="8010"/>
                  </a:cubicBezTo>
                  <a:cubicBezTo>
                    <a:pt x="0" y="6870"/>
                    <a:pt x="929" y="5940"/>
                    <a:pt x="2037" y="5940"/>
                  </a:cubicBezTo>
                  <a:cubicBezTo>
                    <a:pt x="2067" y="5940"/>
                    <a:pt x="2067" y="5940"/>
                    <a:pt x="2067" y="5940"/>
                  </a:cubicBezTo>
                  <a:cubicBezTo>
                    <a:pt x="2127" y="5940"/>
                    <a:pt x="2247" y="5970"/>
                    <a:pt x="2457" y="6000"/>
                  </a:cubicBezTo>
                  <a:cubicBezTo>
                    <a:pt x="2636" y="6060"/>
                    <a:pt x="2876" y="6180"/>
                    <a:pt x="3116" y="6390"/>
                  </a:cubicBezTo>
                  <a:cubicBezTo>
                    <a:pt x="3176" y="6450"/>
                    <a:pt x="3236" y="6510"/>
                    <a:pt x="3295" y="6570"/>
                  </a:cubicBezTo>
                  <a:cubicBezTo>
                    <a:pt x="3595" y="6840"/>
                    <a:pt x="3925" y="7140"/>
                    <a:pt x="4284" y="7140"/>
                  </a:cubicBezTo>
                  <a:cubicBezTo>
                    <a:pt x="4883" y="7140"/>
                    <a:pt x="5153" y="6330"/>
                    <a:pt x="5303" y="5640"/>
                  </a:cubicBezTo>
                  <a:cubicBezTo>
                    <a:pt x="5333" y="5520"/>
                    <a:pt x="5363" y="5430"/>
                    <a:pt x="5363" y="5310"/>
                  </a:cubicBezTo>
                  <a:cubicBezTo>
                    <a:pt x="5363" y="0"/>
                    <a:pt x="5363" y="0"/>
                    <a:pt x="5363" y="0"/>
                  </a:cubicBezTo>
                  <a:cubicBezTo>
                    <a:pt x="5363" y="0"/>
                    <a:pt x="5363" y="0"/>
                    <a:pt x="5363" y="0"/>
                  </a:cubicBezTo>
                  <a:cubicBezTo>
                    <a:pt x="5363" y="0"/>
                    <a:pt x="5363" y="0"/>
                    <a:pt x="5363" y="0"/>
                  </a:cubicBezTo>
                  <a:cubicBezTo>
                    <a:pt x="10665" y="0"/>
                    <a:pt x="10665" y="0"/>
                    <a:pt x="10665" y="0"/>
                  </a:cubicBezTo>
                  <a:cubicBezTo>
                    <a:pt x="10725" y="0"/>
                    <a:pt x="10785" y="0"/>
                    <a:pt x="10875" y="30"/>
                  </a:cubicBezTo>
                  <a:cubicBezTo>
                    <a:pt x="11804" y="240"/>
                    <a:pt x="11953" y="480"/>
                    <a:pt x="11983" y="540"/>
                  </a:cubicBezTo>
                  <a:cubicBezTo>
                    <a:pt x="12013" y="690"/>
                    <a:pt x="11744" y="990"/>
                    <a:pt x="11564" y="1200"/>
                  </a:cubicBezTo>
                  <a:cubicBezTo>
                    <a:pt x="11474" y="1260"/>
                    <a:pt x="11414" y="1350"/>
                    <a:pt x="11354" y="1410"/>
                  </a:cubicBezTo>
                  <a:cubicBezTo>
                    <a:pt x="10785" y="2070"/>
                    <a:pt x="10785" y="2700"/>
                    <a:pt x="10785" y="2790"/>
                  </a:cubicBezTo>
                  <a:cubicBezTo>
                    <a:pt x="10785" y="4200"/>
                    <a:pt x="11953" y="5340"/>
                    <a:pt x="13331" y="5340"/>
                  </a:cubicBezTo>
                  <a:cubicBezTo>
                    <a:pt x="14740" y="5340"/>
                    <a:pt x="15878" y="4200"/>
                    <a:pt x="15878" y="2790"/>
                  </a:cubicBezTo>
                  <a:cubicBezTo>
                    <a:pt x="15878" y="2700"/>
                    <a:pt x="15908" y="2040"/>
                    <a:pt x="15339" y="1410"/>
                  </a:cubicBezTo>
                  <a:cubicBezTo>
                    <a:pt x="15279" y="1350"/>
                    <a:pt x="15219" y="1260"/>
                    <a:pt x="15129" y="1200"/>
                  </a:cubicBezTo>
                  <a:cubicBezTo>
                    <a:pt x="14949" y="990"/>
                    <a:pt x="14680" y="690"/>
                    <a:pt x="14710" y="540"/>
                  </a:cubicBezTo>
                  <a:cubicBezTo>
                    <a:pt x="14740" y="480"/>
                    <a:pt x="14889" y="240"/>
                    <a:pt x="15818" y="30"/>
                  </a:cubicBezTo>
                  <a:cubicBezTo>
                    <a:pt x="15878" y="0"/>
                    <a:pt x="15968" y="0"/>
                    <a:pt x="16028" y="0"/>
                  </a:cubicBezTo>
                  <a:cubicBezTo>
                    <a:pt x="21600" y="0"/>
                    <a:pt x="21600" y="0"/>
                    <a:pt x="21600" y="0"/>
                  </a:cubicBezTo>
                  <a:cubicBezTo>
                    <a:pt x="21570" y="5310"/>
                    <a:pt x="21570" y="5310"/>
                    <a:pt x="21570" y="5310"/>
                  </a:cubicBezTo>
                  <a:cubicBezTo>
                    <a:pt x="21570" y="5400"/>
                    <a:pt x="21570" y="5490"/>
                    <a:pt x="21540" y="5580"/>
                  </a:cubicBezTo>
                  <a:cubicBezTo>
                    <a:pt x="21330" y="6570"/>
                    <a:pt x="21061" y="6870"/>
                    <a:pt x="20761" y="6870"/>
                  </a:cubicBezTo>
                  <a:cubicBezTo>
                    <a:pt x="20432" y="6870"/>
                    <a:pt x="20072" y="6450"/>
                    <a:pt x="19743" y="6180"/>
                  </a:cubicBezTo>
                  <a:cubicBezTo>
                    <a:pt x="19233" y="5730"/>
                    <a:pt x="18694" y="5700"/>
                    <a:pt x="18574" y="5700"/>
                  </a:cubicBezTo>
                  <a:cubicBezTo>
                    <a:pt x="18544" y="5700"/>
                    <a:pt x="18544" y="5700"/>
                    <a:pt x="18544" y="5700"/>
                  </a:cubicBezTo>
                  <a:cubicBezTo>
                    <a:pt x="17256" y="5700"/>
                    <a:pt x="16237" y="6720"/>
                    <a:pt x="16237" y="8010"/>
                  </a:cubicBezTo>
                  <a:cubicBezTo>
                    <a:pt x="16237" y="9270"/>
                    <a:pt x="17256" y="10290"/>
                    <a:pt x="18544" y="10290"/>
                  </a:cubicBezTo>
                  <a:cubicBezTo>
                    <a:pt x="18544" y="10290"/>
                    <a:pt x="18544" y="10290"/>
                    <a:pt x="18574" y="10290"/>
                  </a:cubicBezTo>
                  <a:cubicBezTo>
                    <a:pt x="18664" y="10290"/>
                    <a:pt x="19203" y="10260"/>
                    <a:pt x="19743" y="9810"/>
                  </a:cubicBezTo>
                  <a:cubicBezTo>
                    <a:pt x="20072" y="9540"/>
                    <a:pt x="20432" y="9120"/>
                    <a:pt x="20761" y="9120"/>
                  </a:cubicBezTo>
                  <a:cubicBezTo>
                    <a:pt x="21061" y="9120"/>
                    <a:pt x="21330" y="9420"/>
                    <a:pt x="21540" y="10440"/>
                  </a:cubicBezTo>
                  <a:cubicBezTo>
                    <a:pt x="21570" y="10500"/>
                    <a:pt x="21570" y="10590"/>
                    <a:pt x="21570" y="10680"/>
                  </a:cubicBezTo>
                  <a:close/>
                </a:path>
              </a:pathLst>
            </a:custGeom>
            <a:solidFill>
              <a:schemeClr val="accent3"/>
            </a:solidFill>
            <a:ln w="12700" cap="flat">
              <a:noFill/>
              <a:miter lim="400000"/>
            </a:ln>
            <a:effectLst/>
          </p:spPr>
          <p:txBody>
            <a:bodyPr wrap="square" lIns="0" tIns="0" rIns="0" bIns="0" numCol="1" anchor="t">
              <a:noAutofit/>
            </a:bodyPr>
            <a:lstStyle/>
            <a:p>
              <a:pPr defTabSz="1219200">
                <a:defRPr>
                  <a:latin typeface="Roboto condensed"/>
                  <a:ea typeface="Roboto condensed"/>
                  <a:cs typeface="Roboto condensed"/>
                  <a:sym typeface="Roboto condensed"/>
                </a:defRPr>
              </a:pPr>
              <a:endParaRPr sz="1865" kern="0">
                <a:solidFill>
                  <a:prstClr val="black">
                    <a:lumMod val="75000"/>
                    <a:lumOff val="25000"/>
                  </a:prstClr>
                </a:solidFill>
                <a:cs typeface="+mn-ea"/>
                <a:sym typeface="+mn-lt"/>
              </a:endParaRPr>
            </a:p>
          </p:txBody>
        </p:sp>
        <p:sp>
          <p:nvSpPr>
            <p:cNvPr id="33" name="文本框 24"/>
            <p:cNvSpPr txBox="1"/>
            <p:nvPr/>
          </p:nvSpPr>
          <p:spPr>
            <a:xfrm rot="908242">
              <a:off x="5481398" y="2953511"/>
              <a:ext cx="435456" cy="561741"/>
            </a:xfrm>
            <a:prstGeom prst="rect">
              <a:avLst/>
            </a:prstGeom>
            <a:noFill/>
          </p:spPr>
          <p:txBody>
            <a:bodyPr wrap="none" rtlCol="0">
              <a:spAutoFit/>
            </a:bodyPr>
            <a:lstStyle/>
            <a:p>
              <a:pPr defTabSz="1219200">
                <a:defRPr/>
              </a:pPr>
              <a:r>
                <a:rPr lang="en-US" altLang="zh-CN" sz="4265" kern="0" dirty="0">
                  <a:solidFill>
                    <a:prstClr val="white"/>
                  </a:solidFill>
                  <a:effectLst>
                    <a:outerShdw blurRad="38100" dist="38100" dir="2700000" algn="tl">
                      <a:srgbClr val="000000">
                        <a:alpha val="43137"/>
                      </a:srgbClr>
                    </a:outerShdw>
                  </a:effectLst>
                  <a:cs typeface="+mn-ea"/>
                  <a:sym typeface="+mn-lt"/>
                </a:rPr>
                <a:t>C</a:t>
              </a:r>
              <a:endParaRPr lang="zh-CN" altLang="en-US" sz="4265" kern="0" dirty="0">
                <a:solidFill>
                  <a:prstClr val="white"/>
                </a:solidFill>
                <a:effectLst>
                  <a:outerShdw blurRad="38100" dist="38100" dir="2700000" algn="tl">
                    <a:srgbClr val="000000">
                      <a:alpha val="43137"/>
                    </a:srgbClr>
                  </a:outerShdw>
                </a:effectLst>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0-#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nodeType="click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2000"/>
                                        <p:tgtEl>
                                          <p:spTgt spid="25"/>
                                        </p:tgtEl>
                                      </p:cBhvr>
                                    </p:animEffect>
                                    <p:anim calcmode="lin" valueType="num">
                                      <p:cBhvr>
                                        <p:cTn id="14" dur="2000" fill="hold"/>
                                        <p:tgtEl>
                                          <p:spTgt spid="25"/>
                                        </p:tgtEl>
                                        <p:attrNameLst>
                                          <p:attrName>ppt_w</p:attrName>
                                        </p:attrNameLst>
                                      </p:cBhvr>
                                      <p:tavLst>
                                        <p:tav tm="0" fmla="#ppt_w*sin(2.5*pi*$)">
                                          <p:val>
                                            <p:fltVal val="0"/>
                                          </p:val>
                                        </p:tav>
                                        <p:tav tm="100000">
                                          <p:val>
                                            <p:fltVal val="1"/>
                                          </p:val>
                                        </p:tav>
                                      </p:tavLst>
                                    </p:anim>
                                    <p:anim calcmode="lin" valueType="num">
                                      <p:cBhvr>
                                        <p:cTn id="15" dur="2000" fill="hold"/>
                                        <p:tgtEl>
                                          <p:spTgt spid="25"/>
                                        </p:tgtEl>
                                        <p:attrNameLst>
                                          <p:attrName>ppt_h</p:attrName>
                                        </p:attrNameLst>
                                      </p:cBhvr>
                                      <p:tavLst>
                                        <p:tav tm="0">
                                          <p:val>
                                            <p:strVal val="#ppt_h"/>
                                          </p:val>
                                        </p:tav>
                                        <p:tav tm="100000">
                                          <p:val>
                                            <p:strVal val="#ppt_h"/>
                                          </p:val>
                                        </p:tav>
                                      </p:tavLst>
                                    </p:anim>
                                  </p:childTnLst>
                                </p:cTn>
                              </p:par>
                              <p:par>
                                <p:cTn id="16" presetID="45" presetClass="entr" presetSubtype="0" fill="hold" nodeType="with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2000"/>
                                        <p:tgtEl>
                                          <p:spTgt spid="28"/>
                                        </p:tgtEl>
                                      </p:cBhvr>
                                    </p:animEffect>
                                    <p:anim calcmode="lin" valueType="num">
                                      <p:cBhvr>
                                        <p:cTn id="19" dur="2000" fill="hold"/>
                                        <p:tgtEl>
                                          <p:spTgt spid="28"/>
                                        </p:tgtEl>
                                        <p:attrNameLst>
                                          <p:attrName>ppt_w</p:attrName>
                                        </p:attrNameLst>
                                      </p:cBhvr>
                                      <p:tavLst>
                                        <p:tav tm="0" fmla="#ppt_w*sin(2.5*pi*$)">
                                          <p:val>
                                            <p:fltVal val="0"/>
                                          </p:val>
                                        </p:tav>
                                        <p:tav tm="100000">
                                          <p:val>
                                            <p:fltVal val="1"/>
                                          </p:val>
                                        </p:tav>
                                      </p:tavLst>
                                    </p:anim>
                                    <p:anim calcmode="lin" valueType="num">
                                      <p:cBhvr>
                                        <p:cTn id="20" dur="2000" fill="hold"/>
                                        <p:tgtEl>
                                          <p:spTgt spid="28"/>
                                        </p:tgtEl>
                                        <p:attrNameLst>
                                          <p:attrName>ppt_h</p:attrName>
                                        </p:attrNameLst>
                                      </p:cBhvr>
                                      <p:tavLst>
                                        <p:tav tm="0">
                                          <p:val>
                                            <p:strVal val="#ppt_h"/>
                                          </p:val>
                                        </p:tav>
                                        <p:tav tm="100000">
                                          <p:val>
                                            <p:strVal val="#ppt_h"/>
                                          </p:val>
                                        </p:tav>
                                      </p:tavLst>
                                    </p:anim>
                                  </p:childTnLst>
                                </p:cTn>
                              </p:par>
                              <p:par>
                                <p:cTn id="21" presetID="45" presetClass="entr" presetSubtype="0" fill="hold" nodeType="withEffect">
                                  <p:stCondLst>
                                    <p:cond delay="0"/>
                                  </p:stCondLst>
                                  <p:childTnLst>
                                    <p:set>
                                      <p:cBhvr>
                                        <p:cTn id="22" dur="1" fill="hold">
                                          <p:stCondLst>
                                            <p:cond delay="0"/>
                                          </p:stCondLst>
                                        </p:cTn>
                                        <p:tgtEl>
                                          <p:spTgt spid="31"/>
                                        </p:tgtEl>
                                        <p:attrNameLst>
                                          <p:attrName>style.visibility</p:attrName>
                                        </p:attrNameLst>
                                      </p:cBhvr>
                                      <p:to>
                                        <p:strVal val="visible"/>
                                      </p:to>
                                    </p:set>
                                    <p:animEffect transition="in" filter="fade">
                                      <p:cBhvr>
                                        <p:cTn id="23" dur="2000"/>
                                        <p:tgtEl>
                                          <p:spTgt spid="31"/>
                                        </p:tgtEl>
                                      </p:cBhvr>
                                    </p:animEffect>
                                    <p:anim calcmode="lin" valueType="num">
                                      <p:cBhvr>
                                        <p:cTn id="24" dur="2000" fill="hold"/>
                                        <p:tgtEl>
                                          <p:spTgt spid="31"/>
                                        </p:tgtEl>
                                        <p:attrNameLst>
                                          <p:attrName>ppt_w</p:attrName>
                                        </p:attrNameLst>
                                      </p:cBhvr>
                                      <p:tavLst>
                                        <p:tav tm="0" fmla="#ppt_w*sin(2.5*pi*$)">
                                          <p:val>
                                            <p:fltVal val="0"/>
                                          </p:val>
                                        </p:tav>
                                        <p:tav tm="100000">
                                          <p:val>
                                            <p:fltVal val="1"/>
                                          </p:val>
                                        </p:tav>
                                      </p:tavLst>
                                    </p:anim>
                                    <p:anim calcmode="lin" valueType="num">
                                      <p:cBhvr>
                                        <p:cTn id="25" dur="2000" fill="hold"/>
                                        <p:tgtEl>
                                          <p:spTgt spid="31"/>
                                        </p:tgtEl>
                                        <p:attrNameLst>
                                          <p:attrName>ppt_h</p:attrName>
                                        </p:attrNameLst>
                                      </p:cBhvr>
                                      <p:tavLst>
                                        <p:tav tm="0">
                                          <p:val>
                                            <p:strVal val="#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5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500"/>
                                        <p:tgtEl>
                                          <p:spTgt spid="11"/>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500"/>
                                        <p:tgtEl>
                                          <p:spTgt spid="13"/>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fade">
                                      <p:cBhvr>
                                        <p:cTn id="43" dur="500"/>
                                        <p:tgtEl>
                                          <p:spTgt spid="5"/>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fade">
                                      <p:cBhvr>
                                        <p:cTn id="46" dur="500"/>
                                        <p:tgtEl>
                                          <p:spTgt spid="6"/>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fade">
                                      <p:cBhvr>
                                        <p:cTn id="49" dur="500"/>
                                        <p:tgtEl>
                                          <p:spTgt spid="7"/>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8"/>
                                        </p:tgtEl>
                                        <p:attrNameLst>
                                          <p:attrName>style.visibility</p:attrName>
                                        </p:attrNameLst>
                                      </p:cBhvr>
                                      <p:to>
                                        <p:strVal val="visible"/>
                                      </p:to>
                                    </p:set>
                                    <p:animEffect transition="in" filter="fade">
                                      <p:cBhvr>
                                        <p:cTn id="54" dur="500"/>
                                        <p:tgtEl>
                                          <p:spTgt spid="8"/>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fade">
                                      <p:cBhvr>
                                        <p:cTn id="57" dur="500"/>
                                        <p:tgtEl>
                                          <p:spTgt spid="9"/>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0"/>
                                        </p:tgtEl>
                                        <p:attrNameLst>
                                          <p:attrName>style.visibility</p:attrName>
                                        </p:attrNameLst>
                                      </p:cBhvr>
                                      <p:to>
                                        <p:strVal val="visible"/>
                                      </p:to>
                                    </p:set>
                                    <p:animEffect transition="in" filter="fade">
                                      <p:cBhvr>
                                        <p:cTn id="6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p:bldP spid="9" grpId="0"/>
      <p:bldP spid="10" grpId="0" animBg="1"/>
      <p:bldP spid="11" grpId="0"/>
      <p:bldP spid="12" grpId="0"/>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96"/>
          <p:cNvSpPr>
            <a:spLocks noChangeArrowheads="1"/>
          </p:cNvSpPr>
          <p:nvPr/>
        </p:nvSpPr>
        <p:spPr bwMode="auto">
          <a:xfrm>
            <a:off x="941989" y="2771599"/>
            <a:ext cx="1464896" cy="1464820"/>
          </a:xfrm>
          <a:prstGeom prst="ellipse">
            <a:avLst/>
          </a:prstGeom>
          <a:solidFill>
            <a:schemeClr val="accent1"/>
          </a:solidFill>
          <a:ln w="38100">
            <a:solidFill>
              <a:schemeClr val="bg1">
                <a:lumMod val="85000"/>
              </a:schemeClr>
            </a:solidFill>
          </a:ln>
          <a:effectLst/>
        </p:spPr>
        <p:txBody>
          <a:bodyPr wrap="square" lIns="0" tIns="45719" rIns="0" bIns="45719" anchor="ctr">
            <a:normAutofit/>
          </a:bodyPr>
          <a:lstStyle/>
          <a:p>
            <a:pPr algn="ctr"/>
            <a:r>
              <a:rPr lang="en-US" altLang="zh-CN" sz="2000" b="1" dirty="0">
                <a:solidFill>
                  <a:schemeClr val="bg1"/>
                </a:solidFill>
                <a:cs typeface="+mn-ea"/>
                <a:sym typeface="+mn-lt"/>
              </a:rPr>
              <a:t>TEXT</a:t>
            </a:r>
          </a:p>
          <a:p>
            <a:pPr algn="ctr"/>
            <a:r>
              <a:rPr lang="en-US" altLang="zh-CN" sz="1600" dirty="0">
                <a:solidFill>
                  <a:schemeClr val="bg1"/>
                </a:solidFill>
                <a:cs typeface="+mn-ea"/>
                <a:sym typeface="+mn-lt"/>
              </a:rPr>
              <a:t>CONTENTS HERE</a:t>
            </a:r>
            <a:endParaRPr lang="zh-CN" altLang="en-US" sz="1600" dirty="0">
              <a:solidFill>
                <a:schemeClr val="bg1"/>
              </a:solidFill>
              <a:cs typeface="+mn-ea"/>
              <a:sym typeface="+mn-lt"/>
            </a:endParaRPr>
          </a:p>
        </p:txBody>
      </p:sp>
      <p:sp>
        <p:nvSpPr>
          <p:cNvPr id="7" name="Oval 102"/>
          <p:cNvSpPr>
            <a:spLocks noChangeArrowheads="1"/>
          </p:cNvSpPr>
          <p:nvPr/>
        </p:nvSpPr>
        <p:spPr bwMode="auto">
          <a:xfrm>
            <a:off x="4804367" y="2850959"/>
            <a:ext cx="1464896" cy="1464820"/>
          </a:xfrm>
          <a:prstGeom prst="ellipse">
            <a:avLst/>
          </a:prstGeom>
          <a:solidFill>
            <a:schemeClr val="accent1"/>
          </a:solidFill>
          <a:ln w="38100">
            <a:solidFill>
              <a:schemeClr val="bg1">
                <a:lumMod val="85000"/>
              </a:schemeClr>
            </a:solidFill>
          </a:ln>
          <a:effectLst/>
        </p:spPr>
        <p:txBody>
          <a:bodyPr wrap="square" lIns="0" tIns="45719" rIns="0" bIns="45719" anchor="ctr">
            <a:normAutofit/>
          </a:bodyPr>
          <a:lstStyle/>
          <a:p>
            <a:pPr algn="ctr"/>
            <a:r>
              <a:rPr lang="en-US" altLang="zh-CN" sz="2000" b="1" dirty="0">
                <a:solidFill>
                  <a:schemeClr val="bg1"/>
                </a:solidFill>
                <a:cs typeface="+mn-ea"/>
                <a:sym typeface="+mn-lt"/>
              </a:rPr>
              <a:t>TEXT</a:t>
            </a:r>
          </a:p>
          <a:p>
            <a:pPr algn="ctr"/>
            <a:r>
              <a:rPr lang="en-US" altLang="zh-CN" sz="1600" dirty="0">
                <a:solidFill>
                  <a:schemeClr val="bg1"/>
                </a:solidFill>
                <a:cs typeface="+mn-ea"/>
                <a:sym typeface="+mn-lt"/>
              </a:rPr>
              <a:t>CONTENTS HERE</a:t>
            </a:r>
            <a:endParaRPr lang="zh-CN" altLang="en-US" sz="1600" dirty="0">
              <a:solidFill>
                <a:schemeClr val="bg1"/>
              </a:solidFill>
              <a:cs typeface="+mn-ea"/>
              <a:sym typeface="+mn-lt"/>
            </a:endParaRPr>
          </a:p>
        </p:txBody>
      </p:sp>
      <p:sp>
        <p:nvSpPr>
          <p:cNvPr id="8" name="Oval 108"/>
          <p:cNvSpPr>
            <a:spLocks noChangeArrowheads="1"/>
          </p:cNvSpPr>
          <p:nvPr/>
        </p:nvSpPr>
        <p:spPr bwMode="auto">
          <a:xfrm>
            <a:off x="2832831" y="2203680"/>
            <a:ext cx="1464784" cy="1464529"/>
          </a:xfrm>
          <a:prstGeom prst="ellipse">
            <a:avLst/>
          </a:prstGeom>
          <a:solidFill>
            <a:schemeClr val="accent1"/>
          </a:solidFill>
          <a:ln w="38100">
            <a:solidFill>
              <a:schemeClr val="bg1">
                <a:lumMod val="85000"/>
              </a:schemeClr>
            </a:solidFill>
          </a:ln>
          <a:effectLst/>
        </p:spPr>
        <p:txBody>
          <a:bodyPr wrap="square" lIns="0" tIns="45719" rIns="0" bIns="45719" anchor="ctr">
            <a:normAutofit/>
          </a:bodyPr>
          <a:lstStyle/>
          <a:p>
            <a:pPr algn="ctr"/>
            <a:r>
              <a:rPr lang="en-US" altLang="zh-CN" sz="2000" b="1" dirty="0">
                <a:solidFill>
                  <a:schemeClr val="bg1"/>
                </a:solidFill>
                <a:cs typeface="+mn-ea"/>
                <a:sym typeface="+mn-lt"/>
              </a:rPr>
              <a:t>TEXT</a:t>
            </a:r>
          </a:p>
          <a:p>
            <a:pPr algn="ctr"/>
            <a:r>
              <a:rPr lang="en-US" altLang="zh-CN" sz="1600" dirty="0">
                <a:solidFill>
                  <a:schemeClr val="bg1"/>
                </a:solidFill>
                <a:cs typeface="+mn-ea"/>
                <a:sym typeface="+mn-lt"/>
              </a:rPr>
              <a:t>CONTENTS HERE</a:t>
            </a:r>
            <a:endParaRPr lang="zh-CN" altLang="en-US" sz="1600" dirty="0">
              <a:solidFill>
                <a:schemeClr val="bg1"/>
              </a:solidFill>
              <a:cs typeface="+mn-ea"/>
              <a:sym typeface="+mn-lt"/>
            </a:endParaRPr>
          </a:p>
        </p:txBody>
      </p:sp>
      <p:sp>
        <p:nvSpPr>
          <p:cNvPr id="9" name="AutoShape 46"/>
          <p:cNvSpPr>
            <a:spLocks noChangeArrowheads="1"/>
          </p:cNvSpPr>
          <p:nvPr/>
        </p:nvSpPr>
        <p:spPr bwMode="auto">
          <a:xfrm>
            <a:off x="3140563" y="3471457"/>
            <a:ext cx="914400" cy="753931"/>
          </a:xfrm>
          <a:prstGeom prst="upArrow">
            <a:avLst>
              <a:gd name="adj1" fmla="val 52833"/>
              <a:gd name="adj2" fmla="val 45940"/>
            </a:avLst>
          </a:prstGeom>
          <a:gradFill rotWithShape="1">
            <a:gsLst>
              <a:gs pos="0">
                <a:schemeClr val="tx1">
                  <a:lumMod val="50000"/>
                  <a:lumOff val="50000"/>
                </a:schemeClr>
              </a:gs>
              <a:gs pos="100000">
                <a:srgbClr val="FFFFFF">
                  <a:alpha val="0"/>
                </a:srgbClr>
              </a:gs>
            </a:gsLst>
            <a:lin ang="5400000" scaled="1"/>
          </a:gradFill>
          <a:ln w="9525" algn="ctr">
            <a:noFill/>
            <a:miter lim="800000"/>
          </a:ln>
        </p:spPr>
        <p:txBody>
          <a:bodyPr wrap="none" lIns="91436" tIns="45719" rIns="91436" bIns="45719" anchor="ctr"/>
          <a:lstStyle/>
          <a:p>
            <a:pPr latinLnBrk="1">
              <a:defRPr/>
            </a:pPr>
            <a:endParaRPr kumimoji="1" lang="ko-KR" altLang="ko-KR" sz="2400">
              <a:cs typeface="+mn-ea"/>
              <a:sym typeface="+mn-lt"/>
            </a:endParaRPr>
          </a:p>
        </p:txBody>
      </p:sp>
      <p:sp>
        <p:nvSpPr>
          <p:cNvPr id="10" name="AutoShape 65"/>
          <p:cNvSpPr>
            <a:spLocks noChangeArrowheads="1"/>
          </p:cNvSpPr>
          <p:nvPr/>
        </p:nvSpPr>
        <p:spPr bwMode="auto">
          <a:xfrm rot="-2367420">
            <a:off x="1837331" y="3815969"/>
            <a:ext cx="914400" cy="753931"/>
          </a:xfrm>
          <a:prstGeom prst="upArrow">
            <a:avLst>
              <a:gd name="adj1" fmla="val 52833"/>
              <a:gd name="adj2" fmla="val 45940"/>
            </a:avLst>
          </a:prstGeom>
          <a:gradFill rotWithShape="1">
            <a:gsLst>
              <a:gs pos="0">
                <a:schemeClr val="tx1">
                  <a:lumMod val="50000"/>
                  <a:lumOff val="50000"/>
                </a:schemeClr>
              </a:gs>
              <a:gs pos="100000">
                <a:srgbClr val="FFFFFF">
                  <a:alpha val="0"/>
                </a:srgbClr>
              </a:gs>
            </a:gsLst>
            <a:lin ang="5400000" scaled="1"/>
          </a:gradFill>
          <a:ln w="9525" algn="ctr">
            <a:noFill/>
            <a:miter lim="800000"/>
          </a:ln>
        </p:spPr>
        <p:txBody>
          <a:bodyPr wrap="none" lIns="91436" tIns="45719" rIns="91436" bIns="45719" anchor="ctr"/>
          <a:lstStyle/>
          <a:p>
            <a:pPr latinLnBrk="1">
              <a:defRPr/>
            </a:pPr>
            <a:endParaRPr kumimoji="1" lang="ko-KR" altLang="ko-KR" sz="2400">
              <a:cs typeface="+mn-ea"/>
              <a:sym typeface="+mn-lt"/>
            </a:endParaRPr>
          </a:p>
        </p:txBody>
      </p:sp>
      <p:sp>
        <p:nvSpPr>
          <p:cNvPr id="11" name="AutoShape 66"/>
          <p:cNvSpPr>
            <a:spLocks noChangeArrowheads="1"/>
          </p:cNvSpPr>
          <p:nvPr/>
        </p:nvSpPr>
        <p:spPr bwMode="auto">
          <a:xfrm rot="2480061">
            <a:off x="4386845" y="3814379"/>
            <a:ext cx="914400" cy="753933"/>
          </a:xfrm>
          <a:prstGeom prst="upArrow">
            <a:avLst>
              <a:gd name="adj1" fmla="val 52833"/>
              <a:gd name="adj2" fmla="val 45940"/>
            </a:avLst>
          </a:prstGeom>
          <a:gradFill rotWithShape="1">
            <a:gsLst>
              <a:gs pos="0">
                <a:schemeClr val="tx1">
                  <a:lumMod val="50000"/>
                  <a:lumOff val="50000"/>
                </a:schemeClr>
              </a:gs>
              <a:gs pos="100000">
                <a:srgbClr val="FFFFFF">
                  <a:alpha val="0"/>
                </a:srgbClr>
              </a:gs>
            </a:gsLst>
            <a:lin ang="5400000" scaled="1"/>
          </a:gradFill>
          <a:ln w="9525" algn="ctr">
            <a:noFill/>
            <a:miter lim="800000"/>
          </a:ln>
        </p:spPr>
        <p:txBody>
          <a:bodyPr wrap="none" lIns="91436" tIns="45719" rIns="91436" bIns="45719" anchor="ctr"/>
          <a:lstStyle/>
          <a:p>
            <a:pPr latinLnBrk="1">
              <a:defRPr/>
            </a:pPr>
            <a:endParaRPr kumimoji="1" lang="ko-KR" altLang="ko-KR" sz="2400">
              <a:cs typeface="+mn-ea"/>
              <a:sym typeface="+mn-lt"/>
            </a:endParaRPr>
          </a:p>
        </p:txBody>
      </p:sp>
      <p:sp>
        <p:nvSpPr>
          <p:cNvPr id="12" name="文本框 11"/>
          <p:cNvSpPr txBox="1"/>
          <p:nvPr/>
        </p:nvSpPr>
        <p:spPr>
          <a:xfrm>
            <a:off x="941993" y="4847444"/>
            <a:ext cx="5327273" cy="812528"/>
          </a:xfrm>
          <a:prstGeom prst="rect">
            <a:avLst/>
          </a:prstGeom>
          <a:noFill/>
        </p:spPr>
        <p:txBody>
          <a:bodyPr wrap="square" lIns="91436" tIns="45719" rIns="91436" bIns="45719" rtlCol="0">
            <a:spAutoFit/>
          </a:bodyPr>
          <a:lstStyle/>
          <a:p>
            <a:pPr algn="ctr">
              <a:lnSpc>
                <a:spcPct val="130000"/>
              </a:lnSpc>
            </a:pPr>
            <a:r>
              <a:rPr lang="zh-CN" altLang="en-US" sz="1200" dirty="0">
                <a:solidFill>
                  <a:schemeClr val="tx1">
                    <a:lumMod val="50000"/>
                    <a:lumOff val="50000"/>
                  </a:schemeClr>
                </a:solidFill>
                <a:cs typeface="+mn-ea"/>
                <a:sym typeface="+mn-lt"/>
              </a:rPr>
              <a:t>此处添加详细文本描述，建议与标题相关并符合整体语言风格。此处添加详细文本描述，建议与标题相关并符合整体语言风格。</a:t>
            </a:r>
            <a:endParaRPr lang="en-US" altLang="zh-CN" sz="1200" dirty="0">
              <a:solidFill>
                <a:schemeClr val="tx1">
                  <a:lumMod val="50000"/>
                  <a:lumOff val="50000"/>
                </a:schemeClr>
              </a:solidFill>
              <a:cs typeface="+mn-ea"/>
              <a:sym typeface="+mn-lt"/>
            </a:endParaRPr>
          </a:p>
          <a:p>
            <a:pPr algn="ctr">
              <a:lnSpc>
                <a:spcPct val="130000"/>
              </a:lnSpc>
            </a:pPr>
            <a:endParaRPr lang="en-US" altLang="zh-CN" sz="1200" dirty="0">
              <a:solidFill>
                <a:schemeClr val="tx1">
                  <a:lumMod val="50000"/>
                  <a:lumOff val="50000"/>
                </a:schemeClr>
              </a:solidFill>
              <a:cs typeface="+mn-ea"/>
              <a:sym typeface="+mn-lt"/>
            </a:endParaRPr>
          </a:p>
        </p:txBody>
      </p:sp>
      <p:cxnSp>
        <p:nvCxnSpPr>
          <p:cNvPr id="13" name="直接连接符 12"/>
          <p:cNvCxnSpPr/>
          <p:nvPr/>
        </p:nvCxnSpPr>
        <p:spPr>
          <a:xfrm>
            <a:off x="6890849" y="2385733"/>
            <a:ext cx="0" cy="305852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7364716" y="2657178"/>
            <a:ext cx="3981313" cy="1758493"/>
          </a:xfrm>
          <a:prstGeom prst="rect">
            <a:avLst/>
          </a:prstGeom>
          <a:noFill/>
        </p:spPr>
        <p:txBody>
          <a:bodyPr wrap="square" lIns="91436" tIns="45719" rIns="91436" bIns="45719" rtlCol="0">
            <a:spAutoFit/>
          </a:bodyPr>
          <a:lstStyle/>
          <a:p>
            <a:r>
              <a:rPr lang="zh-CN" altLang="en-US" sz="1465" dirty="0">
                <a:solidFill>
                  <a:schemeClr val="tx1">
                    <a:lumMod val="75000"/>
                    <a:lumOff val="25000"/>
                  </a:schemeClr>
                </a:solidFill>
                <a:cs typeface="+mn-ea"/>
                <a:sym typeface="+mn-lt"/>
              </a:rPr>
              <a:t>在此添加标题</a:t>
            </a:r>
          </a:p>
          <a:p>
            <a:pPr>
              <a:lnSpc>
                <a:spcPct val="130000"/>
              </a:lnSpc>
            </a:pPr>
            <a:r>
              <a:rPr lang="zh-CN" altLang="en-US" sz="1200" dirty="0">
                <a:solidFill>
                  <a:schemeClr val="tx1">
                    <a:lumMod val="50000"/>
                    <a:lumOff val="50000"/>
                  </a:schemeClr>
                </a:solidFill>
                <a:cs typeface="+mn-ea"/>
                <a:sym typeface="+mn-lt"/>
              </a:rPr>
              <a:t>此处添加详细文本描述，建议与标题相关并符合整体语言风格。</a:t>
            </a:r>
            <a:endParaRPr lang="en-US" altLang="zh-CN" sz="1200" dirty="0">
              <a:solidFill>
                <a:schemeClr val="tx1">
                  <a:lumMod val="50000"/>
                  <a:lumOff val="50000"/>
                </a:schemeClr>
              </a:solidFill>
              <a:cs typeface="+mn-ea"/>
              <a:sym typeface="+mn-lt"/>
            </a:endParaRPr>
          </a:p>
          <a:p>
            <a:pPr>
              <a:lnSpc>
                <a:spcPct val="130000"/>
              </a:lnSpc>
            </a:pPr>
            <a:r>
              <a:rPr lang="zh-CN" altLang="en-US" sz="1200" dirty="0">
                <a:solidFill>
                  <a:schemeClr val="tx1">
                    <a:lumMod val="50000"/>
                    <a:lumOff val="50000"/>
                  </a:schemeClr>
                </a:solidFill>
                <a:cs typeface="+mn-ea"/>
                <a:sym typeface="+mn-lt"/>
              </a:rPr>
              <a:t>此处添加详细文本描述，建议与标题相关并符合整体语言风格。</a:t>
            </a:r>
            <a:endParaRPr lang="en-US" altLang="zh-CN" sz="1200" dirty="0">
              <a:solidFill>
                <a:schemeClr val="tx1">
                  <a:lumMod val="50000"/>
                  <a:lumOff val="50000"/>
                </a:schemeClr>
              </a:solidFill>
              <a:cs typeface="+mn-ea"/>
              <a:sym typeface="+mn-lt"/>
            </a:endParaRPr>
          </a:p>
          <a:p>
            <a:pPr>
              <a:lnSpc>
                <a:spcPct val="130000"/>
              </a:lnSpc>
            </a:pPr>
            <a:r>
              <a:rPr lang="zh-CN" altLang="en-US" sz="1200" dirty="0">
                <a:solidFill>
                  <a:schemeClr val="tx1">
                    <a:lumMod val="50000"/>
                    <a:lumOff val="50000"/>
                  </a:schemeClr>
                </a:solidFill>
                <a:cs typeface="+mn-ea"/>
                <a:sym typeface="+mn-lt"/>
              </a:rPr>
              <a:t>此处添加详细文本描述，建议与标题相关并符合整体语言风格。</a:t>
            </a:r>
            <a:endParaRPr lang="en-US" altLang="zh-CN" sz="1200" dirty="0">
              <a:solidFill>
                <a:schemeClr val="tx1">
                  <a:lumMod val="50000"/>
                  <a:lumOff val="50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down)">
                                      <p:cBhvr>
                                        <p:cTn id="13" dur="500"/>
                                        <p:tgtEl>
                                          <p:spTgt spid="10"/>
                                        </p:tgtEl>
                                      </p:cBhvr>
                                    </p:animEffect>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22" presetClass="entr" presetSubtype="4"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down)">
                                      <p:cBhvr>
                                        <p:cTn id="23" dur="500"/>
                                        <p:tgtEl>
                                          <p:spTgt spid="9"/>
                                        </p:tgtEl>
                                      </p:cBhvr>
                                    </p:animEffect>
                                  </p:childTnLst>
                                </p:cTn>
                              </p:par>
                            </p:childTnLst>
                          </p:cTn>
                        </p:par>
                        <p:par>
                          <p:cTn id="24" fill="hold">
                            <p:stCondLst>
                              <p:cond delay="3000"/>
                            </p:stCondLst>
                            <p:childTnLst>
                              <p:par>
                                <p:cTn id="25" presetID="42" presetClass="entr" presetSubtype="0"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anim calcmode="lin" valueType="num">
                                      <p:cBhvr>
                                        <p:cTn id="28" dur="1000" fill="hold"/>
                                        <p:tgtEl>
                                          <p:spTgt spid="7"/>
                                        </p:tgtEl>
                                        <p:attrNameLst>
                                          <p:attrName>ppt_x</p:attrName>
                                        </p:attrNameLst>
                                      </p:cBhvr>
                                      <p:tavLst>
                                        <p:tav tm="0">
                                          <p:val>
                                            <p:strVal val="#ppt_x"/>
                                          </p:val>
                                        </p:tav>
                                        <p:tav tm="100000">
                                          <p:val>
                                            <p:strVal val="#ppt_x"/>
                                          </p:val>
                                        </p:tav>
                                      </p:tavLst>
                                    </p:anim>
                                    <p:anim calcmode="lin" valueType="num">
                                      <p:cBhvr>
                                        <p:cTn id="29" dur="1000" fill="hold"/>
                                        <p:tgtEl>
                                          <p:spTgt spid="7"/>
                                        </p:tgtEl>
                                        <p:attrNameLst>
                                          <p:attrName>ppt_y</p:attrName>
                                        </p:attrNameLst>
                                      </p:cBhvr>
                                      <p:tavLst>
                                        <p:tav tm="0">
                                          <p:val>
                                            <p:strVal val="#ppt_y+.1"/>
                                          </p:val>
                                        </p:tav>
                                        <p:tav tm="100000">
                                          <p:val>
                                            <p:strVal val="#ppt_y"/>
                                          </p:val>
                                        </p:tav>
                                      </p:tavLst>
                                    </p:anim>
                                  </p:childTnLst>
                                </p:cTn>
                              </p:par>
                            </p:childTnLst>
                          </p:cTn>
                        </p:par>
                        <p:par>
                          <p:cTn id="30" fill="hold">
                            <p:stCondLst>
                              <p:cond delay="4000"/>
                            </p:stCondLst>
                            <p:childTnLst>
                              <p:par>
                                <p:cTn id="31" presetID="22" presetClass="entr" presetSubtype="4"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ipe(down)">
                                      <p:cBhvr>
                                        <p:cTn id="33" dur="500"/>
                                        <p:tgtEl>
                                          <p:spTgt spid="11"/>
                                        </p:tgtEl>
                                      </p:cBhvr>
                                    </p:animEffect>
                                  </p:childTnLst>
                                </p:cTn>
                              </p:par>
                            </p:childTnLst>
                          </p:cTn>
                        </p:par>
                        <p:par>
                          <p:cTn id="34" fill="hold">
                            <p:stCondLst>
                              <p:cond delay="4500"/>
                            </p:stCondLst>
                            <p:childTnLst>
                              <p:par>
                                <p:cTn id="35" presetID="10" presetClass="entr" presetSubtype="0" fill="hold" grpId="0" nodeType="afterEffect">
                                  <p:stCondLst>
                                    <p:cond delay="0"/>
                                  </p:stCondLst>
                                  <p:iterate type="lt">
                                    <p:tmPct val="10000"/>
                                  </p:iterate>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childTnLst>
                          </p:cTn>
                        </p:par>
                        <p:par>
                          <p:cTn id="38" fill="hold">
                            <p:stCondLst>
                              <p:cond delay="6750"/>
                            </p:stCondLst>
                            <p:childTnLst>
                              <p:par>
                                <p:cTn id="39" presetID="16" presetClass="entr" presetSubtype="42" fill="hold" nodeType="after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barn(outHorizontal)">
                                      <p:cBhvr>
                                        <p:cTn id="41" dur="500"/>
                                        <p:tgtEl>
                                          <p:spTgt spid="13"/>
                                        </p:tgtEl>
                                      </p:cBhvr>
                                    </p:animEffect>
                                  </p:childTnLst>
                                </p:cTn>
                              </p:par>
                            </p:childTnLst>
                          </p:cTn>
                        </p:par>
                        <p:par>
                          <p:cTn id="42" fill="hold">
                            <p:stCondLst>
                              <p:cond delay="7250"/>
                            </p:stCondLst>
                            <p:childTnLst>
                              <p:par>
                                <p:cTn id="43" presetID="10" presetClass="entr" presetSubtype="0" fill="hold" grpId="0" nodeType="afterEffect">
                                  <p:stCondLst>
                                    <p:cond delay="0"/>
                                  </p:stCondLst>
                                  <p:iterate type="lt">
                                    <p:tmPct val="10000"/>
                                  </p:iterate>
                                  <p:childTnLst>
                                    <p:set>
                                      <p:cBhvr>
                                        <p:cTn id="44" dur="1" fill="hold">
                                          <p:stCondLst>
                                            <p:cond delay="0"/>
                                          </p:stCondLst>
                                        </p:cTn>
                                        <p:tgtEl>
                                          <p:spTgt spid="14"/>
                                        </p:tgtEl>
                                        <p:attrNameLst>
                                          <p:attrName>style.visibility</p:attrName>
                                        </p:attrNameLst>
                                      </p:cBhvr>
                                      <p:to>
                                        <p:strVal val="visible"/>
                                      </p:to>
                                    </p:set>
                                    <p:animEffect transition="in" filter="fade">
                                      <p:cBhvr>
                                        <p:cTn id="4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21"/>
          <p:cNvSpPr/>
          <p:nvPr/>
        </p:nvSpPr>
        <p:spPr bwMode="auto">
          <a:xfrm>
            <a:off x="1011767" y="2485734"/>
            <a:ext cx="874184" cy="1941583"/>
          </a:xfrm>
          <a:custGeom>
            <a:avLst/>
            <a:gdLst>
              <a:gd name="T0" fmla="*/ 0 w 215"/>
              <a:gd name="T1" fmla="*/ 0 h 478"/>
              <a:gd name="T2" fmla="*/ 0 w 215"/>
              <a:gd name="T3" fmla="*/ 371 h 478"/>
              <a:gd name="T4" fmla="*/ 107 w 215"/>
              <a:gd name="T5" fmla="*/ 478 h 478"/>
              <a:gd name="T6" fmla="*/ 215 w 215"/>
              <a:gd name="T7" fmla="*/ 371 h 478"/>
              <a:gd name="T8" fmla="*/ 215 w 215"/>
              <a:gd name="T9" fmla="*/ 0 h 478"/>
              <a:gd name="T10" fmla="*/ 0 w 215"/>
              <a:gd name="T11" fmla="*/ 0 h 478"/>
            </a:gdLst>
            <a:ahLst/>
            <a:cxnLst>
              <a:cxn ang="0">
                <a:pos x="T0" y="T1"/>
              </a:cxn>
              <a:cxn ang="0">
                <a:pos x="T2" y="T3"/>
              </a:cxn>
              <a:cxn ang="0">
                <a:pos x="T4" y="T5"/>
              </a:cxn>
              <a:cxn ang="0">
                <a:pos x="T6" y="T7"/>
              </a:cxn>
              <a:cxn ang="0">
                <a:pos x="T8" y="T9"/>
              </a:cxn>
              <a:cxn ang="0">
                <a:pos x="T10" y="T11"/>
              </a:cxn>
            </a:cxnLst>
            <a:rect l="0" t="0" r="r" b="b"/>
            <a:pathLst>
              <a:path w="215" h="478">
                <a:moveTo>
                  <a:pt x="0" y="0"/>
                </a:moveTo>
                <a:cubicBezTo>
                  <a:pt x="0" y="371"/>
                  <a:pt x="0" y="371"/>
                  <a:pt x="0" y="371"/>
                </a:cubicBezTo>
                <a:cubicBezTo>
                  <a:pt x="0" y="430"/>
                  <a:pt x="48" y="478"/>
                  <a:pt x="107" y="478"/>
                </a:cubicBezTo>
                <a:cubicBezTo>
                  <a:pt x="167" y="478"/>
                  <a:pt x="215" y="430"/>
                  <a:pt x="215" y="371"/>
                </a:cubicBezTo>
                <a:cubicBezTo>
                  <a:pt x="215" y="0"/>
                  <a:pt x="215" y="0"/>
                  <a:pt x="215" y="0"/>
                </a:cubicBezTo>
                <a:lnTo>
                  <a:pt x="0" y="0"/>
                </a:lnTo>
                <a:close/>
              </a:path>
            </a:pathLst>
          </a:custGeom>
          <a:solidFill>
            <a:schemeClr val="accent1"/>
          </a:solidFill>
          <a:ln>
            <a:noFill/>
          </a:ln>
        </p:spPr>
        <p:txBody>
          <a:bodyPr/>
          <a:lstStyle/>
          <a:p>
            <a:endParaRPr lang="zh-CN" altLang="en-US" sz="2400">
              <a:cs typeface="+mn-ea"/>
              <a:sym typeface="+mn-lt"/>
            </a:endParaRPr>
          </a:p>
        </p:txBody>
      </p:sp>
      <p:sp>
        <p:nvSpPr>
          <p:cNvPr id="8" name="Oval 22"/>
          <p:cNvSpPr>
            <a:spLocks noChangeArrowheads="1"/>
          </p:cNvSpPr>
          <p:nvPr/>
        </p:nvSpPr>
        <p:spPr bwMode="auto">
          <a:xfrm>
            <a:off x="1092200" y="3639673"/>
            <a:ext cx="713317" cy="707184"/>
          </a:xfrm>
          <a:prstGeom prst="ellipse">
            <a:avLst/>
          </a:prstGeom>
          <a:solidFill>
            <a:srgbClr val="F2F2F2"/>
          </a:solidFill>
          <a:ln>
            <a:noFill/>
          </a:ln>
        </p:spPr>
        <p:txBody>
          <a:bodyPr/>
          <a:lstStyle/>
          <a:p>
            <a:endParaRPr lang="zh-CN" altLang="en-US" sz="2400">
              <a:cs typeface="+mn-ea"/>
              <a:sym typeface="+mn-lt"/>
            </a:endParaRPr>
          </a:p>
        </p:txBody>
      </p:sp>
      <p:sp>
        <p:nvSpPr>
          <p:cNvPr id="9" name="Freeform 23"/>
          <p:cNvSpPr/>
          <p:nvPr/>
        </p:nvSpPr>
        <p:spPr bwMode="auto">
          <a:xfrm>
            <a:off x="3913722" y="3554980"/>
            <a:ext cx="874183" cy="1945819"/>
          </a:xfrm>
          <a:custGeom>
            <a:avLst/>
            <a:gdLst>
              <a:gd name="T0" fmla="*/ 215 w 215"/>
              <a:gd name="T1" fmla="*/ 479 h 479"/>
              <a:gd name="T2" fmla="*/ 215 w 215"/>
              <a:gd name="T3" fmla="*/ 108 h 479"/>
              <a:gd name="T4" fmla="*/ 108 w 215"/>
              <a:gd name="T5" fmla="*/ 0 h 479"/>
              <a:gd name="T6" fmla="*/ 0 w 215"/>
              <a:gd name="T7" fmla="*/ 108 h 479"/>
              <a:gd name="T8" fmla="*/ 0 w 215"/>
              <a:gd name="T9" fmla="*/ 479 h 479"/>
              <a:gd name="T10" fmla="*/ 215 w 215"/>
              <a:gd name="T11" fmla="*/ 479 h 479"/>
            </a:gdLst>
            <a:ahLst/>
            <a:cxnLst>
              <a:cxn ang="0">
                <a:pos x="T0" y="T1"/>
              </a:cxn>
              <a:cxn ang="0">
                <a:pos x="T2" y="T3"/>
              </a:cxn>
              <a:cxn ang="0">
                <a:pos x="T4" y="T5"/>
              </a:cxn>
              <a:cxn ang="0">
                <a:pos x="T6" y="T7"/>
              </a:cxn>
              <a:cxn ang="0">
                <a:pos x="T8" y="T9"/>
              </a:cxn>
              <a:cxn ang="0">
                <a:pos x="T10" y="T11"/>
              </a:cxn>
            </a:cxnLst>
            <a:rect l="0" t="0" r="r" b="b"/>
            <a:pathLst>
              <a:path w="215" h="479">
                <a:moveTo>
                  <a:pt x="215" y="479"/>
                </a:moveTo>
                <a:cubicBezTo>
                  <a:pt x="215" y="108"/>
                  <a:pt x="215" y="108"/>
                  <a:pt x="215" y="108"/>
                </a:cubicBezTo>
                <a:cubicBezTo>
                  <a:pt x="215" y="49"/>
                  <a:pt x="167" y="0"/>
                  <a:pt x="108" y="0"/>
                </a:cubicBezTo>
                <a:cubicBezTo>
                  <a:pt x="48" y="0"/>
                  <a:pt x="0" y="49"/>
                  <a:pt x="0" y="108"/>
                </a:cubicBezTo>
                <a:cubicBezTo>
                  <a:pt x="0" y="479"/>
                  <a:pt x="0" y="479"/>
                  <a:pt x="0" y="479"/>
                </a:cubicBezTo>
                <a:lnTo>
                  <a:pt x="215" y="479"/>
                </a:lnTo>
                <a:close/>
              </a:path>
            </a:pathLst>
          </a:custGeom>
          <a:solidFill>
            <a:schemeClr val="accent4"/>
          </a:solidFill>
          <a:ln>
            <a:noFill/>
          </a:ln>
        </p:spPr>
        <p:txBody>
          <a:bodyPr/>
          <a:lstStyle/>
          <a:p>
            <a:endParaRPr lang="zh-CN" altLang="en-US" sz="2400">
              <a:cs typeface="+mn-ea"/>
              <a:sym typeface="+mn-lt"/>
            </a:endParaRPr>
          </a:p>
        </p:txBody>
      </p:sp>
      <p:sp>
        <p:nvSpPr>
          <p:cNvPr id="10" name="Oval 24"/>
          <p:cNvSpPr>
            <a:spLocks noChangeArrowheads="1"/>
          </p:cNvSpPr>
          <p:nvPr/>
        </p:nvSpPr>
        <p:spPr bwMode="auto">
          <a:xfrm>
            <a:off x="3996267" y="3639673"/>
            <a:ext cx="711200" cy="707184"/>
          </a:xfrm>
          <a:prstGeom prst="ellipse">
            <a:avLst/>
          </a:prstGeom>
          <a:solidFill>
            <a:srgbClr val="F2F2F2"/>
          </a:solidFill>
          <a:ln>
            <a:noFill/>
          </a:ln>
        </p:spPr>
        <p:txBody>
          <a:bodyPr/>
          <a:lstStyle/>
          <a:p>
            <a:endParaRPr lang="zh-CN" altLang="en-US" sz="2400">
              <a:cs typeface="+mn-ea"/>
              <a:sym typeface="+mn-lt"/>
            </a:endParaRPr>
          </a:p>
        </p:txBody>
      </p:sp>
      <p:sp>
        <p:nvSpPr>
          <p:cNvPr id="11" name="Freeform 25"/>
          <p:cNvSpPr/>
          <p:nvPr/>
        </p:nvSpPr>
        <p:spPr bwMode="auto">
          <a:xfrm>
            <a:off x="2946400" y="2485734"/>
            <a:ext cx="874184" cy="1941583"/>
          </a:xfrm>
          <a:custGeom>
            <a:avLst/>
            <a:gdLst>
              <a:gd name="T0" fmla="*/ 0 w 215"/>
              <a:gd name="T1" fmla="*/ 0 h 478"/>
              <a:gd name="T2" fmla="*/ 0 w 215"/>
              <a:gd name="T3" fmla="*/ 371 h 478"/>
              <a:gd name="T4" fmla="*/ 108 w 215"/>
              <a:gd name="T5" fmla="*/ 478 h 478"/>
              <a:gd name="T6" fmla="*/ 215 w 215"/>
              <a:gd name="T7" fmla="*/ 371 h 478"/>
              <a:gd name="T8" fmla="*/ 215 w 215"/>
              <a:gd name="T9" fmla="*/ 0 h 478"/>
              <a:gd name="T10" fmla="*/ 0 w 215"/>
              <a:gd name="T11" fmla="*/ 0 h 478"/>
            </a:gdLst>
            <a:ahLst/>
            <a:cxnLst>
              <a:cxn ang="0">
                <a:pos x="T0" y="T1"/>
              </a:cxn>
              <a:cxn ang="0">
                <a:pos x="T2" y="T3"/>
              </a:cxn>
              <a:cxn ang="0">
                <a:pos x="T4" y="T5"/>
              </a:cxn>
              <a:cxn ang="0">
                <a:pos x="T6" y="T7"/>
              </a:cxn>
              <a:cxn ang="0">
                <a:pos x="T8" y="T9"/>
              </a:cxn>
              <a:cxn ang="0">
                <a:pos x="T10" y="T11"/>
              </a:cxn>
            </a:cxnLst>
            <a:rect l="0" t="0" r="r" b="b"/>
            <a:pathLst>
              <a:path w="215" h="478">
                <a:moveTo>
                  <a:pt x="0" y="0"/>
                </a:moveTo>
                <a:cubicBezTo>
                  <a:pt x="0" y="371"/>
                  <a:pt x="0" y="371"/>
                  <a:pt x="0" y="371"/>
                </a:cubicBezTo>
                <a:cubicBezTo>
                  <a:pt x="0" y="430"/>
                  <a:pt x="48" y="478"/>
                  <a:pt x="108" y="478"/>
                </a:cubicBezTo>
                <a:cubicBezTo>
                  <a:pt x="167" y="478"/>
                  <a:pt x="215" y="430"/>
                  <a:pt x="215" y="371"/>
                </a:cubicBezTo>
                <a:cubicBezTo>
                  <a:pt x="215" y="0"/>
                  <a:pt x="215" y="0"/>
                  <a:pt x="215" y="0"/>
                </a:cubicBezTo>
                <a:lnTo>
                  <a:pt x="0" y="0"/>
                </a:lnTo>
                <a:close/>
              </a:path>
            </a:pathLst>
          </a:custGeom>
          <a:solidFill>
            <a:schemeClr val="accent3"/>
          </a:solidFill>
          <a:ln>
            <a:noFill/>
          </a:ln>
        </p:spPr>
        <p:txBody>
          <a:bodyPr/>
          <a:lstStyle/>
          <a:p>
            <a:endParaRPr lang="zh-CN" altLang="en-US" sz="2400">
              <a:cs typeface="+mn-ea"/>
              <a:sym typeface="+mn-lt"/>
            </a:endParaRPr>
          </a:p>
        </p:txBody>
      </p:sp>
      <p:sp>
        <p:nvSpPr>
          <p:cNvPr id="12" name="Oval 26"/>
          <p:cNvSpPr>
            <a:spLocks noChangeArrowheads="1"/>
          </p:cNvSpPr>
          <p:nvPr/>
        </p:nvSpPr>
        <p:spPr bwMode="auto">
          <a:xfrm>
            <a:off x="3028951" y="3639673"/>
            <a:ext cx="711200" cy="707184"/>
          </a:xfrm>
          <a:prstGeom prst="ellipse">
            <a:avLst/>
          </a:prstGeom>
          <a:solidFill>
            <a:srgbClr val="F2F2F2"/>
          </a:solidFill>
          <a:ln>
            <a:noFill/>
          </a:ln>
        </p:spPr>
        <p:txBody>
          <a:bodyPr/>
          <a:lstStyle/>
          <a:p>
            <a:endParaRPr lang="zh-CN" altLang="en-US" sz="2400">
              <a:cs typeface="+mn-ea"/>
              <a:sym typeface="+mn-lt"/>
            </a:endParaRPr>
          </a:p>
        </p:txBody>
      </p:sp>
      <p:sp>
        <p:nvSpPr>
          <p:cNvPr id="13" name="Freeform 27"/>
          <p:cNvSpPr/>
          <p:nvPr/>
        </p:nvSpPr>
        <p:spPr bwMode="auto">
          <a:xfrm>
            <a:off x="1979089" y="3554980"/>
            <a:ext cx="874183" cy="1945819"/>
          </a:xfrm>
          <a:custGeom>
            <a:avLst/>
            <a:gdLst>
              <a:gd name="T0" fmla="*/ 215 w 215"/>
              <a:gd name="T1" fmla="*/ 479 h 479"/>
              <a:gd name="T2" fmla="*/ 215 w 215"/>
              <a:gd name="T3" fmla="*/ 108 h 479"/>
              <a:gd name="T4" fmla="*/ 108 w 215"/>
              <a:gd name="T5" fmla="*/ 0 h 479"/>
              <a:gd name="T6" fmla="*/ 0 w 215"/>
              <a:gd name="T7" fmla="*/ 108 h 479"/>
              <a:gd name="T8" fmla="*/ 0 w 215"/>
              <a:gd name="T9" fmla="*/ 479 h 479"/>
              <a:gd name="T10" fmla="*/ 215 w 215"/>
              <a:gd name="T11" fmla="*/ 479 h 479"/>
            </a:gdLst>
            <a:ahLst/>
            <a:cxnLst>
              <a:cxn ang="0">
                <a:pos x="T0" y="T1"/>
              </a:cxn>
              <a:cxn ang="0">
                <a:pos x="T2" y="T3"/>
              </a:cxn>
              <a:cxn ang="0">
                <a:pos x="T4" y="T5"/>
              </a:cxn>
              <a:cxn ang="0">
                <a:pos x="T6" y="T7"/>
              </a:cxn>
              <a:cxn ang="0">
                <a:pos x="T8" y="T9"/>
              </a:cxn>
              <a:cxn ang="0">
                <a:pos x="T10" y="T11"/>
              </a:cxn>
            </a:cxnLst>
            <a:rect l="0" t="0" r="r" b="b"/>
            <a:pathLst>
              <a:path w="215" h="479">
                <a:moveTo>
                  <a:pt x="215" y="479"/>
                </a:moveTo>
                <a:cubicBezTo>
                  <a:pt x="215" y="108"/>
                  <a:pt x="215" y="108"/>
                  <a:pt x="215" y="108"/>
                </a:cubicBezTo>
                <a:cubicBezTo>
                  <a:pt x="215" y="49"/>
                  <a:pt x="167" y="0"/>
                  <a:pt x="108" y="0"/>
                </a:cubicBezTo>
                <a:cubicBezTo>
                  <a:pt x="48" y="0"/>
                  <a:pt x="0" y="49"/>
                  <a:pt x="0" y="108"/>
                </a:cubicBezTo>
                <a:cubicBezTo>
                  <a:pt x="0" y="479"/>
                  <a:pt x="0" y="479"/>
                  <a:pt x="0" y="479"/>
                </a:cubicBezTo>
                <a:lnTo>
                  <a:pt x="215" y="479"/>
                </a:lnTo>
                <a:close/>
              </a:path>
            </a:pathLst>
          </a:custGeom>
          <a:solidFill>
            <a:schemeClr val="accent2"/>
          </a:solidFill>
          <a:ln>
            <a:noFill/>
          </a:ln>
        </p:spPr>
        <p:txBody>
          <a:bodyPr/>
          <a:lstStyle/>
          <a:p>
            <a:endParaRPr lang="zh-CN" altLang="en-US" sz="2400">
              <a:cs typeface="+mn-ea"/>
              <a:sym typeface="+mn-lt"/>
            </a:endParaRPr>
          </a:p>
        </p:txBody>
      </p:sp>
      <p:sp>
        <p:nvSpPr>
          <p:cNvPr id="14" name="Oval 28"/>
          <p:cNvSpPr>
            <a:spLocks noChangeArrowheads="1"/>
          </p:cNvSpPr>
          <p:nvPr/>
        </p:nvSpPr>
        <p:spPr bwMode="auto">
          <a:xfrm>
            <a:off x="2061633" y="3639673"/>
            <a:ext cx="711200" cy="707184"/>
          </a:xfrm>
          <a:prstGeom prst="ellipse">
            <a:avLst/>
          </a:prstGeom>
          <a:solidFill>
            <a:srgbClr val="F2F2F2"/>
          </a:solidFill>
          <a:ln>
            <a:noFill/>
          </a:ln>
        </p:spPr>
        <p:txBody>
          <a:bodyPr/>
          <a:lstStyle/>
          <a:p>
            <a:endParaRPr lang="zh-CN" altLang="en-US" sz="2400">
              <a:cs typeface="+mn-ea"/>
              <a:sym typeface="+mn-lt"/>
            </a:endParaRPr>
          </a:p>
        </p:txBody>
      </p:sp>
      <p:sp>
        <p:nvSpPr>
          <p:cNvPr id="15" name="Freeform 29"/>
          <p:cNvSpPr/>
          <p:nvPr/>
        </p:nvSpPr>
        <p:spPr bwMode="auto">
          <a:xfrm>
            <a:off x="4881033" y="2485734"/>
            <a:ext cx="874184" cy="1941583"/>
          </a:xfrm>
          <a:custGeom>
            <a:avLst/>
            <a:gdLst>
              <a:gd name="T0" fmla="*/ 0 w 215"/>
              <a:gd name="T1" fmla="*/ 0 h 478"/>
              <a:gd name="T2" fmla="*/ 0 w 215"/>
              <a:gd name="T3" fmla="*/ 371 h 478"/>
              <a:gd name="T4" fmla="*/ 108 w 215"/>
              <a:gd name="T5" fmla="*/ 478 h 478"/>
              <a:gd name="T6" fmla="*/ 215 w 215"/>
              <a:gd name="T7" fmla="*/ 371 h 478"/>
              <a:gd name="T8" fmla="*/ 215 w 215"/>
              <a:gd name="T9" fmla="*/ 0 h 478"/>
              <a:gd name="T10" fmla="*/ 0 w 215"/>
              <a:gd name="T11" fmla="*/ 0 h 478"/>
            </a:gdLst>
            <a:ahLst/>
            <a:cxnLst>
              <a:cxn ang="0">
                <a:pos x="T0" y="T1"/>
              </a:cxn>
              <a:cxn ang="0">
                <a:pos x="T2" y="T3"/>
              </a:cxn>
              <a:cxn ang="0">
                <a:pos x="T4" y="T5"/>
              </a:cxn>
              <a:cxn ang="0">
                <a:pos x="T6" y="T7"/>
              </a:cxn>
              <a:cxn ang="0">
                <a:pos x="T8" y="T9"/>
              </a:cxn>
              <a:cxn ang="0">
                <a:pos x="T10" y="T11"/>
              </a:cxn>
            </a:cxnLst>
            <a:rect l="0" t="0" r="r" b="b"/>
            <a:pathLst>
              <a:path w="215" h="478">
                <a:moveTo>
                  <a:pt x="0" y="0"/>
                </a:moveTo>
                <a:cubicBezTo>
                  <a:pt x="0" y="371"/>
                  <a:pt x="0" y="371"/>
                  <a:pt x="0" y="371"/>
                </a:cubicBezTo>
                <a:cubicBezTo>
                  <a:pt x="0" y="430"/>
                  <a:pt x="48" y="478"/>
                  <a:pt x="108" y="478"/>
                </a:cubicBezTo>
                <a:cubicBezTo>
                  <a:pt x="167" y="478"/>
                  <a:pt x="215" y="430"/>
                  <a:pt x="215" y="371"/>
                </a:cubicBezTo>
                <a:cubicBezTo>
                  <a:pt x="215" y="0"/>
                  <a:pt x="215" y="0"/>
                  <a:pt x="215" y="0"/>
                </a:cubicBezTo>
                <a:lnTo>
                  <a:pt x="0" y="0"/>
                </a:lnTo>
                <a:close/>
              </a:path>
            </a:pathLst>
          </a:custGeom>
          <a:solidFill>
            <a:schemeClr val="accent1"/>
          </a:solidFill>
          <a:ln>
            <a:noFill/>
          </a:ln>
        </p:spPr>
        <p:txBody>
          <a:bodyPr/>
          <a:lstStyle/>
          <a:p>
            <a:endParaRPr lang="zh-CN" altLang="en-US" sz="2400">
              <a:cs typeface="+mn-ea"/>
              <a:sym typeface="+mn-lt"/>
            </a:endParaRPr>
          </a:p>
        </p:txBody>
      </p:sp>
      <p:sp>
        <p:nvSpPr>
          <p:cNvPr id="16" name="Oval 30"/>
          <p:cNvSpPr>
            <a:spLocks noChangeArrowheads="1"/>
          </p:cNvSpPr>
          <p:nvPr/>
        </p:nvSpPr>
        <p:spPr bwMode="auto">
          <a:xfrm>
            <a:off x="4963584" y="3639673"/>
            <a:ext cx="711200" cy="707184"/>
          </a:xfrm>
          <a:prstGeom prst="ellipse">
            <a:avLst/>
          </a:prstGeom>
          <a:solidFill>
            <a:srgbClr val="F2F2F2"/>
          </a:solidFill>
          <a:ln>
            <a:noFill/>
          </a:ln>
        </p:spPr>
        <p:txBody>
          <a:bodyPr/>
          <a:lstStyle/>
          <a:p>
            <a:endParaRPr lang="zh-CN" altLang="en-US" sz="2400">
              <a:cs typeface="+mn-ea"/>
              <a:sym typeface="+mn-lt"/>
            </a:endParaRPr>
          </a:p>
        </p:txBody>
      </p:sp>
      <p:sp>
        <p:nvSpPr>
          <p:cNvPr id="17" name="Freeform 31"/>
          <p:cNvSpPr>
            <a:spLocks noEditPoints="1"/>
          </p:cNvSpPr>
          <p:nvPr/>
        </p:nvSpPr>
        <p:spPr bwMode="auto">
          <a:xfrm>
            <a:off x="4210056" y="3815412"/>
            <a:ext cx="273049" cy="349357"/>
          </a:xfrm>
          <a:custGeom>
            <a:avLst/>
            <a:gdLst>
              <a:gd name="T0" fmla="*/ 60 w 67"/>
              <a:gd name="T1" fmla="*/ 77 h 86"/>
              <a:gd name="T2" fmla="*/ 55 w 67"/>
              <a:gd name="T3" fmla="*/ 82 h 86"/>
              <a:gd name="T4" fmla="*/ 38 w 67"/>
              <a:gd name="T5" fmla="*/ 86 h 86"/>
              <a:gd name="T6" fmla="*/ 22 w 67"/>
              <a:gd name="T7" fmla="*/ 79 h 86"/>
              <a:gd name="T8" fmla="*/ 22 w 67"/>
              <a:gd name="T9" fmla="*/ 79 h 86"/>
              <a:gd name="T10" fmla="*/ 22 w 67"/>
              <a:gd name="T11" fmla="*/ 79 h 86"/>
              <a:gd name="T12" fmla="*/ 17 w 67"/>
              <a:gd name="T13" fmla="*/ 73 h 86"/>
              <a:gd name="T14" fmla="*/ 8 w 67"/>
              <a:gd name="T15" fmla="*/ 58 h 86"/>
              <a:gd name="T16" fmla="*/ 8 w 67"/>
              <a:gd name="T17" fmla="*/ 58 h 86"/>
              <a:gd name="T18" fmla="*/ 3 w 67"/>
              <a:gd name="T19" fmla="*/ 49 h 86"/>
              <a:gd name="T20" fmla="*/ 9 w 67"/>
              <a:gd name="T21" fmla="*/ 37 h 86"/>
              <a:gd name="T22" fmla="*/ 17 w 67"/>
              <a:gd name="T23" fmla="*/ 41 h 86"/>
              <a:gd name="T24" fmla="*/ 18 w 67"/>
              <a:gd name="T25" fmla="*/ 41 h 86"/>
              <a:gd name="T26" fmla="*/ 18 w 67"/>
              <a:gd name="T27" fmla="*/ 42 h 86"/>
              <a:gd name="T28" fmla="*/ 18 w 67"/>
              <a:gd name="T29" fmla="*/ 14 h 86"/>
              <a:gd name="T30" fmla="*/ 30 w 67"/>
              <a:gd name="T31" fmla="*/ 7 h 86"/>
              <a:gd name="T32" fmla="*/ 44 w 67"/>
              <a:gd name="T33" fmla="*/ 7 h 86"/>
              <a:gd name="T34" fmla="*/ 56 w 67"/>
              <a:gd name="T35" fmla="*/ 14 h 86"/>
              <a:gd name="T36" fmla="*/ 56 w 67"/>
              <a:gd name="T37" fmla="*/ 14 h 86"/>
              <a:gd name="T38" fmla="*/ 56 w 67"/>
              <a:gd name="T39" fmla="*/ 14 h 86"/>
              <a:gd name="T40" fmla="*/ 67 w 67"/>
              <a:gd name="T41" fmla="*/ 21 h 86"/>
              <a:gd name="T42" fmla="*/ 67 w 67"/>
              <a:gd name="T43" fmla="*/ 59 h 86"/>
              <a:gd name="T44" fmla="*/ 65 w 67"/>
              <a:gd name="T45" fmla="*/ 69 h 86"/>
              <a:gd name="T46" fmla="*/ 60 w 67"/>
              <a:gd name="T47" fmla="*/ 77 h 86"/>
              <a:gd name="T48" fmla="*/ 52 w 67"/>
              <a:gd name="T49" fmla="*/ 76 h 86"/>
              <a:gd name="T50" fmla="*/ 52 w 67"/>
              <a:gd name="T51" fmla="*/ 76 h 86"/>
              <a:gd name="T52" fmla="*/ 56 w 67"/>
              <a:gd name="T53" fmla="*/ 73 h 86"/>
              <a:gd name="T54" fmla="*/ 60 w 67"/>
              <a:gd name="T55" fmla="*/ 67 h 86"/>
              <a:gd name="T56" fmla="*/ 61 w 67"/>
              <a:gd name="T57" fmla="*/ 59 h 86"/>
              <a:gd name="T58" fmla="*/ 61 w 67"/>
              <a:gd name="T59" fmla="*/ 21 h 86"/>
              <a:gd name="T60" fmla="*/ 58 w 67"/>
              <a:gd name="T61" fmla="*/ 21 h 86"/>
              <a:gd name="T62" fmla="*/ 58 w 67"/>
              <a:gd name="T63" fmla="*/ 39 h 86"/>
              <a:gd name="T64" fmla="*/ 50 w 67"/>
              <a:gd name="T65" fmla="*/ 39 h 86"/>
              <a:gd name="T66" fmla="*/ 50 w 67"/>
              <a:gd name="T67" fmla="*/ 14 h 86"/>
              <a:gd name="T68" fmla="*/ 47 w 67"/>
              <a:gd name="T69" fmla="*/ 14 h 86"/>
              <a:gd name="T70" fmla="*/ 47 w 67"/>
              <a:gd name="T71" fmla="*/ 14 h 86"/>
              <a:gd name="T72" fmla="*/ 47 w 67"/>
              <a:gd name="T73" fmla="*/ 39 h 86"/>
              <a:gd name="T74" fmla="*/ 39 w 67"/>
              <a:gd name="T75" fmla="*/ 39 h 86"/>
              <a:gd name="T76" fmla="*/ 39 w 67"/>
              <a:gd name="T77" fmla="*/ 10 h 86"/>
              <a:gd name="T78" fmla="*/ 35 w 67"/>
              <a:gd name="T79" fmla="*/ 10 h 86"/>
              <a:gd name="T80" fmla="*/ 35 w 67"/>
              <a:gd name="T81" fmla="*/ 39 h 86"/>
              <a:gd name="T82" fmla="*/ 28 w 67"/>
              <a:gd name="T83" fmla="*/ 39 h 86"/>
              <a:gd name="T84" fmla="*/ 28 w 67"/>
              <a:gd name="T85" fmla="*/ 14 h 86"/>
              <a:gd name="T86" fmla="*/ 24 w 67"/>
              <a:gd name="T87" fmla="*/ 14 h 86"/>
              <a:gd name="T88" fmla="*/ 24 w 67"/>
              <a:gd name="T89" fmla="*/ 49 h 86"/>
              <a:gd name="T90" fmla="*/ 16 w 67"/>
              <a:gd name="T91" fmla="*/ 51 h 86"/>
              <a:gd name="T92" fmla="*/ 12 w 67"/>
              <a:gd name="T93" fmla="*/ 44 h 86"/>
              <a:gd name="T94" fmla="*/ 8 w 67"/>
              <a:gd name="T95" fmla="*/ 46 h 86"/>
              <a:gd name="T96" fmla="*/ 13 w 67"/>
              <a:gd name="T97" fmla="*/ 55 h 86"/>
              <a:gd name="T98" fmla="*/ 13 w 67"/>
              <a:gd name="T99" fmla="*/ 55 h 86"/>
              <a:gd name="T100" fmla="*/ 22 w 67"/>
              <a:gd name="T101" fmla="*/ 70 h 86"/>
              <a:gd name="T102" fmla="*/ 26 w 67"/>
              <a:gd name="T103" fmla="*/ 74 h 86"/>
              <a:gd name="T104" fmla="*/ 38 w 67"/>
              <a:gd name="T105" fmla="*/ 80 h 86"/>
              <a:gd name="T106" fmla="*/ 52 w 67"/>
              <a:gd name="T107" fmla="*/ 7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7" h="86">
                <a:moveTo>
                  <a:pt x="60" y="77"/>
                </a:moveTo>
                <a:cubicBezTo>
                  <a:pt x="59" y="79"/>
                  <a:pt x="57" y="80"/>
                  <a:pt x="55" y="82"/>
                </a:cubicBezTo>
                <a:cubicBezTo>
                  <a:pt x="50" y="85"/>
                  <a:pt x="44" y="86"/>
                  <a:pt x="38" y="86"/>
                </a:cubicBezTo>
                <a:cubicBezTo>
                  <a:pt x="32" y="85"/>
                  <a:pt x="26" y="83"/>
                  <a:pt x="22" y="79"/>
                </a:cubicBezTo>
                <a:cubicBezTo>
                  <a:pt x="22" y="79"/>
                  <a:pt x="22" y="79"/>
                  <a:pt x="22" y="79"/>
                </a:cubicBezTo>
                <a:cubicBezTo>
                  <a:pt x="22" y="79"/>
                  <a:pt x="22" y="79"/>
                  <a:pt x="22" y="79"/>
                </a:cubicBezTo>
                <a:cubicBezTo>
                  <a:pt x="20" y="77"/>
                  <a:pt x="18" y="75"/>
                  <a:pt x="17" y="73"/>
                </a:cubicBezTo>
                <a:cubicBezTo>
                  <a:pt x="8" y="58"/>
                  <a:pt x="8" y="58"/>
                  <a:pt x="8" y="58"/>
                </a:cubicBezTo>
                <a:cubicBezTo>
                  <a:pt x="8" y="58"/>
                  <a:pt x="8" y="58"/>
                  <a:pt x="8" y="58"/>
                </a:cubicBezTo>
                <a:cubicBezTo>
                  <a:pt x="3" y="49"/>
                  <a:pt x="3" y="49"/>
                  <a:pt x="3" y="49"/>
                </a:cubicBezTo>
                <a:cubicBezTo>
                  <a:pt x="0" y="44"/>
                  <a:pt x="3" y="38"/>
                  <a:pt x="9" y="37"/>
                </a:cubicBezTo>
                <a:cubicBezTo>
                  <a:pt x="12" y="37"/>
                  <a:pt x="15" y="38"/>
                  <a:pt x="17" y="41"/>
                </a:cubicBezTo>
                <a:cubicBezTo>
                  <a:pt x="17" y="41"/>
                  <a:pt x="18" y="41"/>
                  <a:pt x="18" y="41"/>
                </a:cubicBezTo>
                <a:cubicBezTo>
                  <a:pt x="18" y="42"/>
                  <a:pt x="18" y="42"/>
                  <a:pt x="18" y="42"/>
                </a:cubicBezTo>
                <a:cubicBezTo>
                  <a:pt x="18" y="14"/>
                  <a:pt x="18" y="14"/>
                  <a:pt x="18" y="14"/>
                </a:cubicBezTo>
                <a:cubicBezTo>
                  <a:pt x="18" y="8"/>
                  <a:pt x="25" y="4"/>
                  <a:pt x="30" y="7"/>
                </a:cubicBezTo>
                <a:cubicBezTo>
                  <a:pt x="32" y="0"/>
                  <a:pt x="42" y="0"/>
                  <a:pt x="44" y="7"/>
                </a:cubicBezTo>
                <a:cubicBezTo>
                  <a:pt x="49" y="4"/>
                  <a:pt x="56" y="8"/>
                  <a:pt x="56" y="14"/>
                </a:cubicBezTo>
                <a:cubicBezTo>
                  <a:pt x="56" y="14"/>
                  <a:pt x="56" y="14"/>
                  <a:pt x="56" y="14"/>
                </a:cubicBezTo>
                <a:cubicBezTo>
                  <a:pt x="56" y="14"/>
                  <a:pt x="56" y="14"/>
                  <a:pt x="56" y="14"/>
                </a:cubicBezTo>
                <a:cubicBezTo>
                  <a:pt x="61" y="12"/>
                  <a:pt x="67" y="15"/>
                  <a:pt x="67" y="21"/>
                </a:cubicBezTo>
                <a:cubicBezTo>
                  <a:pt x="67" y="59"/>
                  <a:pt x="67" y="59"/>
                  <a:pt x="67" y="59"/>
                </a:cubicBezTo>
                <a:cubicBezTo>
                  <a:pt x="67" y="62"/>
                  <a:pt x="66" y="66"/>
                  <a:pt x="65" y="69"/>
                </a:cubicBezTo>
                <a:cubicBezTo>
                  <a:pt x="64" y="72"/>
                  <a:pt x="63" y="75"/>
                  <a:pt x="60" y="77"/>
                </a:cubicBezTo>
                <a:close/>
                <a:moveTo>
                  <a:pt x="52" y="76"/>
                </a:moveTo>
                <a:cubicBezTo>
                  <a:pt x="52" y="76"/>
                  <a:pt x="52" y="76"/>
                  <a:pt x="52" y="76"/>
                </a:cubicBezTo>
                <a:cubicBezTo>
                  <a:pt x="53" y="76"/>
                  <a:pt x="55" y="74"/>
                  <a:pt x="56" y="73"/>
                </a:cubicBezTo>
                <a:cubicBezTo>
                  <a:pt x="58" y="71"/>
                  <a:pt x="59" y="69"/>
                  <a:pt x="60" y="67"/>
                </a:cubicBezTo>
                <a:cubicBezTo>
                  <a:pt x="61" y="64"/>
                  <a:pt x="61" y="62"/>
                  <a:pt x="61" y="59"/>
                </a:cubicBezTo>
                <a:cubicBezTo>
                  <a:pt x="61" y="21"/>
                  <a:pt x="61" y="21"/>
                  <a:pt x="61" y="21"/>
                </a:cubicBezTo>
                <a:cubicBezTo>
                  <a:pt x="61" y="19"/>
                  <a:pt x="58" y="19"/>
                  <a:pt x="58" y="21"/>
                </a:cubicBezTo>
                <a:cubicBezTo>
                  <a:pt x="58" y="39"/>
                  <a:pt x="58" y="39"/>
                  <a:pt x="58" y="39"/>
                </a:cubicBezTo>
                <a:cubicBezTo>
                  <a:pt x="58" y="44"/>
                  <a:pt x="50" y="44"/>
                  <a:pt x="50" y="39"/>
                </a:cubicBezTo>
                <a:cubicBezTo>
                  <a:pt x="50" y="14"/>
                  <a:pt x="50" y="14"/>
                  <a:pt x="50" y="14"/>
                </a:cubicBezTo>
                <a:cubicBezTo>
                  <a:pt x="50" y="12"/>
                  <a:pt x="47" y="12"/>
                  <a:pt x="47" y="14"/>
                </a:cubicBezTo>
                <a:cubicBezTo>
                  <a:pt x="47" y="14"/>
                  <a:pt x="47" y="14"/>
                  <a:pt x="47" y="14"/>
                </a:cubicBezTo>
                <a:cubicBezTo>
                  <a:pt x="47" y="39"/>
                  <a:pt x="47" y="39"/>
                  <a:pt x="47" y="39"/>
                </a:cubicBezTo>
                <a:cubicBezTo>
                  <a:pt x="47" y="44"/>
                  <a:pt x="39" y="44"/>
                  <a:pt x="39" y="39"/>
                </a:cubicBezTo>
                <a:cubicBezTo>
                  <a:pt x="39" y="10"/>
                  <a:pt x="39" y="10"/>
                  <a:pt x="39" y="10"/>
                </a:cubicBezTo>
                <a:cubicBezTo>
                  <a:pt x="39" y="7"/>
                  <a:pt x="35" y="7"/>
                  <a:pt x="35" y="10"/>
                </a:cubicBezTo>
                <a:cubicBezTo>
                  <a:pt x="35" y="39"/>
                  <a:pt x="35" y="39"/>
                  <a:pt x="35" y="39"/>
                </a:cubicBezTo>
                <a:cubicBezTo>
                  <a:pt x="35" y="44"/>
                  <a:pt x="28" y="44"/>
                  <a:pt x="28" y="39"/>
                </a:cubicBezTo>
                <a:cubicBezTo>
                  <a:pt x="28" y="14"/>
                  <a:pt x="28" y="14"/>
                  <a:pt x="28" y="14"/>
                </a:cubicBezTo>
                <a:cubicBezTo>
                  <a:pt x="28" y="12"/>
                  <a:pt x="24" y="12"/>
                  <a:pt x="24" y="14"/>
                </a:cubicBezTo>
                <a:cubicBezTo>
                  <a:pt x="24" y="49"/>
                  <a:pt x="24" y="49"/>
                  <a:pt x="24" y="49"/>
                </a:cubicBezTo>
                <a:cubicBezTo>
                  <a:pt x="24" y="53"/>
                  <a:pt x="19" y="55"/>
                  <a:pt x="16" y="51"/>
                </a:cubicBezTo>
                <a:cubicBezTo>
                  <a:pt x="12" y="44"/>
                  <a:pt x="12" y="44"/>
                  <a:pt x="12" y="44"/>
                </a:cubicBezTo>
                <a:cubicBezTo>
                  <a:pt x="11" y="42"/>
                  <a:pt x="7" y="43"/>
                  <a:pt x="8" y="46"/>
                </a:cubicBezTo>
                <a:cubicBezTo>
                  <a:pt x="13" y="55"/>
                  <a:pt x="13" y="55"/>
                  <a:pt x="13" y="55"/>
                </a:cubicBezTo>
                <a:cubicBezTo>
                  <a:pt x="13" y="55"/>
                  <a:pt x="13" y="55"/>
                  <a:pt x="13" y="55"/>
                </a:cubicBezTo>
                <a:cubicBezTo>
                  <a:pt x="22" y="70"/>
                  <a:pt x="22" y="70"/>
                  <a:pt x="22" y="70"/>
                </a:cubicBezTo>
                <a:cubicBezTo>
                  <a:pt x="23" y="72"/>
                  <a:pt x="24" y="73"/>
                  <a:pt x="26" y="74"/>
                </a:cubicBezTo>
                <a:cubicBezTo>
                  <a:pt x="29" y="77"/>
                  <a:pt x="34" y="79"/>
                  <a:pt x="38" y="80"/>
                </a:cubicBezTo>
                <a:cubicBezTo>
                  <a:pt x="43" y="80"/>
                  <a:pt x="48" y="79"/>
                  <a:pt x="52" y="76"/>
                </a:cubicBezTo>
                <a:close/>
              </a:path>
            </a:pathLst>
          </a:custGeom>
          <a:solidFill>
            <a:schemeClr val="accent4"/>
          </a:solidFill>
          <a:ln>
            <a:noFill/>
          </a:ln>
        </p:spPr>
        <p:txBody>
          <a:bodyPr/>
          <a:lstStyle/>
          <a:p>
            <a:endParaRPr lang="zh-CN" altLang="en-US" sz="2400">
              <a:cs typeface="+mn-ea"/>
              <a:sym typeface="+mn-lt"/>
            </a:endParaRPr>
          </a:p>
        </p:txBody>
      </p:sp>
      <p:sp>
        <p:nvSpPr>
          <p:cNvPr id="18" name="Freeform 32"/>
          <p:cNvSpPr>
            <a:spLocks noEditPoints="1"/>
          </p:cNvSpPr>
          <p:nvPr/>
        </p:nvSpPr>
        <p:spPr bwMode="auto">
          <a:xfrm>
            <a:off x="2260605" y="3847171"/>
            <a:ext cx="311151" cy="292191"/>
          </a:xfrm>
          <a:custGeom>
            <a:avLst/>
            <a:gdLst>
              <a:gd name="T0" fmla="*/ 38 w 77"/>
              <a:gd name="T1" fmla="*/ 18 h 72"/>
              <a:gd name="T2" fmla="*/ 39 w 77"/>
              <a:gd name="T3" fmla="*/ 41 h 72"/>
              <a:gd name="T4" fmla="*/ 41 w 77"/>
              <a:gd name="T5" fmla="*/ 13 h 72"/>
              <a:gd name="T6" fmla="*/ 38 w 77"/>
              <a:gd name="T7" fmla="*/ 12 h 72"/>
              <a:gd name="T8" fmla="*/ 32 w 77"/>
              <a:gd name="T9" fmla="*/ 22 h 72"/>
              <a:gd name="T10" fmla="*/ 74 w 77"/>
              <a:gd name="T11" fmla="*/ 9 h 72"/>
              <a:gd name="T12" fmla="*/ 66 w 77"/>
              <a:gd name="T13" fmla="*/ 9 h 72"/>
              <a:gd name="T14" fmla="*/ 63 w 77"/>
              <a:gd name="T15" fmla="*/ 0 h 72"/>
              <a:gd name="T16" fmla="*/ 11 w 77"/>
              <a:gd name="T17" fmla="*/ 3 h 72"/>
              <a:gd name="T18" fmla="*/ 3 w 77"/>
              <a:gd name="T19" fmla="*/ 9 h 72"/>
              <a:gd name="T20" fmla="*/ 0 w 77"/>
              <a:gd name="T21" fmla="*/ 29 h 72"/>
              <a:gd name="T22" fmla="*/ 5 w 77"/>
              <a:gd name="T23" fmla="*/ 41 h 72"/>
              <a:gd name="T24" fmla="*/ 36 w 77"/>
              <a:gd name="T25" fmla="*/ 59 h 72"/>
              <a:gd name="T26" fmla="*/ 23 w 77"/>
              <a:gd name="T27" fmla="*/ 66 h 72"/>
              <a:gd name="T28" fmla="*/ 23 w 77"/>
              <a:gd name="T29" fmla="*/ 72 h 72"/>
              <a:gd name="T30" fmla="*/ 57 w 77"/>
              <a:gd name="T31" fmla="*/ 69 h 72"/>
              <a:gd name="T32" fmla="*/ 41 w 77"/>
              <a:gd name="T33" fmla="*/ 66 h 72"/>
              <a:gd name="T34" fmla="*/ 62 w 77"/>
              <a:gd name="T35" fmla="*/ 46 h 72"/>
              <a:gd name="T36" fmla="*/ 72 w 77"/>
              <a:gd name="T37" fmla="*/ 41 h 72"/>
              <a:gd name="T38" fmla="*/ 77 w 77"/>
              <a:gd name="T39" fmla="*/ 12 h 72"/>
              <a:gd name="T40" fmla="*/ 9 w 77"/>
              <a:gd name="T41" fmla="*/ 37 h 72"/>
              <a:gd name="T42" fmla="*/ 9 w 77"/>
              <a:gd name="T43" fmla="*/ 37 h 72"/>
              <a:gd name="T44" fmla="*/ 6 w 77"/>
              <a:gd name="T45" fmla="*/ 15 h 72"/>
              <a:gd name="T46" fmla="*/ 11 w 77"/>
              <a:gd name="T47" fmla="*/ 32 h 72"/>
              <a:gd name="T48" fmla="*/ 9 w 77"/>
              <a:gd name="T49" fmla="*/ 37 h 72"/>
              <a:gd name="T50" fmla="*/ 60 w 77"/>
              <a:gd name="T51" fmla="*/ 31 h 72"/>
              <a:gd name="T52" fmla="*/ 58 w 77"/>
              <a:gd name="T53" fmla="*/ 41 h 72"/>
              <a:gd name="T54" fmla="*/ 38 w 77"/>
              <a:gd name="T55" fmla="*/ 53 h 72"/>
              <a:gd name="T56" fmla="*/ 19 w 77"/>
              <a:gd name="T57" fmla="*/ 41 h 72"/>
              <a:gd name="T58" fmla="*/ 17 w 77"/>
              <a:gd name="T59" fmla="*/ 6 h 72"/>
              <a:gd name="T60" fmla="*/ 60 w 77"/>
              <a:gd name="T61" fmla="*/ 31 h 72"/>
              <a:gd name="T62" fmla="*/ 71 w 77"/>
              <a:gd name="T63" fmla="*/ 29 h 72"/>
              <a:gd name="T64" fmla="*/ 68 w 77"/>
              <a:gd name="T65" fmla="*/ 37 h 72"/>
              <a:gd name="T66" fmla="*/ 66 w 77"/>
              <a:gd name="T67" fmla="*/ 32 h 72"/>
              <a:gd name="T68" fmla="*/ 66 w 77"/>
              <a:gd name="T69" fmla="*/ 31 h 72"/>
              <a:gd name="T70" fmla="*/ 71 w 77"/>
              <a:gd name="T71" fmla="*/ 15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 h="72">
                <a:moveTo>
                  <a:pt x="35" y="22"/>
                </a:moveTo>
                <a:cubicBezTo>
                  <a:pt x="38" y="18"/>
                  <a:pt x="38" y="18"/>
                  <a:pt x="38" y="18"/>
                </a:cubicBezTo>
                <a:cubicBezTo>
                  <a:pt x="38" y="40"/>
                  <a:pt x="38" y="40"/>
                  <a:pt x="38" y="40"/>
                </a:cubicBezTo>
                <a:cubicBezTo>
                  <a:pt x="38" y="41"/>
                  <a:pt x="38" y="41"/>
                  <a:pt x="39" y="41"/>
                </a:cubicBezTo>
                <a:cubicBezTo>
                  <a:pt x="40" y="41"/>
                  <a:pt x="41" y="41"/>
                  <a:pt x="41" y="40"/>
                </a:cubicBezTo>
                <a:cubicBezTo>
                  <a:pt x="41" y="13"/>
                  <a:pt x="41" y="13"/>
                  <a:pt x="41" y="13"/>
                </a:cubicBezTo>
                <a:cubicBezTo>
                  <a:pt x="41" y="12"/>
                  <a:pt x="40" y="11"/>
                  <a:pt x="39" y="11"/>
                </a:cubicBezTo>
                <a:cubicBezTo>
                  <a:pt x="39" y="11"/>
                  <a:pt x="38" y="12"/>
                  <a:pt x="38" y="12"/>
                </a:cubicBezTo>
                <a:cubicBezTo>
                  <a:pt x="32" y="19"/>
                  <a:pt x="32" y="19"/>
                  <a:pt x="32" y="19"/>
                </a:cubicBezTo>
                <a:cubicBezTo>
                  <a:pt x="32" y="20"/>
                  <a:pt x="32" y="21"/>
                  <a:pt x="32" y="22"/>
                </a:cubicBezTo>
                <a:cubicBezTo>
                  <a:pt x="33" y="23"/>
                  <a:pt x="34" y="22"/>
                  <a:pt x="35" y="22"/>
                </a:cubicBezTo>
                <a:close/>
                <a:moveTo>
                  <a:pt x="74" y="9"/>
                </a:moveTo>
                <a:cubicBezTo>
                  <a:pt x="74" y="9"/>
                  <a:pt x="74" y="9"/>
                  <a:pt x="74" y="9"/>
                </a:cubicBezTo>
                <a:cubicBezTo>
                  <a:pt x="66" y="9"/>
                  <a:pt x="66" y="9"/>
                  <a:pt x="66" y="9"/>
                </a:cubicBezTo>
                <a:cubicBezTo>
                  <a:pt x="66" y="3"/>
                  <a:pt x="66" y="3"/>
                  <a:pt x="66" y="3"/>
                </a:cubicBezTo>
                <a:cubicBezTo>
                  <a:pt x="66" y="1"/>
                  <a:pt x="65" y="0"/>
                  <a:pt x="63" y="0"/>
                </a:cubicBezTo>
                <a:cubicBezTo>
                  <a:pt x="14" y="0"/>
                  <a:pt x="14" y="0"/>
                  <a:pt x="14" y="0"/>
                </a:cubicBezTo>
                <a:cubicBezTo>
                  <a:pt x="12" y="0"/>
                  <a:pt x="11" y="1"/>
                  <a:pt x="11" y="3"/>
                </a:cubicBezTo>
                <a:cubicBezTo>
                  <a:pt x="11" y="9"/>
                  <a:pt x="11" y="9"/>
                  <a:pt x="11" y="9"/>
                </a:cubicBezTo>
                <a:cubicBezTo>
                  <a:pt x="3" y="9"/>
                  <a:pt x="3" y="9"/>
                  <a:pt x="3" y="9"/>
                </a:cubicBezTo>
                <a:cubicBezTo>
                  <a:pt x="1" y="9"/>
                  <a:pt x="0" y="11"/>
                  <a:pt x="0" y="12"/>
                </a:cubicBezTo>
                <a:cubicBezTo>
                  <a:pt x="0" y="29"/>
                  <a:pt x="0" y="29"/>
                  <a:pt x="0" y="29"/>
                </a:cubicBezTo>
                <a:cubicBezTo>
                  <a:pt x="0" y="33"/>
                  <a:pt x="2" y="38"/>
                  <a:pt x="5" y="41"/>
                </a:cubicBezTo>
                <a:cubicBezTo>
                  <a:pt x="5" y="41"/>
                  <a:pt x="5" y="41"/>
                  <a:pt x="5" y="41"/>
                </a:cubicBezTo>
                <a:cubicBezTo>
                  <a:pt x="8" y="44"/>
                  <a:pt x="11" y="46"/>
                  <a:pt x="15" y="46"/>
                </a:cubicBezTo>
                <a:cubicBezTo>
                  <a:pt x="20" y="53"/>
                  <a:pt x="27" y="58"/>
                  <a:pt x="36" y="59"/>
                </a:cubicBezTo>
                <a:cubicBezTo>
                  <a:pt x="36" y="66"/>
                  <a:pt x="36" y="66"/>
                  <a:pt x="36" y="66"/>
                </a:cubicBezTo>
                <a:cubicBezTo>
                  <a:pt x="23" y="66"/>
                  <a:pt x="23" y="66"/>
                  <a:pt x="23" y="66"/>
                </a:cubicBezTo>
                <a:cubicBezTo>
                  <a:pt x="21" y="66"/>
                  <a:pt x="20" y="67"/>
                  <a:pt x="20" y="69"/>
                </a:cubicBezTo>
                <a:cubicBezTo>
                  <a:pt x="20" y="71"/>
                  <a:pt x="21" y="72"/>
                  <a:pt x="23" y="72"/>
                </a:cubicBezTo>
                <a:cubicBezTo>
                  <a:pt x="54" y="72"/>
                  <a:pt x="54" y="72"/>
                  <a:pt x="54" y="72"/>
                </a:cubicBezTo>
                <a:cubicBezTo>
                  <a:pt x="56" y="72"/>
                  <a:pt x="57" y="71"/>
                  <a:pt x="57" y="69"/>
                </a:cubicBezTo>
                <a:cubicBezTo>
                  <a:pt x="57" y="67"/>
                  <a:pt x="56" y="66"/>
                  <a:pt x="54" y="66"/>
                </a:cubicBezTo>
                <a:cubicBezTo>
                  <a:pt x="41" y="66"/>
                  <a:pt x="41" y="66"/>
                  <a:pt x="41" y="66"/>
                </a:cubicBezTo>
                <a:cubicBezTo>
                  <a:pt x="41" y="59"/>
                  <a:pt x="41" y="59"/>
                  <a:pt x="41" y="59"/>
                </a:cubicBezTo>
                <a:cubicBezTo>
                  <a:pt x="50" y="58"/>
                  <a:pt x="57" y="53"/>
                  <a:pt x="62" y="46"/>
                </a:cubicBezTo>
                <a:cubicBezTo>
                  <a:pt x="66" y="46"/>
                  <a:pt x="69" y="44"/>
                  <a:pt x="72" y="41"/>
                </a:cubicBezTo>
                <a:cubicBezTo>
                  <a:pt x="72" y="41"/>
                  <a:pt x="72" y="41"/>
                  <a:pt x="72" y="41"/>
                </a:cubicBezTo>
                <a:cubicBezTo>
                  <a:pt x="75" y="38"/>
                  <a:pt x="77" y="33"/>
                  <a:pt x="77" y="29"/>
                </a:cubicBezTo>
                <a:cubicBezTo>
                  <a:pt x="77" y="12"/>
                  <a:pt x="77" y="12"/>
                  <a:pt x="77" y="12"/>
                </a:cubicBezTo>
                <a:cubicBezTo>
                  <a:pt x="77" y="11"/>
                  <a:pt x="76" y="9"/>
                  <a:pt x="74" y="9"/>
                </a:cubicBezTo>
                <a:close/>
                <a:moveTo>
                  <a:pt x="9" y="37"/>
                </a:moveTo>
                <a:cubicBezTo>
                  <a:pt x="9" y="37"/>
                  <a:pt x="9" y="37"/>
                  <a:pt x="9" y="37"/>
                </a:cubicBezTo>
                <a:cubicBezTo>
                  <a:pt x="9" y="37"/>
                  <a:pt x="9" y="37"/>
                  <a:pt x="9" y="37"/>
                </a:cubicBezTo>
                <a:cubicBezTo>
                  <a:pt x="7" y="35"/>
                  <a:pt x="6" y="32"/>
                  <a:pt x="6" y="29"/>
                </a:cubicBezTo>
                <a:cubicBezTo>
                  <a:pt x="6" y="15"/>
                  <a:pt x="6" y="15"/>
                  <a:pt x="6" y="15"/>
                </a:cubicBezTo>
                <a:cubicBezTo>
                  <a:pt x="11" y="15"/>
                  <a:pt x="11" y="15"/>
                  <a:pt x="11" y="15"/>
                </a:cubicBezTo>
                <a:cubicBezTo>
                  <a:pt x="11" y="32"/>
                  <a:pt x="11" y="32"/>
                  <a:pt x="11" y="32"/>
                </a:cubicBezTo>
                <a:cubicBezTo>
                  <a:pt x="11" y="34"/>
                  <a:pt x="11" y="36"/>
                  <a:pt x="12" y="39"/>
                </a:cubicBezTo>
                <a:cubicBezTo>
                  <a:pt x="11" y="38"/>
                  <a:pt x="10" y="38"/>
                  <a:pt x="9" y="37"/>
                </a:cubicBezTo>
                <a:close/>
                <a:moveTo>
                  <a:pt x="60" y="31"/>
                </a:moveTo>
                <a:cubicBezTo>
                  <a:pt x="60" y="31"/>
                  <a:pt x="60" y="31"/>
                  <a:pt x="60" y="31"/>
                </a:cubicBezTo>
                <a:cubicBezTo>
                  <a:pt x="60" y="32"/>
                  <a:pt x="60" y="32"/>
                  <a:pt x="60" y="32"/>
                </a:cubicBezTo>
                <a:cubicBezTo>
                  <a:pt x="60" y="35"/>
                  <a:pt x="59" y="38"/>
                  <a:pt x="58" y="41"/>
                </a:cubicBezTo>
                <a:cubicBezTo>
                  <a:pt x="58" y="41"/>
                  <a:pt x="58" y="41"/>
                  <a:pt x="58" y="41"/>
                </a:cubicBezTo>
                <a:cubicBezTo>
                  <a:pt x="54" y="48"/>
                  <a:pt x="47" y="53"/>
                  <a:pt x="38" y="53"/>
                </a:cubicBezTo>
                <a:cubicBezTo>
                  <a:pt x="30" y="53"/>
                  <a:pt x="23" y="48"/>
                  <a:pt x="19" y="41"/>
                </a:cubicBezTo>
                <a:cubicBezTo>
                  <a:pt x="19" y="41"/>
                  <a:pt x="19" y="41"/>
                  <a:pt x="19" y="41"/>
                </a:cubicBezTo>
                <a:cubicBezTo>
                  <a:pt x="18" y="38"/>
                  <a:pt x="17" y="35"/>
                  <a:pt x="17" y="31"/>
                </a:cubicBezTo>
                <a:cubicBezTo>
                  <a:pt x="17" y="6"/>
                  <a:pt x="17" y="6"/>
                  <a:pt x="17" y="6"/>
                </a:cubicBezTo>
                <a:cubicBezTo>
                  <a:pt x="60" y="6"/>
                  <a:pt x="60" y="6"/>
                  <a:pt x="60" y="6"/>
                </a:cubicBezTo>
                <a:cubicBezTo>
                  <a:pt x="60" y="31"/>
                  <a:pt x="60" y="31"/>
                  <a:pt x="60" y="31"/>
                </a:cubicBezTo>
                <a:close/>
                <a:moveTo>
                  <a:pt x="71" y="29"/>
                </a:moveTo>
                <a:cubicBezTo>
                  <a:pt x="71" y="29"/>
                  <a:pt x="71" y="29"/>
                  <a:pt x="71" y="29"/>
                </a:cubicBezTo>
                <a:cubicBezTo>
                  <a:pt x="71" y="32"/>
                  <a:pt x="70" y="35"/>
                  <a:pt x="68" y="37"/>
                </a:cubicBezTo>
                <a:cubicBezTo>
                  <a:pt x="68" y="37"/>
                  <a:pt x="68" y="37"/>
                  <a:pt x="68" y="37"/>
                </a:cubicBezTo>
                <a:cubicBezTo>
                  <a:pt x="67" y="38"/>
                  <a:pt x="66" y="38"/>
                  <a:pt x="65" y="39"/>
                </a:cubicBezTo>
                <a:cubicBezTo>
                  <a:pt x="66" y="36"/>
                  <a:pt x="66" y="34"/>
                  <a:pt x="66" y="32"/>
                </a:cubicBezTo>
                <a:cubicBezTo>
                  <a:pt x="66" y="31"/>
                  <a:pt x="66" y="31"/>
                  <a:pt x="66" y="31"/>
                </a:cubicBezTo>
                <a:cubicBezTo>
                  <a:pt x="66" y="31"/>
                  <a:pt x="66" y="31"/>
                  <a:pt x="66" y="31"/>
                </a:cubicBezTo>
                <a:cubicBezTo>
                  <a:pt x="66" y="15"/>
                  <a:pt x="66" y="15"/>
                  <a:pt x="66" y="15"/>
                </a:cubicBezTo>
                <a:cubicBezTo>
                  <a:pt x="71" y="15"/>
                  <a:pt x="71" y="15"/>
                  <a:pt x="71" y="15"/>
                </a:cubicBezTo>
                <a:cubicBezTo>
                  <a:pt x="71" y="29"/>
                  <a:pt x="71" y="29"/>
                  <a:pt x="71" y="29"/>
                </a:cubicBezTo>
                <a:close/>
              </a:path>
            </a:pathLst>
          </a:custGeom>
          <a:solidFill>
            <a:schemeClr val="accent2"/>
          </a:solidFill>
          <a:ln>
            <a:noFill/>
          </a:ln>
        </p:spPr>
        <p:txBody>
          <a:bodyPr/>
          <a:lstStyle/>
          <a:p>
            <a:endParaRPr lang="zh-CN" altLang="en-US" sz="2400">
              <a:cs typeface="+mn-ea"/>
              <a:sym typeface="+mn-lt"/>
            </a:endParaRPr>
          </a:p>
        </p:txBody>
      </p:sp>
      <p:sp>
        <p:nvSpPr>
          <p:cNvPr id="19" name="Freeform 33"/>
          <p:cNvSpPr>
            <a:spLocks noEditPoints="1"/>
          </p:cNvSpPr>
          <p:nvPr/>
        </p:nvSpPr>
        <p:spPr bwMode="auto">
          <a:xfrm>
            <a:off x="1293284" y="3834467"/>
            <a:ext cx="311149" cy="317599"/>
          </a:xfrm>
          <a:custGeom>
            <a:avLst/>
            <a:gdLst>
              <a:gd name="T0" fmla="*/ 66 w 77"/>
              <a:gd name="T1" fmla="*/ 12 h 78"/>
              <a:gd name="T2" fmla="*/ 66 w 77"/>
              <a:gd name="T3" fmla="*/ 66 h 78"/>
              <a:gd name="T4" fmla="*/ 11 w 77"/>
              <a:gd name="T5" fmla="*/ 66 h 78"/>
              <a:gd name="T6" fmla="*/ 11 w 77"/>
              <a:gd name="T7" fmla="*/ 12 h 78"/>
              <a:gd name="T8" fmla="*/ 37 w 77"/>
              <a:gd name="T9" fmla="*/ 72 h 78"/>
              <a:gd name="T10" fmla="*/ 37 w 77"/>
              <a:gd name="T11" fmla="*/ 59 h 78"/>
              <a:gd name="T12" fmla="*/ 25 w 77"/>
              <a:gd name="T13" fmla="*/ 62 h 78"/>
              <a:gd name="T14" fmla="*/ 33 w 77"/>
              <a:gd name="T15" fmla="*/ 71 h 78"/>
              <a:gd name="T16" fmla="*/ 62 w 77"/>
              <a:gd name="T17" fmla="*/ 16 h 78"/>
              <a:gd name="T18" fmla="*/ 61 w 77"/>
              <a:gd name="T19" fmla="*/ 15 h 78"/>
              <a:gd name="T20" fmla="*/ 60 w 77"/>
              <a:gd name="T21" fmla="*/ 37 h 78"/>
              <a:gd name="T22" fmla="*/ 62 w 77"/>
              <a:gd name="T23" fmla="*/ 16 h 78"/>
              <a:gd name="T24" fmla="*/ 58 w 77"/>
              <a:gd name="T25" fmla="*/ 13 h 78"/>
              <a:gd name="T26" fmla="*/ 54 w 77"/>
              <a:gd name="T27" fmla="*/ 13 h 78"/>
              <a:gd name="T28" fmla="*/ 58 w 77"/>
              <a:gd name="T29" fmla="*/ 13 h 78"/>
              <a:gd name="T30" fmla="*/ 44 w 77"/>
              <a:gd name="T31" fmla="*/ 7 h 78"/>
              <a:gd name="T32" fmla="*/ 40 w 77"/>
              <a:gd name="T33" fmla="*/ 19 h 78"/>
              <a:gd name="T34" fmla="*/ 52 w 77"/>
              <a:gd name="T35" fmla="*/ 16 h 78"/>
              <a:gd name="T36" fmla="*/ 44 w 77"/>
              <a:gd name="T37" fmla="*/ 7 h 78"/>
              <a:gd name="T38" fmla="*/ 37 w 77"/>
              <a:gd name="T39" fmla="*/ 6 h 78"/>
              <a:gd name="T40" fmla="*/ 26 w 77"/>
              <a:gd name="T41" fmla="*/ 14 h 78"/>
              <a:gd name="T42" fmla="*/ 27 w 77"/>
              <a:gd name="T43" fmla="*/ 17 h 78"/>
              <a:gd name="T44" fmla="*/ 37 w 77"/>
              <a:gd name="T45" fmla="*/ 6 h 78"/>
              <a:gd name="T46" fmla="*/ 26 w 77"/>
              <a:gd name="T47" fmla="*/ 9 h 78"/>
              <a:gd name="T48" fmla="*/ 22 w 77"/>
              <a:gd name="T49" fmla="*/ 15 h 78"/>
              <a:gd name="T50" fmla="*/ 26 w 77"/>
              <a:gd name="T51" fmla="*/ 9 h 78"/>
              <a:gd name="T52" fmla="*/ 16 w 77"/>
              <a:gd name="T53" fmla="*/ 15 h 78"/>
              <a:gd name="T54" fmla="*/ 6 w 77"/>
              <a:gd name="T55" fmla="*/ 37 h 78"/>
              <a:gd name="T56" fmla="*/ 21 w 77"/>
              <a:gd name="T57" fmla="*/ 18 h 78"/>
              <a:gd name="T58" fmla="*/ 6 w 77"/>
              <a:gd name="T59" fmla="*/ 41 h 78"/>
              <a:gd name="T60" fmla="*/ 15 w 77"/>
              <a:gd name="T61" fmla="*/ 62 h 78"/>
              <a:gd name="T62" fmla="*/ 21 w 77"/>
              <a:gd name="T63" fmla="*/ 60 h 78"/>
              <a:gd name="T64" fmla="*/ 6 w 77"/>
              <a:gd name="T65" fmla="*/ 41 h 78"/>
              <a:gd name="T66" fmla="*/ 19 w 77"/>
              <a:gd name="T67" fmla="*/ 65 h 78"/>
              <a:gd name="T68" fmla="*/ 23 w 77"/>
              <a:gd name="T69" fmla="*/ 65 h 78"/>
              <a:gd name="T70" fmla="*/ 19 w 77"/>
              <a:gd name="T71" fmla="*/ 65 h 78"/>
              <a:gd name="T72" fmla="*/ 40 w 77"/>
              <a:gd name="T73" fmla="*/ 72 h 78"/>
              <a:gd name="T74" fmla="*/ 51 w 77"/>
              <a:gd name="T75" fmla="*/ 63 h 78"/>
              <a:gd name="T76" fmla="*/ 50 w 77"/>
              <a:gd name="T77" fmla="*/ 61 h 78"/>
              <a:gd name="T78" fmla="*/ 40 w 77"/>
              <a:gd name="T79" fmla="*/ 72 h 78"/>
              <a:gd name="T80" fmla="*/ 51 w 77"/>
              <a:gd name="T81" fmla="*/ 69 h 78"/>
              <a:gd name="T82" fmla="*/ 55 w 77"/>
              <a:gd name="T83" fmla="*/ 63 h 78"/>
              <a:gd name="T84" fmla="*/ 51 w 77"/>
              <a:gd name="T85" fmla="*/ 69 h 78"/>
              <a:gd name="T86" fmla="*/ 61 w 77"/>
              <a:gd name="T87" fmla="*/ 63 h 78"/>
              <a:gd name="T88" fmla="*/ 71 w 77"/>
              <a:gd name="T89" fmla="*/ 41 h 78"/>
              <a:gd name="T90" fmla="*/ 56 w 77"/>
              <a:gd name="T91" fmla="*/ 60 h 78"/>
              <a:gd name="T92" fmla="*/ 53 w 77"/>
              <a:gd name="T93" fmla="*/ 19 h 78"/>
              <a:gd name="T94" fmla="*/ 52 w 77"/>
              <a:gd name="T95" fmla="*/ 20 h 78"/>
              <a:gd name="T96" fmla="*/ 40 w 77"/>
              <a:gd name="T97" fmla="*/ 37 h 78"/>
              <a:gd name="T98" fmla="*/ 53 w 77"/>
              <a:gd name="T99" fmla="*/ 19 h 78"/>
              <a:gd name="T100" fmla="*/ 37 w 77"/>
              <a:gd name="T101" fmla="*/ 22 h 78"/>
              <a:gd name="T102" fmla="*/ 24 w 77"/>
              <a:gd name="T103" fmla="*/ 19 h 78"/>
              <a:gd name="T104" fmla="*/ 37 w 77"/>
              <a:gd name="T105" fmla="*/ 37 h 78"/>
              <a:gd name="T106" fmla="*/ 37 w 77"/>
              <a:gd name="T107" fmla="*/ 56 h 78"/>
              <a:gd name="T108" fmla="*/ 37 w 77"/>
              <a:gd name="T109" fmla="*/ 41 h 78"/>
              <a:gd name="T110" fmla="*/ 24 w 77"/>
              <a:gd name="T111" fmla="*/ 58 h 78"/>
              <a:gd name="T112" fmla="*/ 37 w 77"/>
              <a:gd name="T113" fmla="*/ 56 h 78"/>
              <a:gd name="T114" fmla="*/ 40 w 77"/>
              <a:gd name="T115" fmla="*/ 56 h 78"/>
              <a:gd name="T116" fmla="*/ 53 w 77"/>
              <a:gd name="T117" fmla="*/ 58 h 78"/>
              <a:gd name="T118" fmla="*/ 40 w 77"/>
              <a:gd name="T119" fmla="*/ 41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7" h="78">
                <a:moveTo>
                  <a:pt x="39" y="0"/>
                </a:moveTo>
                <a:cubicBezTo>
                  <a:pt x="49" y="0"/>
                  <a:pt x="59" y="5"/>
                  <a:pt x="66" y="12"/>
                </a:cubicBezTo>
                <a:cubicBezTo>
                  <a:pt x="73" y="19"/>
                  <a:pt x="77" y="28"/>
                  <a:pt x="77" y="39"/>
                </a:cubicBezTo>
                <a:cubicBezTo>
                  <a:pt x="77" y="50"/>
                  <a:pt x="73" y="59"/>
                  <a:pt x="66" y="66"/>
                </a:cubicBezTo>
                <a:cubicBezTo>
                  <a:pt x="59" y="73"/>
                  <a:pt x="49" y="78"/>
                  <a:pt x="39" y="78"/>
                </a:cubicBezTo>
                <a:cubicBezTo>
                  <a:pt x="28" y="78"/>
                  <a:pt x="18" y="73"/>
                  <a:pt x="11" y="66"/>
                </a:cubicBezTo>
                <a:cubicBezTo>
                  <a:pt x="4" y="59"/>
                  <a:pt x="0" y="50"/>
                  <a:pt x="0" y="39"/>
                </a:cubicBezTo>
                <a:cubicBezTo>
                  <a:pt x="0" y="28"/>
                  <a:pt x="4" y="19"/>
                  <a:pt x="11" y="12"/>
                </a:cubicBezTo>
                <a:cubicBezTo>
                  <a:pt x="18" y="5"/>
                  <a:pt x="28" y="0"/>
                  <a:pt x="39" y="0"/>
                </a:cubicBezTo>
                <a:close/>
                <a:moveTo>
                  <a:pt x="37" y="72"/>
                </a:moveTo>
                <a:cubicBezTo>
                  <a:pt x="37" y="72"/>
                  <a:pt x="37" y="72"/>
                  <a:pt x="37" y="72"/>
                </a:cubicBezTo>
                <a:cubicBezTo>
                  <a:pt x="37" y="59"/>
                  <a:pt x="37" y="59"/>
                  <a:pt x="37" y="59"/>
                </a:cubicBezTo>
                <a:cubicBezTo>
                  <a:pt x="33" y="59"/>
                  <a:pt x="30" y="60"/>
                  <a:pt x="27" y="61"/>
                </a:cubicBezTo>
                <a:cubicBezTo>
                  <a:pt x="26" y="61"/>
                  <a:pt x="26" y="62"/>
                  <a:pt x="25" y="62"/>
                </a:cubicBezTo>
                <a:cubicBezTo>
                  <a:pt x="26" y="62"/>
                  <a:pt x="26" y="63"/>
                  <a:pt x="26" y="63"/>
                </a:cubicBezTo>
                <a:cubicBezTo>
                  <a:pt x="28" y="67"/>
                  <a:pt x="30" y="70"/>
                  <a:pt x="33" y="71"/>
                </a:cubicBezTo>
                <a:cubicBezTo>
                  <a:pt x="34" y="71"/>
                  <a:pt x="35" y="72"/>
                  <a:pt x="37" y="72"/>
                </a:cubicBezTo>
                <a:close/>
                <a:moveTo>
                  <a:pt x="62" y="16"/>
                </a:moveTo>
                <a:cubicBezTo>
                  <a:pt x="62" y="16"/>
                  <a:pt x="62" y="16"/>
                  <a:pt x="62" y="16"/>
                </a:cubicBezTo>
                <a:cubicBezTo>
                  <a:pt x="61" y="16"/>
                  <a:pt x="61" y="15"/>
                  <a:pt x="61" y="15"/>
                </a:cubicBezTo>
                <a:cubicBezTo>
                  <a:pt x="59" y="16"/>
                  <a:pt x="58" y="17"/>
                  <a:pt x="56" y="18"/>
                </a:cubicBezTo>
                <a:cubicBezTo>
                  <a:pt x="58" y="23"/>
                  <a:pt x="60" y="30"/>
                  <a:pt x="60" y="37"/>
                </a:cubicBezTo>
                <a:cubicBezTo>
                  <a:pt x="71" y="37"/>
                  <a:pt x="71" y="37"/>
                  <a:pt x="71" y="37"/>
                </a:cubicBezTo>
                <a:cubicBezTo>
                  <a:pt x="71" y="29"/>
                  <a:pt x="67" y="21"/>
                  <a:pt x="62" y="16"/>
                </a:cubicBezTo>
                <a:close/>
                <a:moveTo>
                  <a:pt x="58" y="13"/>
                </a:moveTo>
                <a:cubicBezTo>
                  <a:pt x="58" y="13"/>
                  <a:pt x="58" y="13"/>
                  <a:pt x="58" y="13"/>
                </a:cubicBezTo>
                <a:cubicBezTo>
                  <a:pt x="56" y="11"/>
                  <a:pt x="54" y="10"/>
                  <a:pt x="51" y="9"/>
                </a:cubicBezTo>
                <a:cubicBezTo>
                  <a:pt x="52" y="10"/>
                  <a:pt x="53" y="11"/>
                  <a:pt x="54" y="13"/>
                </a:cubicBezTo>
                <a:cubicBezTo>
                  <a:pt x="54" y="13"/>
                  <a:pt x="55" y="14"/>
                  <a:pt x="55" y="15"/>
                </a:cubicBezTo>
                <a:cubicBezTo>
                  <a:pt x="56" y="14"/>
                  <a:pt x="57" y="13"/>
                  <a:pt x="58" y="13"/>
                </a:cubicBezTo>
                <a:close/>
                <a:moveTo>
                  <a:pt x="44" y="7"/>
                </a:moveTo>
                <a:cubicBezTo>
                  <a:pt x="44" y="7"/>
                  <a:pt x="44" y="7"/>
                  <a:pt x="44" y="7"/>
                </a:cubicBezTo>
                <a:cubicBezTo>
                  <a:pt x="43" y="6"/>
                  <a:pt x="42" y="6"/>
                  <a:pt x="40" y="6"/>
                </a:cubicBezTo>
                <a:cubicBezTo>
                  <a:pt x="40" y="19"/>
                  <a:pt x="40" y="19"/>
                  <a:pt x="40" y="19"/>
                </a:cubicBezTo>
                <a:cubicBezTo>
                  <a:pt x="44" y="19"/>
                  <a:pt x="47" y="18"/>
                  <a:pt x="50" y="17"/>
                </a:cubicBezTo>
                <a:cubicBezTo>
                  <a:pt x="51" y="17"/>
                  <a:pt x="51" y="16"/>
                  <a:pt x="52" y="16"/>
                </a:cubicBezTo>
                <a:cubicBezTo>
                  <a:pt x="51" y="16"/>
                  <a:pt x="51" y="15"/>
                  <a:pt x="51" y="14"/>
                </a:cubicBezTo>
                <a:cubicBezTo>
                  <a:pt x="49" y="11"/>
                  <a:pt x="47" y="8"/>
                  <a:pt x="44" y="7"/>
                </a:cubicBezTo>
                <a:close/>
                <a:moveTo>
                  <a:pt x="37" y="6"/>
                </a:moveTo>
                <a:cubicBezTo>
                  <a:pt x="37" y="6"/>
                  <a:pt x="37" y="6"/>
                  <a:pt x="37" y="6"/>
                </a:cubicBezTo>
                <a:cubicBezTo>
                  <a:pt x="35" y="6"/>
                  <a:pt x="34" y="6"/>
                  <a:pt x="33" y="7"/>
                </a:cubicBezTo>
                <a:cubicBezTo>
                  <a:pt x="30" y="8"/>
                  <a:pt x="28" y="11"/>
                  <a:pt x="26" y="14"/>
                </a:cubicBezTo>
                <a:cubicBezTo>
                  <a:pt x="26" y="15"/>
                  <a:pt x="26" y="16"/>
                  <a:pt x="25" y="16"/>
                </a:cubicBezTo>
                <a:cubicBezTo>
                  <a:pt x="26" y="16"/>
                  <a:pt x="26" y="17"/>
                  <a:pt x="27" y="17"/>
                </a:cubicBezTo>
                <a:cubicBezTo>
                  <a:pt x="30" y="18"/>
                  <a:pt x="33" y="19"/>
                  <a:pt x="37" y="19"/>
                </a:cubicBezTo>
                <a:cubicBezTo>
                  <a:pt x="37" y="6"/>
                  <a:pt x="37" y="6"/>
                  <a:pt x="37" y="6"/>
                </a:cubicBezTo>
                <a:close/>
                <a:moveTo>
                  <a:pt x="26" y="9"/>
                </a:moveTo>
                <a:cubicBezTo>
                  <a:pt x="26" y="9"/>
                  <a:pt x="26" y="9"/>
                  <a:pt x="26" y="9"/>
                </a:cubicBezTo>
                <a:cubicBezTo>
                  <a:pt x="23" y="10"/>
                  <a:pt x="21" y="11"/>
                  <a:pt x="19" y="13"/>
                </a:cubicBezTo>
                <a:cubicBezTo>
                  <a:pt x="20" y="13"/>
                  <a:pt x="21" y="14"/>
                  <a:pt x="22" y="15"/>
                </a:cubicBezTo>
                <a:cubicBezTo>
                  <a:pt x="22" y="14"/>
                  <a:pt x="23" y="13"/>
                  <a:pt x="23" y="13"/>
                </a:cubicBezTo>
                <a:cubicBezTo>
                  <a:pt x="24" y="11"/>
                  <a:pt x="25" y="10"/>
                  <a:pt x="26" y="9"/>
                </a:cubicBezTo>
                <a:close/>
                <a:moveTo>
                  <a:pt x="16" y="15"/>
                </a:moveTo>
                <a:cubicBezTo>
                  <a:pt x="16" y="15"/>
                  <a:pt x="16" y="15"/>
                  <a:pt x="16" y="15"/>
                </a:cubicBezTo>
                <a:cubicBezTo>
                  <a:pt x="16" y="15"/>
                  <a:pt x="16" y="16"/>
                  <a:pt x="15" y="16"/>
                </a:cubicBezTo>
                <a:cubicBezTo>
                  <a:pt x="10" y="21"/>
                  <a:pt x="6" y="29"/>
                  <a:pt x="6" y="37"/>
                </a:cubicBezTo>
                <a:cubicBezTo>
                  <a:pt x="17" y="37"/>
                  <a:pt x="17" y="37"/>
                  <a:pt x="17" y="37"/>
                </a:cubicBezTo>
                <a:cubicBezTo>
                  <a:pt x="17" y="30"/>
                  <a:pt x="19" y="23"/>
                  <a:pt x="21" y="18"/>
                </a:cubicBezTo>
                <a:cubicBezTo>
                  <a:pt x="19" y="17"/>
                  <a:pt x="18" y="16"/>
                  <a:pt x="16" y="15"/>
                </a:cubicBezTo>
                <a:close/>
                <a:moveTo>
                  <a:pt x="6" y="41"/>
                </a:moveTo>
                <a:cubicBezTo>
                  <a:pt x="6" y="41"/>
                  <a:pt x="6" y="41"/>
                  <a:pt x="6" y="41"/>
                </a:cubicBezTo>
                <a:cubicBezTo>
                  <a:pt x="6" y="49"/>
                  <a:pt x="10" y="57"/>
                  <a:pt x="15" y="62"/>
                </a:cubicBezTo>
                <a:cubicBezTo>
                  <a:pt x="16" y="63"/>
                  <a:pt x="16" y="63"/>
                  <a:pt x="16" y="63"/>
                </a:cubicBezTo>
                <a:cubicBezTo>
                  <a:pt x="18" y="62"/>
                  <a:pt x="19" y="61"/>
                  <a:pt x="21" y="60"/>
                </a:cubicBezTo>
                <a:cubicBezTo>
                  <a:pt x="19" y="54"/>
                  <a:pt x="17" y="48"/>
                  <a:pt x="17" y="41"/>
                </a:cubicBezTo>
                <a:cubicBezTo>
                  <a:pt x="6" y="41"/>
                  <a:pt x="6" y="41"/>
                  <a:pt x="6" y="41"/>
                </a:cubicBezTo>
                <a:close/>
                <a:moveTo>
                  <a:pt x="19" y="65"/>
                </a:moveTo>
                <a:cubicBezTo>
                  <a:pt x="19" y="65"/>
                  <a:pt x="19" y="65"/>
                  <a:pt x="19" y="65"/>
                </a:cubicBezTo>
                <a:cubicBezTo>
                  <a:pt x="21" y="67"/>
                  <a:pt x="23" y="68"/>
                  <a:pt x="26" y="69"/>
                </a:cubicBezTo>
                <a:cubicBezTo>
                  <a:pt x="25" y="68"/>
                  <a:pt x="24" y="67"/>
                  <a:pt x="23" y="65"/>
                </a:cubicBezTo>
                <a:cubicBezTo>
                  <a:pt x="23" y="65"/>
                  <a:pt x="22" y="64"/>
                  <a:pt x="22" y="63"/>
                </a:cubicBezTo>
                <a:cubicBezTo>
                  <a:pt x="21" y="64"/>
                  <a:pt x="20" y="65"/>
                  <a:pt x="19" y="65"/>
                </a:cubicBezTo>
                <a:close/>
                <a:moveTo>
                  <a:pt x="40" y="72"/>
                </a:moveTo>
                <a:cubicBezTo>
                  <a:pt x="40" y="72"/>
                  <a:pt x="40" y="72"/>
                  <a:pt x="40" y="72"/>
                </a:cubicBezTo>
                <a:cubicBezTo>
                  <a:pt x="42" y="72"/>
                  <a:pt x="43" y="71"/>
                  <a:pt x="44" y="71"/>
                </a:cubicBezTo>
                <a:cubicBezTo>
                  <a:pt x="47" y="70"/>
                  <a:pt x="49" y="67"/>
                  <a:pt x="51" y="63"/>
                </a:cubicBezTo>
                <a:cubicBezTo>
                  <a:pt x="51" y="63"/>
                  <a:pt x="51" y="62"/>
                  <a:pt x="52" y="62"/>
                </a:cubicBezTo>
                <a:cubicBezTo>
                  <a:pt x="51" y="62"/>
                  <a:pt x="51" y="61"/>
                  <a:pt x="50" y="61"/>
                </a:cubicBezTo>
                <a:cubicBezTo>
                  <a:pt x="47" y="60"/>
                  <a:pt x="44" y="59"/>
                  <a:pt x="40" y="59"/>
                </a:cubicBezTo>
                <a:cubicBezTo>
                  <a:pt x="40" y="72"/>
                  <a:pt x="40" y="72"/>
                  <a:pt x="40" y="72"/>
                </a:cubicBezTo>
                <a:close/>
                <a:moveTo>
                  <a:pt x="51" y="69"/>
                </a:moveTo>
                <a:cubicBezTo>
                  <a:pt x="51" y="69"/>
                  <a:pt x="51" y="69"/>
                  <a:pt x="51" y="69"/>
                </a:cubicBezTo>
                <a:cubicBezTo>
                  <a:pt x="54" y="68"/>
                  <a:pt x="56" y="67"/>
                  <a:pt x="58" y="65"/>
                </a:cubicBezTo>
                <a:cubicBezTo>
                  <a:pt x="57" y="65"/>
                  <a:pt x="56" y="64"/>
                  <a:pt x="55" y="63"/>
                </a:cubicBezTo>
                <a:cubicBezTo>
                  <a:pt x="55" y="64"/>
                  <a:pt x="54" y="65"/>
                  <a:pt x="54" y="65"/>
                </a:cubicBezTo>
                <a:cubicBezTo>
                  <a:pt x="53" y="67"/>
                  <a:pt x="52" y="68"/>
                  <a:pt x="51" y="69"/>
                </a:cubicBezTo>
                <a:close/>
                <a:moveTo>
                  <a:pt x="61" y="63"/>
                </a:moveTo>
                <a:cubicBezTo>
                  <a:pt x="61" y="63"/>
                  <a:pt x="61" y="63"/>
                  <a:pt x="61" y="63"/>
                </a:cubicBezTo>
                <a:cubicBezTo>
                  <a:pt x="62" y="62"/>
                  <a:pt x="62" y="62"/>
                  <a:pt x="62" y="62"/>
                </a:cubicBezTo>
                <a:cubicBezTo>
                  <a:pt x="67" y="57"/>
                  <a:pt x="71" y="49"/>
                  <a:pt x="71" y="41"/>
                </a:cubicBezTo>
                <a:cubicBezTo>
                  <a:pt x="60" y="41"/>
                  <a:pt x="60" y="41"/>
                  <a:pt x="60" y="41"/>
                </a:cubicBezTo>
                <a:cubicBezTo>
                  <a:pt x="60" y="48"/>
                  <a:pt x="58" y="54"/>
                  <a:pt x="56" y="60"/>
                </a:cubicBezTo>
                <a:cubicBezTo>
                  <a:pt x="58" y="61"/>
                  <a:pt x="59" y="62"/>
                  <a:pt x="61" y="63"/>
                </a:cubicBezTo>
                <a:close/>
                <a:moveTo>
                  <a:pt x="53" y="19"/>
                </a:moveTo>
                <a:cubicBezTo>
                  <a:pt x="53" y="19"/>
                  <a:pt x="53" y="19"/>
                  <a:pt x="53" y="19"/>
                </a:cubicBezTo>
                <a:cubicBezTo>
                  <a:pt x="53" y="20"/>
                  <a:pt x="52" y="20"/>
                  <a:pt x="52" y="20"/>
                </a:cubicBezTo>
                <a:cubicBezTo>
                  <a:pt x="48" y="21"/>
                  <a:pt x="44" y="22"/>
                  <a:pt x="40" y="22"/>
                </a:cubicBezTo>
                <a:cubicBezTo>
                  <a:pt x="40" y="37"/>
                  <a:pt x="40" y="37"/>
                  <a:pt x="40" y="37"/>
                </a:cubicBezTo>
                <a:cubicBezTo>
                  <a:pt x="56" y="37"/>
                  <a:pt x="56" y="37"/>
                  <a:pt x="56" y="37"/>
                </a:cubicBezTo>
                <a:cubicBezTo>
                  <a:pt x="56" y="31"/>
                  <a:pt x="55" y="24"/>
                  <a:pt x="53" y="19"/>
                </a:cubicBezTo>
                <a:close/>
                <a:moveTo>
                  <a:pt x="37" y="22"/>
                </a:moveTo>
                <a:cubicBezTo>
                  <a:pt x="37" y="22"/>
                  <a:pt x="37" y="22"/>
                  <a:pt x="37" y="22"/>
                </a:cubicBezTo>
                <a:cubicBezTo>
                  <a:pt x="33" y="22"/>
                  <a:pt x="29" y="21"/>
                  <a:pt x="25" y="20"/>
                </a:cubicBezTo>
                <a:cubicBezTo>
                  <a:pt x="25" y="20"/>
                  <a:pt x="24" y="20"/>
                  <a:pt x="24" y="19"/>
                </a:cubicBezTo>
                <a:cubicBezTo>
                  <a:pt x="22" y="24"/>
                  <a:pt x="21" y="31"/>
                  <a:pt x="21" y="37"/>
                </a:cubicBezTo>
                <a:cubicBezTo>
                  <a:pt x="37" y="37"/>
                  <a:pt x="37" y="37"/>
                  <a:pt x="37" y="37"/>
                </a:cubicBezTo>
                <a:cubicBezTo>
                  <a:pt x="37" y="22"/>
                  <a:pt x="37" y="22"/>
                  <a:pt x="37" y="22"/>
                </a:cubicBezTo>
                <a:close/>
                <a:moveTo>
                  <a:pt x="37" y="56"/>
                </a:moveTo>
                <a:cubicBezTo>
                  <a:pt x="37" y="56"/>
                  <a:pt x="37" y="56"/>
                  <a:pt x="37" y="56"/>
                </a:cubicBezTo>
                <a:cubicBezTo>
                  <a:pt x="37" y="41"/>
                  <a:pt x="37" y="41"/>
                  <a:pt x="37" y="41"/>
                </a:cubicBezTo>
                <a:cubicBezTo>
                  <a:pt x="21" y="41"/>
                  <a:pt x="21" y="41"/>
                  <a:pt x="21" y="41"/>
                </a:cubicBezTo>
                <a:cubicBezTo>
                  <a:pt x="21" y="47"/>
                  <a:pt x="22" y="53"/>
                  <a:pt x="24" y="58"/>
                </a:cubicBezTo>
                <a:cubicBezTo>
                  <a:pt x="24" y="58"/>
                  <a:pt x="25" y="58"/>
                  <a:pt x="25" y="58"/>
                </a:cubicBezTo>
                <a:cubicBezTo>
                  <a:pt x="29" y="57"/>
                  <a:pt x="33" y="56"/>
                  <a:pt x="37" y="56"/>
                </a:cubicBezTo>
                <a:close/>
                <a:moveTo>
                  <a:pt x="40" y="56"/>
                </a:moveTo>
                <a:cubicBezTo>
                  <a:pt x="40" y="56"/>
                  <a:pt x="40" y="56"/>
                  <a:pt x="40" y="56"/>
                </a:cubicBezTo>
                <a:cubicBezTo>
                  <a:pt x="44" y="56"/>
                  <a:pt x="48" y="57"/>
                  <a:pt x="52" y="58"/>
                </a:cubicBezTo>
                <a:cubicBezTo>
                  <a:pt x="52" y="58"/>
                  <a:pt x="53" y="58"/>
                  <a:pt x="53" y="58"/>
                </a:cubicBezTo>
                <a:cubicBezTo>
                  <a:pt x="55" y="53"/>
                  <a:pt x="56" y="47"/>
                  <a:pt x="56" y="41"/>
                </a:cubicBezTo>
                <a:cubicBezTo>
                  <a:pt x="40" y="41"/>
                  <a:pt x="40" y="41"/>
                  <a:pt x="40" y="41"/>
                </a:cubicBezTo>
                <a:cubicBezTo>
                  <a:pt x="40" y="56"/>
                  <a:pt x="40" y="56"/>
                  <a:pt x="40" y="56"/>
                </a:cubicBezTo>
                <a:close/>
              </a:path>
            </a:pathLst>
          </a:custGeom>
          <a:solidFill>
            <a:schemeClr val="accent1"/>
          </a:solidFill>
          <a:ln>
            <a:noFill/>
          </a:ln>
        </p:spPr>
        <p:txBody>
          <a:bodyPr/>
          <a:lstStyle/>
          <a:p>
            <a:endParaRPr lang="zh-CN" altLang="en-US" sz="2400">
              <a:cs typeface="+mn-ea"/>
              <a:sym typeface="+mn-lt"/>
            </a:endParaRPr>
          </a:p>
        </p:txBody>
      </p:sp>
      <p:sp>
        <p:nvSpPr>
          <p:cNvPr id="20" name="Freeform 34"/>
          <p:cNvSpPr>
            <a:spLocks noEditPoints="1"/>
          </p:cNvSpPr>
          <p:nvPr/>
        </p:nvSpPr>
        <p:spPr bwMode="auto">
          <a:xfrm>
            <a:off x="3227918" y="3834467"/>
            <a:ext cx="311149" cy="317599"/>
          </a:xfrm>
          <a:custGeom>
            <a:avLst/>
            <a:gdLst>
              <a:gd name="T0" fmla="*/ 39 w 77"/>
              <a:gd name="T1" fmla="*/ 57 h 78"/>
              <a:gd name="T2" fmla="*/ 48 w 77"/>
              <a:gd name="T3" fmla="*/ 8 h 78"/>
              <a:gd name="T4" fmla="*/ 53 w 77"/>
              <a:gd name="T5" fmla="*/ 10 h 78"/>
              <a:gd name="T6" fmla="*/ 61 w 77"/>
              <a:gd name="T7" fmla="*/ 7 h 78"/>
              <a:gd name="T8" fmla="*/ 71 w 77"/>
              <a:gd name="T9" fmla="*/ 20 h 78"/>
              <a:gd name="T10" fmla="*/ 69 w 77"/>
              <a:gd name="T11" fmla="*/ 29 h 78"/>
              <a:gd name="T12" fmla="*/ 77 w 77"/>
              <a:gd name="T13" fmla="*/ 32 h 78"/>
              <a:gd name="T14" fmla="*/ 74 w 77"/>
              <a:gd name="T15" fmla="*/ 48 h 78"/>
              <a:gd name="T16" fmla="*/ 67 w 77"/>
              <a:gd name="T17" fmla="*/ 53 h 78"/>
              <a:gd name="T18" fmla="*/ 71 w 77"/>
              <a:gd name="T19" fmla="*/ 61 h 78"/>
              <a:gd name="T20" fmla="*/ 57 w 77"/>
              <a:gd name="T21" fmla="*/ 71 h 78"/>
              <a:gd name="T22" fmla="*/ 51 w 77"/>
              <a:gd name="T23" fmla="*/ 68 h 78"/>
              <a:gd name="T24" fmla="*/ 45 w 77"/>
              <a:gd name="T25" fmla="*/ 78 h 78"/>
              <a:gd name="T26" fmla="*/ 29 w 77"/>
              <a:gd name="T27" fmla="*/ 75 h 78"/>
              <a:gd name="T28" fmla="*/ 26 w 77"/>
              <a:gd name="T29" fmla="*/ 68 h 78"/>
              <a:gd name="T30" fmla="*/ 24 w 77"/>
              <a:gd name="T31" fmla="*/ 67 h 78"/>
              <a:gd name="T32" fmla="*/ 16 w 77"/>
              <a:gd name="T33" fmla="*/ 71 h 78"/>
              <a:gd name="T34" fmla="*/ 6 w 77"/>
              <a:gd name="T35" fmla="*/ 57 h 78"/>
              <a:gd name="T36" fmla="*/ 8 w 77"/>
              <a:gd name="T37" fmla="*/ 48 h 78"/>
              <a:gd name="T38" fmla="*/ 0 w 77"/>
              <a:gd name="T39" fmla="*/ 45 h 78"/>
              <a:gd name="T40" fmla="*/ 8 w 77"/>
              <a:gd name="T41" fmla="*/ 29 h 78"/>
              <a:gd name="T42" fmla="*/ 6 w 77"/>
              <a:gd name="T43" fmla="*/ 20 h 78"/>
              <a:gd name="T44" fmla="*/ 6 w 77"/>
              <a:gd name="T45" fmla="*/ 16 h 78"/>
              <a:gd name="T46" fmla="*/ 24 w 77"/>
              <a:gd name="T47" fmla="*/ 10 h 78"/>
              <a:gd name="T48" fmla="*/ 32 w 77"/>
              <a:gd name="T49" fmla="*/ 0 h 78"/>
              <a:gd name="T50" fmla="*/ 48 w 77"/>
              <a:gd name="T51" fmla="*/ 3 h 78"/>
              <a:gd name="T52" fmla="*/ 48 w 77"/>
              <a:gd name="T53" fmla="*/ 15 h 78"/>
              <a:gd name="T54" fmla="*/ 42 w 77"/>
              <a:gd name="T55" fmla="*/ 11 h 78"/>
              <a:gd name="T56" fmla="*/ 35 w 77"/>
              <a:gd name="T57" fmla="*/ 11 h 78"/>
              <a:gd name="T58" fmla="*/ 25 w 77"/>
              <a:gd name="T59" fmla="*/ 17 h 78"/>
              <a:gd name="T60" fmla="*/ 13 w 77"/>
              <a:gd name="T61" fmla="*/ 18 h 78"/>
              <a:gd name="T62" fmla="*/ 14 w 77"/>
              <a:gd name="T63" fmla="*/ 29 h 78"/>
              <a:gd name="T64" fmla="*/ 6 w 77"/>
              <a:gd name="T65" fmla="*/ 35 h 78"/>
              <a:gd name="T66" fmla="*/ 13 w 77"/>
              <a:gd name="T67" fmla="*/ 45 h 78"/>
              <a:gd name="T68" fmla="*/ 16 w 77"/>
              <a:gd name="T69" fmla="*/ 56 h 78"/>
              <a:gd name="T70" fmla="*/ 21 w 77"/>
              <a:gd name="T71" fmla="*/ 61 h 78"/>
              <a:gd name="T72" fmla="*/ 32 w 77"/>
              <a:gd name="T73" fmla="*/ 64 h 78"/>
              <a:gd name="T74" fmla="*/ 42 w 77"/>
              <a:gd name="T75" fmla="*/ 72 h 78"/>
              <a:gd name="T76" fmla="*/ 44 w 77"/>
              <a:gd name="T77" fmla="*/ 64 h 78"/>
              <a:gd name="T78" fmla="*/ 52 w 77"/>
              <a:gd name="T79" fmla="*/ 61 h 78"/>
              <a:gd name="T80" fmla="*/ 64 w 77"/>
              <a:gd name="T81" fmla="*/ 59 h 78"/>
              <a:gd name="T82" fmla="*/ 63 w 77"/>
              <a:gd name="T83" fmla="*/ 49 h 78"/>
              <a:gd name="T84" fmla="*/ 71 w 77"/>
              <a:gd name="T85" fmla="*/ 42 h 78"/>
              <a:gd name="T86" fmla="*/ 64 w 77"/>
              <a:gd name="T87" fmla="*/ 33 h 78"/>
              <a:gd name="T88" fmla="*/ 61 w 77"/>
              <a:gd name="T89" fmla="*/ 21 h 78"/>
              <a:gd name="T90" fmla="*/ 56 w 77"/>
              <a:gd name="T91" fmla="*/ 16 h 78"/>
              <a:gd name="T92" fmla="*/ 39 w 77"/>
              <a:gd name="T93" fmla="*/ 24 h 78"/>
              <a:gd name="T94" fmla="*/ 39 w 77"/>
              <a:gd name="T95" fmla="*/ 54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7" h="78">
                <a:moveTo>
                  <a:pt x="39" y="20"/>
                </a:moveTo>
                <a:cubicBezTo>
                  <a:pt x="49" y="20"/>
                  <a:pt x="57" y="29"/>
                  <a:pt x="57" y="39"/>
                </a:cubicBezTo>
                <a:cubicBezTo>
                  <a:pt x="57" y="49"/>
                  <a:pt x="49" y="57"/>
                  <a:pt x="39" y="57"/>
                </a:cubicBezTo>
                <a:cubicBezTo>
                  <a:pt x="28" y="57"/>
                  <a:pt x="20" y="49"/>
                  <a:pt x="20" y="39"/>
                </a:cubicBezTo>
                <a:cubicBezTo>
                  <a:pt x="20" y="29"/>
                  <a:pt x="28" y="20"/>
                  <a:pt x="39" y="20"/>
                </a:cubicBezTo>
                <a:close/>
                <a:moveTo>
                  <a:pt x="48" y="8"/>
                </a:moveTo>
                <a:cubicBezTo>
                  <a:pt x="48" y="8"/>
                  <a:pt x="48" y="8"/>
                  <a:pt x="48" y="8"/>
                </a:cubicBezTo>
                <a:cubicBezTo>
                  <a:pt x="49" y="9"/>
                  <a:pt x="50" y="9"/>
                  <a:pt x="51" y="9"/>
                </a:cubicBezTo>
                <a:cubicBezTo>
                  <a:pt x="52" y="10"/>
                  <a:pt x="52" y="10"/>
                  <a:pt x="53" y="10"/>
                </a:cubicBezTo>
                <a:cubicBezTo>
                  <a:pt x="57" y="7"/>
                  <a:pt x="57" y="7"/>
                  <a:pt x="57" y="7"/>
                </a:cubicBezTo>
                <a:cubicBezTo>
                  <a:pt x="58" y="5"/>
                  <a:pt x="60" y="5"/>
                  <a:pt x="61" y="7"/>
                </a:cubicBezTo>
                <a:cubicBezTo>
                  <a:pt x="61" y="7"/>
                  <a:pt x="61" y="7"/>
                  <a:pt x="61" y="7"/>
                </a:cubicBezTo>
                <a:cubicBezTo>
                  <a:pt x="61" y="7"/>
                  <a:pt x="61" y="7"/>
                  <a:pt x="61" y="7"/>
                </a:cubicBezTo>
                <a:cubicBezTo>
                  <a:pt x="71" y="16"/>
                  <a:pt x="71" y="16"/>
                  <a:pt x="71" y="16"/>
                </a:cubicBezTo>
                <a:cubicBezTo>
                  <a:pt x="72" y="17"/>
                  <a:pt x="72" y="19"/>
                  <a:pt x="71" y="20"/>
                </a:cubicBezTo>
                <a:cubicBezTo>
                  <a:pt x="67" y="24"/>
                  <a:pt x="67" y="24"/>
                  <a:pt x="67" y="24"/>
                </a:cubicBezTo>
                <a:cubicBezTo>
                  <a:pt x="67" y="25"/>
                  <a:pt x="68" y="26"/>
                  <a:pt x="68" y="26"/>
                </a:cubicBezTo>
                <a:cubicBezTo>
                  <a:pt x="68" y="27"/>
                  <a:pt x="69" y="28"/>
                  <a:pt x="69" y="29"/>
                </a:cubicBezTo>
                <a:cubicBezTo>
                  <a:pt x="74" y="29"/>
                  <a:pt x="74" y="29"/>
                  <a:pt x="74" y="29"/>
                </a:cubicBezTo>
                <a:cubicBezTo>
                  <a:pt x="76" y="29"/>
                  <a:pt x="77" y="30"/>
                  <a:pt x="77" y="32"/>
                </a:cubicBezTo>
                <a:cubicBezTo>
                  <a:pt x="77" y="32"/>
                  <a:pt x="77" y="32"/>
                  <a:pt x="77" y="32"/>
                </a:cubicBezTo>
                <a:cubicBezTo>
                  <a:pt x="77" y="45"/>
                  <a:pt x="77" y="45"/>
                  <a:pt x="77" y="45"/>
                </a:cubicBezTo>
                <a:cubicBezTo>
                  <a:pt x="77" y="47"/>
                  <a:pt x="76" y="48"/>
                  <a:pt x="74" y="48"/>
                </a:cubicBezTo>
                <a:cubicBezTo>
                  <a:pt x="74" y="48"/>
                  <a:pt x="74" y="48"/>
                  <a:pt x="74" y="48"/>
                </a:cubicBezTo>
                <a:cubicBezTo>
                  <a:pt x="69" y="48"/>
                  <a:pt x="69" y="48"/>
                  <a:pt x="69" y="48"/>
                </a:cubicBezTo>
                <a:cubicBezTo>
                  <a:pt x="69" y="49"/>
                  <a:pt x="68" y="50"/>
                  <a:pt x="68" y="51"/>
                </a:cubicBezTo>
                <a:cubicBezTo>
                  <a:pt x="68" y="52"/>
                  <a:pt x="67" y="53"/>
                  <a:pt x="67" y="53"/>
                </a:cubicBezTo>
                <a:cubicBezTo>
                  <a:pt x="71" y="57"/>
                  <a:pt x="71" y="57"/>
                  <a:pt x="71" y="57"/>
                </a:cubicBezTo>
                <a:cubicBezTo>
                  <a:pt x="72" y="58"/>
                  <a:pt x="72" y="60"/>
                  <a:pt x="71" y="61"/>
                </a:cubicBezTo>
                <a:cubicBezTo>
                  <a:pt x="71" y="61"/>
                  <a:pt x="71" y="61"/>
                  <a:pt x="71" y="61"/>
                </a:cubicBezTo>
                <a:cubicBezTo>
                  <a:pt x="71" y="61"/>
                  <a:pt x="71" y="61"/>
                  <a:pt x="71" y="61"/>
                </a:cubicBezTo>
                <a:cubicBezTo>
                  <a:pt x="61" y="71"/>
                  <a:pt x="61" y="71"/>
                  <a:pt x="61" y="71"/>
                </a:cubicBezTo>
                <a:cubicBezTo>
                  <a:pt x="60" y="72"/>
                  <a:pt x="58" y="72"/>
                  <a:pt x="57" y="71"/>
                </a:cubicBezTo>
                <a:cubicBezTo>
                  <a:pt x="53" y="67"/>
                  <a:pt x="53" y="67"/>
                  <a:pt x="53" y="67"/>
                </a:cubicBezTo>
                <a:cubicBezTo>
                  <a:pt x="52" y="68"/>
                  <a:pt x="52" y="68"/>
                  <a:pt x="51" y="68"/>
                </a:cubicBezTo>
                <a:cubicBezTo>
                  <a:pt x="51" y="68"/>
                  <a:pt x="51" y="68"/>
                  <a:pt x="51" y="68"/>
                </a:cubicBezTo>
                <a:cubicBezTo>
                  <a:pt x="50" y="69"/>
                  <a:pt x="49" y="69"/>
                  <a:pt x="48" y="69"/>
                </a:cubicBezTo>
                <a:cubicBezTo>
                  <a:pt x="48" y="75"/>
                  <a:pt x="48" y="75"/>
                  <a:pt x="48" y="75"/>
                </a:cubicBezTo>
                <a:cubicBezTo>
                  <a:pt x="48" y="76"/>
                  <a:pt x="47" y="78"/>
                  <a:pt x="45" y="78"/>
                </a:cubicBezTo>
                <a:cubicBezTo>
                  <a:pt x="45" y="77"/>
                  <a:pt x="45" y="77"/>
                  <a:pt x="45" y="77"/>
                </a:cubicBezTo>
                <a:cubicBezTo>
                  <a:pt x="32" y="77"/>
                  <a:pt x="32" y="77"/>
                  <a:pt x="32" y="77"/>
                </a:cubicBezTo>
                <a:cubicBezTo>
                  <a:pt x="30" y="77"/>
                  <a:pt x="29" y="76"/>
                  <a:pt x="29" y="75"/>
                </a:cubicBezTo>
                <a:cubicBezTo>
                  <a:pt x="29" y="75"/>
                  <a:pt x="29" y="75"/>
                  <a:pt x="29" y="75"/>
                </a:cubicBezTo>
                <a:cubicBezTo>
                  <a:pt x="29" y="69"/>
                  <a:pt x="29" y="69"/>
                  <a:pt x="29" y="69"/>
                </a:cubicBezTo>
                <a:cubicBezTo>
                  <a:pt x="28" y="69"/>
                  <a:pt x="27" y="69"/>
                  <a:pt x="26" y="68"/>
                </a:cubicBezTo>
                <a:cubicBezTo>
                  <a:pt x="26" y="68"/>
                  <a:pt x="26" y="68"/>
                  <a:pt x="26" y="68"/>
                </a:cubicBezTo>
                <a:cubicBezTo>
                  <a:pt x="26" y="68"/>
                  <a:pt x="26" y="68"/>
                  <a:pt x="26" y="68"/>
                </a:cubicBezTo>
                <a:cubicBezTo>
                  <a:pt x="25" y="68"/>
                  <a:pt x="25" y="67"/>
                  <a:pt x="24" y="67"/>
                </a:cubicBezTo>
                <a:cubicBezTo>
                  <a:pt x="20" y="71"/>
                  <a:pt x="20" y="71"/>
                  <a:pt x="20" y="71"/>
                </a:cubicBezTo>
                <a:cubicBezTo>
                  <a:pt x="19" y="72"/>
                  <a:pt x="17" y="72"/>
                  <a:pt x="16" y="71"/>
                </a:cubicBezTo>
                <a:cubicBezTo>
                  <a:pt x="16" y="71"/>
                  <a:pt x="16" y="71"/>
                  <a:pt x="16" y="71"/>
                </a:cubicBezTo>
                <a:cubicBezTo>
                  <a:pt x="16" y="71"/>
                  <a:pt x="16" y="71"/>
                  <a:pt x="16" y="71"/>
                </a:cubicBezTo>
                <a:cubicBezTo>
                  <a:pt x="6" y="61"/>
                  <a:pt x="6" y="61"/>
                  <a:pt x="6" y="61"/>
                </a:cubicBezTo>
                <a:cubicBezTo>
                  <a:pt x="5" y="60"/>
                  <a:pt x="5" y="58"/>
                  <a:pt x="6" y="57"/>
                </a:cubicBezTo>
                <a:cubicBezTo>
                  <a:pt x="10" y="53"/>
                  <a:pt x="10" y="53"/>
                  <a:pt x="10" y="53"/>
                </a:cubicBezTo>
                <a:cubicBezTo>
                  <a:pt x="10" y="53"/>
                  <a:pt x="9" y="52"/>
                  <a:pt x="9" y="51"/>
                </a:cubicBezTo>
                <a:cubicBezTo>
                  <a:pt x="9" y="50"/>
                  <a:pt x="8" y="49"/>
                  <a:pt x="8" y="48"/>
                </a:cubicBezTo>
                <a:cubicBezTo>
                  <a:pt x="3" y="48"/>
                  <a:pt x="3" y="48"/>
                  <a:pt x="3" y="48"/>
                </a:cubicBezTo>
                <a:cubicBezTo>
                  <a:pt x="1" y="48"/>
                  <a:pt x="0" y="47"/>
                  <a:pt x="0" y="45"/>
                </a:cubicBezTo>
                <a:cubicBezTo>
                  <a:pt x="0" y="45"/>
                  <a:pt x="0" y="45"/>
                  <a:pt x="0" y="45"/>
                </a:cubicBezTo>
                <a:cubicBezTo>
                  <a:pt x="0" y="32"/>
                  <a:pt x="0" y="32"/>
                  <a:pt x="0" y="32"/>
                </a:cubicBezTo>
                <a:cubicBezTo>
                  <a:pt x="0" y="30"/>
                  <a:pt x="1" y="29"/>
                  <a:pt x="3" y="29"/>
                </a:cubicBezTo>
                <a:cubicBezTo>
                  <a:pt x="8" y="29"/>
                  <a:pt x="8" y="29"/>
                  <a:pt x="8" y="29"/>
                </a:cubicBezTo>
                <a:cubicBezTo>
                  <a:pt x="8" y="28"/>
                  <a:pt x="9" y="27"/>
                  <a:pt x="9" y="26"/>
                </a:cubicBezTo>
                <a:cubicBezTo>
                  <a:pt x="9" y="26"/>
                  <a:pt x="10" y="25"/>
                  <a:pt x="10" y="24"/>
                </a:cubicBezTo>
                <a:cubicBezTo>
                  <a:pt x="6" y="20"/>
                  <a:pt x="6" y="20"/>
                  <a:pt x="6" y="20"/>
                </a:cubicBezTo>
                <a:cubicBezTo>
                  <a:pt x="5" y="19"/>
                  <a:pt x="5" y="17"/>
                  <a:pt x="6" y="16"/>
                </a:cubicBezTo>
                <a:cubicBezTo>
                  <a:pt x="6" y="16"/>
                  <a:pt x="6" y="16"/>
                  <a:pt x="6" y="16"/>
                </a:cubicBezTo>
                <a:cubicBezTo>
                  <a:pt x="6" y="16"/>
                  <a:pt x="6" y="16"/>
                  <a:pt x="6" y="16"/>
                </a:cubicBezTo>
                <a:cubicBezTo>
                  <a:pt x="16" y="7"/>
                  <a:pt x="16" y="7"/>
                  <a:pt x="16" y="7"/>
                </a:cubicBezTo>
                <a:cubicBezTo>
                  <a:pt x="17" y="5"/>
                  <a:pt x="19" y="5"/>
                  <a:pt x="20" y="7"/>
                </a:cubicBezTo>
                <a:cubicBezTo>
                  <a:pt x="24" y="10"/>
                  <a:pt x="24" y="10"/>
                  <a:pt x="24" y="10"/>
                </a:cubicBezTo>
                <a:cubicBezTo>
                  <a:pt x="25" y="10"/>
                  <a:pt x="27" y="9"/>
                  <a:pt x="29" y="8"/>
                </a:cubicBezTo>
                <a:cubicBezTo>
                  <a:pt x="29" y="3"/>
                  <a:pt x="29" y="3"/>
                  <a:pt x="29" y="3"/>
                </a:cubicBezTo>
                <a:cubicBezTo>
                  <a:pt x="29" y="1"/>
                  <a:pt x="30" y="0"/>
                  <a:pt x="32" y="0"/>
                </a:cubicBezTo>
                <a:cubicBezTo>
                  <a:pt x="32" y="0"/>
                  <a:pt x="32" y="0"/>
                  <a:pt x="32" y="0"/>
                </a:cubicBezTo>
                <a:cubicBezTo>
                  <a:pt x="45" y="0"/>
                  <a:pt x="45" y="0"/>
                  <a:pt x="45" y="0"/>
                </a:cubicBezTo>
                <a:cubicBezTo>
                  <a:pt x="47" y="0"/>
                  <a:pt x="48" y="1"/>
                  <a:pt x="48" y="3"/>
                </a:cubicBezTo>
                <a:cubicBezTo>
                  <a:pt x="48" y="3"/>
                  <a:pt x="48" y="3"/>
                  <a:pt x="48" y="3"/>
                </a:cubicBezTo>
                <a:cubicBezTo>
                  <a:pt x="48" y="8"/>
                  <a:pt x="48" y="8"/>
                  <a:pt x="48" y="8"/>
                </a:cubicBezTo>
                <a:close/>
                <a:moveTo>
                  <a:pt x="48" y="15"/>
                </a:moveTo>
                <a:cubicBezTo>
                  <a:pt x="48" y="15"/>
                  <a:pt x="48" y="15"/>
                  <a:pt x="48" y="15"/>
                </a:cubicBezTo>
                <a:cubicBezTo>
                  <a:pt x="47" y="14"/>
                  <a:pt x="46" y="14"/>
                  <a:pt x="45" y="13"/>
                </a:cubicBezTo>
                <a:cubicBezTo>
                  <a:pt x="43" y="13"/>
                  <a:pt x="42" y="12"/>
                  <a:pt x="42" y="11"/>
                </a:cubicBezTo>
                <a:cubicBezTo>
                  <a:pt x="42" y="6"/>
                  <a:pt x="42" y="6"/>
                  <a:pt x="42" y="6"/>
                </a:cubicBezTo>
                <a:cubicBezTo>
                  <a:pt x="35" y="6"/>
                  <a:pt x="35" y="6"/>
                  <a:pt x="35" y="6"/>
                </a:cubicBezTo>
                <a:cubicBezTo>
                  <a:pt x="35" y="11"/>
                  <a:pt x="35" y="11"/>
                  <a:pt x="35" y="11"/>
                </a:cubicBezTo>
                <a:cubicBezTo>
                  <a:pt x="35" y="12"/>
                  <a:pt x="34" y="13"/>
                  <a:pt x="33" y="13"/>
                </a:cubicBezTo>
                <a:cubicBezTo>
                  <a:pt x="30" y="14"/>
                  <a:pt x="27" y="15"/>
                  <a:pt x="25" y="17"/>
                </a:cubicBezTo>
                <a:cubicBezTo>
                  <a:pt x="25" y="17"/>
                  <a:pt x="25" y="17"/>
                  <a:pt x="25" y="17"/>
                </a:cubicBezTo>
                <a:cubicBezTo>
                  <a:pt x="24" y="17"/>
                  <a:pt x="22" y="17"/>
                  <a:pt x="21" y="16"/>
                </a:cubicBezTo>
                <a:cubicBezTo>
                  <a:pt x="18" y="13"/>
                  <a:pt x="18" y="13"/>
                  <a:pt x="18" y="13"/>
                </a:cubicBezTo>
                <a:cubicBezTo>
                  <a:pt x="13" y="18"/>
                  <a:pt x="13" y="18"/>
                  <a:pt x="13" y="18"/>
                </a:cubicBezTo>
                <a:cubicBezTo>
                  <a:pt x="16" y="21"/>
                  <a:pt x="16" y="21"/>
                  <a:pt x="16" y="21"/>
                </a:cubicBezTo>
                <a:cubicBezTo>
                  <a:pt x="17" y="22"/>
                  <a:pt x="17" y="24"/>
                  <a:pt x="16" y="25"/>
                </a:cubicBezTo>
                <a:cubicBezTo>
                  <a:pt x="16" y="26"/>
                  <a:pt x="15" y="27"/>
                  <a:pt x="14" y="29"/>
                </a:cubicBezTo>
                <a:cubicBezTo>
                  <a:pt x="14" y="30"/>
                  <a:pt x="14" y="31"/>
                  <a:pt x="13" y="33"/>
                </a:cubicBezTo>
                <a:cubicBezTo>
                  <a:pt x="13" y="34"/>
                  <a:pt x="12" y="35"/>
                  <a:pt x="10" y="35"/>
                </a:cubicBezTo>
                <a:cubicBezTo>
                  <a:pt x="6" y="35"/>
                  <a:pt x="6" y="35"/>
                  <a:pt x="6" y="35"/>
                </a:cubicBezTo>
                <a:cubicBezTo>
                  <a:pt x="6" y="42"/>
                  <a:pt x="6" y="42"/>
                  <a:pt x="6" y="42"/>
                </a:cubicBezTo>
                <a:cubicBezTo>
                  <a:pt x="10" y="42"/>
                  <a:pt x="10" y="42"/>
                  <a:pt x="10" y="42"/>
                </a:cubicBezTo>
                <a:cubicBezTo>
                  <a:pt x="12" y="42"/>
                  <a:pt x="13" y="43"/>
                  <a:pt x="13" y="45"/>
                </a:cubicBezTo>
                <a:cubicBezTo>
                  <a:pt x="13" y="46"/>
                  <a:pt x="14" y="47"/>
                  <a:pt x="14" y="49"/>
                </a:cubicBezTo>
                <a:cubicBezTo>
                  <a:pt x="15" y="50"/>
                  <a:pt x="16" y="51"/>
                  <a:pt x="16" y="52"/>
                </a:cubicBezTo>
                <a:cubicBezTo>
                  <a:pt x="17" y="54"/>
                  <a:pt x="17" y="55"/>
                  <a:pt x="16" y="56"/>
                </a:cubicBezTo>
                <a:cubicBezTo>
                  <a:pt x="13" y="59"/>
                  <a:pt x="13" y="59"/>
                  <a:pt x="13" y="59"/>
                </a:cubicBezTo>
                <a:cubicBezTo>
                  <a:pt x="18" y="64"/>
                  <a:pt x="18" y="64"/>
                  <a:pt x="18" y="64"/>
                </a:cubicBezTo>
                <a:cubicBezTo>
                  <a:pt x="21" y="61"/>
                  <a:pt x="21" y="61"/>
                  <a:pt x="21" y="61"/>
                </a:cubicBezTo>
                <a:cubicBezTo>
                  <a:pt x="22" y="60"/>
                  <a:pt x="24" y="60"/>
                  <a:pt x="25" y="61"/>
                </a:cubicBezTo>
                <a:cubicBezTo>
                  <a:pt x="26" y="62"/>
                  <a:pt x="27" y="62"/>
                  <a:pt x="29" y="63"/>
                </a:cubicBezTo>
                <a:cubicBezTo>
                  <a:pt x="30" y="63"/>
                  <a:pt x="31" y="64"/>
                  <a:pt x="32" y="64"/>
                </a:cubicBezTo>
                <a:cubicBezTo>
                  <a:pt x="34" y="64"/>
                  <a:pt x="35" y="66"/>
                  <a:pt x="35" y="67"/>
                </a:cubicBezTo>
                <a:cubicBezTo>
                  <a:pt x="35" y="72"/>
                  <a:pt x="35" y="72"/>
                  <a:pt x="35" y="72"/>
                </a:cubicBezTo>
                <a:cubicBezTo>
                  <a:pt x="42" y="72"/>
                  <a:pt x="42" y="72"/>
                  <a:pt x="42" y="72"/>
                </a:cubicBezTo>
                <a:cubicBezTo>
                  <a:pt x="42" y="67"/>
                  <a:pt x="42" y="67"/>
                  <a:pt x="42" y="67"/>
                </a:cubicBezTo>
                <a:cubicBezTo>
                  <a:pt x="42" y="67"/>
                  <a:pt x="42" y="67"/>
                  <a:pt x="42" y="67"/>
                </a:cubicBezTo>
                <a:cubicBezTo>
                  <a:pt x="42" y="66"/>
                  <a:pt x="43" y="64"/>
                  <a:pt x="44" y="64"/>
                </a:cubicBezTo>
                <a:cubicBezTo>
                  <a:pt x="46" y="64"/>
                  <a:pt x="47" y="63"/>
                  <a:pt x="48" y="63"/>
                </a:cubicBezTo>
                <a:cubicBezTo>
                  <a:pt x="48" y="63"/>
                  <a:pt x="48" y="63"/>
                  <a:pt x="48" y="63"/>
                </a:cubicBezTo>
                <a:cubicBezTo>
                  <a:pt x="50" y="62"/>
                  <a:pt x="51" y="62"/>
                  <a:pt x="52" y="61"/>
                </a:cubicBezTo>
                <a:cubicBezTo>
                  <a:pt x="53" y="60"/>
                  <a:pt x="55" y="60"/>
                  <a:pt x="56" y="61"/>
                </a:cubicBezTo>
                <a:cubicBezTo>
                  <a:pt x="59" y="64"/>
                  <a:pt x="59" y="64"/>
                  <a:pt x="59" y="64"/>
                </a:cubicBezTo>
                <a:cubicBezTo>
                  <a:pt x="64" y="59"/>
                  <a:pt x="64" y="59"/>
                  <a:pt x="64" y="59"/>
                </a:cubicBezTo>
                <a:cubicBezTo>
                  <a:pt x="61" y="56"/>
                  <a:pt x="61" y="56"/>
                  <a:pt x="61" y="56"/>
                </a:cubicBezTo>
                <a:cubicBezTo>
                  <a:pt x="60" y="55"/>
                  <a:pt x="60" y="54"/>
                  <a:pt x="61" y="52"/>
                </a:cubicBezTo>
                <a:cubicBezTo>
                  <a:pt x="61" y="51"/>
                  <a:pt x="62" y="50"/>
                  <a:pt x="63" y="49"/>
                </a:cubicBezTo>
                <a:cubicBezTo>
                  <a:pt x="63" y="47"/>
                  <a:pt x="64" y="46"/>
                  <a:pt x="64" y="45"/>
                </a:cubicBezTo>
                <a:cubicBezTo>
                  <a:pt x="64" y="43"/>
                  <a:pt x="65" y="42"/>
                  <a:pt x="67" y="42"/>
                </a:cubicBezTo>
                <a:cubicBezTo>
                  <a:pt x="71" y="42"/>
                  <a:pt x="71" y="42"/>
                  <a:pt x="71" y="42"/>
                </a:cubicBezTo>
                <a:cubicBezTo>
                  <a:pt x="71" y="35"/>
                  <a:pt x="71" y="35"/>
                  <a:pt x="71" y="35"/>
                </a:cubicBezTo>
                <a:cubicBezTo>
                  <a:pt x="67" y="35"/>
                  <a:pt x="67" y="35"/>
                  <a:pt x="67" y="35"/>
                </a:cubicBezTo>
                <a:cubicBezTo>
                  <a:pt x="65" y="35"/>
                  <a:pt x="64" y="34"/>
                  <a:pt x="64" y="33"/>
                </a:cubicBezTo>
                <a:cubicBezTo>
                  <a:pt x="64" y="31"/>
                  <a:pt x="63" y="30"/>
                  <a:pt x="63" y="29"/>
                </a:cubicBezTo>
                <a:cubicBezTo>
                  <a:pt x="62" y="27"/>
                  <a:pt x="61" y="26"/>
                  <a:pt x="61" y="25"/>
                </a:cubicBezTo>
                <a:cubicBezTo>
                  <a:pt x="60" y="24"/>
                  <a:pt x="60" y="22"/>
                  <a:pt x="61" y="21"/>
                </a:cubicBezTo>
                <a:cubicBezTo>
                  <a:pt x="64" y="18"/>
                  <a:pt x="64" y="18"/>
                  <a:pt x="64" y="18"/>
                </a:cubicBezTo>
                <a:cubicBezTo>
                  <a:pt x="59" y="13"/>
                  <a:pt x="59" y="13"/>
                  <a:pt x="59" y="13"/>
                </a:cubicBezTo>
                <a:cubicBezTo>
                  <a:pt x="56" y="16"/>
                  <a:pt x="56" y="16"/>
                  <a:pt x="56" y="16"/>
                </a:cubicBezTo>
                <a:cubicBezTo>
                  <a:pt x="55" y="17"/>
                  <a:pt x="53" y="17"/>
                  <a:pt x="52" y="17"/>
                </a:cubicBezTo>
                <a:cubicBezTo>
                  <a:pt x="51" y="16"/>
                  <a:pt x="50" y="15"/>
                  <a:pt x="48" y="15"/>
                </a:cubicBezTo>
                <a:close/>
                <a:moveTo>
                  <a:pt x="39" y="24"/>
                </a:moveTo>
                <a:cubicBezTo>
                  <a:pt x="39" y="24"/>
                  <a:pt x="39" y="24"/>
                  <a:pt x="39" y="24"/>
                </a:cubicBezTo>
                <a:cubicBezTo>
                  <a:pt x="30" y="24"/>
                  <a:pt x="24" y="31"/>
                  <a:pt x="24" y="39"/>
                </a:cubicBezTo>
                <a:cubicBezTo>
                  <a:pt x="24" y="47"/>
                  <a:pt x="30" y="54"/>
                  <a:pt x="39" y="54"/>
                </a:cubicBezTo>
                <a:cubicBezTo>
                  <a:pt x="47" y="54"/>
                  <a:pt x="53" y="47"/>
                  <a:pt x="53" y="39"/>
                </a:cubicBezTo>
                <a:cubicBezTo>
                  <a:pt x="53" y="31"/>
                  <a:pt x="47" y="24"/>
                  <a:pt x="39" y="24"/>
                </a:cubicBezTo>
                <a:close/>
              </a:path>
            </a:pathLst>
          </a:custGeom>
          <a:solidFill>
            <a:schemeClr val="accent3"/>
          </a:solidFill>
          <a:ln>
            <a:noFill/>
          </a:ln>
        </p:spPr>
        <p:txBody>
          <a:bodyPr/>
          <a:lstStyle/>
          <a:p>
            <a:endParaRPr lang="zh-CN" altLang="en-US" sz="2400">
              <a:cs typeface="+mn-ea"/>
              <a:sym typeface="+mn-lt"/>
            </a:endParaRPr>
          </a:p>
        </p:txBody>
      </p:sp>
      <p:sp>
        <p:nvSpPr>
          <p:cNvPr id="21" name="Freeform 35"/>
          <p:cNvSpPr/>
          <p:nvPr/>
        </p:nvSpPr>
        <p:spPr bwMode="auto">
          <a:xfrm>
            <a:off x="5158317" y="3847171"/>
            <a:ext cx="319616" cy="292191"/>
          </a:xfrm>
          <a:custGeom>
            <a:avLst/>
            <a:gdLst>
              <a:gd name="T0" fmla="*/ 39 w 79"/>
              <a:gd name="T1" fmla="*/ 20 h 72"/>
              <a:gd name="T2" fmla="*/ 36 w 79"/>
              <a:gd name="T3" fmla="*/ 17 h 72"/>
              <a:gd name="T4" fmla="*/ 39 w 79"/>
              <a:gd name="T5" fmla="*/ 14 h 72"/>
              <a:gd name="T6" fmla="*/ 49 w 79"/>
              <a:gd name="T7" fmla="*/ 14 h 72"/>
              <a:gd name="T8" fmla="*/ 49 w 79"/>
              <a:gd name="T9" fmla="*/ 3 h 72"/>
              <a:gd name="T10" fmla="*/ 52 w 79"/>
              <a:gd name="T11" fmla="*/ 0 h 72"/>
              <a:gd name="T12" fmla="*/ 54 w 79"/>
              <a:gd name="T13" fmla="*/ 1 h 72"/>
              <a:gd name="T14" fmla="*/ 77 w 79"/>
              <a:gd name="T15" fmla="*/ 24 h 72"/>
              <a:gd name="T16" fmla="*/ 77 w 79"/>
              <a:gd name="T17" fmla="*/ 29 h 72"/>
              <a:gd name="T18" fmla="*/ 77 w 79"/>
              <a:gd name="T19" fmla="*/ 29 h 72"/>
              <a:gd name="T20" fmla="*/ 54 w 79"/>
              <a:gd name="T21" fmla="*/ 52 h 72"/>
              <a:gd name="T22" fmla="*/ 50 w 79"/>
              <a:gd name="T23" fmla="*/ 52 h 72"/>
              <a:gd name="T24" fmla="*/ 49 w 79"/>
              <a:gd name="T25" fmla="*/ 50 h 72"/>
              <a:gd name="T26" fmla="*/ 49 w 79"/>
              <a:gd name="T27" fmla="*/ 50 h 72"/>
              <a:gd name="T28" fmla="*/ 49 w 79"/>
              <a:gd name="T29" fmla="*/ 39 h 72"/>
              <a:gd name="T30" fmla="*/ 27 w 79"/>
              <a:gd name="T31" fmla="*/ 39 h 72"/>
              <a:gd name="T32" fmla="*/ 24 w 79"/>
              <a:gd name="T33" fmla="*/ 36 h 72"/>
              <a:gd name="T34" fmla="*/ 24 w 79"/>
              <a:gd name="T35" fmla="*/ 36 h 72"/>
              <a:gd name="T36" fmla="*/ 24 w 79"/>
              <a:gd name="T37" fmla="*/ 29 h 72"/>
              <a:gd name="T38" fmla="*/ 8 w 79"/>
              <a:gd name="T39" fmla="*/ 45 h 72"/>
              <a:gd name="T40" fmla="*/ 24 w 79"/>
              <a:gd name="T41" fmla="*/ 62 h 72"/>
              <a:gd name="T42" fmla="*/ 24 w 79"/>
              <a:gd name="T43" fmla="*/ 55 h 72"/>
              <a:gd name="T44" fmla="*/ 27 w 79"/>
              <a:gd name="T45" fmla="*/ 52 h 72"/>
              <a:gd name="T46" fmla="*/ 27 w 79"/>
              <a:gd name="T47" fmla="*/ 52 h 72"/>
              <a:gd name="T48" fmla="*/ 40 w 79"/>
              <a:gd name="T49" fmla="*/ 52 h 72"/>
              <a:gd name="T50" fmla="*/ 43 w 79"/>
              <a:gd name="T51" fmla="*/ 55 h 72"/>
              <a:gd name="T52" fmla="*/ 40 w 79"/>
              <a:gd name="T53" fmla="*/ 58 h 72"/>
              <a:gd name="T54" fmla="*/ 30 w 79"/>
              <a:gd name="T55" fmla="*/ 58 h 72"/>
              <a:gd name="T56" fmla="*/ 30 w 79"/>
              <a:gd name="T57" fmla="*/ 69 h 72"/>
              <a:gd name="T58" fmla="*/ 30 w 79"/>
              <a:gd name="T59" fmla="*/ 69 h 72"/>
              <a:gd name="T60" fmla="*/ 29 w 79"/>
              <a:gd name="T61" fmla="*/ 71 h 72"/>
              <a:gd name="T62" fmla="*/ 25 w 79"/>
              <a:gd name="T63" fmla="*/ 71 h 72"/>
              <a:gd name="T64" fmla="*/ 2 w 79"/>
              <a:gd name="T65" fmla="*/ 48 h 72"/>
              <a:gd name="T66" fmla="*/ 2 w 79"/>
              <a:gd name="T67" fmla="*/ 43 h 72"/>
              <a:gd name="T68" fmla="*/ 25 w 79"/>
              <a:gd name="T69" fmla="*/ 20 h 72"/>
              <a:gd name="T70" fmla="*/ 27 w 79"/>
              <a:gd name="T71" fmla="*/ 19 h 72"/>
              <a:gd name="T72" fmla="*/ 30 w 79"/>
              <a:gd name="T73" fmla="*/ 22 h 72"/>
              <a:gd name="T74" fmla="*/ 30 w 79"/>
              <a:gd name="T75" fmla="*/ 33 h 72"/>
              <a:gd name="T76" fmla="*/ 52 w 79"/>
              <a:gd name="T77" fmla="*/ 33 h 72"/>
              <a:gd name="T78" fmla="*/ 52 w 79"/>
              <a:gd name="T79" fmla="*/ 33 h 72"/>
              <a:gd name="T80" fmla="*/ 55 w 79"/>
              <a:gd name="T81" fmla="*/ 36 h 72"/>
              <a:gd name="T82" fmla="*/ 55 w 79"/>
              <a:gd name="T83" fmla="*/ 36 h 72"/>
              <a:gd name="T84" fmla="*/ 55 w 79"/>
              <a:gd name="T85" fmla="*/ 43 h 72"/>
              <a:gd name="T86" fmla="*/ 71 w 79"/>
              <a:gd name="T87" fmla="*/ 26 h 72"/>
              <a:gd name="T88" fmla="*/ 55 w 79"/>
              <a:gd name="T89" fmla="*/ 10 h 72"/>
              <a:gd name="T90" fmla="*/ 55 w 79"/>
              <a:gd name="T91" fmla="*/ 17 h 72"/>
              <a:gd name="T92" fmla="*/ 55 w 79"/>
              <a:gd name="T93" fmla="*/ 17 h 72"/>
              <a:gd name="T94" fmla="*/ 52 w 79"/>
              <a:gd name="T95" fmla="*/ 20 h 72"/>
              <a:gd name="T96" fmla="*/ 39 w 79"/>
              <a:gd name="T97" fmla="*/ 2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9" h="72">
                <a:moveTo>
                  <a:pt x="39" y="20"/>
                </a:moveTo>
                <a:cubicBezTo>
                  <a:pt x="37" y="20"/>
                  <a:pt x="36" y="18"/>
                  <a:pt x="36" y="17"/>
                </a:cubicBezTo>
                <a:cubicBezTo>
                  <a:pt x="36" y="15"/>
                  <a:pt x="37" y="14"/>
                  <a:pt x="39" y="14"/>
                </a:cubicBezTo>
                <a:cubicBezTo>
                  <a:pt x="49" y="14"/>
                  <a:pt x="49" y="14"/>
                  <a:pt x="49" y="14"/>
                </a:cubicBezTo>
                <a:cubicBezTo>
                  <a:pt x="49" y="3"/>
                  <a:pt x="49" y="3"/>
                  <a:pt x="49" y="3"/>
                </a:cubicBezTo>
                <a:cubicBezTo>
                  <a:pt x="49" y="1"/>
                  <a:pt x="50" y="0"/>
                  <a:pt x="52" y="0"/>
                </a:cubicBezTo>
                <a:cubicBezTo>
                  <a:pt x="53" y="0"/>
                  <a:pt x="53" y="0"/>
                  <a:pt x="54" y="1"/>
                </a:cubicBezTo>
                <a:cubicBezTo>
                  <a:pt x="77" y="24"/>
                  <a:pt x="77" y="24"/>
                  <a:pt x="77" y="24"/>
                </a:cubicBezTo>
                <a:cubicBezTo>
                  <a:pt x="79" y="25"/>
                  <a:pt x="79" y="27"/>
                  <a:pt x="77" y="29"/>
                </a:cubicBezTo>
                <a:cubicBezTo>
                  <a:pt x="77" y="29"/>
                  <a:pt x="77" y="29"/>
                  <a:pt x="77" y="29"/>
                </a:cubicBezTo>
                <a:cubicBezTo>
                  <a:pt x="54" y="52"/>
                  <a:pt x="54" y="52"/>
                  <a:pt x="54" y="52"/>
                </a:cubicBezTo>
                <a:cubicBezTo>
                  <a:pt x="53" y="53"/>
                  <a:pt x="51" y="53"/>
                  <a:pt x="50" y="52"/>
                </a:cubicBezTo>
                <a:cubicBezTo>
                  <a:pt x="49" y="51"/>
                  <a:pt x="49" y="51"/>
                  <a:pt x="49" y="50"/>
                </a:cubicBezTo>
                <a:cubicBezTo>
                  <a:pt x="49" y="50"/>
                  <a:pt x="49" y="50"/>
                  <a:pt x="49" y="50"/>
                </a:cubicBezTo>
                <a:cubicBezTo>
                  <a:pt x="49" y="39"/>
                  <a:pt x="49" y="39"/>
                  <a:pt x="49" y="39"/>
                </a:cubicBezTo>
                <a:cubicBezTo>
                  <a:pt x="27" y="39"/>
                  <a:pt x="27" y="39"/>
                  <a:pt x="27" y="39"/>
                </a:cubicBezTo>
                <a:cubicBezTo>
                  <a:pt x="25" y="39"/>
                  <a:pt x="24" y="38"/>
                  <a:pt x="24" y="36"/>
                </a:cubicBezTo>
                <a:cubicBezTo>
                  <a:pt x="24" y="36"/>
                  <a:pt x="24" y="36"/>
                  <a:pt x="24" y="36"/>
                </a:cubicBezTo>
                <a:cubicBezTo>
                  <a:pt x="24" y="29"/>
                  <a:pt x="24" y="29"/>
                  <a:pt x="24" y="29"/>
                </a:cubicBezTo>
                <a:cubicBezTo>
                  <a:pt x="8" y="45"/>
                  <a:pt x="8" y="45"/>
                  <a:pt x="8" y="45"/>
                </a:cubicBezTo>
                <a:cubicBezTo>
                  <a:pt x="24" y="62"/>
                  <a:pt x="24" y="62"/>
                  <a:pt x="24" y="62"/>
                </a:cubicBezTo>
                <a:cubicBezTo>
                  <a:pt x="24" y="55"/>
                  <a:pt x="24" y="55"/>
                  <a:pt x="24" y="55"/>
                </a:cubicBezTo>
                <a:cubicBezTo>
                  <a:pt x="24" y="53"/>
                  <a:pt x="25" y="52"/>
                  <a:pt x="27" y="52"/>
                </a:cubicBezTo>
                <a:cubicBezTo>
                  <a:pt x="27" y="52"/>
                  <a:pt x="27" y="52"/>
                  <a:pt x="27" y="52"/>
                </a:cubicBezTo>
                <a:cubicBezTo>
                  <a:pt x="40" y="52"/>
                  <a:pt x="40" y="52"/>
                  <a:pt x="40" y="52"/>
                </a:cubicBezTo>
                <a:cubicBezTo>
                  <a:pt x="42" y="52"/>
                  <a:pt x="43" y="53"/>
                  <a:pt x="43" y="55"/>
                </a:cubicBezTo>
                <a:cubicBezTo>
                  <a:pt x="43" y="57"/>
                  <a:pt x="42" y="58"/>
                  <a:pt x="40" y="58"/>
                </a:cubicBezTo>
                <a:cubicBezTo>
                  <a:pt x="30" y="58"/>
                  <a:pt x="30" y="58"/>
                  <a:pt x="30" y="58"/>
                </a:cubicBezTo>
                <a:cubicBezTo>
                  <a:pt x="30" y="69"/>
                  <a:pt x="30" y="69"/>
                  <a:pt x="30" y="69"/>
                </a:cubicBezTo>
                <a:cubicBezTo>
                  <a:pt x="30" y="69"/>
                  <a:pt x="30" y="69"/>
                  <a:pt x="30" y="69"/>
                </a:cubicBezTo>
                <a:cubicBezTo>
                  <a:pt x="30" y="70"/>
                  <a:pt x="30" y="70"/>
                  <a:pt x="29" y="71"/>
                </a:cubicBezTo>
                <a:cubicBezTo>
                  <a:pt x="28" y="72"/>
                  <a:pt x="26" y="72"/>
                  <a:pt x="25" y="71"/>
                </a:cubicBezTo>
                <a:cubicBezTo>
                  <a:pt x="2" y="48"/>
                  <a:pt x="2" y="48"/>
                  <a:pt x="2" y="48"/>
                </a:cubicBezTo>
                <a:cubicBezTo>
                  <a:pt x="0" y="46"/>
                  <a:pt x="0" y="45"/>
                  <a:pt x="2" y="43"/>
                </a:cubicBezTo>
                <a:cubicBezTo>
                  <a:pt x="25" y="20"/>
                  <a:pt x="25" y="20"/>
                  <a:pt x="25" y="20"/>
                </a:cubicBezTo>
                <a:cubicBezTo>
                  <a:pt x="26" y="19"/>
                  <a:pt x="26" y="19"/>
                  <a:pt x="27" y="19"/>
                </a:cubicBezTo>
                <a:cubicBezTo>
                  <a:pt x="29" y="19"/>
                  <a:pt x="30" y="20"/>
                  <a:pt x="30" y="22"/>
                </a:cubicBezTo>
                <a:cubicBezTo>
                  <a:pt x="30" y="33"/>
                  <a:pt x="30" y="33"/>
                  <a:pt x="30" y="33"/>
                </a:cubicBezTo>
                <a:cubicBezTo>
                  <a:pt x="52" y="33"/>
                  <a:pt x="52" y="33"/>
                  <a:pt x="52" y="33"/>
                </a:cubicBezTo>
                <a:cubicBezTo>
                  <a:pt x="52" y="33"/>
                  <a:pt x="52" y="33"/>
                  <a:pt x="52" y="33"/>
                </a:cubicBezTo>
                <a:cubicBezTo>
                  <a:pt x="54" y="33"/>
                  <a:pt x="55" y="34"/>
                  <a:pt x="55" y="36"/>
                </a:cubicBezTo>
                <a:cubicBezTo>
                  <a:pt x="55" y="36"/>
                  <a:pt x="55" y="36"/>
                  <a:pt x="55" y="36"/>
                </a:cubicBezTo>
                <a:cubicBezTo>
                  <a:pt x="55" y="43"/>
                  <a:pt x="55" y="43"/>
                  <a:pt x="55" y="43"/>
                </a:cubicBezTo>
                <a:cubicBezTo>
                  <a:pt x="71" y="26"/>
                  <a:pt x="71" y="26"/>
                  <a:pt x="71" y="26"/>
                </a:cubicBezTo>
                <a:cubicBezTo>
                  <a:pt x="55" y="10"/>
                  <a:pt x="55" y="10"/>
                  <a:pt x="55" y="10"/>
                </a:cubicBezTo>
                <a:cubicBezTo>
                  <a:pt x="55" y="17"/>
                  <a:pt x="55" y="17"/>
                  <a:pt x="55" y="17"/>
                </a:cubicBezTo>
                <a:cubicBezTo>
                  <a:pt x="55" y="17"/>
                  <a:pt x="55" y="17"/>
                  <a:pt x="55" y="17"/>
                </a:cubicBezTo>
                <a:cubicBezTo>
                  <a:pt x="55" y="18"/>
                  <a:pt x="54" y="20"/>
                  <a:pt x="52" y="20"/>
                </a:cubicBezTo>
                <a:cubicBezTo>
                  <a:pt x="39" y="20"/>
                  <a:pt x="39" y="20"/>
                  <a:pt x="39" y="20"/>
                </a:cubicBezTo>
                <a:close/>
              </a:path>
            </a:pathLst>
          </a:custGeom>
          <a:solidFill>
            <a:schemeClr val="accent1"/>
          </a:solidFill>
          <a:ln>
            <a:noFill/>
          </a:ln>
        </p:spPr>
        <p:txBody>
          <a:bodyPr/>
          <a:lstStyle/>
          <a:p>
            <a:endParaRPr lang="zh-CN" altLang="en-US" sz="2400">
              <a:cs typeface="+mn-ea"/>
              <a:sym typeface="+mn-lt"/>
            </a:endParaRPr>
          </a:p>
        </p:txBody>
      </p:sp>
      <p:sp>
        <p:nvSpPr>
          <p:cNvPr id="22" name="Rectangle 36"/>
          <p:cNvSpPr>
            <a:spLocks noChangeArrowheads="1"/>
          </p:cNvSpPr>
          <p:nvPr/>
        </p:nvSpPr>
        <p:spPr bwMode="auto">
          <a:xfrm>
            <a:off x="911428" y="2782159"/>
            <a:ext cx="1005403" cy="362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1450975">
              <a:lnSpc>
                <a:spcPct val="120000"/>
              </a:lnSpc>
              <a:defRPr/>
            </a:pPr>
            <a:r>
              <a:rPr lang="zh-CN" altLang="en-US" sz="1600" dirty="0">
                <a:solidFill>
                  <a:schemeClr val="bg1"/>
                </a:solidFill>
                <a:cs typeface="+mn-ea"/>
                <a:sym typeface="+mn-lt"/>
              </a:rPr>
              <a:t>添加标题</a:t>
            </a:r>
            <a:endParaRPr lang="en-US" altLang="zh-CN" sz="1600" dirty="0">
              <a:solidFill>
                <a:schemeClr val="bg1"/>
              </a:solidFill>
              <a:cs typeface="+mn-ea"/>
              <a:sym typeface="+mn-lt"/>
            </a:endParaRPr>
          </a:p>
        </p:txBody>
      </p:sp>
      <p:sp>
        <p:nvSpPr>
          <p:cNvPr id="23" name="Rectangle 37"/>
          <p:cNvSpPr>
            <a:spLocks noChangeArrowheads="1"/>
          </p:cNvSpPr>
          <p:nvPr/>
        </p:nvSpPr>
        <p:spPr bwMode="auto">
          <a:xfrm>
            <a:off x="2848180" y="2782159"/>
            <a:ext cx="1005403" cy="362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1450975">
              <a:lnSpc>
                <a:spcPct val="120000"/>
              </a:lnSpc>
              <a:defRPr/>
            </a:pPr>
            <a:r>
              <a:rPr lang="zh-CN" altLang="en-US" sz="1600" dirty="0">
                <a:solidFill>
                  <a:schemeClr val="bg1"/>
                </a:solidFill>
                <a:cs typeface="+mn-ea"/>
                <a:sym typeface="+mn-lt"/>
              </a:rPr>
              <a:t>添加标题</a:t>
            </a:r>
            <a:endParaRPr lang="en-US" altLang="zh-CN" sz="1600" dirty="0">
              <a:solidFill>
                <a:schemeClr val="bg1"/>
              </a:solidFill>
              <a:cs typeface="+mn-ea"/>
              <a:sym typeface="+mn-lt"/>
            </a:endParaRPr>
          </a:p>
        </p:txBody>
      </p:sp>
      <p:sp>
        <p:nvSpPr>
          <p:cNvPr id="24" name="Rectangle 38"/>
          <p:cNvSpPr>
            <a:spLocks noChangeArrowheads="1"/>
          </p:cNvSpPr>
          <p:nvPr/>
        </p:nvSpPr>
        <p:spPr bwMode="auto">
          <a:xfrm>
            <a:off x="4778580" y="2782159"/>
            <a:ext cx="1005403" cy="362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1450975">
              <a:lnSpc>
                <a:spcPct val="120000"/>
              </a:lnSpc>
              <a:defRPr/>
            </a:pPr>
            <a:r>
              <a:rPr lang="zh-CN" altLang="en-US" sz="1600" dirty="0">
                <a:solidFill>
                  <a:schemeClr val="bg1"/>
                </a:solidFill>
                <a:cs typeface="+mn-ea"/>
                <a:sym typeface="+mn-lt"/>
              </a:rPr>
              <a:t>添加标题</a:t>
            </a:r>
            <a:endParaRPr lang="en-US" altLang="zh-CN" sz="1600" dirty="0">
              <a:solidFill>
                <a:schemeClr val="bg1"/>
              </a:solidFill>
              <a:cs typeface="+mn-ea"/>
              <a:sym typeface="+mn-lt"/>
            </a:endParaRPr>
          </a:p>
        </p:txBody>
      </p:sp>
      <p:sp>
        <p:nvSpPr>
          <p:cNvPr id="25" name="Rectangle 39"/>
          <p:cNvSpPr>
            <a:spLocks noChangeArrowheads="1"/>
          </p:cNvSpPr>
          <p:nvPr/>
        </p:nvSpPr>
        <p:spPr bwMode="auto">
          <a:xfrm>
            <a:off x="1880861" y="4965116"/>
            <a:ext cx="1005403" cy="362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1450975">
              <a:lnSpc>
                <a:spcPct val="120000"/>
              </a:lnSpc>
              <a:defRPr/>
            </a:pPr>
            <a:r>
              <a:rPr lang="zh-CN" altLang="en-US" sz="1600" dirty="0">
                <a:solidFill>
                  <a:schemeClr val="bg1"/>
                </a:solidFill>
                <a:cs typeface="+mn-ea"/>
                <a:sym typeface="+mn-lt"/>
              </a:rPr>
              <a:t>添加标题</a:t>
            </a:r>
            <a:endParaRPr lang="en-US" altLang="zh-CN" sz="1600" dirty="0">
              <a:solidFill>
                <a:schemeClr val="bg1"/>
              </a:solidFill>
              <a:cs typeface="+mn-ea"/>
              <a:sym typeface="+mn-lt"/>
            </a:endParaRPr>
          </a:p>
        </p:txBody>
      </p:sp>
      <p:sp>
        <p:nvSpPr>
          <p:cNvPr id="26" name="Rectangle 40"/>
          <p:cNvSpPr>
            <a:spLocks noChangeArrowheads="1"/>
          </p:cNvSpPr>
          <p:nvPr/>
        </p:nvSpPr>
        <p:spPr bwMode="auto">
          <a:xfrm>
            <a:off x="3811261" y="4965116"/>
            <a:ext cx="1005403" cy="362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1450975">
              <a:lnSpc>
                <a:spcPct val="120000"/>
              </a:lnSpc>
              <a:defRPr/>
            </a:pPr>
            <a:r>
              <a:rPr lang="zh-CN" altLang="en-US" sz="1600" dirty="0">
                <a:solidFill>
                  <a:schemeClr val="bg1"/>
                </a:solidFill>
                <a:cs typeface="+mn-ea"/>
                <a:sym typeface="+mn-lt"/>
              </a:rPr>
              <a:t>添加标题</a:t>
            </a:r>
            <a:endParaRPr lang="en-US" altLang="zh-CN" sz="1600" dirty="0">
              <a:solidFill>
                <a:schemeClr val="bg1"/>
              </a:solidFill>
              <a:cs typeface="+mn-ea"/>
              <a:sym typeface="+mn-lt"/>
            </a:endParaRPr>
          </a:p>
        </p:txBody>
      </p:sp>
      <p:sp>
        <p:nvSpPr>
          <p:cNvPr id="27" name="Rectangle 41"/>
          <p:cNvSpPr>
            <a:spLocks noChangeArrowheads="1"/>
          </p:cNvSpPr>
          <p:nvPr/>
        </p:nvSpPr>
        <p:spPr bwMode="auto">
          <a:xfrm>
            <a:off x="6383867" y="4022910"/>
            <a:ext cx="5281083" cy="1421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p>
            <a:pPr>
              <a:lnSpc>
                <a:spcPct val="120000"/>
              </a:lnSpc>
            </a:pPr>
            <a:r>
              <a:rPr lang="zh-CN" altLang="en-US" sz="1200" dirty="0">
                <a:solidFill>
                  <a:schemeClr val="tx1">
                    <a:lumMod val="50000"/>
                    <a:lumOff val="50000"/>
                  </a:schemeClr>
                </a:solidFill>
                <a:cs typeface="+mn-ea"/>
                <a:sym typeface="+mn-lt"/>
              </a:rPr>
              <a:t>您的内容打在这里，或者通过复制您的文本后，在此框中选择粘贴，并选择只保留文字。您的内容打在这里您的内容打在这里，或者通过复制您的文本后，在此框中选择粘贴，并选择只保留文字。您的内容打在这里，或者通过复制您的文本后，在此框中选择粘贴，并选择只保留文字。您的内容打在这里您的内容打在这里，或者通过复制您的文本后，在此框中选择粘贴，并选择只保留文字。</a:t>
            </a:r>
          </a:p>
        </p:txBody>
      </p:sp>
      <p:sp>
        <p:nvSpPr>
          <p:cNvPr id="28" name="Rectangle 42"/>
          <p:cNvSpPr>
            <a:spLocks noChangeArrowheads="1"/>
          </p:cNvSpPr>
          <p:nvPr/>
        </p:nvSpPr>
        <p:spPr bwMode="auto">
          <a:xfrm>
            <a:off x="6394307" y="3639673"/>
            <a:ext cx="2817284" cy="270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450975">
              <a:lnSpc>
                <a:spcPct val="120000"/>
              </a:lnSpc>
              <a:defRPr/>
            </a:pPr>
            <a:r>
              <a:rPr lang="zh-CN" altLang="en-US" sz="1600" dirty="0">
                <a:solidFill>
                  <a:schemeClr val="tx1">
                    <a:lumMod val="75000"/>
                    <a:lumOff val="25000"/>
                  </a:schemeClr>
                </a:solidFill>
                <a:cs typeface="+mn-ea"/>
                <a:sym typeface="+mn-lt"/>
              </a:rPr>
              <a:t>添加您的标题</a:t>
            </a:r>
            <a:endParaRPr lang="en-US" altLang="zh-CN" sz="1600" dirty="0">
              <a:solidFill>
                <a:schemeClr val="tx1">
                  <a:lumMod val="75000"/>
                  <a:lumOff val="25000"/>
                </a:schemeClr>
              </a:solidFill>
              <a:cs typeface="+mn-ea"/>
              <a:sym typeface="+mn-lt"/>
            </a:endParaRPr>
          </a:p>
        </p:txBody>
      </p:sp>
      <p:sp>
        <p:nvSpPr>
          <p:cNvPr id="29" name="Rectangle 43"/>
          <p:cNvSpPr>
            <a:spLocks noChangeArrowheads="1"/>
          </p:cNvSpPr>
          <p:nvPr/>
        </p:nvSpPr>
        <p:spPr bwMode="auto">
          <a:xfrm>
            <a:off x="6394307" y="2998634"/>
            <a:ext cx="15367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zh-CN" sz="3200" b="1" dirty="0">
                <a:solidFill>
                  <a:schemeClr val="accent1"/>
                </a:solidFill>
                <a:cs typeface="+mn-ea"/>
                <a:sym typeface="+mn-lt"/>
              </a:rPr>
              <a:t>85%</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10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ppt_x"/>
                                          </p:val>
                                        </p:tav>
                                        <p:tav tm="100000">
                                          <p:val>
                                            <p:strVal val="#ppt_x"/>
                                          </p:val>
                                        </p:tav>
                                      </p:tavLst>
                                    </p:anim>
                                    <p:anim calcmode="lin" valueType="num">
                                      <p:cBhvr additive="base">
                                        <p:cTn id="12" dur="500" fill="hold"/>
                                        <p:tgtEl>
                                          <p:spTgt spid="22"/>
                                        </p:tgtEl>
                                        <p:attrNameLst>
                                          <p:attrName>ppt_y</p:attrName>
                                        </p:attrNameLst>
                                      </p:cBhvr>
                                      <p:tavLst>
                                        <p:tav tm="0">
                                          <p:val>
                                            <p:strVal val="0-#ppt_h/2"/>
                                          </p:val>
                                        </p:tav>
                                        <p:tav tm="100000">
                                          <p:val>
                                            <p:strVal val="#ppt_y"/>
                                          </p:val>
                                        </p:tav>
                                      </p:tavLst>
                                    </p:anim>
                                  </p:childTnLst>
                                </p:cTn>
                              </p:par>
                              <p:par>
                                <p:cTn id="13" presetID="53" presetClass="entr" presetSubtype="16" fill="hold" grpId="0" nodeType="withEffect">
                                  <p:stCondLst>
                                    <p:cond delay="300"/>
                                  </p:stCondLst>
                                  <p:childTnLst>
                                    <p:set>
                                      <p:cBhvr>
                                        <p:cTn id="14" dur="1" fill="hold">
                                          <p:stCondLst>
                                            <p:cond delay="0"/>
                                          </p:stCondLst>
                                        </p:cTn>
                                        <p:tgtEl>
                                          <p:spTgt spid="8"/>
                                        </p:tgtEl>
                                        <p:attrNameLst>
                                          <p:attrName>style.visibility</p:attrName>
                                        </p:attrNameLst>
                                      </p:cBhvr>
                                      <p:to>
                                        <p:strVal val="visible"/>
                                      </p:to>
                                    </p:set>
                                    <p:anim calcmode="lin" valueType="num">
                                      <p:cBhvr>
                                        <p:cTn id="15" dur="300" fill="hold"/>
                                        <p:tgtEl>
                                          <p:spTgt spid="8"/>
                                        </p:tgtEl>
                                        <p:attrNameLst>
                                          <p:attrName>ppt_w</p:attrName>
                                        </p:attrNameLst>
                                      </p:cBhvr>
                                      <p:tavLst>
                                        <p:tav tm="0">
                                          <p:val>
                                            <p:fltVal val="0"/>
                                          </p:val>
                                        </p:tav>
                                        <p:tav tm="100000">
                                          <p:val>
                                            <p:strVal val="#ppt_w"/>
                                          </p:val>
                                        </p:tav>
                                      </p:tavLst>
                                    </p:anim>
                                    <p:anim calcmode="lin" valueType="num">
                                      <p:cBhvr>
                                        <p:cTn id="16" dur="300" fill="hold"/>
                                        <p:tgtEl>
                                          <p:spTgt spid="8"/>
                                        </p:tgtEl>
                                        <p:attrNameLst>
                                          <p:attrName>ppt_h</p:attrName>
                                        </p:attrNameLst>
                                      </p:cBhvr>
                                      <p:tavLst>
                                        <p:tav tm="0">
                                          <p:val>
                                            <p:fltVal val="0"/>
                                          </p:val>
                                        </p:tav>
                                        <p:tav tm="100000">
                                          <p:val>
                                            <p:strVal val="#ppt_h"/>
                                          </p:val>
                                        </p:tav>
                                      </p:tavLst>
                                    </p:anim>
                                    <p:animEffect transition="in" filter="fade">
                                      <p:cBhvr>
                                        <p:cTn id="17" dur="300"/>
                                        <p:tgtEl>
                                          <p:spTgt spid="8"/>
                                        </p:tgtEl>
                                      </p:cBhvr>
                                    </p:animEffect>
                                  </p:childTnLst>
                                </p:cTn>
                              </p:par>
                              <p:par>
                                <p:cTn id="18" presetID="6" presetClass="emph" presetSubtype="0" autoRev="1" fill="hold" grpId="1" nodeType="withEffect">
                                  <p:stCondLst>
                                    <p:cond delay="600"/>
                                  </p:stCondLst>
                                  <p:childTnLst>
                                    <p:animScale>
                                      <p:cBhvr>
                                        <p:cTn id="19" dur="150" fill="hold"/>
                                        <p:tgtEl>
                                          <p:spTgt spid="8"/>
                                        </p:tgtEl>
                                      </p:cBhvr>
                                      <p:by x="110000" y="110000"/>
                                    </p:animScale>
                                  </p:childTnLst>
                                </p:cTn>
                              </p:par>
                              <p:par>
                                <p:cTn id="20" presetID="53" presetClass="entr" presetSubtype="16" fill="hold" grpId="0" nodeType="withEffect">
                                  <p:stCondLst>
                                    <p:cond delay="400"/>
                                  </p:stCondLst>
                                  <p:childTnLst>
                                    <p:set>
                                      <p:cBhvr>
                                        <p:cTn id="21" dur="1" fill="hold">
                                          <p:stCondLst>
                                            <p:cond delay="0"/>
                                          </p:stCondLst>
                                        </p:cTn>
                                        <p:tgtEl>
                                          <p:spTgt spid="19"/>
                                        </p:tgtEl>
                                        <p:attrNameLst>
                                          <p:attrName>style.visibility</p:attrName>
                                        </p:attrNameLst>
                                      </p:cBhvr>
                                      <p:to>
                                        <p:strVal val="visible"/>
                                      </p:to>
                                    </p:set>
                                    <p:anim calcmode="lin" valueType="num">
                                      <p:cBhvr>
                                        <p:cTn id="22" dur="300" fill="hold"/>
                                        <p:tgtEl>
                                          <p:spTgt spid="19"/>
                                        </p:tgtEl>
                                        <p:attrNameLst>
                                          <p:attrName>ppt_w</p:attrName>
                                        </p:attrNameLst>
                                      </p:cBhvr>
                                      <p:tavLst>
                                        <p:tav tm="0">
                                          <p:val>
                                            <p:fltVal val="0"/>
                                          </p:val>
                                        </p:tav>
                                        <p:tav tm="100000">
                                          <p:val>
                                            <p:strVal val="#ppt_w"/>
                                          </p:val>
                                        </p:tav>
                                      </p:tavLst>
                                    </p:anim>
                                    <p:anim calcmode="lin" valueType="num">
                                      <p:cBhvr>
                                        <p:cTn id="23" dur="300" fill="hold"/>
                                        <p:tgtEl>
                                          <p:spTgt spid="19"/>
                                        </p:tgtEl>
                                        <p:attrNameLst>
                                          <p:attrName>ppt_h</p:attrName>
                                        </p:attrNameLst>
                                      </p:cBhvr>
                                      <p:tavLst>
                                        <p:tav tm="0">
                                          <p:val>
                                            <p:fltVal val="0"/>
                                          </p:val>
                                        </p:tav>
                                        <p:tav tm="100000">
                                          <p:val>
                                            <p:strVal val="#ppt_h"/>
                                          </p:val>
                                        </p:tav>
                                      </p:tavLst>
                                    </p:anim>
                                    <p:animEffect transition="in" filter="fade">
                                      <p:cBhvr>
                                        <p:cTn id="24" dur="300"/>
                                        <p:tgtEl>
                                          <p:spTgt spid="19"/>
                                        </p:tgtEl>
                                      </p:cBhvr>
                                    </p:animEffect>
                                  </p:childTnLst>
                                </p:cTn>
                              </p:par>
                              <p:par>
                                <p:cTn id="25" presetID="6" presetClass="emph" presetSubtype="0" autoRev="1" fill="hold" grpId="1" nodeType="withEffect">
                                  <p:stCondLst>
                                    <p:cond delay="700"/>
                                  </p:stCondLst>
                                  <p:childTnLst>
                                    <p:animScale>
                                      <p:cBhvr>
                                        <p:cTn id="26" dur="150" fill="hold"/>
                                        <p:tgtEl>
                                          <p:spTgt spid="19"/>
                                        </p:tgtEl>
                                      </p:cBhvr>
                                      <p:by x="110000" y="110000"/>
                                    </p:animScale>
                                  </p:childTnLst>
                                </p:cTn>
                              </p:par>
                              <p:par>
                                <p:cTn id="27" presetID="2" presetClass="entr" presetSubtype="4" fill="hold" grpId="0" nodeType="withEffect">
                                  <p:stCondLst>
                                    <p:cond delay="70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800"/>
                                  </p:stCondLst>
                                  <p:childTnLst>
                                    <p:set>
                                      <p:cBhvr>
                                        <p:cTn id="32" dur="1" fill="hold">
                                          <p:stCondLst>
                                            <p:cond delay="0"/>
                                          </p:stCondLst>
                                        </p:cTn>
                                        <p:tgtEl>
                                          <p:spTgt spid="25"/>
                                        </p:tgtEl>
                                        <p:attrNameLst>
                                          <p:attrName>style.visibility</p:attrName>
                                        </p:attrNameLst>
                                      </p:cBhvr>
                                      <p:to>
                                        <p:strVal val="visible"/>
                                      </p:to>
                                    </p:set>
                                    <p:anim calcmode="lin" valueType="num">
                                      <p:cBhvr additive="base">
                                        <p:cTn id="33" dur="500" fill="hold"/>
                                        <p:tgtEl>
                                          <p:spTgt spid="25"/>
                                        </p:tgtEl>
                                        <p:attrNameLst>
                                          <p:attrName>ppt_x</p:attrName>
                                        </p:attrNameLst>
                                      </p:cBhvr>
                                      <p:tavLst>
                                        <p:tav tm="0">
                                          <p:val>
                                            <p:strVal val="#ppt_x"/>
                                          </p:val>
                                        </p:tav>
                                        <p:tav tm="100000">
                                          <p:val>
                                            <p:strVal val="#ppt_x"/>
                                          </p:val>
                                        </p:tav>
                                      </p:tavLst>
                                    </p:anim>
                                    <p:anim calcmode="lin" valueType="num">
                                      <p:cBhvr additive="base">
                                        <p:cTn id="34" dur="500" fill="hold"/>
                                        <p:tgtEl>
                                          <p:spTgt spid="25"/>
                                        </p:tgtEl>
                                        <p:attrNameLst>
                                          <p:attrName>ppt_y</p:attrName>
                                        </p:attrNameLst>
                                      </p:cBhvr>
                                      <p:tavLst>
                                        <p:tav tm="0">
                                          <p:val>
                                            <p:strVal val="1+#ppt_h/2"/>
                                          </p:val>
                                        </p:tav>
                                        <p:tav tm="100000">
                                          <p:val>
                                            <p:strVal val="#ppt_y"/>
                                          </p:val>
                                        </p:tav>
                                      </p:tavLst>
                                    </p:anim>
                                  </p:childTnLst>
                                </p:cTn>
                              </p:par>
                              <p:par>
                                <p:cTn id="35" presetID="53" presetClass="entr" presetSubtype="16" fill="hold" grpId="0" nodeType="withEffect">
                                  <p:stCondLst>
                                    <p:cond delay="1000"/>
                                  </p:stCondLst>
                                  <p:childTnLst>
                                    <p:set>
                                      <p:cBhvr>
                                        <p:cTn id="36" dur="1" fill="hold">
                                          <p:stCondLst>
                                            <p:cond delay="0"/>
                                          </p:stCondLst>
                                        </p:cTn>
                                        <p:tgtEl>
                                          <p:spTgt spid="14"/>
                                        </p:tgtEl>
                                        <p:attrNameLst>
                                          <p:attrName>style.visibility</p:attrName>
                                        </p:attrNameLst>
                                      </p:cBhvr>
                                      <p:to>
                                        <p:strVal val="visible"/>
                                      </p:to>
                                    </p:set>
                                    <p:anim calcmode="lin" valueType="num">
                                      <p:cBhvr>
                                        <p:cTn id="37" dur="300" fill="hold"/>
                                        <p:tgtEl>
                                          <p:spTgt spid="14"/>
                                        </p:tgtEl>
                                        <p:attrNameLst>
                                          <p:attrName>ppt_w</p:attrName>
                                        </p:attrNameLst>
                                      </p:cBhvr>
                                      <p:tavLst>
                                        <p:tav tm="0">
                                          <p:val>
                                            <p:fltVal val="0"/>
                                          </p:val>
                                        </p:tav>
                                        <p:tav tm="100000">
                                          <p:val>
                                            <p:strVal val="#ppt_w"/>
                                          </p:val>
                                        </p:tav>
                                      </p:tavLst>
                                    </p:anim>
                                    <p:anim calcmode="lin" valueType="num">
                                      <p:cBhvr>
                                        <p:cTn id="38" dur="300" fill="hold"/>
                                        <p:tgtEl>
                                          <p:spTgt spid="14"/>
                                        </p:tgtEl>
                                        <p:attrNameLst>
                                          <p:attrName>ppt_h</p:attrName>
                                        </p:attrNameLst>
                                      </p:cBhvr>
                                      <p:tavLst>
                                        <p:tav tm="0">
                                          <p:val>
                                            <p:fltVal val="0"/>
                                          </p:val>
                                        </p:tav>
                                        <p:tav tm="100000">
                                          <p:val>
                                            <p:strVal val="#ppt_h"/>
                                          </p:val>
                                        </p:tav>
                                      </p:tavLst>
                                    </p:anim>
                                    <p:animEffect transition="in" filter="fade">
                                      <p:cBhvr>
                                        <p:cTn id="39" dur="300"/>
                                        <p:tgtEl>
                                          <p:spTgt spid="14"/>
                                        </p:tgtEl>
                                      </p:cBhvr>
                                    </p:animEffect>
                                  </p:childTnLst>
                                </p:cTn>
                              </p:par>
                              <p:par>
                                <p:cTn id="40" presetID="6" presetClass="emph" presetSubtype="0" autoRev="1" fill="hold" grpId="1" nodeType="withEffect">
                                  <p:stCondLst>
                                    <p:cond delay="1300"/>
                                  </p:stCondLst>
                                  <p:childTnLst>
                                    <p:animScale>
                                      <p:cBhvr>
                                        <p:cTn id="41" dur="150" fill="hold"/>
                                        <p:tgtEl>
                                          <p:spTgt spid="14"/>
                                        </p:tgtEl>
                                      </p:cBhvr>
                                      <p:by x="110000" y="110000"/>
                                    </p:animScale>
                                  </p:childTnLst>
                                </p:cTn>
                              </p:par>
                              <p:par>
                                <p:cTn id="42" presetID="53" presetClass="entr" presetSubtype="16" fill="hold" grpId="0" nodeType="withEffect">
                                  <p:stCondLst>
                                    <p:cond delay="1100"/>
                                  </p:stCondLst>
                                  <p:childTnLst>
                                    <p:set>
                                      <p:cBhvr>
                                        <p:cTn id="43" dur="1" fill="hold">
                                          <p:stCondLst>
                                            <p:cond delay="0"/>
                                          </p:stCondLst>
                                        </p:cTn>
                                        <p:tgtEl>
                                          <p:spTgt spid="18"/>
                                        </p:tgtEl>
                                        <p:attrNameLst>
                                          <p:attrName>style.visibility</p:attrName>
                                        </p:attrNameLst>
                                      </p:cBhvr>
                                      <p:to>
                                        <p:strVal val="visible"/>
                                      </p:to>
                                    </p:set>
                                    <p:anim calcmode="lin" valueType="num">
                                      <p:cBhvr>
                                        <p:cTn id="44" dur="300" fill="hold"/>
                                        <p:tgtEl>
                                          <p:spTgt spid="18"/>
                                        </p:tgtEl>
                                        <p:attrNameLst>
                                          <p:attrName>ppt_w</p:attrName>
                                        </p:attrNameLst>
                                      </p:cBhvr>
                                      <p:tavLst>
                                        <p:tav tm="0">
                                          <p:val>
                                            <p:fltVal val="0"/>
                                          </p:val>
                                        </p:tav>
                                        <p:tav tm="100000">
                                          <p:val>
                                            <p:strVal val="#ppt_w"/>
                                          </p:val>
                                        </p:tav>
                                      </p:tavLst>
                                    </p:anim>
                                    <p:anim calcmode="lin" valueType="num">
                                      <p:cBhvr>
                                        <p:cTn id="45" dur="300" fill="hold"/>
                                        <p:tgtEl>
                                          <p:spTgt spid="18"/>
                                        </p:tgtEl>
                                        <p:attrNameLst>
                                          <p:attrName>ppt_h</p:attrName>
                                        </p:attrNameLst>
                                      </p:cBhvr>
                                      <p:tavLst>
                                        <p:tav tm="0">
                                          <p:val>
                                            <p:fltVal val="0"/>
                                          </p:val>
                                        </p:tav>
                                        <p:tav tm="100000">
                                          <p:val>
                                            <p:strVal val="#ppt_h"/>
                                          </p:val>
                                        </p:tav>
                                      </p:tavLst>
                                    </p:anim>
                                    <p:animEffect transition="in" filter="fade">
                                      <p:cBhvr>
                                        <p:cTn id="46" dur="300"/>
                                        <p:tgtEl>
                                          <p:spTgt spid="18"/>
                                        </p:tgtEl>
                                      </p:cBhvr>
                                    </p:animEffect>
                                  </p:childTnLst>
                                </p:cTn>
                              </p:par>
                              <p:par>
                                <p:cTn id="47" presetID="6" presetClass="emph" presetSubtype="0" autoRev="1" fill="hold" grpId="1" nodeType="withEffect">
                                  <p:stCondLst>
                                    <p:cond delay="1400"/>
                                  </p:stCondLst>
                                  <p:childTnLst>
                                    <p:animScale>
                                      <p:cBhvr>
                                        <p:cTn id="48" dur="150" fill="hold"/>
                                        <p:tgtEl>
                                          <p:spTgt spid="18"/>
                                        </p:tgtEl>
                                      </p:cBhvr>
                                      <p:by x="110000" y="110000"/>
                                    </p:animScale>
                                  </p:childTnLst>
                                </p:cTn>
                              </p:par>
                              <p:par>
                                <p:cTn id="49" presetID="2" presetClass="entr" presetSubtype="1" fill="hold" grpId="0" nodeType="withEffect">
                                  <p:stCondLst>
                                    <p:cond delay="1400"/>
                                  </p:stCondLst>
                                  <p:childTnLst>
                                    <p:set>
                                      <p:cBhvr>
                                        <p:cTn id="50" dur="1" fill="hold">
                                          <p:stCondLst>
                                            <p:cond delay="0"/>
                                          </p:stCondLst>
                                        </p:cTn>
                                        <p:tgtEl>
                                          <p:spTgt spid="11"/>
                                        </p:tgtEl>
                                        <p:attrNameLst>
                                          <p:attrName>style.visibility</p:attrName>
                                        </p:attrNameLst>
                                      </p:cBhvr>
                                      <p:to>
                                        <p:strVal val="visible"/>
                                      </p:to>
                                    </p:set>
                                    <p:anim calcmode="lin" valueType="num">
                                      <p:cBhvr additive="base">
                                        <p:cTn id="51" dur="500" fill="hold"/>
                                        <p:tgtEl>
                                          <p:spTgt spid="11"/>
                                        </p:tgtEl>
                                        <p:attrNameLst>
                                          <p:attrName>ppt_x</p:attrName>
                                        </p:attrNameLst>
                                      </p:cBhvr>
                                      <p:tavLst>
                                        <p:tav tm="0">
                                          <p:val>
                                            <p:strVal val="#ppt_x"/>
                                          </p:val>
                                        </p:tav>
                                        <p:tav tm="100000">
                                          <p:val>
                                            <p:strVal val="#ppt_x"/>
                                          </p:val>
                                        </p:tav>
                                      </p:tavLst>
                                    </p:anim>
                                    <p:anim calcmode="lin" valueType="num">
                                      <p:cBhvr additive="base">
                                        <p:cTn id="52" dur="500" fill="hold"/>
                                        <p:tgtEl>
                                          <p:spTgt spid="11"/>
                                        </p:tgtEl>
                                        <p:attrNameLst>
                                          <p:attrName>ppt_y</p:attrName>
                                        </p:attrNameLst>
                                      </p:cBhvr>
                                      <p:tavLst>
                                        <p:tav tm="0">
                                          <p:val>
                                            <p:strVal val="0-#ppt_h/2"/>
                                          </p:val>
                                        </p:tav>
                                        <p:tav tm="100000">
                                          <p:val>
                                            <p:strVal val="#ppt_y"/>
                                          </p:val>
                                        </p:tav>
                                      </p:tavLst>
                                    </p:anim>
                                  </p:childTnLst>
                                </p:cTn>
                              </p:par>
                              <p:par>
                                <p:cTn id="53" presetID="2" presetClass="entr" presetSubtype="1" fill="hold" grpId="0" nodeType="withEffect">
                                  <p:stCondLst>
                                    <p:cond delay="1500"/>
                                  </p:stCondLst>
                                  <p:childTnLst>
                                    <p:set>
                                      <p:cBhvr>
                                        <p:cTn id="54" dur="1" fill="hold">
                                          <p:stCondLst>
                                            <p:cond delay="0"/>
                                          </p:stCondLst>
                                        </p:cTn>
                                        <p:tgtEl>
                                          <p:spTgt spid="23"/>
                                        </p:tgtEl>
                                        <p:attrNameLst>
                                          <p:attrName>style.visibility</p:attrName>
                                        </p:attrNameLst>
                                      </p:cBhvr>
                                      <p:to>
                                        <p:strVal val="visible"/>
                                      </p:to>
                                    </p:set>
                                    <p:anim calcmode="lin" valueType="num">
                                      <p:cBhvr additive="base">
                                        <p:cTn id="55" dur="500" fill="hold"/>
                                        <p:tgtEl>
                                          <p:spTgt spid="23"/>
                                        </p:tgtEl>
                                        <p:attrNameLst>
                                          <p:attrName>ppt_x</p:attrName>
                                        </p:attrNameLst>
                                      </p:cBhvr>
                                      <p:tavLst>
                                        <p:tav tm="0">
                                          <p:val>
                                            <p:strVal val="#ppt_x"/>
                                          </p:val>
                                        </p:tav>
                                        <p:tav tm="100000">
                                          <p:val>
                                            <p:strVal val="#ppt_x"/>
                                          </p:val>
                                        </p:tav>
                                      </p:tavLst>
                                    </p:anim>
                                    <p:anim calcmode="lin" valueType="num">
                                      <p:cBhvr additive="base">
                                        <p:cTn id="56" dur="500" fill="hold"/>
                                        <p:tgtEl>
                                          <p:spTgt spid="23"/>
                                        </p:tgtEl>
                                        <p:attrNameLst>
                                          <p:attrName>ppt_y</p:attrName>
                                        </p:attrNameLst>
                                      </p:cBhvr>
                                      <p:tavLst>
                                        <p:tav tm="0">
                                          <p:val>
                                            <p:strVal val="0-#ppt_h/2"/>
                                          </p:val>
                                        </p:tav>
                                        <p:tav tm="100000">
                                          <p:val>
                                            <p:strVal val="#ppt_y"/>
                                          </p:val>
                                        </p:tav>
                                      </p:tavLst>
                                    </p:anim>
                                  </p:childTnLst>
                                </p:cTn>
                              </p:par>
                              <p:par>
                                <p:cTn id="57" presetID="53" presetClass="entr" presetSubtype="16" fill="hold" grpId="0" nodeType="withEffect">
                                  <p:stCondLst>
                                    <p:cond delay="1700"/>
                                  </p:stCondLst>
                                  <p:childTnLst>
                                    <p:set>
                                      <p:cBhvr>
                                        <p:cTn id="58" dur="1" fill="hold">
                                          <p:stCondLst>
                                            <p:cond delay="0"/>
                                          </p:stCondLst>
                                        </p:cTn>
                                        <p:tgtEl>
                                          <p:spTgt spid="12"/>
                                        </p:tgtEl>
                                        <p:attrNameLst>
                                          <p:attrName>style.visibility</p:attrName>
                                        </p:attrNameLst>
                                      </p:cBhvr>
                                      <p:to>
                                        <p:strVal val="visible"/>
                                      </p:to>
                                    </p:set>
                                    <p:anim calcmode="lin" valueType="num">
                                      <p:cBhvr>
                                        <p:cTn id="59" dur="300" fill="hold"/>
                                        <p:tgtEl>
                                          <p:spTgt spid="12"/>
                                        </p:tgtEl>
                                        <p:attrNameLst>
                                          <p:attrName>ppt_w</p:attrName>
                                        </p:attrNameLst>
                                      </p:cBhvr>
                                      <p:tavLst>
                                        <p:tav tm="0">
                                          <p:val>
                                            <p:fltVal val="0"/>
                                          </p:val>
                                        </p:tav>
                                        <p:tav tm="100000">
                                          <p:val>
                                            <p:strVal val="#ppt_w"/>
                                          </p:val>
                                        </p:tav>
                                      </p:tavLst>
                                    </p:anim>
                                    <p:anim calcmode="lin" valueType="num">
                                      <p:cBhvr>
                                        <p:cTn id="60" dur="300" fill="hold"/>
                                        <p:tgtEl>
                                          <p:spTgt spid="12"/>
                                        </p:tgtEl>
                                        <p:attrNameLst>
                                          <p:attrName>ppt_h</p:attrName>
                                        </p:attrNameLst>
                                      </p:cBhvr>
                                      <p:tavLst>
                                        <p:tav tm="0">
                                          <p:val>
                                            <p:fltVal val="0"/>
                                          </p:val>
                                        </p:tav>
                                        <p:tav tm="100000">
                                          <p:val>
                                            <p:strVal val="#ppt_h"/>
                                          </p:val>
                                        </p:tav>
                                      </p:tavLst>
                                    </p:anim>
                                    <p:animEffect transition="in" filter="fade">
                                      <p:cBhvr>
                                        <p:cTn id="61" dur="300"/>
                                        <p:tgtEl>
                                          <p:spTgt spid="12"/>
                                        </p:tgtEl>
                                      </p:cBhvr>
                                    </p:animEffect>
                                  </p:childTnLst>
                                </p:cTn>
                              </p:par>
                              <p:par>
                                <p:cTn id="62" presetID="6" presetClass="emph" presetSubtype="0" autoRev="1" fill="hold" grpId="1" nodeType="withEffect">
                                  <p:stCondLst>
                                    <p:cond delay="2000"/>
                                  </p:stCondLst>
                                  <p:childTnLst>
                                    <p:animScale>
                                      <p:cBhvr>
                                        <p:cTn id="63" dur="150" fill="hold"/>
                                        <p:tgtEl>
                                          <p:spTgt spid="12"/>
                                        </p:tgtEl>
                                      </p:cBhvr>
                                      <p:by x="110000" y="110000"/>
                                    </p:animScale>
                                  </p:childTnLst>
                                </p:cTn>
                              </p:par>
                              <p:par>
                                <p:cTn id="64" presetID="53" presetClass="entr" presetSubtype="16" fill="hold" grpId="0" nodeType="withEffect">
                                  <p:stCondLst>
                                    <p:cond delay="1800"/>
                                  </p:stCondLst>
                                  <p:childTnLst>
                                    <p:set>
                                      <p:cBhvr>
                                        <p:cTn id="65" dur="1" fill="hold">
                                          <p:stCondLst>
                                            <p:cond delay="0"/>
                                          </p:stCondLst>
                                        </p:cTn>
                                        <p:tgtEl>
                                          <p:spTgt spid="20"/>
                                        </p:tgtEl>
                                        <p:attrNameLst>
                                          <p:attrName>style.visibility</p:attrName>
                                        </p:attrNameLst>
                                      </p:cBhvr>
                                      <p:to>
                                        <p:strVal val="visible"/>
                                      </p:to>
                                    </p:set>
                                    <p:anim calcmode="lin" valueType="num">
                                      <p:cBhvr>
                                        <p:cTn id="66" dur="300" fill="hold"/>
                                        <p:tgtEl>
                                          <p:spTgt spid="20"/>
                                        </p:tgtEl>
                                        <p:attrNameLst>
                                          <p:attrName>ppt_w</p:attrName>
                                        </p:attrNameLst>
                                      </p:cBhvr>
                                      <p:tavLst>
                                        <p:tav tm="0">
                                          <p:val>
                                            <p:fltVal val="0"/>
                                          </p:val>
                                        </p:tav>
                                        <p:tav tm="100000">
                                          <p:val>
                                            <p:strVal val="#ppt_w"/>
                                          </p:val>
                                        </p:tav>
                                      </p:tavLst>
                                    </p:anim>
                                    <p:anim calcmode="lin" valueType="num">
                                      <p:cBhvr>
                                        <p:cTn id="67" dur="300" fill="hold"/>
                                        <p:tgtEl>
                                          <p:spTgt spid="20"/>
                                        </p:tgtEl>
                                        <p:attrNameLst>
                                          <p:attrName>ppt_h</p:attrName>
                                        </p:attrNameLst>
                                      </p:cBhvr>
                                      <p:tavLst>
                                        <p:tav tm="0">
                                          <p:val>
                                            <p:fltVal val="0"/>
                                          </p:val>
                                        </p:tav>
                                        <p:tav tm="100000">
                                          <p:val>
                                            <p:strVal val="#ppt_h"/>
                                          </p:val>
                                        </p:tav>
                                      </p:tavLst>
                                    </p:anim>
                                    <p:animEffect transition="in" filter="fade">
                                      <p:cBhvr>
                                        <p:cTn id="68" dur="300"/>
                                        <p:tgtEl>
                                          <p:spTgt spid="20"/>
                                        </p:tgtEl>
                                      </p:cBhvr>
                                    </p:animEffect>
                                  </p:childTnLst>
                                </p:cTn>
                              </p:par>
                              <p:par>
                                <p:cTn id="69" presetID="6" presetClass="emph" presetSubtype="0" autoRev="1" fill="hold" grpId="1" nodeType="withEffect">
                                  <p:stCondLst>
                                    <p:cond delay="2100"/>
                                  </p:stCondLst>
                                  <p:childTnLst>
                                    <p:animScale>
                                      <p:cBhvr>
                                        <p:cTn id="70" dur="150" fill="hold"/>
                                        <p:tgtEl>
                                          <p:spTgt spid="20"/>
                                        </p:tgtEl>
                                      </p:cBhvr>
                                      <p:by x="110000" y="110000"/>
                                    </p:animScale>
                                  </p:childTnLst>
                                </p:cTn>
                              </p:par>
                              <p:par>
                                <p:cTn id="71" presetID="2" presetClass="entr" presetSubtype="4" fill="hold" grpId="0" nodeType="withEffect">
                                  <p:stCondLst>
                                    <p:cond delay="2100"/>
                                  </p:stCondLst>
                                  <p:childTnLst>
                                    <p:set>
                                      <p:cBhvr>
                                        <p:cTn id="72" dur="1" fill="hold">
                                          <p:stCondLst>
                                            <p:cond delay="0"/>
                                          </p:stCondLst>
                                        </p:cTn>
                                        <p:tgtEl>
                                          <p:spTgt spid="9"/>
                                        </p:tgtEl>
                                        <p:attrNameLst>
                                          <p:attrName>style.visibility</p:attrName>
                                        </p:attrNameLst>
                                      </p:cBhvr>
                                      <p:to>
                                        <p:strVal val="visible"/>
                                      </p:to>
                                    </p:set>
                                    <p:anim calcmode="lin" valueType="num">
                                      <p:cBhvr additive="base">
                                        <p:cTn id="73" dur="500" fill="hold"/>
                                        <p:tgtEl>
                                          <p:spTgt spid="9"/>
                                        </p:tgtEl>
                                        <p:attrNameLst>
                                          <p:attrName>ppt_x</p:attrName>
                                        </p:attrNameLst>
                                      </p:cBhvr>
                                      <p:tavLst>
                                        <p:tav tm="0">
                                          <p:val>
                                            <p:strVal val="#ppt_x"/>
                                          </p:val>
                                        </p:tav>
                                        <p:tav tm="100000">
                                          <p:val>
                                            <p:strVal val="#ppt_x"/>
                                          </p:val>
                                        </p:tav>
                                      </p:tavLst>
                                    </p:anim>
                                    <p:anim calcmode="lin" valueType="num">
                                      <p:cBhvr additive="base">
                                        <p:cTn id="74" dur="500" fill="hold"/>
                                        <p:tgtEl>
                                          <p:spTgt spid="9"/>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2200"/>
                                  </p:stCondLst>
                                  <p:childTnLst>
                                    <p:set>
                                      <p:cBhvr>
                                        <p:cTn id="76" dur="1" fill="hold">
                                          <p:stCondLst>
                                            <p:cond delay="0"/>
                                          </p:stCondLst>
                                        </p:cTn>
                                        <p:tgtEl>
                                          <p:spTgt spid="26"/>
                                        </p:tgtEl>
                                        <p:attrNameLst>
                                          <p:attrName>style.visibility</p:attrName>
                                        </p:attrNameLst>
                                      </p:cBhvr>
                                      <p:to>
                                        <p:strVal val="visible"/>
                                      </p:to>
                                    </p:set>
                                    <p:anim calcmode="lin" valueType="num">
                                      <p:cBhvr additive="base">
                                        <p:cTn id="77" dur="500" fill="hold"/>
                                        <p:tgtEl>
                                          <p:spTgt spid="26"/>
                                        </p:tgtEl>
                                        <p:attrNameLst>
                                          <p:attrName>ppt_x</p:attrName>
                                        </p:attrNameLst>
                                      </p:cBhvr>
                                      <p:tavLst>
                                        <p:tav tm="0">
                                          <p:val>
                                            <p:strVal val="#ppt_x"/>
                                          </p:val>
                                        </p:tav>
                                        <p:tav tm="100000">
                                          <p:val>
                                            <p:strVal val="#ppt_x"/>
                                          </p:val>
                                        </p:tav>
                                      </p:tavLst>
                                    </p:anim>
                                    <p:anim calcmode="lin" valueType="num">
                                      <p:cBhvr additive="base">
                                        <p:cTn id="78" dur="500" fill="hold"/>
                                        <p:tgtEl>
                                          <p:spTgt spid="26"/>
                                        </p:tgtEl>
                                        <p:attrNameLst>
                                          <p:attrName>ppt_y</p:attrName>
                                        </p:attrNameLst>
                                      </p:cBhvr>
                                      <p:tavLst>
                                        <p:tav tm="0">
                                          <p:val>
                                            <p:strVal val="1+#ppt_h/2"/>
                                          </p:val>
                                        </p:tav>
                                        <p:tav tm="100000">
                                          <p:val>
                                            <p:strVal val="#ppt_y"/>
                                          </p:val>
                                        </p:tav>
                                      </p:tavLst>
                                    </p:anim>
                                  </p:childTnLst>
                                </p:cTn>
                              </p:par>
                              <p:par>
                                <p:cTn id="79" presetID="53" presetClass="entr" presetSubtype="16" fill="hold" grpId="0" nodeType="withEffect">
                                  <p:stCondLst>
                                    <p:cond delay="2400"/>
                                  </p:stCondLst>
                                  <p:childTnLst>
                                    <p:set>
                                      <p:cBhvr>
                                        <p:cTn id="80" dur="1" fill="hold">
                                          <p:stCondLst>
                                            <p:cond delay="0"/>
                                          </p:stCondLst>
                                        </p:cTn>
                                        <p:tgtEl>
                                          <p:spTgt spid="10"/>
                                        </p:tgtEl>
                                        <p:attrNameLst>
                                          <p:attrName>style.visibility</p:attrName>
                                        </p:attrNameLst>
                                      </p:cBhvr>
                                      <p:to>
                                        <p:strVal val="visible"/>
                                      </p:to>
                                    </p:set>
                                    <p:anim calcmode="lin" valueType="num">
                                      <p:cBhvr>
                                        <p:cTn id="81" dur="300" fill="hold"/>
                                        <p:tgtEl>
                                          <p:spTgt spid="10"/>
                                        </p:tgtEl>
                                        <p:attrNameLst>
                                          <p:attrName>ppt_w</p:attrName>
                                        </p:attrNameLst>
                                      </p:cBhvr>
                                      <p:tavLst>
                                        <p:tav tm="0">
                                          <p:val>
                                            <p:fltVal val="0"/>
                                          </p:val>
                                        </p:tav>
                                        <p:tav tm="100000">
                                          <p:val>
                                            <p:strVal val="#ppt_w"/>
                                          </p:val>
                                        </p:tav>
                                      </p:tavLst>
                                    </p:anim>
                                    <p:anim calcmode="lin" valueType="num">
                                      <p:cBhvr>
                                        <p:cTn id="82" dur="300" fill="hold"/>
                                        <p:tgtEl>
                                          <p:spTgt spid="10"/>
                                        </p:tgtEl>
                                        <p:attrNameLst>
                                          <p:attrName>ppt_h</p:attrName>
                                        </p:attrNameLst>
                                      </p:cBhvr>
                                      <p:tavLst>
                                        <p:tav tm="0">
                                          <p:val>
                                            <p:fltVal val="0"/>
                                          </p:val>
                                        </p:tav>
                                        <p:tav tm="100000">
                                          <p:val>
                                            <p:strVal val="#ppt_h"/>
                                          </p:val>
                                        </p:tav>
                                      </p:tavLst>
                                    </p:anim>
                                    <p:animEffect transition="in" filter="fade">
                                      <p:cBhvr>
                                        <p:cTn id="83" dur="300"/>
                                        <p:tgtEl>
                                          <p:spTgt spid="10"/>
                                        </p:tgtEl>
                                      </p:cBhvr>
                                    </p:animEffect>
                                  </p:childTnLst>
                                </p:cTn>
                              </p:par>
                              <p:par>
                                <p:cTn id="84" presetID="6" presetClass="emph" presetSubtype="0" autoRev="1" fill="hold" grpId="1" nodeType="withEffect">
                                  <p:stCondLst>
                                    <p:cond delay="2700"/>
                                  </p:stCondLst>
                                  <p:childTnLst>
                                    <p:animScale>
                                      <p:cBhvr>
                                        <p:cTn id="85" dur="150" fill="hold"/>
                                        <p:tgtEl>
                                          <p:spTgt spid="10"/>
                                        </p:tgtEl>
                                      </p:cBhvr>
                                      <p:by x="110000" y="110000"/>
                                    </p:animScale>
                                  </p:childTnLst>
                                </p:cTn>
                              </p:par>
                              <p:par>
                                <p:cTn id="86" presetID="53" presetClass="entr" presetSubtype="16" fill="hold" grpId="0" nodeType="withEffect">
                                  <p:stCondLst>
                                    <p:cond delay="2500"/>
                                  </p:stCondLst>
                                  <p:childTnLst>
                                    <p:set>
                                      <p:cBhvr>
                                        <p:cTn id="87" dur="1" fill="hold">
                                          <p:stCondLst>
                                            <p:cond delay="0"/>
                                          </p:stCondLst>
                                        </p:cTn>
                                        <p:tgtEl>
                                          <p:spTgt spid="17"/>
                                        </p:tgtEl>
                                        <p:attrNameLst>
                                          <p:attrName>style.visibility</p:attrName>
                                        </p:attrNameLst>
                                      </p:cBhvr>
                                      <p:to>
                                        <p:strVal val="visible"/>
                                      </p:to>
                                    </p:set>
                                    <p:anim calcmode="lin" valueType="num">
                                      <p:cBhvr>
                                        <p:cTn id="88" dur="300" fill="hold"/>
                                        <p:tgtEl>
                                          <p:spTgt spid="17"/>
                                        </p:tgtEl>
                                        <p:attrNameLst>
                                          <p:attrName>ppt_w</p:attrName>
                                        </p:attrNameLst>
                                      </p:cBhvr>
                                      <p:tavLst>
                                        <p:tav tm="0">
                                          <p:val>
                                            <p:fltVal val="0"/>
                                          </p:val>
                                        </p:tav>
                                        <p:tav tm="100000">
                                          <p:val>
                                            <p:strVal val="#ppt_w"/>
                                          </p:val>
                                        </p:tav>
                                      </p:tavLst>
                                    </p:anim>
                                    <p:anim calcmode="lin" valueType="num">
                                      <p:cBhvr>
                                        <p:cTn id="89" dur="300" fill="hold"/>
                                        <p:tgtEl>
                                          <p:spTgt spid="17"/>
                                        </p:tgtEl>
                                        <p:attrNameLst>
                                          <p:attrName>ppt_h</p:attrName>
                                        </p:attrNameLst>
                                      </p:cBhvr>
                                      <p:tavLst>
                                        <p:tav tm="0">
                                          <p:val>
                                            <p:fltVal val="0"/>
                                          </p:val>
                                        </p:tav>
                                        <p:tav tm="100000">
                                          <p:val>
                                            <p:strVal val="#ppt_h"/>
                                          </p:val>
                                        </p:tav>
                                      </p:tavLst>
                                    </p:anim>
                                    <p:animEffect transition="in" filter="fade">
                                      <p:cBhvr>
                                        <p:cTn id="90" dur="300"/>
                                        <p:tgtEl>
                                          <p:spTgt spid="17"/>
                                        </p:tgtEl>
                                      </p:cBhvr>
                                    </p:animEffect>
                                  </p:childTnLst>
                                </p:cTn>
                              </p:par>
                              <p:par>
                                <p:cTn id="91" presetID="6" presetClass="emph" presetSubtype="0" autoRev="1" fill="hold" grpId="1" nodeType="withEffect">
                                  <p:stCondLst>
                                    <p:cond delay="2800"/>
                                  </p:stCondLst>
                                  <p:childTnLst>
                                    <p:animScale>
                                      <p:cBhvr>
                                        <p:cTn id="92" dur="150" fill="hold"/>
                                        <p:tgtEl>
                                          <p:spTgt spid="17"/>
                                        </p:tgtEl>
                                      </p:cBhvr>
                                      <p:by x="110000" y="110000"/>
                                    </p:animScale>
                                  </p:childTnLst>
                                </p:cTn>
                              </p:par>
                              <p:par>
                                <p:cTn id="93" presetID="2" presetClass="entr" presetSubtype="1" fill="hold" grpId="0" nodeType="withEffect">
                                  <p:stCondLst>
                                    <p:cond delay="2800"/>
                                  </p:stCondLst>
                                  <p:childTnLst>
                                    <p:set>
                                      <p:cBhvr>
                                        <p:cTn id="94" dur="1" fill="hold">
                                          <p:stCondLst>
                                            <p:cond delay="0"/>
                                          </p:stCondLst>
                                        </p:cTn>
                                        <p:tgtEl>
                                          <p:spTgt spid="15"/>
                                        </p:tgtEl>
                                        <p:attrNameLst>
                                          <p:attrName>style.visibility</p:attrName>
                                        </p:attrNameLst>
                                      </p:cBhvr>
                                      <p:to>
                                        <p:strVal val="visible"/>
                                      </p:to>
                                    </p:set>
                                    <p:anim calcmode="lin" valueType="num">
                                      <p:cBhvr additive="base">
                                        <p:cTn id="95" dur="500" fill="hold"/>
                                        <p:tgtEl>
                                          <p:spTgt spid="15"/>
                                        </p:tgtEl>
                                        <p:attrNameLst>
                                          <p:attrName>ppt_x</p:attrName>
                                        </p:attrNameLst>
                                      </p:cBhvr>
                                      <p:tavLst>
                                        <p:tav tm="0">
                                          <p:val>
                                            <p:strVal val="#ppt_x"/>
                                          </p:val>
                                        </p:tav>
                                        <p:tav tm="100000">
                                          <p:val>
                                            <p:strVal val="#ppt_x"/>
                                          </p:val>
                                        </p:tav>
                                      </p:tavLst>
                                    </p:anim>
                                    <p:anim calcmode="lin" valueType="num">
                                      <p:cBhvr additive="base">
                                        <p:cTn id="96" dur="500" fill="hold"/>
                                        <p:tgtEl>
                                          <p:spTgt spid="15"/>
                                        </p:tgtEl>
                                        <p:attrNameLst>
                                          <p:attrName>ppt_y</p:attrName>
                                        </p:attrNameLst>
                                      </p:cBhvr>
                                      <p:tavLst>
                                        <p:tav tm="0">
                                          <p:val>
                                            <p:strVal val="0-#ppt_h/2"/>
                                          </p:val>
                                        </p:tav>
                                        <p:tav tm="100000">
                                          <p:val>
                                            <p:strVal val="#ppt_y"/>
                                          </p:val>
                                        </p:tav>
                                      </p:tavLst>
                                    </p:anim>
                                  </p:childTnLst>
                                </p:cTn>
                              </p:par>
                              <p:par>
                                <p:cTn id="97" presetID="2" presetClass="entr" presetSubtype="1" fill="hold" grpId="0" nodeType="withEffect">
                                  <p:stCondLst>
                                    <p:cond delay="2900"/>
                                  </p:stCondLst>
                                  <p:childTnLst>
                                    <p:set>
                                      <p:cBhvr>
                                        <p:cTn id="98" dur="1" fill="hold">
                                          <p:stCondLst>
                                            <p:cond delay="0"/>
                                          </p:stCondLst>
                                        </p:cTn>
                                        <p:tgtEl>
                                          <p:spTgt spid="24"/>
                                        </p:tgtEl>
                                        <p:attrNameLst>
                                          <p:attrName>style.visibility</p:attrName>
                                        </p:attrNameLst>
                                      </p:cBhvr>
                                      <p:to>
                                        <p:strVal val="visible"/>
                                      </p:to>
                                    </p:set>
                                    <p:anim calcmode="lin" valueType="num">
                                      <p:cBhvr additive="base">
                                        <p:cTn id="99" dur="500" fill="hold"/>
                                        <p:tgtEl>
                                          <p:spTgt spid="24"/>
                                        </p:tgtEl>
                                        <p:attrNameLst>
                                          <p:attrName>ppt_x</p:attrName>
                                        </p:attrNameLst>
                                      </p:cBhvr>
                                      <p:tavLst>
                                        <p:tav tm="0">
                                          <p:val>
                                            <p:strVal val="#ppt_x"/>
                                          </p:val>
                                        </p:tav>
                                        <p:tav tm="100000">
                                          <p:val>
                                            <p:strVal val="#ppt_x"/>
                                          </p:val>
                                        </p:tav>
                                      </p:tavLst>
                                    </p:anim>
                                    <p:anim calcmode="lin" valueType="num">
                                      <p:cBhvr additive="base">
                                        <p:cTn id="100" dur="500" fill="hold"/>
                                        <p:tgtEl>
                                          <p:spTgt spid="24"/>
                                        </p:tgtEl>
                                        <p:attrNameLst>
                                          <p:attrName>ppt_y</p:attrName>
                                        </p:attrNameLst>
                                      </p:cBhvr>
                                      <p:tavLst>
                                        <p:tav tm="0">
                                          <p:val>
                                            <p:strVal val="0-#ppt_h/2"/>
                                          </p:val>
                                        </p:tav>
                                        <p:tav tm="100000">
                                          <p:val>
                                            <p:strVal val="#ppt_y"/>
                                          </p:val>
                                        </p:tav>
                                      </p:tavLst>
                                    </p:anim>
                                  </p:childTnLst>
                                </p:cTn>
                              </p:par>
                              <p:par>
                                <p:cTn id="101" presetID="53" presetClass="entr" presetSubtype="16" fill="hold" grpId="0" nodeType="withEffect">
                                  <p:stCondLst>
                                    <p:cond delay="3100"/>
                                  </p:stCondLst>
                                  <p:childTnLst>
                                    <p:set>
                                      <p:cBhvr>
                                        <p:cTn id="102" dur="1" fill="hold">
                                          <p:stCondLst>
                                            <p:cond delay="0"/>
                                          </p:stCondLst>
                                        </p:cTn>
                                        <p:tgtEl>
                                          <p:spTgt spid="16"/>
                                        </p:tgtEl>
                                        <p:attrNameLst>
                                          <p:attrName>style.visibility</p:attrName>
                                        </p:attrNameLst>
                                      </p:cBhvr>
                                      <p:to>
                                        <p:strVal val="visible"/>
                                      </p:to>
                                    </p:set>
                                    <p:anim calcmode="lin" valueType="num">
                                      <p:cBhvr>
                                        <p:cTn id="103" dur="300" fill="hold"/>
                                        <p:tgtEl>
                                          <p:spTgt spid="16"/>
                                        </p:tgtEl>
                                        <p:attrNameLst>
                                          <p:attrName>ppt_w</p:attrName>
                                        </p:attrNameLst>
                                      </p:cBhvr>
                                      <p:tavLst>
                                        <p:tav tm="0">
                                          <p:val>
                                            <p:fltVal val="0"/>
                                          </p:val>
                                        </p:tav>
                                        <p:tav tm="100000">
                                          <p:val>
                                            <p:strVal val="#ppt_w"/>
                                          </p:val>
                                        </p:tav>
                                      </p:tavLst>
                                    </p:anim>
                                    <p:anim calcmode="lin" valueType="num">
                                      <p:cBhvr>
                                        <p:cTn id="104" dur="300" fill="hold"/>
                                        <p:tgtEl>
                                          <p:spTgt spid="16"/>
                                        </p:tgtEl>
                                        <p:attrNameLst>
                                          <p:attrName>ppt_h</p:attrName>
                                        </p:attrNameLst>
                                      </p:cBhvr>
                                      <p:tavLst>
                                        <p:tav tm="0">
                                          <p:val>
                                            <p:fltVal val="0"/>
                                          </p:val>
                                        </p:tav>
                                        <p:tav tm="100000">
                                          <p:val>
                                            <p:strVal val="#ppt_h"/>
                                          </p:val>
                                        </p:tav>
                                      </p:tavLst>
                                    </p:anim>
                                    <p:animEffect transition="in" filter="fade">
                                      <p:cBhvr>
                                        <p:cTn id="105" dur="300"/>
                                        <p:tgtEl>
                                          <p:spTgt spid="16"/>
                                        </p:tgtEl>
                                      </p:cBhvr>
                                    </p:animEffect>
                                  </p:childTnLst>
                                </p:cTn>
                              </p:par>
                              <p:par>
                                <p:cTn id="106" presetID="6" presetClass="emph" presetSubtype="0" autoRev="1" fill="hold" grpId="1" nodeType="withEffect">
                                  <p:stCondLst>
                                    <p:cond delay="3400"/>
                                  </p:stCondLst>
                                  <p:childTnLst>
                                    <p:animScale>
                                      <p:cBhvr>
                                        <p:cTn id="107" dur="150" fill="hold"/>
                                        <p:tgtEl>
                                          <p:spTgt spid="16"/>
                                        </p:tgtEl>
                                      </p:cBhvr>
                                      <p:by x="110000" y="110000"/>
                                    </p:animScale>
                                  </p:childTnLst>
                                </p:cTn>
                              </p:par>
                              <p:par>
                                <p:cTn id="108" presetID="53" presetClass="entr" presetSubtype="16" fill="hold" grpId="0" nodeType="withEffect">
                                  <p:stCondLst>
                                    <p:cond delay="3200"/>
                                  </p:stCondLst>
                                  <p:childTnLst>
                                    <p:set>
                                      <p:cBhvr>
                                        <p:cTn id="109" dur="1" fill="hold">
                                          <p:stCondLst>
                                            <p:cond delay="0"/>
                                          </p:stCondLst>
                                        </p:cTn>
                                        <p:tgtEl>
                                          <p:spTgt spid="21"/>
                                        </p:tgtEl>
                                        <p:attrNameLst>
                                          <p:attrName>style.visibility</p:attrName>
                                        </p:attrNameLst>
                                      </p:cBhvr>
                                      <p:to>
                                        <p:strVal val="visible"/>
                                      </p:to>
                                    </p:set>
                                    <p:anim calcmode="lin" valueType="num">
                                      <p:cBhvr>
                                        <p:cTn id="110" dur="300" fill="hold"/>
                                        <p:tgtEl>
                                          <p:spTgt spid="21"/>
                                        </p:tgtEl>
                                        <p:attrNameLst>
                                          <p:attrName>ppt_w</p:attrName>
                                        </p:attrNameLst>
                                      </p:cBhvr>
                                      <p:tavLst>
                                        <p:tav tm="0">
                                          <p:val>
                                            <p:fltVal val="0"/>
                                          </p:val>
                                        </p:tav>
                                        <p:tav tm="100000">
                                          <p:val>
                                            <p:strVal val="#ppt_w"/>
                                          </p:val>
                                        </p:tav>
                                      </p:tavLst>
                                    </p:anim>
                                    <p:anim calcmode="lin" valueType="num">
                                      <p:cBhvr>
                                        <p:cTn id="111" dur="300" fill="hold"/>
                                        <p:tgtEl>
                                          <p:spTgt spid="21"/>
                                        </p:tgtEl>
                                        <p:attrNameLst>
                                          <p:attrName>ppt_h</p:attrName>
                                        </p:attrNameLst>
                                      </p:cBhvr>
                                      <p:tavLst>
                                        <p:tav tm="0">
                                          <p:val>
                                            <p:fltVal val="0"/>
                                          </p:val>
                                        </p:tav>
                                        <p:tav tm="100000">
                                          <p:val>
                                            <p:strVal val="#ppt_h"/>
                                          </p:val>
                                        </p:tav>
                                      </p:tavLst>
                                    </p:anim>
                                    <p:animEffect transition="in" filter="fade">
                                      <p:cBhvr>
                                        <p:cTn id="112" dur="300"/>
                                        <p:tgtEl>
                                          <p:spTgt spid="21"/>
                                        </p:tgtEl>
                                      </p:cBhvr>
                                    </p:animEffect>
                                  </p:childTnLst>
                                </p:cTn>
                              </p:par>
                              <p:par>
                                <p:cTn id="113" presetID="6" presetClass="emph" presetSubtype="0" autoRev="1" fill="hold" grpId="1" nodeType="withEffect">
                                  <p:stCondLst>
                                    <p:cond delay="3500"/>
                                  </p:stCondLst>
                                  <p:childTnLst>
                                    <p:animScale>
                                      <p:cBhvr>
                                        <p:cTn id="114" dur="150" fill="hold"/>
                                        <p:tgtEl>
                                          <p:spTgt spid="21"/>
                                        </p:tgtEl>
                                      </p:cBhvr>
                                      <p:by x="110000" y="110000"/>
                                    </p:animScale>
                                  </p:childTnLst>
                                </p:cTn>
                              </p:par>
                              <p:par>
                                <p:cTn id="115" presetID="2" presetClass="entr" presetSubtype="2" fill="hold" grpId="0" nodeType="withEffect">
                                  <p:stCondLst>
                                    <p:cond delay="3500"/>
                                  </p:stCondLst>
                                  <p:childTnLst>
                                    <p:set>
                                      <p:cBhvr>
                                        <p:cTn id="116" dur="1" fill="hold">
                                          <p:stCondLst>
                                            <p:cond delay="0"/>
                                          </p:stCondLst>
                                        </p:cTn>
                                        <p:tgtEl>
                                          <p:spTgt spid="29"/>
                                        </p:tgtEl>
                                        <p:attrNameLst>
                                          <p:attrName>style.visibility</p:attrName>
                                        </p:attrNameLst>
                                      </p:cBhvr>
                                      <p:to>
                                        <p:strVal val="visible"/>
                                      </p:to>
                                    </p:set>
                                    <p:anim calcmode="lin" valueType="num">
                                      <p:cBhvr additive="base">
                                        <p:cTn id="117" dur="500" fill="hold"/>
                                        <p:tgtEl>
                                          <p:spTgt spid="29"/>
                                        </p:tgtEl>
                                        <p:attrNameLst>
                                          <p:attrName>ppt_x</p:attrName>
                                        </p:attrNameLst>
                                      </p:cBhvr>
                                      <p:tavLst>
                                        <p:tav tm="0">
                                          <p:val>
                                            <p:strVal val="1+#ppt_w/2"/>
                                          </p:val>
                                        </p:tav>
                                        <p:tav tm="100000">
                                          <p:val>
                                            <p:strVal val="#ppt_x"/>
                                          </p:val>
                                        </p:tav>
                                      </p:tavLst>
                                    </p:anim>
                                    <p:anim calcmode="lin" valueType="num">
                                      <p:cBhvr additive="base">
                                        <p:cTn id="118" dur="500" fill="hold"/>
                                        <p:tgtEl>
                                          <p:spTgt spid="29"/>
                                        </p:tgtEl>
                                        <p:attrNameLst>
                                          <p:attrName>ppt_y</p:attrName>
                                        </p:attrNameLst>
                                      </p:cBhvr>
                                      <p:tavLst>
                                        <p:tav tm="0">
                                          <p:val>
                                            <p:strVal val="#ppt_y"/>
                                          </p:val>
                                        </p:tav>
                                        <p:tav tm="100000">
                                          <p:val>
                                            <p:strVal val="#ppt_y"/>
                                          </p:val>
                                        </p:tav>
                                      </p:tavLst>
                                    </p:anim>
                                  </p:childTnLst>
                                </p:cTn>
                              </p:par>
                              <p:par>
                                <p:cTn id="119" presetID="2" presetClass="entr" presetSubtype="2" fill="hold" grpId="0" nodeType="withEffect">
                                  <p:stCondLst>
                                    <p:cond delay="3600"/>
                                  </p:stCondLst>
                                  <p:childTnLst>
                                    <p:set>
                                      <p:cBhvr>
                                        <p:cTn id="120" dur="1" fill="hold">
                                          <p:stCondLst>
                                            <p:cond delay="0"/>
                                          </p:stCondLst>
                                        </p:cTn>
                                        <p:tgtEl>
                                          <p:spTgt spid="28"/>
                                        </p:tgtEl>
                                        <p:attrNameLst>
                                          <p:attrName>style.visibility</p:attrName>
                                        </p:attrNameLst>
                                      </p:cBhvr>
                                      <p:to>
                                        <p:strVal val="visible"/>
                                      </p:to>
                                    </p:set>
                                    <p:anim calcmode="lin" valueType="num">
                                      <p:cBhvr additive="base">
                                        <p:cTn id="121" dur="500" fill="hold"/>
                                        <p:tgtEl>
                                          <p:spTgt spid="28"/>
                                        </p:tgtEl>
                                        <p:attrNameLst>
                                          <p:attrName>ppt_x</p:attrName>
                                        </p:attrNameLst>
                                      </p:cBhvr>
                                      <p:tavLst>
                                        <p:tav tm="0">
                                          <p:val>
                                            <p:strVal val="1+#ppt_w/2"/>
                                          </p:val>
                                        </p:tav>
                                        <p:tav tm="100000">
                                          <p:val>
                                            <p:strVal val="#ppt_x"/>
                                          </p:val>
                                        </p:tav>
                                      </p:tavLst>
                                    </p:anim>
                                    <p:anim calcmode="lin" valueType="num">
                                      <p:cBhvr additive="base">
                                        <p:cTn id="122" dur="500" fill="hold"/>
                                        <p:tgtEl>
                                          <p:spTgt spid="28"/>
                                        </p:tgtEl>
                                        <p:attrNameLst>
                                          <p:attrName>ppt_y</p:attrName>
                                        </p:attrNameLst>
                                      </p:cBhvr>
                                      <p:tavLst>
                                        <p:tav tm="0">
                                          <p:val>
                                            <p:strVal val="#ppt_y"/>
                                          </p:val>
                                        </p:tav>
                                        <p:tav tm="100000">
                                          <p:val>
                                            <p:strVal val="#ppt_y"/>
                                          </p:val>
                                        </p:tav>
                                      </p:tavLst>
                                    </p:anim>
                                  </p:childTnLst>
                                </p:cTn>
                              </p:par>
                              <p:par>
                                <p:cTn id="123" presetID="2" presetClass="entr" presetSubtype="2" fill="hold" grpId="0" nodeType="withEffect">
                                  <p:stCondLst>
                                    <p:cond delay="3700"/>
                                  </p:stCondLst>
                                  <p:childTnLst>
                                    <p:set>
                                      <p:cBhvr>
                                        <p:cTn id="124" dur="1" fill="hold">
                                          <p:stCondLst>
                                            <p:cond delay="0"/>
                                          </p:stCondLst>
                                        </p:cTn>
                                        <p:tgtEl>
                                          <p:spTgt spid="27"/>
                                        </p:tgtEl>
                                        <p:attrNameLst>
                                          <p:attrName>style.visibility</p:attrName>
                                        </p:attrNameLst>
                                      </p:cBhvr>
                                      <p:to>
                                        <p:strVal val="visible"/>
                                      </p:to>
                                    </p:set>
                                    <p:anim calcmode="lin" valueType="num">
                                      <p:cBhvr additive="base">
                                        <p:cTn id="125" dur="500" fill="hold"/>
                                        <p:tgtEl>
                                          <p:spTgt spid="27"/>
                                        </p:tgtEl>
                                        <p:attrNameLst>
                                          <p:attrName>ppt_x</p:attrName>
                                        </p:attrNameLst>
                                      </p:cBhvr>
                                      <p:tavLst>
                                        <p:tav tm="0">
                                          <p:val>
                                            <p:strVal val="1+#ppt_w/2"/>
                                          </p:val>
                                        </p:tav>
                                        <p:tav tm="100000">
                                          <p:val>
                                            <p:strVal val="#ppt_x"/>
                                          </p:val>
                                        </p:tav>
                                      </p:tavLst>
                                    </p:anim>
                                    <p:anim calcmode="lin" valueType="num">
                                      <p:cBhvr additive="base">
                                        <p:cTn id="126" dur="5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8" grpId="1" animBg="1"/>
      <p:bldP spid="9" grpId="0" animBg="1"/>
      <p:bldP spid="10" grpId="0" animBg="1"/>
      <p:bldP spid="10" grpId="1" animBg="1"/>
      <p:bldP spid="11" grpId="0" animBg="1"/>
      <p:bldP spid="12" grpId="0" animBg="1"/>
      <p:bldP spid="12" grpId="1" animBg="1"/>
      <p:bldP spid="13" grpId="0" animBg="1"/>
      <p:bldP spid="14" grpId="0" animBg="1"/>
      <p:bldP spid="14" grpId="1" animBg="1"/>
      <p:bldP spid="15" grpId="0" animBg="1"/>
      <p:bldP spid="16" grpId="0" animBg="1"/>
      <p:bldP spid="16" grpId="1" animBg="1"/>
      <p:bldP spid="17" grpId="0" animBg="1"/>
      <p:bldP spid="17" grpId="1" animBg="1"/>
      <p:bldP spid="18" grpId="0" animBg="1"/>
      <p:bldP spid="18" grpId="1" animBg="1"/>
      <p:bldP spid="19" grpId="0" animBg="1"/>
      <p:bldP spid="19" grpId="1" animBg="1"/>
      <p:bldP spid="20" grpId="0" animBg="1"/>
      <p:bldP spid="20" grpId="1" animBg="1"/>
      <p:bldP spid="21" grpId="0" animBg="1"/>
      <p:bldP spid="21" grpId="1" animBg="1"/>
      <p:bldP spid="22" grpId="0"/>
      <p:bldP spid="23" grpId="0"/>
      <p:bldP spid="24" grpId="0"/>
      <p:bldP spid="25" grpId="0"/>
      <p:bldP spid="26" grpId="0"/>
      <p:bldP spid="27" grpId="0"/>
      <p:bldP spid="28" grpId="0"/>
      <p:bldP spid="2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740442" y="5041753"/>
            <a:ext cx="8435325" cy="615427"/>
          </a:xfrm>
          <a:prstGeom prst="rect">
            <a:avLst/>
          </a:prstGeom>
        </p:spPr>
        <p:txBody>
          <a:bodyPr wrap="square" lIns="121923" tIns="60961" rIns="121923" bIns="60961">
            <a:spAutoFit/>
          </a:bodyPr>
          <a:lstStyle/>
          <a:p>
            <a:pPr algn="ctr">
              <a:lnSpc>
                <a:spcPct val="120000"/>
              </a:lnSpc>
              <a:spcBef>
                <a:spcPct val="20000"/>
              </a:spcBef>
            </a:pPr>
            <a:r>
              <a:rPr lang="zh-CN" altLang="en-US" sz="1335" dirty="0">
                <a:solidFill>
                  <a:schemeClr val="tx1">
                    <a:lumMod val="65000"/>
                    <a:lumOff val="35000"/>
                  </a:schemeClr>
                </a:solidFill>
                <a:cs typeface="+mn-ea"/>
                <a:sym typeface="+mn-lt"/>
              </a:rPr>
              <a:t>单击此处编辑您要的内容，建议您在展示时采用微软雅黑字体，本模版所有图形线条及其相应素材均可自由编辑、改色、替换。更多使用说明和作品请详阅模版最末的使用手册。</a:t>
            </a:r>
            <a:endParaRPr lang="en-US" altLang="zh-CN" sz="1335" dirty="0">
              <a:solidFill>
                <a:schemeClr val="tx1">
                  <a:lumMod val="65000"/>
                  <a:lumOff val="35000"/>
                </a:schemeClr>
              </a:solidFill>
              <a:cs typeface="+mn-ea"/>
              <a:sym typeface="+mn-lt"/>
            </a:endParaRPr>
          </a:p>
        </p:txBody>
      </p:sp>
      <p:grpSp>
        <p:nvGrpSpPr>
          <p:cNvPr id="2" name="组合 4"/>
          <p:cNvGrpSpPr/>
          <p:nvPr/>
        </p:nvGrpSpPr>
        <p:grpSpPr>
          <a:xfrm>
            <a:off x="957774" y="1641173"/>
            <a:ext cx="3021028" cy="2824615"/>
            <a:chOff x="957770" y="1467711"/>
            <a:chExt cx="3021028" cy="2825105"/>
          </a:xfrm>
        </p:grpSpPr>
        <p:grpSp>
          <p:nvGrpSpPr>
            <p:cNvPr id="5" name="组合 5"/>
            <p:cNvGrpSpPr/>
            <p:nvPr/>
          </p:nvGrpSpPr>
          <p:grpSpPr>
            <a:xfrm>
              <a:off x="957770" y="1467711"/>
              <a:ext cx="3021028" cy="2825105"/>
              <a:chOff x="1570902" y="3815673"/>
              <a:chExt cx="2534920" cy="2370523"/>
            </a:xfrm>
          </p:grpSpPr>
          <p:sp>
            <p:nvSpPr>
              <p:cNvPr id="10" name="矩形 9"/>
              <p:cNvSpPr/>
              <p:nvPr/>
            </p:nvSpPr>
            <p:spPr>
              <a:xfrm>
                <a:off x="1570902" y="4544008"/>
                <a:ext cx="2534920" cy="1642188"/>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35" dirty="0">
                  <a:solidFill>
                    <a:schemeClr val="tx2"/>
                  </a:solidFill>
                  <a:cs typeface="+mn-ea"/>
                  <a:sym typeface="+mn-lt"/>
                </a:endParaRPr>
              </a:p>
            </p:txBody>
          </p:sp>
          <p:sp>
            <p:nvSpPr>
              <p:cNvPr id="11" name="圆角矩形 10"/>
              <p:cNvSpPr/>
              <p:nvPr/>
            </p:nvSpPr>
            <p:spPr>
              <a:xfrm>
                <a:off x="2305774" y="3815673"/>
                <a:ext cx="1065176" cy="1065176"/>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35" dirty="0">
                  <a:solidFill>
                    <a:schemeClr val="tx2"/>
                  </a:solidFill>
                  <a:cs typeface="+mn-ea"/>
                  <a:sym typeface="+mn-lt"/>
                </a:endParaRPr>
              </a:p>
            </p:txBody>
          </p:sp>
        </p:grpSp>
        <p:sp>
          <p:nvSpPr>
            <p:cNvPr id="7" name="文本框 6"/>
            <p:cNvSpPr txBox="1"/>
            <p:nvPr/>
          </p:nvSpPr>
          <p:spPr>
            <a:xfrm>
              <a:off x="1332819" y="2853592"/>
              <a:ext cx="2270928" cy="338613"/>
            </a:xfrm>
            <a:prstGeom prst="rect">
              <a:avLst/>
            </a:prstGeom>
            <a:noFill/>
          </p:spPr>
          <p:txBody>
            <a:bodyPr wrap="square" rtlCol="0">
              <a:spAutoFit/>
            </a:bodyPr>
            <a:lstStyle/>
            <a:p>
              <a:pPr algn="ctr"/>
              <a:r>
                <a:rPr lang="zh-CN" altLang="en-US" sz="1600" b="1" dirty="0">
                  <a:solidFill>
                    <a:schemeClr val="tx1">
                      <a:lumMod val="65000"/>
                      <a:lumOff val="35000"/>
                    </a:schemeClr>
                  </a:solidFill>
                  <a:cs typeface="+mn-ea"/>
                  <a:sym typeface="+mn-lt"/>
                </a:rPr>
                <a:t>单击编辑标题</a:t>
              </a:r>
            </a:p>
          </p:txBody>
        </p:sp>
        <p:sp>
          <p:nvSpPr>
            <p:cNvPr id="8" name="文本框 7"/>
            <p:cNvSpPr txBox="1"/>
            <p:nvPr/>
          </p:nvSpPr>
          <p:spPr>
            <a:xfrm>
              <a:off x="1362211" y="3386853"/>
              <a:ext cx="2241535" cy="707817"/>
            </a:xfrm>
            <a:prstGeom prst="rect">
              <a:avLst/>
            </a:prstGeom>
            <a:noFill/>
          </p:spPr>
          <p:txBody>
            <a:bodyPr wrap="square" rtlCol="0">
              <a:spAutoFit/>
            </a:bodyPr>
            <a:lstStyle/>
            <a:p>
              <a:pPr algn="ctr" defTabSz="1216660">
                <a:spcBef>
                  <a:spcPct val="20000"/>
                </a:spcBef>
                <a:defRPr/>
              </a:pPr>
              <a:r>
                <a:rPr lang="zh-CN" altLang="en-US" sz="1335" dirty="0">
                  <a:solidFill>
                    <a:schemeClr val="tx1">
                      <a:lumMod val="65000"/>
                      <a:lumOff val="35000"/>
                    </a:schemeClr>
                  </a:solidFill>
                  <a:cs typeface="+mn-ea"/>
                  <a:sym typeface="+mn-lt"/>
                </a:rPr>
                <a:t>单击此处可编辑内容，根据您的需要自由拉伸文本框大小</a:t>
              </a:r>
              <a:endParaRPr lang="en-US" altLang="zh-CN" sz="1335" dirty="0">
                <a:solidFill>
                  <a:schemeClr val="tx1">
                    <a:lumMod val="65000"/>
                    <a:lumOff val="35000"/>
                  </a:schemeClr>
                </a:solidFill>
                <a:cs typeface="+mn-ea"/>
                <a:sym typeface="+mn-lt"/>
              </a:endParaRPr>
            </a:p>
          </p:txBody>
        </p:sp>
        <p:sp>
          <p:nvSpPr>
            <p:cNvPr id="9" name="Freeform 394"/>
            <p:cNvSpPr>
              <a:spLocks noEditPoints="1"/>
            </p:cNvSpPr>
            <p:nvPr/>
          </p:nvSpPr>
          <p:spPr bwMode="auto">
            <a:xfrm>
              <a:off x="2217458" y="1884941"/>
              <a:ext cx="501650" cy="434975"/>
            </a:xfrm>
            <a:custGeom>
              <a:avLst/>
              <a:gdLst>
                <a:gd name="T0" fmla="*/ 39 w 183"/>
                <a:gd name="T1" fmla="*/ 1 h 159"/>
                <a:gd name="T2" fmla="*/ 57 w 183"/>
                <a:gd name="T3" fmla="*/ 16 h 159"/>
                <a:gd name="T4" fmla="*/ 22 w 183"/>
                <a:gd name="T5" fmla="*/ 16 h 159"/>
                <a:gd name="T6" fmla="*/ 39 w 183"/>
                <a:gd name="T7" fmla="*/ 1 h 159"/>
                <a:gd name="T8" fmla="*/ 106 w 183"/>
                <a:gd name="T9" fmla="*/ 32 h 159"/>
                <a:gd name="T10" fmla="*/ 147 w 183"/>
                <a:gd name="T11" fmla="*/ 49 h 159"/>
                <a:gd name="T12" fmla="*/ 163 w 183"/>
                <a:gd name="T13" fmla="*/ 90 h 159"/>
                <a:gd name="T14" fmla="*/ 147 w 183"/>
                <a:gd name="T15" fmla="*/ 130 h 159"/>
                <a:gd name="T16" fmla="*/ 106 w 183"/>
                <a:gd name="T17" fmla="*/ 147 h 159"/>
                <a:gd name="T18" fmla="*/ 66 w 183"/>
                <a:gd name="T19" fmla="*/ 130 h 159"/>
                <a:gd name="T20" fmla="*/ 49 w 183"/>
                <a:gd name="T21" fmla="*/ 90 h 159"/>
                <a:gd name="T22" fmla="*/ 66 w 183"/>
                <a:gd name="T23" fmla="*/ 49 h 159"/>
                <a:gd name="T24" fmla="*/ 106 w 183"/>
                <a:gd name="T25" fmla="*/ 32 h 159"/>
                <a:gd name="T26" fmla="*/ 99 w 183"/>
                <a:gd name="T27" fmla="*/ 62 h 159"/>
                <a:gd name="T28" fmla="*/ 76 w 183"/>
                <a:gd name="T29" fmla="*/ 71 h 159"/>
                <a:gd name="T30" fmla="*/ 79 w 183"/>
                <a:gd name="T31" fmla="*/ 96 h 159"/>
                <a:gd name="T32" fmla="*/ 95 w 183"/>
                <a:gd name="T33" fmla="*/ 82 h 159"/>
                <a:gd name="T34" fmla="*/ 99 w 183"/>
                <a:gd name="T35" fmla="*/ 62 h 159"/>
                <a:gd name="T36" fmla="*/ 134 w 183"/>
                <a:gd name="T37" fmla="*/ 62 h 159"/>
                <a:gd name="T38" fmla="*/ 106 w 183"/>
                <a:gd name="T39" fmla="*/ 50 h 159"/>
                <a:gd name="T40" fmla="*/ 79 w 183"/>
                <a:gd name="T41" fmla="*/ 62 h 159"/>
                <a:gd name="T42" fmla="*/ 67 w 183"/>
                <a:gd name="T43" fmla="*/ 90 h 159"/>
                <a:gd name="T44" fmla="*/ 79 w 183"/>
                <a:gd name="T45" fmla="*/ 117 h 159"/>
                <a:gd name="T46" fmla="*/ 106 w 183"/>
                <a:gd name="T47" fmla="*/ 129 h 159"/>
                <a:gd name="T48" fmla="*/ 134 w 183"/>
                <a:gd name="T49" fmla="*/ 117 h 159"/>
                <a:gd name="T50" fmla="*/ 145 w 183"/>
                <a:gd name="T51" fmla="*/ 90 h 159"/>
                <a:gd name="T52" fmla="*/ 134 w 183"/>
                <a:gd name="T53" fmla="*/ 62 h 159"/>
                <a:gd name="T54" fmla="*/ 77 w 183"/>
                <a:gd name="T55" fmla="*/ 0 h 159"/>
                <a:gd name="T56" fmla="*/ 64 w 183"/>
                <a:gd name="T57" fmla="*/ 24 h 159"/>
                <a:gd name="T58" fmla="*/ 21 w 183"/>
                <a:gd name="T59" fmla="*/ 24 h 159"/>
                <a:gd name="T60" fmla="*/ 0 w 183"/>
                <a:gd name="T61" fmla="*/ 45 h 159"/>
                <a:gd name="T62" fmla="*/ 0 w 183"/>
                <a:gd name="T63" fmla="*/ 137 h 159"/>
                <a:gd name="T64" fmla="*/ 21 w 183"/>
                <a:gd name="T65" fmla="*/ 159 h 159"/>
                <a:gd name="T66" fmla="*/ 161 w 183"/>
                <a:gd name="T67" fmla="*/ 159 h 159"/>
                <a:gd name="T68" fmla="*/ 183 w 183"/>
                <a:gd name="T69" fmla="*/ 137 h 159"/>
                <a:gd name="T70" fmla="*/ 183 w 183"/>
                <a:gd name="T71" fmla="*/ 45 h 159"/>
                <a:gd name="T72" fmla="*/ 161 w 183"/>
                <a:gd name="T73" fmla="*/ 24 h 159"/>
                <a:gd name="T74" fmla="*/ 154 w 183"/>
                <a:gd name="T75" fmla="*/ 24 h 159"/>
                <a:gd name="T76" fmla="*/ 140 w 183"/>
                <a:gd name="T77" fmla="*/ 0 h 159"/>
                <a:gd name="T78" fmla="*/ 77 w 183"/>
                <a:gd name="T79"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3" h="159">
                  <a:moveTo>
                    <a:pt x="39" y="1"/>
                  </a:moveTo>
                  <a:cubicBezTo>
                    <a:pt x="48" y="1"/>
                    <a:pt x="55" y="8"/>
                    <a:pt x="57" y="16"/>
                  </a:cubicBezTo>
                  <a:cubicBezTo>
                    <a:pt x="22" y="16"/>
                    <a:pt x="22" y="16"/>
                    <a:pt x="22" y="16"/>
                  </a:cubicBezTo>
                  <a:cubicBezTo>
                    <a:pt x="23" y="8"/>
                    <a:pt x="30" y="1"/>
                    <a:pt x="39" y="1"/>
                  </a:cubicBezTo>
                  <a:close/>
                  <a:moveTo>
                    <a:pt x="106" y="32"/>
                  </a:moveTo>
                  <a:cubicBezTo>
                    <a:pt x="122" y="32"/>
                    <a:pt x="136" y="39"/>
                    <a:pt x="147" y="49"/>
                  </a:cubicBezTo>
                  <a:cubicBezTo>
                    <a:pt x="157" y="59"/>
                    <a:pt x="163" y="74"/>
                    <a:pt x="163" y="90"/>
                  </a:cubicBezTo>
                  <a:cubicBezTo>
                    <a:pt x="163" y="105"/>
                    <a:pt x="157" y="120"/>
                    <a:pt x="147" y="130"/>
                  </a:cubicBezTo>
                  <a:cubicBezTo>
                    <a:pt x="136" y="140"/>
                    <a:pt x="122" y="147"/>
                    <a:pt x="106" y="147"/>
                  </a:cubicBezTo>
                  <a:cubicBezTo>
                    <a:pt x="90" y="147"/>
                    <a:pt x="76" y="140"/>
                    <a:pt x="66" y="130"/>
                  </a:cubicBezTo>
                  <a:cubicBezTo>
                    <a:pt x="55" y="120"/>
                    <a:pt x="49" y="105"/>
                    <a:pt x="49" y="90"/>
                  </a:cubicBezTo>
                  <a:cubicBezTo>
                    <a:pt x="49" y="74"/>
                    <a:pt x="55" y="59"/>
                    <a:pt x="66" y="49"/>
                  </a:cubicBezTo>
                  <a:cubicBezTo>
                    <a:pt x="76" y="39"/>
                    <a:pt x="90" y="32"/>
                    <a:pt x="106" y="32"/>
                  </a:cubicBezTo>
                  <a:close/>
                  <a:moveTo>
                    <a:pt x="99" y="62"/>
                  </a:moveTo>
                  <a:cubicBezTo>
                    <a:pt x="92" y="57"/>
                    <a:pt x="81" y="62"/>
                    <a:pt x="76" y="71"/>
                  </a:cubicBezTo>
                  <a:cubicBezTo>
                    <a:pt x="70" y="81"/>
                    <a:pt x="72" y="92"/>
                    <a:pt x="79" y="96"/>
                  </a:cubicBezTo>
                  <a:cubicBezTo>
                    <a:pt x="86" y="100"/>
                    <a:pt x="90" y="92"/>
                    <a:pt x="95" y="82"/>
                  </a:cubicBezTo>
                  <a:cubicBezTo>
                    <a:pt x="101" y="73"/>
                    <a:pt x="106" y="66"/>
                    <a:pt x="99" y="62"/>
                  </a:cubicBezTo>
                  <a:close/>
                  <a:moveTo>
                    <a:pt x="134" y="62"/>
                  </a:moveTo>
                  <a:cubicBezTo>
                    <a:pt x="127" y="55"/>
                    <a:pt x="117" y="50"/>
                    <a:pt x="106" y="50"/>
                  </a:cubicBezTo>
                  <a:cubicBezTo>
                    <a:pt x="95" y="50"/>
                    <a:pt x="86" y="55"/>
                    <a:pt x="79" y="62"/>
                  </a:cubicBezTo>
                  <a:cubicBezTo>
                    <a:pt x="72" y="69"/>
                    <a:pt x="67" y="79"/>
                    <a:pt x="67" y="90"/>
                  </a:cubicBezTo>
                  <a:cubicBezTo>
                    <a:pt x="67" y="100"/>
                    <a:pt x="72" y="110"/>
                    <a:pt x="79" y="117"/>
                  </a:cubicBezTo>
                  <a:cubicBezTo>
                    <a:pt x="86" y="124"/>
                    <a:pt x="95" y="129"/>
                    <a:pt x="106" y="129"/>
                  </a:cubicBezTo>
                  <a:cubicBezTo>
                    <a:pt x="117" y="129"/>
                    <a:pt x="127" y="124"/>
                    <a:pt x="134" y="117"/>
                  </a:cubicBezTo>
                  <a:cubicBezTo>
                    <a:pt x="141" y="110"/>
                    <a:pt x="145" y="100"/>
                    <a:pt x="145" y="90"/>
                  </a:cubicBezTo>
                  <a:cubicBezTo>
                    <a:pt x="145" y="79"/>
                    <a:pt x="141" y="69"/>
                    <a:pt x="134" y="62"/>
                  </a:cubicBezTo>
                  <a:close/>
                  <a:moveTo>
                    <a:pt x="77" y="0"/>
                  </a:moveTo>
                  <a:cubicBezTo>
                    <a:pt x="64" y="24"/>
                    <a:pt x="64" y="24"/>
                    <a:pt x="64" y="24"/>
                  </a:cubicBezTo>
                  <a:cubicBezTo>
                    <a:pt x="21" y="24"/>
                    <a:pt x="21" y="24"/>
                    <a:pt x="21" y="24"/>
                  </a:cubicBezTo>
                  <a:cubicBezTo>
                    <a:pt x="9" y="24"/>
                    <a:pt x="0" y="34"/>
                    <a:pt x="0" y="45"/>
                  </a:cubicBezTo>
                  <a:cubicBezTo>
                    <a:pt x="0" y="137"/>
                    <a:pt x="0" y="137"/>
                    <a:pt x="0" y="137"/>
                  </a:cubicBezTo>
                  <a:cubicBezTo>
                    <a:pt x="0" y="149"/>
                    <a:pt x="9" y="159"/>
                    <a:pt x="21" y="159"/>
                  </a:cubicBezTo>
                  <a:cubicBezTo>
                    <a:pt x="161" y="159"/>
                    <a:pt x="161" y="159"/>
                    <a:pt x="161" y="159"/>
                  </a:cubicBezTo>
                  <a:cubicBezTo>
                    <a:pt x="173" y="159"/>
                    <a:pt x="183" y="149"/>
                    <a:pt x="183" y="137"/>
                  </a:cubicBezTo>
                  <a:cubicBezTo>
                    <a:pt x="183" y="45"/>
                    <a:pt x="183" y="45"/>
                    <a:pt x="183" y="45"/>
                  </a:cubicBezTo>
                  <a:cubicBezTo>
                    <a:pt x="183" y="34"/>
                    <a:pt x="173" y="24"/>
                    <a:pt x="161" y="24"/>
                  </a:cubicBezTo>
                  <a:cubicBezTo>
                    <a:pt x="154" y="24"/>
                    <a:pt x="154" y="24"/>
                    <a:pt x="154" y="24"/>
                  </a:cubicBezTo>
                  <a:cubicBezTo>
                    <a:pt x="140" y="0"/>
                    <a:pt x="140" y="0"/>
                    <a:pt x="140" y="0"/>
                  </a:cubicBezTo>
                  <a:lnTo>
                    <a:pt x="77" y="0"/>
                  </a:lnTo>
                  <a:close/>
                </a:path>
              </a:pathLst>
            </a:custGeom>
            <a:solidFill>
              <a:schemeClr val="bg1"/>
            </a:solidFill>
            <a:ln>
              <a:noFill/>
            </a:ln>
          </p:spPr>
          <p:txBody>
            <a:bodyPr lIns="80283" tIns="40141" rIns="80283" bIns="40141"/>
            <a:lstStyle/>
            <a:p>
              <a:pPr>
                <a:defRPr/>
              </a:pPr>
              <a:endParaRPr lang="zh-CN" altLang="en-US" sz="1600" dirty="0">
                <a:solidFill>
                  <a:schemeClr val="tx2"/>
                </a:solidFill>
                <a:cs typeface="+mn-ea"/>
                <a:sym typeface="+mn-lt"/>
              </a:endParaRPr>
            </a:p>
          </p:txBody>
        </p:sp>
      </p:grpSp>
      <p:grpSp>
        <p:nvGrpSpPr>
          <p:cNvPr id="6" name="组合 11"/>
          <p:cNvGrpSpPr/>
          <p:nvPr/>
        </p:nvGrpSpPr>
        <p:grpSpPr>
          <a:xfrm>
            <a:off x="4557146" y="1641173"/>
            <a:ext cx="3021028" cy="2824614"/>
            <a:chOff x="4557142" y="1467711"/>
            <a:chExt cx="3021028" cy="2825105"/>
          </a:xfrm>
        </p:grpSpPr>
        <p:grpSp>
          <p:nvGrpSpPr>
            <p:cNvPr id="12" name="组合 12"/>
            <p:cNvGrpSpPr/>
            <p:nvPr/>
          </p:nvGrpSpPr>
          <p:grpSpPr>
            <a:xfrm>
              <a:off x="4557142" y="1467711"/>
              <a:ext cx="3021028" cy="2825105"/>
              <a:chOff x="1570902" y="3815673"/>
              <a:chExt cx="2534920" cy="2370523"/>
            </a:xfrm>
          </p:grpSpPr>
          <p:sp>
            <p:nvSpPr>
              <p:cNvPr id="17" name="矩形 16"/>
              <p:cNvSpPr/>
              <p:nvPr/>
            </p:nvSpPr>
            <p:spPr>
              <a:xfrm>
                <a:off x="1570902" y="4544008"/>
                <a:ext cx="2534920" cy="1642188"/>
              </a:xfrm>
              <a:prstGeom prst="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35" dirty="0">
                  <a:solidFill>
                    <a:schemeClr val="tx2"/>
                  </a:solidFill>
                  <a:cs typeface="+mn-ea"/>
                  <a:sym typeface="+mn-lt"/>
                </a:endParaRPr>
              </a:p>
            </p:txBody>
          </p:sp>
          <p:sp>
            <p:nvSpPr>
              <p:cNvPr id="18" name="圆角矩形 17"/>
              <p:cNvSpPr/>
              <p:nvPr/>
            </p:nvSpPr>
            <p:spPr>
              <a:xfrm>
                <a:off x="2305774" y="3815673"/>
                <a:ext cx="1065176" cy="106517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35" dirty="0">
                  <a:solidFill>
                    <a:schemeClr val="tx2"/>
                  </a:solidFill>
                  <a:cs typeface="+mn-ea"/>
                  <a:sym typeface="+mn-lt"/>
                </a:endParaRPr>
              </a:p>
            </p:txBody>
          </p:sp>
        </p:grpSp>
        <p:sp>
          <p:nvSpPr>
            <p:cNvPr id="14" name="文本框 13"/>
            <p:cNvSpPr txBox="1"/>
            <p:nvPr/>
          </p:nvSpPr>
          <p:spPr>
            <a:xfrm>
              <a:off x="4932191" y="2853592"/>
              <a:ext cx="2270928" cy="338613"/>
            </a:xfrm>
            <a:prstGeom prst="rect">
              <a:avLst/>
            </a:prstGeom>
            <a:noFill/>
          </p:spPr>
          <p:txBody>
            <a:bodyPr wrap="square" rtlCol="0">
              <a:spAutoFit/>
            </a:bodyPr>
            <a:lstStyle/>
            <a:p>
              <a:pPr algn="ctr"/>
              <a:r>
                <a:rPr lang="zh-CN" altLang="en-US" sz="1600" b="1" dirty="0">
                  <a:solidFill>
                    <a:schemeClr val="tx1">
                      <a:lumMod val="65000"/>
                      <a:lumOff val="35000"/>
                    </a:schemeClr>
                  </a:solidFill>
                  <a:cs typeface="+mn-ea"/>
                  <a:sym typeface="+mn-lt"/>
                </a:rPr>
                <a:t>单击编辑标题</a:t>
              </a:r>
            </a:p>
          </p:txBody>
        </p:sp>
        <p:sp>
          <p:nvSpPr>
            <p:cNvPr id="15" name="文本框 14"/>
            <p:cNvSpPr txBox="1"/>
            <p:nvPr/>
          </p:nvSpPr>
          <p:spPr>
            <a:xfrm>
              <a:off x="4996433" y="3417632"/>
              <a:ext cx="2241535" cy="707817"/>
            </a:xfrm>
            <a:prstGeom prst="rect">
              <a:avLst/>
            </a:prstGeom>
            <a:noFill/>
          </p:spPr>
          <p:txBody>
            <a:bodyPr wrap="square" rtlCol="0">
              <a:spAutoFit/>
            </a:bodyPr>
            <a:lstStyle/>
            <a:p>
              <a:pPr algn="ctr" defTabSz="1216660">
                <a:spcBef>
                  <a:spcPct val="20000"/>
                </a:spcBef>
                <a:defRPr/>
              </a:pPr>
              <a:r>
                <a:rPr lang="zh-CN" altLang="en-US" sz="1335" dirty="0">
                  <a:solidFill>
                    <a:schemeClr val="tx1">
                      <a:lumMod val="65000"/>
                      <a:lumOff val="35000"/>
                    </a:schemeClr>
                  </a:solidFill>
                  <a:cs typeface="+mn-ea"/>
                  <a:sym typeface="+mn-lt"/>
                </a:rPr>
                <a:t>单击此处可编辑内容，根据您的需要自由拉伸文本框大小</a:t>
              </a:r>
              <a:endParaRPr lang="en-US" altLang="zh-CN" sz="1335" dirty="0">
                <a:solidFill>
                  <a:schemeClr val="tx1">
                    <a:lumMod val="65000"/>
                    <a:lumOff val="35000"/>
                  </a:schemeClr>
                </a:solidFill>
                <a:cs typeface="+mn-ea"/>
                <a:sym typeface="+mn-lt"/>
              </a:endParaRPr>
            </a:p>
          </p:txBody>
        </p:sp>
        <p:sp>
          <p:nvSpPr>
            <p:cNvPr id="16" name="Freeform 15"/>
            <p:cNvSpPr>
              <a:spLocks noEditPoints="1"/>
            </p:cNvSpPr>
            <p:nvPr/>
          </p:nvSpPr>
          <p:spPr bwMode="auto">
            <a:xfrm>
              <a:off x="5871599" y="1884941"/>
              <a:ext cx="392112" cy="466725"/>
            </a:xfrm>
            <a:custGeom>
              <a:avLst/>
              <a:gdLst>
                <a:gd name="T0" fmla="*/ 323 w 671"/>
                <a:gd name="T1" fmla="*/ 326 h 798"/>
                <a:gd name="T2" fmla="*/ 323 w 671"/>
                <a:gd name="T3" fmla="*/ 798 h 798"/>
                <a:gd name="T4" fmla="*/ 671 w 671"/>
                <a:gd name="T5" fmla="*/ 675 h 798"/>
                <a:gd name="T6" fmla="*/ 671 w 671"/>
                <a:gd name="T7" fmla="*/ 203 h 798"/>
                <a:gd name="T8" fmla="*/ 323 w 671"/>
                <a:gd name="T9" fmla="*/ 326 h 798"/>
                <a:gd name="T10" fmla="*/ 292 w 671"/>
                <a:gd name="T11" fmla="*/ 356 h 798"/>
                <a:gd name="T12" fmla="*/ 292 w 671"/>
                <a:gd name="T13" fmla="*/ 422 h 798"/>
                <a:gd name="T14" fmla="*/ 228 w 671"/>
                <a:gd name="T15" fmla="*/ 391 h 798"/>
                <a:gd name="T16" fmla="*/ 228 w 671"/>
                <a:gd name="T17" fmla="*/ 320 h 798"/>
                <a:gd name="T18" fmla="*/ 292 w 671"/>
                <a:gd name="T19" fmla="*/ 356 h 798"/>
                <a:gd name="T20" fmla="*/ 577 w 671"/>
                <a:gd name="T21" fmla="*/ 152 h 798"/>
                <a:gd name="T22" fmla="*/ 559 w 671"/>
                <a:gd name="T23" fmla="*/ 143 h 798"/>
                <a:gd name="T24" fmla="*/ 224 w 671"/>
                <a:gd name="T25" fmla="*/ 260 h 798"/>
                <a:gd name="T26" fmla="*/ 214 w 671"/>
                <a:gd name="T27" fmla="*/ 269 h 798"/>
                <a:gd name="T28" fmla="*/ 214 w 671"/>
                <a:gd name="T29" fmla="*/ 748 h 798"/>
                <a:gd name="T30" fmla="*/ 305 w 671"/>
                <a:gd name="T31" fmla="*/ 797 h 798"/>
                <a:gd name="T32" fmla="*/ 305 w 671"/>
                <a:gd name="T33" fmla="*/ 326 h 798"/>
                <a:gd name="T34" fmla="*/ 231 w 671"/>
                <a:gd name="T35" fmla="*/ 287 h 798"/>
                <a:gd name="T36" fmla="*/ 232 w 671"/>
                <a:gd name="T37" fmla="*/ 286 h 798"/>
                <a:gd name="T38" fmla="*/ 568 w 671"/>
                <a:gd name="T39" fmla="*/ 170 h 798"/>
                <a:gd name="T40" fmla="*/ 577 w 671"/>
                <a:gd name="T41" fmla="*/ 152 h 798"/>
                <a:gd name="T42" fmla="*/ 78 w 671"/>
                <a:gd name="T43" fmla="*/ 216 h 798"/>
                <a:gd name="T44" fmla="*/ 78 w 671"/>
                <a:gd name="T45" fmla="*/ 281 h 798"/>
                <a:gd name="T46" fmla="*/ 14 w 671"/>
                <a:gd name="T47" fmla="*/ 250 h 798"/>
                <a:gd name="T48" fmla="*/ 14 w 671"/>
                <a:gd name="T49" fmla="*/ 180 h 798"/>
                <a:gd name="T50" fmla="*/ 78 w 671"/>
                <a:gd name="T51" fmla="*/ 216 h 798"/>
                <a:gd name="T52" fmla="*/ 363 w 671"/>
                <a:gd name="T53" fmla="*/ 11 h 798"/>
                <a:gd name="T54" fmla="*/ 346 w 671"/>
                <a:gd name="T55" fmla="*/ 2 h 798"/>
                <a:gd name="T56" fmla="*/ 10 w 671"/>
                <a:gd name="T57" fmla="*/ 119 h 798"/>
                <a:gd name="T58" fmla="*/ 0 w 671"/>
                <a:gd name="T59" fmla="*/ 128 h 798"/>
                <a:gd name="T60" fmla="*/ 0 w 671"/>
                <a:gd name="T61" fmla="*/ 608 h 798"/>
                <a:gd name="T62" fmla="*/ 92 w 671"/>
                <a:gd name="T63" fmla="*/ 656 h 798"/>
                <a:gd name="T64" fmla="*/ 92 w 671"/>
                <a:gd name="T65" fmla="*/ 186 h 798"/>
                <a:gd name="T66" fmla="*/ 17 w 671"/>
                <a:gd name="T67" fmla="*/ 146 h 798"/>
                <a:gd name="T68" fmla="*/ 18 w 671"/>
                <a:gd name="T69" fmla="*/ 146 h 798"/>
                <a:gd name="T70" fmla="*/ 354 w 671"/>
                <a:gd name="T71" fmla="*/ 29 h 798"/>
                <a:gd name="T72" fmla="*/ 363 w 671"/>
                <a:gd name="T73" fmla="*/ 11 h 798"/>
                <a:gd name="T74" fmla="*/ 185 w 671"/>
                <a:gd name="T75" fmla="*/ 290 h 798"/>
                <a:gd name="T76" fmla="*/ 185 w 671"/>
                <a:gd name="T77" fmla="*/ 355 h 798"/>
                <a:gd name="T78" fmla="*/ 121 w 671"/>
                <a:gd name="T79" fmla="*/ 324 h 798"/>
                <a:gd name="T80" fmla="*/ 121 w 671"/>
                <a:gd name="T81" fmla="*/ 254 h 798"/>
                <a:gd name="T82" fmla="*/ 185 w 671"/>
                <a:gd name="T83" fmla="*/ 290 h 798"/>
                <a:gd name="T84" fmla="*/ 470 w 671"/>
                <a:gd name="T85" fmla="*/ 85 h 798"/>
                <a:gd name="T86" fmla="*/ 453 w 671"/>
                <a:gd name="T87" fmla="*/ 76 h 798"/>
                <a:gd name="T88" fmla="*/ 117 w 671"/>
                <a:gd name="T89" fmla="*/ 193 h 798"/>
                <a:gd name="T90" fmla="*/ 107 w 671"/>
                <a:gd name="T91" fmla="*/ 202 h 798"/>
                <a:gd name="T92" fmla="*/ 107 w 671"/>
                <a:gd name="T93" fmla="*/ 682 h 798"/>
                <a:gd name="T94" fmla="*/ 199 w 671"/>
                <a:gd name="T95" fmla="*/ 730 h 798"/>
                <a:gd name="T96" fmla="*/ 199 w 671"/>
                <a:gd name="T97" fmla="*/ 260 h 798"/>
                <a:gd name="T98" fmla="*/ 124 w 671"/>
                <a:gd name="T99" fmla="*/ 220 h 798"/>
                <a:gd name="T100" fmla="*/ 125 w 671"/>
                <a:gd name="T101" fmla="*/ 219 h 798"/>
                <a:gd name="T102" fmla="*/ 461 w 671"/>
                <a:gd name="T103" fmla="*/ 103 h 798"/>
                <a:gd name="T104" fmla="*/ 470 w 671"/>
                <a:gd name="T105" fmla="*/ 85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71" h="798">
                  <a:moveTo>
                    <a:pt x="323" y="326"/>
                  </a:moveTo>
                  <a:lnTo>
                    <a:pt x="323" y="798"/>
                  </a:lnTo>
                  <a:lnTo>
                    <a:pt x="671" y="675"/>
                  </a:lnTo>
                  <a:lnTo>
                    <a:pt x="671" y="203"/>
                  </a:lnTo>
                  <a:lnTo>
                    <a:pt x="323" y="326"/>
                  </a:lnTo>
                  <a:close/>
                  <a:moveTo>
                    <a:pt x="292" y="356"/>
                  </a:moveTo>
                  <a:lnTo>
                    <a:pt x="292" y="422"/>
                  </a:lnTo>
                  <a:cubicBezTo>
                    <a:pt x="260" y="416"/>
                    <a:pt x="228" y="391"/>
                    <a:pt x="228" y="391"/>
                  </a:cubicBezTo>
                  <a:lnTo>
                    <a:pt x="228" y="320"/>
                  </a:lnTo>
                  <a:cubicBezTo>
                    <a:pt x="267" y="352"/>
                    <a:pt x="292" y="356"/>
                    <a:pt x="292" y="356"/>
                  </a:cubicBezTo>
                  <a:close/>
                  <a:moveTo>
                    <a:pt x="577" y="152"/>
                  </a:moveTo>
                  <a:cubicBezTo>
                    <a:pt x="575" y="145"/>
                    <a:pt x="567" y="141"/>
                    <a:pt x="559" y="143"/>
                  </a:cubicBezTo>
                  <a:lnTo>
                    <a:pt x="224" y="260"/>
                  </a:lnTo>
                  <a:cubicBezTo>
                    <a:pt x="219" y="261"/>
                    <a:pt x="215" y="265"/>
                    <a:pt x="214" y="269"/>
                  </a:cubicBezTo>
                  <a:lnTo>
                    <a:pt x="214" y="748"/>
                  </a:lnTo>
                  <a:cubicBezTo>
                    <a:pt x="226" y="772"/>
                    <a:pt x="275" y="797"/>
                    <a:pt x="305" y="797"/>
                  </a:cubicBezTo>
                  <a:lnTo>
                    <a:pt x="305" y="326"/>
                  </a:lnTo>
                  <a:cubicBezTo>
                    <a:pt x="289" y="324"/>
                    <a:pt x="253" y="305"/>
                    <a:pt x="231" y="287"/>
                  </a:cubicBezTo>
                  <a:cubicBezTo>
                    <a:pt x="231" y="286"/>
                    <a:pt x="232" y="286"/>
                    <a:pt x="232" y="286"/>
                  </a:cubicBezTo>
                  <a:lnTo>
                    <a:pt x="568" y="170"/>
                  </a:lnTo>
                  <a:cubicBezTo>
                    <a:pt x="575" y="167"/>
                    <a:pt x="579" y="159"/>
                    <a:pt x="577" y="152"/>
                  </a:cubicBezTo>
                  <a:close/>
                  <a:moveTo>
                    <a:pt x="78" y="216"/>
                  </a:moveTo>
                  <a:lnTo>
                    <a:pt x="78" y="281"/>
                  </a:lnTo>
                  <a:cubicBezTo>
                    <a:pt x="46" y="275"/>
                    <a:pt x="14" y="250"/>
                    <a:pt x="14" y="250"/>
                  </a:cubicBezTo>
                  <a:lnTo>
                    <a:pt x="14" y="180"/>
                  </a:lnTo>
                  <a:cubicBezTo>
                    <a:pt x="53" y="212"/>
                    <a:pt x="78" y="216"/>
                    <a:pt x="78" y="216"/>
                  </a:cubicBezTo>
                  <a:close/>
                  <a:moveTo>
                    <a:pt x="363" y="11"/>
                  </a:moveTo>
                  <a:cubicBezTo>
                    <a:pt x="361" y="4"/>
                    <a:pt x="353" y="0"/>
                    <a:pt x="346" y="2"/>
                  </a:cubicBezTo>
                  <a:lnTo>
                    <a:pt x="10" y="119"/>
                  </a:lnTo>
                  <a:cubicBezTo>
                    <a:pt x="5" y="121"/>
                    <a:pt x="2" y="124"/>
                    <a:pt x="0" y="128"/>
                  </a:cubicBezTo>
                  <a:lnTo>
                    <a:pt x="0" y="608"/>
                  </a:lnTo>
                  <a:cubicBezTo>
                    <a:pt x="12" y="631"/>
                    <a:pt x="61" y="656"/>
                    <a:pt x="92" y="656"/>
                  </a:cubicBezTo>
                  <a:lnTo>
                    <a:pt x="92" y="186"/>
                  </a:lnTo>
                  <a:cubicBezTo>
                    <a:pt x="76" y="183"/>
                    <a:pt x="40" y="164"/>
                    <a:pt x="17" y="146"/>
                  </a:cubicBezTo>
                  <a:cubicBezTo>
                    <a:pt x="18" y="146"/>
                    <a:pt x="18" y="146"/>
                    <a:pt x="18" y="146"/>
                  </a:cubicBezTo>
                  <a:lnTo>
                    <a:pt x="354" y="29"/>
                  </a:lnTo>
                  <a:cubicBezTo>
                    <a:pt x="362" y="26"/>
                    <a:pt x="366" y="19"/>
                    <a:pt x="363" y="11"/>
                  </a:cubicBezTo>
                  <a:close/>
                  <a:moveTo>
                    <a:pt x="185" y="290"/>
                  </a:moveTo>
                  <a:lnTo>
                    <a:pt x="185" y="355"/>
                  </a:lnTo>
                  <a:cubicBezTo>
                    <a:pt x="153" y="349"/>
                    <a:pt x="121" y="324"/>
                    <a:pt x="121" y="324"/>
                  </a:cubicBezTo>
                  <a:lnTo>
                    <a:pt x="121" y="254"/>
                  </a:lnTo>
                  <a:cubicBezTo>
                    <a:pt x="160" y="286"/>
                    <a:pt x="185" y="290"/>
                    <a:pt x="185" y="290"/>
                  </a:cubicBezTo>
                  <a:close/>
                  <a:moveTo>
                    <a:pt x="470" y="85"/>
                  </a:moveTo>
                  <a:cubicBezTo>
                    <a:pt x="468" y="78"/>
                    <a:pt x="460" y="74"/>
                    <a:pt x="453" y="76"/>
                  </a:cubicBezTo>
                  <a:lnTo>
                    <a:pt x="117" y="193"/>
                  </a:lnTo>
                  <a:cubicBezTo>
                    <a:pt x="112" y="195"/>
                    <a:pt x="108" y="198"/>
                    <a:pt x="107" y="202"/>
                  </a:cubicBezTo>
                  <a:lnTo>
                    <a:pt x="107" y="682"/>
                  </a:lnTo>
                  <a:cubicBezTo>
                    <a:pt x="119" y="705"/>
                    <a:pt x="168" y="730"/>
                    <a:pt x="199" y="730"/>
                  </a:cubicBezTo>
                  <a:lnTo>
                    <a:pt x="199" y="260"/>
                  </a:lnTo>
                  <a:cubicBezTo>
                    <a:pt x="183" y="257"/>
                    <a:pt x="146" y="238"/>
                    <a:pt x="124" y="220"/>
                  </a:cubicBezTo>
                  <a:cubicBezTo>
                    <a:pt x="125" y="220"/>
                    <a:pt x="125" y="220"/>
                    <a:pt x="125" y="219"/>
                  </a:cubicBezTo>
                  <a:lnTo>
                    <a:pt x="461" y="103"/>
                  </a:lnTo>
                  <a:cubicBezTo>
                    <a:pt x="469" y="100"/>
                    <a:pt x="473" y="93"/>
                    <a:pt x="470" y="85"/>
                  </a:cubicBezTo>
                  <a:close/>
                </a:path>
              </a:pathLst>
            </a:custGeom>
            <a:solidFill>
              <a:schemeClr val="bg1"/>
            </a:solidFill>
            <a:ln>
              <a:noFill/>
            </a:ln>
          </p:spPr>
          <p:txBody>
            <a:bodyPr/>
            <a:lstStyle/>
            <a:p>
              <a:endParaRPr lang="zh-CN" altLang="en-US" sz="1335" dirty="0">
                <a:solidFill>
                  <a:schemeClr val="tx2"/>
                </a:solidFill>
                <a:cs typeface="+mn-ea"/>
                <a:sym typeface="+mn-lt"/>
              </a:endParaRPr>
            </a:p>
          </p:txBody>
        </p:sp>
      </p:grpSp>
      <p:grpSp>
        <p:nvGrpSpPr>
          <p:cNvPr id="13" name="组合 18"/>
          <p:cNvGrpSpPr/>
          <p:nvPr/>
        </p:nvGrpSpPr>
        <p:grpSpPr>
          <a:xfrm>
            <a:off x="8156518" y="1641171"/>
            <a:ext cx="3021028" cy="2824614"/>
            <a:chOff x="8156513" y="1467710"/>
            <a:chExt cx="3021028" cy="2825105"/>
          </a:xfrm>
        </p:grpSpPr>
        <p:sp>
          <p:nvSpPr>
            <p:cNvPr id="20" name="矩形 19"/>
            <p:cNvSpPr/>
            <p:nvPr/>
          </p:nvSpPr>
          <p:spPr>
            <a:xfrm>
              <a:off x="8156513" y="2335714"/>
              <a:ext cx="3021028" cy="1957101"/>
            </a:xfrm>
            <a:prstGeom prst="rect">
              <a:avLst/>
            </a:pr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35" dirty="0">
                <a:solidFill>
                  <a:schemeClr val="tx2"/>
                </a:solidFill>
                <a:cs typeface="+mn-ea"/>
                <a:sym typeface="+mn-lt"/>
              </a:endParaRPr>
            </a:p>
          </p:txBody>
        </p:sp>
        <p:sp>
          <p:nvSpPr>
            <p:cNvPr id="21" name="圆角矩形 20"/>
            <p:cNvSpPr/>
            <p:nvPr/>
          </p:nvSpPr>
          <p:spPr>
            <a:xfrm>
              <a:off x="9032308" y="1467710"/>
              <a:ext cx="1269439" cy="1269439"/>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35" dirty="0">
                <a:solidFill>
                  <a:schemeClr val="tx2"/>
                </a:solidFill>
                <a:cs typeface="+mn-ea"/>
                <a:sym typeface="+mn-lt"/>
              </a:endParaRPr>
            </a:p>
          </p:txBody>
        </p:sp>
        <p:sp>
          <p:nvSpPr>
            <p:cNvPr id="22" name="文本框 21"/>
            <p:cNvSpPr txBox="1"/>
            <p:nvPr/>
          </p:nvSpPr>
          <p:spPr>
            <a:xfrm>
              <a:off x="8531564" y="2862267"/>
              <a:ext cx="2270928" cy="338613"/>
            </a:xfrm>
            <a:prstGeom prst="rect">
              <a:avLst/>
            </a:prstGeom>
            <a:noFill/>
          </p:spPr>
          <p:txBody>
            <a:bodyPr wrap="square" rtlCol="0">
              <a:spAutoFit/>
            </a:bodyPr>
            <a:lstStyle/>
            <a:p>
              <a:pPr algn="ctr"/>
              <a:r>
                <a:rPr lang="zh-CN" altLang="en-US" sz="1600" b="1" dirty="0">
                  <a:solidFill>
                    <a:schemeClr val="tx1">
                      <a:lumMod val="65000"/>
                      <a:lumOff val="35000"/>
                    </a:schemeClr>
                  </a:solidFill>
                  <a:cs typeface="+mn-ea"/>
                  <a:sym typeface="+mn-lt"/>
                </a:rPr>
                <a:t>单击编辑标题</a:t>
              </a:r>
            </a:p>
          </p:txBody>
        </p:sp>
        <p:sp>
          <p:nvSpPr>
            <p:cNvPr id="23" name="文本框 22"/>
            <p:cNvSpPr txBox="1"/>
            <p:nvPr/>
          </p:nvSpPr>
          <p:spPr>
            <a:xfrm>
              <a:off x="8560956" y="3417632"/>
              <a:ext cx="2241535" cy="707817"/>
            </a:xfrm>
            <a:prstGeom prst="rect">
              <a:avLst/>
            </a:prstGeom>
            <a:noFill/>
          </p:spPr>
          <p:txBody>
            <a:bodyPr wrap="square" rtlCol="0">
              <a:spAutoFit/>
            </a:bodyPr>
            <a:lstStyle/>
            <a:p>
              <a:pPr algn="ctr" defTabSz="1216660">
                <a:spcBef>
                  <a:spcPct val="20000"/>
                </a:spcBef>
                <a:defRPr/>
              </a:pPr>
              <a:r>
                <a:rPr lang="zh-CN" altLang="en-US" sz="1335" dirty="0">
                  <a:solidFill>
                    <a:schemeClr val="tx1">
                      <a:lumMod val="65000"/>
                      <a:lumOff val="35000"/>
                    </a:schemeClr>
                  </a:solidFill>
                  <a:cs typeface="+mn-ea"/>
                  <a:sym typeface="+mn-lt"/>
                </a:rPr>
                <a:t>单击此处可编辑内容，根据您的需要自由拉伸文本框大小</a:t>
              </a:r>
              <a:endParaRPr lang="en-US" altLang="zh-CN" sz="1335" dirty="0">
                <a:solidFill>
                  <a:schemeClr val="tx1">
                    <a:lumMod val="65000"/>
                    <a:lumOff val="35000"/>
                  </a:schemeClr>
                </a:solidFill>
                <a:cs typeface="+mn-ea"/>
                <a:sym typeface="+mn-lt"/>
              </a:endParaRPr>
            </a:p>
          </p:txBody>
        </p:sp>
        <p:grpSp>
          <p:nvGrpSpPr>
            <p:cNvPr id="19" name="组合 19"/>
            <p:cNvGrpSpPr>
              <a:grpSpLocks noChangeAspect="1"/>
            </p:cNvGrpSpPr>
            <p:nvPr/>
          </p:nvGrpSpPr>
          <p:grpSpPr bwMode="auto">
            <a:xfrm>
              <a:off x="9398496" y="1847624"/>
              <a:ext cx="509607" cy="509607"/>
              <a:chOff x="1437735" y="704204"/>
              <a:chExt cx="492531" cy="493274"/>
            </a:xfrm>
            <a:solidFill>
              <a:schemeClr val="bg1"/>
            </a:solidFill>
          </p:grpSpPr>
          <p:sp>
            <p:nvSpPr>
              <p:cNvPr id="25" name="饼形 24"/>
              <p:cNvSpPr/>
              <p:nvPr/>
            </p:nvSpPr>
            <p:spPr>
              <a:xfrm flipH="1">
                <a:off x="1483162" y="752095"/>
                <a:ext cx="447104" cy="445383"/>
              </a:xfrm>
              <a:prstGeom prst="pi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135" dirty="0">
                  <a:solidFill>
                    <a:schemeClr val="tx2"/>
                  </a:solidFill>
                  <a:cs typeface="+mn-ea"/>
                  <a:sym typeface="+mn-lt"/>
                </a:endParaRPr>
              </a:p>
            </p:txBody>
          </p:sp>
          <p:sp>
            <p:nvSpPr>
              <p:cNvPr id="26" name="椭圆 34"/>
              <p:cNvSpPr>
                <a:spLocks noChangeAspect="1"/>
              </p:cNvSpPr>
              <p:nvPr/>
            </p:nvSpPr>
            <p:spPr>
              <a:xfrm>
                <a:off x="1437735" y="704204"/>
                <a:ext cx="222355" cy="222692"/>
              </a:xfrm>
              <a:custGeom>
                <a:avLst/>
                <a:gdLst/>
                <a:ahLst/>
                <a:cxnLst/>
                <a:rect l="l" t="t" r="r" b="b"/>
                <a:pathLst>
                  <a:path w="223200" h="223200">
                    <a:moveTo>
                      <a:pt x="223200" y="0"/>
                    </a:moveTo>
                    <a:lnTo>
                      <a:pt x="223200" y="223200"/>
                    </a:lnTo>
                    <a:lnTo>
                      <a:pt x="0" y="223200"/>
                    </a:lnTo>
                    <a:cubicBezTo>
                      <a:pt x="0" y="99930"/>
                      <a:pt x="99930" y="0"/>
                      <a:pt x="2232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135" dirty="0">
                  <a:solidFill>
                    <a:schemeClr val="tx2"/>
                  </a:solidFill>
                  <a:cs typeface="+mn-ea"/>
                  <a:sym typeface="+mn-lt"/>
                </a:endParaRPr>
              </a:p>
            </p:txBody>
          </p:sp>
        </p:grpSp>
      </p:gr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1000"/>
                                        <p:tgtEl>
                                          <p:spTgt spid="13"/>
                                        </p:tgtEl>
                                      </p:cBhvr>
                                    </p:animEffect>
                                    <p:anim calcmode="lin" valueType="num">
                                      <p:cBhvr>
                                        <p:cTn id="20" dur="1000" fill="hold"/>
                                        <p:tgtEl>
                                          <p:spTgt spid="13"/>
                                        </p:tgtEl>
                                        <p:attrNameLst>
                                          <p:attrName>ppt_x</p:attrName>
                                        </p:attrNameLst>
                                      </p:cBhvr>
                                      <p:tavLst>
                                        <p:tav tm="0">
                                          <p:val>
                                            <p:strVal val="#ppt_x"/>
                                          </p:val>
                                        </p:tav>
                                        <p:tav tm="100000">
                                          <p:val>
                                            <p:strVal val="#ppt_x"/>
                                          </p:val>
                                        </p:tav>
                                      </p:tavLst>
                                    </p:anim>
                                    <p:anim calcmode="lin" valueType="num">
                                      <p:cBhvr>
                                        <p:cTn id="21" dur="1000" fill="hold"/>
                                        <p:tgtEl>
                                          <p:spTgt spid="13"/>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2" presetClass="entr" presetSubtype="2" fill="hold" grpId="0" nodeType="after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1+#ppt_w/2"/>
                                          </p:val>
                                        </p:tav>
                                        <p:tav tm="100000">
                                          <p:val>
                                            <p:strVal val="#ppt_x"/>
                                          </p:val>
                                        </p:tav>
                                      </p:tavLst>
                                    </p:anim>
                                    <p:anim calcmode="lin" valueType="num">
                                      <p:cBhvr additive="base">
                                        <p:cTn id="26"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a:xfrm>
            <a:off x="1026540" y="1327576"/>
            <a:ext cx="10138929" cy="830997"/>
          </a:xfrm>
          <a:prstGeom prst="rect">
            <a:avLst/>
          </a:prstGeom>
        </p:spPr>
        <p:txBody>
          <a:bodyPr wrap="square" lIns="91440" tIns="45720" rIns="91440" bIns="45720">
            <a:spAutoFit/>
          </a:bodyPr>
          <a:lstStyle/>
          <a:p>
            <a:pPr lvl="0"/>
            <a:r>
              <a:rPr lang="zh-CN" altLang="en-US" sz="1200" dirty="0">
                <a:solidFill>
                  <a:schemeClr val="tx1">
                    <a:lumMod val="50000"/>
                    <a:lumOff val="50000"/>
                  </a:schemeClr>
                </a:solidFill>
                <a:cs typeface="+mn-ea"/>
                <a:sym typeface="+mn-lt"/>
              </a:rPr>
              <a:t>在此录入上述图表的综合描述说明，在此录入上述图表的综合描述说明。在此录入上述图表的综合描述说明，在此录入上述图表的综合描述说明。在此录入上述图表的综合描述说明，在此录入上述图表的综合描述说明。</a:t>
            </a:r>
          </a:p>
          <a:p>
            <a:endParaRPr lang="zh-CN" altLang="en-US" sz="1200" dirty="0">
              <a:solidFill>
                <a:schemeClr val="tx1">
                  <a:lumMod val="50000"/>
                  <a:lumOff val="50000"/>
                </a:schemeClr>
              </a:solidFill>
              <a:cs typeface="+mn-ea"/>
              <a:sym typeface="+mn-lt"/>
            </a:endParaRPr>
          </a:p>
          <a:p>
            <a:pPr lvl="0"/>
            <a:endParaRPr lang="zh-CN" altLang="en-US" sz="1200" dirty="0">
              <a:solidFill>
                <a:schemeClr val="tx1">
                  <a:lumMod val="50000"/>
                  <a:lumOff val="50000"/>
                </a:schemeClr>
              </a:solidFill>
              <a:cs typeface="+mn-ea"/>
              <a:sym typeface="+mn-lt"/>
            </a:endParaRPr>
          </a:p>
        </p:txBody>
      </p:sp>
      <p:sp>
        <p:nvSpPr>
          <p:cNvPr id="2" name="MH_Text_5"/>
          <p:cNvSpPr/>
          <p:nvPr>
            <p:custDataLst>
              <p:tags r:id="rId2"/>
            </p:custDataLst>
          </p:nvPr>
        </p:nvSpPr>
        <p:spPr>
          <a:xfrm>
            <a:off x="8796900" y="4587422"/>
            <a:ext cx="2187797" cy="498625"/>
          </a:xfrm>
          <a:custGeom>
            <a:avLst/>
            <a:gdLst>
              <a:gd name="connsiteX0" fmla="*/ 0 w 1488119"/>
              <a:gd name="connsiteY0" fmla="*/ 0 h 504000"/>
              <a:gd name="connsiteX1" fmla="*/ 1236119 w 1488119"/>
              <a:gd name="connsiteY1" fmla="*/ 0 h 504000"/>
              <a:gd name="connsiteX2" fmla="*/ 1488119 w 1488119"/>
              <a:gd name="connsiteY2" fmla="*/ 252000 h 504000"/>
              <a:gd name="connsiteX3" fmla="*/ 1236119 w 1488119"/>
              <a:gd name="connsiteY3" fmla="*/ 504000 h 504000"/>
              <a:gd name="connsiteX4" fmla="*/ 0 w 1488119"/>
              <a:gd name="connsiteY4" fmla="*/ 504000 h 504000"/>
              <a:gd name="connsiteX5" fmla="*/ 252000 w 1488119"/>
              <a:gd name="connsiteY5" fmla="*/ 252000 h 50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8119" h="504000">
                <a:moveTo>
                  <a:pt x="0" y="0"/>
                </a:moveTo>
                <a:lnTo>
                  <a:pt x="1236119" y="0"/>
                </a:lnTo>
                <a:lnTo>
                  <a:pt x="1488119" y="252000"/>
                </a:lnTo>
                <a:lnTo>
                  <a:pt x="1236119" y="504000"/>
                </a:lnTo>
                <a:lnTo>
                  <a:pt x="0" y="504000"/>
                </a:lnTo>
                <a:lnTo>
                  <a:pt x="252000" y="252000"/>
                </a:lnTo>
                <a:close/>
              </a:path>
            </a:pathLst>
          </a:custGeom>
          <a:solidFill>
            <a:schemeClr val="accent3"/>
          </a:solidFill>
          <a:ln w="12700" cap="flat" cmpd="sng" algn="ctr">
            <a:noFill/>
            <a:prstDash val="solid"/>
            <a:miter lim="800000"/>
          </a:ln>
          <a:effectLst/>
        </p:spPr>
        <p:txBody>
          <a:bodyPr lIns="91440" tIns="45720" rIns="91440" bIns="45720" anchor="ctr"/>
          <a:lstStyle/>
          <a:p>
            <a:pPr algn="ctr">
              <a:defRPr/>
            </a:pPr>
            <a:r>
              <a:rPr lang="en-US" altLang="zh-CN" sz="2665" kern="0" dirty="0">
                <a:solidFill>
                  <a:srgbClr val="FFFFFF"/>
                </a:solidFill>
                <a:cs typeface="+mn-ea"/>
                <a:sym typeface="+mn-lt"/>
              </a:rPr>
              <a:t>20</a:t>
            </a:r>
            <a:r>
              <a:rPr lang="en-US" altLang="zh-CN" sz="2135" kern="0" dirty="0">
                <a:solidFill>
                  <a:srgbClr val="FFFFFF"/>
                </a:solidFill>
                <a:cs typeface="+mn-ea"/>
                <a:sym typeface="+mn-lt"/>
              </a:rPr>
              <a:t>%</a:t>
            </a:r>
            <a:endParaRPr lang="zh-CN" altLang="en-US" sz="2665" kern="0" dirty="0">
              <a:solidFill>
                <a:srgbClr val="FFFFFF"/>
              </a:solidFill>
              <a:cs typeface="+mn-ea"/>
              <a:sym typeface="+mn-lt"/>
            </a:endParaRPr>
          </a:p>
        </p:txBody>
      </p:sp>
      <p:sp>
        <p:nvSpPr>
          <p:cNvPr id="3" name="MH_Text_3"/>
          <p:cNvSpPr/>
          <p:nvPr>
            <p:custDataLst>
              <p:tags r:id="rId3"/>
            </p:custDataLst>
          </p:nvPr>
        </p:nvSpPr>
        <p:spPr>
          <a:xfrm>
            <a:off x="5426572" y="4587422"/>
            <a:ext cx="3741179" cy="498625"/>
          </a:xfrm>
          <a:custGeom>
            <a:avLst/>
            <a:gdLst>
              <a:gd name="connsiteX0" fmla="*/ 0 w 2546477"/>
              <a:gd name="connsiteY0" fmla="*/ 0 h 504000"/>
              <a:gd name="connsiteX1" fmla="*/ 2294477 w 2546477"/>
              <a:gd name="connsiteY1" fmla="*/ 0 h 504000"/>
              <a:gd name="connsiteX2" fmla="*/ 2546477 w 2546477"/>
              <a:gd name="connsiteY2" fmla="*/ 252000 h 504000"/>
              <a:gd name="connsiteX3" fmla="*/ 2294477 w 2546477"/>
              <a:gd name="connsiteY3" fmla="*/ 504000 h 504000"/>
              <a:gd name="connsiteX4" fmla="*/ 0 w 2546477"/>
              <a:gd name="connsiteY4" fmla="*/ 504000 h 504000"/>
              <a:gd name="connsiteX5" fmla="*/ 252000 w 2546477"/>
              <a:gd name="connsiteY5" fmla="*/ 252000 h 50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46477" h="504000">
                <a:moveTo>
                  <a:pt x="0" y="0"/>
                </a:moveTo>
                <a:lnTo>
                  <a:pt x="2294477" y="0"/>
                </a:lnTo>
                <a:lnTo>
                  <a:pt x="2546477" y="252000"/>
                </a:lnTo>
                <a:lnTo>
                  <a:pt x="2294477" y="504000"/>
                </a:lnTo>
                <a:lnTo>
                  <a:pt x="0" y="504000"/>
                </a:lnTo>
                <a:lnTo>
                  <a:pt x="252000" y="252000"/>
                </a:lnTo>
                <a:close/>
              </a:path>
            </a:pathLst>
          </a:custGeom>
          <a:solidFill>
            <a:schemeClr val="accent2"/>
          </a:solidFill>
          <a:ln w="12700" cap="flat" cmpd="sng" algn="ctr">
            <a:noFill/>
            <a:prstDash val="solid"/>
            <a:miter lim="800000"/>
          </a:ln>
          <a:effectLst/>
        </p:spPr>
        <p:txBody>
          <a:bodyPr lIns="91440" tIns="45720" rIns="91440" bIns="45720" anchor="ctr"/>
          <a:lstStyle/>
          <a:p>
            <a:pPr algn="ctr">
              <a:defRPr/>
            </a:pPr>
            <a:r>
              <a:rPr lang="en-US" altLang="zh-CN" sz="2665" kern="0" dirty="0">
                <a:solidFill>
                  <a:srgbClr val="FFFFFF"/>
                </a:solidFill>
                <a:cs typeface="+mn-ea"/>
                <a:sym typeface="+mn-lt"/>
              </a:rPr>
              <a:t>32</a:t>
            </a:r>
            <a:r>
              <a:rPr lang="en-US" altLang="zh-CN" sz="2135" kern="0" dirty="0">
                <a:solidFill>
                  <a:srgbClr val="FFFFFF"/>
                </a:solidFill>
                <a:cs typeface="+mn-ea"/>
                <a:sym typeface="+mn-lt"/>
              </a:rPr>
              <a:t>%</a:t>
            </a:r>
            <a:endParaRPr lang="zh-CN" altLang="en-US" sz="2135" kern="0" dirty="0">
              <a:solidFill>
                <a:srgbClr val="FFFFFF"/>
              </a:solidFill>
              <a:cs typeface="+mn-ea"/>
              <a:sym typeface="+mn-lt"/>
            </a:endParaRPr>
          </a:p>
        </p:txBody>
      </p:sp>
      <p:sp>
        <p:nvSpPr>
          <p:cNvPr id="4" name="MH_Text_1"/>
          <p:cNvSpPr/>
          <p:nvPr>
            <p:custDataLst>
              <p:tags r:id="rId4"/>
            </p:custDataLst>
          </p:nvPr>
        </p:nvSpPr>
        <p:spPr>
          <a:xfrm>
            <a:off x="1298215" y="4587422"/>
            <a:ext cx="4499212" cy="498625"/>
          </a:xfrm>
          <a:prstGeom prst="homePlate">
            <a:avLst/>
          </a:prstGeom>
          <a:solidFill>
            <a:schemeClr val="accent1"/>
          </a:solidFill>
          <a:ln w="12700" cap="flat" cmpd="sng" algn="ctr">
            <a:noFill/>
            <a:prstDash val="solid"/>
            <a:miter lim="800000"/>
          </a:ln>
          <a:effectLst/>
        </p:spPr>
        <p:txBody>
          <a:bodyPr lIns="91440" tIns="45720" rIns="91440" bIns="45720" anchor="ctr"/>
          <a:lstStyle/>
          <a:p>
            <a:pPr algn="ctr">
              <a:defRPr/>
            </a:pPr>
            <a:r>
              <a:rPr lang="en-US" altLang="zh-CN" sz="2665" kern="0" dirty="0">
                <a:solidFill>
                  <a:srgbClr val="FFFFFF"/>
                </a:solidFill>
                <a:cs typeface="+mn-ea"/>
                <a:sym typeface="+mn-lt"/>
              </a:rPr>
              <a:t>48</a:t>
            </a:r>
            <a:r>
              <a:rPr lang="en-US" altLang="zh-CN" sz="2135" kern="0" dirty="0">
                <a:solidFill>
                  <a:srgbClr val="FFFFFF"/>
                </a:solidFill>
                <a:cs typeface="+mn-ea"/>
                <a:sym typeface="+mn-lt"/>
              </a:rPr>
              <a:t>%</a:t>
            </a:r>
            <a:endParaRPr lang="zh-CN" altLang="en-US" sz="2135" kern="0" dirty="0">
              <a:solidFill>
                <a:srgbClr val="FFFFFF"/>
              </a:solidFill>
              <a:cs typeface="+mn-ea"/>
              <a:sym typeface="+mn-lt"/>
            </a:endParaRPr>
          </a:p>
        </p:txBody>
      </p:sp>
      <p:sp>
        <p:nvSpPr>
          <p:cNvPr id="5" name="MH_Text_6"/>
          <p:cNvSpPr/>
          <p:nvPr>
            <p:custDataLst>
              <p:tags r:id="rId5"/>
            </p:custDataLst>
          </p:nvPr>
        </p:nvSpPr>
        <p:spPr>
          <a:xfrm>
            <a:off x="6186936" y="5478297"/>
            <a:ext cx="4797760" cy="497056"/>
          </a:xfrm>
          <a:custGeom>
            <a:avLst/>
            <a:gdLst>
              <a:gd name="connsiteX0" fmla="*/ 0 w 3265011"/>
              <a:gd name="connsiteY0" fmla="*/ 0 h 504000"/>
              <a:gd name="connsiteX1" fmla="*/ 3013011 w 3265011"/>
              <a:gd name="connsiteY1" fmla="*/ 0 h 504000"/>
              <a:gd name="connsiteX2" fmla="*/ 3265011 w 3265011"/>
              <a:gd name="connsiteY2" fmla="*/ 252000 h 504000"/>
              <a:gd name="connsiteX3" fmla="*/ 3013011 w 3265011"/>
              <a:gd name="connsiteY3" fmla="*/ 504000 h 504000"/>
              <a:gd name="connsiteX4" fmla="*/ 0 w 3265011"/>
              <a:gd name="connsiteY4" fmla="*/ 504000 h 504000"/>
              <a:gd name="connsiteX5" fmla="*/ 252000 w 3265011"/>
              <a:gd name="connsiteY5" fmla="*/ 252000 h 50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65011" h="504000">
                <a:moveTo>
                  <a:pt x="0" y="0"/>
                </a:moveTo>
                <a:lnTo>
                  <a:pt x="3013011" y="0"/>
                </a:lnTo>
                <a:lnTo>
                  <a:pt x="3265011" y="252000"/>
                </a:lnTo>
                <a:lnTo>
                  <a:pt x="3013011" y="504000"/>
                </a:lnTo>
                <a:lnTo>
                  <a:pt x="0" y="504000"/>
                </a:lnTo>
                <a:lnTo>
                  <a:pt x="252000" y="252000"/>
                </a:lnTo>
                <a:close/>
              </a:path>
            </a:pathLst>
          </a:custGeom>
          <a:solidFill>
            <a:schemeClr val="accent3"/>
          </a:solidFill>
          <a:ln w="12700" cap="flat" cmpd="sng" algn="ctr">
            <a:noFill/>
            <a:prstDash val="solid"/>
            <a:miter lim="800000"/>
          </a:ln>
          <a:effectLst/>
        </p:spPr>
        <p:txBody>
          <a:bodyPr lIns="91440" tIns="45720" rIns="91440" bIns="45720" anchor="ctr"/>
          <a:lstStyle/>
          <a:p>
            <a:pPr algn="ctr">
              <a:defRPr/>
            </a:pPr>
            <a:r>
              <a:rPr lang="en-US" altLang="zh-CN" sz="2665" kern="0" dirty="0">
                <a:solidFill>
                  <a:srgbClr val="FFFFFF"/>
                </a:solidFill>
                <a:cs typeface="+mn-ea"/>
                <a:sym typeface="+mn-lt"/>
              </a:rPr>
              <a:t>50</a:t>
            </a:r>
            <a:r>
              <a:rPr lang="en-US" altLang="zh-CN" sz="2135" kern="0" dirty="0">
                <a:solidFill>
                  <a:srgbClr val="FFFFFF"/>
                </a:solidFill>
                <a:cs typeface="+mn-ea"/>
                <a:sym typeface="+mn-lt"/>
              </a:rPr>
              <a:t>%</a:t>
            </a:r>
            <a:endParaRPr lang="zh-CN" altLang="en-US" sz="2135" kern="0" dirty="0">
              <a:solidFill>
                <a:srgbClr val="FFFFFF"/>
              </a:solidFill>
              <a:cs typeface="+mn-ea"/>
              <a:sym typeface="+mn-lt"/>
            </a:endParaRPr>
          </a:p>
        </p:txBody>
      </p:sp>
      <p:sp>
        <p:nvSpPr>
          <p:cNvPr id="6" name="MH_Text_4"/>
          <p:cNvSpPr/>
          <p:nvPr>
            <p:custDataLst>
              <p:tags r:id="rId6"/>
            </p:custDataLst>
          </p:nvPr>
        </p:nvSpPr>
        <p:spPr>
          <a:xfrm>
            <a:off x="3805553" y="5478297"/>
            <a:ext cx="2752239" cy="497056"/>
          </a:xfrm>
          <a:custGeom>
            <a:avLst/>
            <a:gdLst>
              <a:gd name="connsiteX0" fmla="*/ 0 w 1873766"/>
              <a:gd name="connsiteY0" fmla="*/ 0 h 504000"/>
              <a:gd name="connsiteX1" fmla="*/ 1621766 w 1873766"/>
              <a:gd name="connsiteY1" fmla="*/ 0 h 504000"/>
              <a:gd name="connsiteX2" fmla="*/ 1873766 w 1873766"/>
              <a:gd name="connsiteY2" fmla="*/ 252000 h 504000"/>
              <a:gd name="connsiteX3" fmla="*/ 1621766 w 1873766"/>
              <a:gd name="connsiteY3" fmla="*/ 504000 h 504000"/>
              <a:gd name="connsiteX4" fmla="*/ 0 w 1873766"/>
              <a:gd name="connsiteY4" fmla="*/ 504000 h 504000"/>
              <a:gd name="connsiteX5" fmla="*/ 252000 w 1873766"/>
              <a:gd name="connsiteY5" fmla="*/ 252000 h 50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73766" h="504000">
                <a:moveTo>
                  <a:pt x="0" y="0"/>
                </a:moveTo>
                <a:lnTo>
                  <a:pt x="1621766" y="0"/>
                </a:lnTo>
                <a:lnTo>
                  <a:pt x="1873766" y="252000"/>
                </a:lnTo>
                <a:lnTo>
                  <a:pt x="1621766" y="504000"/>
                </a:lnTo>
                <a:lnTo>
                  <a:pt x="0" y="504000"/>
                </a:lnTo>
                <a:lnTo>
                  <a:pt x="252000" y="252000"/>
                </a:lnTo>
                <a:close/>
              </a:path>
            </a:pathLst>
          </a:custGeom>
          <a:solidFill>
            <a:schemeClr val="accent2"/>
          </a:solidFill>
          <a:ln w="12700" cap="flat" cmpd="sng" algn="ctr">
            <a:noFill/>
            <a:prstDash val="solid"/>
            <a:miter lim="800000"/>
          </a:ln>
          <a:effectLst/>
        </p:spPr>
        <p:txBody>
          <a:bodyPr lIns="91440" tIns="45720" rIns="91440" bIns="45720" anchor="ctr"/>
          <a:lstStyle/>
          <a:p>
            <a:pPr algn="ctr">
              <a:defRPr/>
            </a:pPr>
            <a:r>
              <a:rPr lang="en-US" altLang="zh-CN" sz="2665" kern="0" dirty="0">
                <a:solidFill>
                  <a:srgbClr val="FFFFFF"/>
                </a:solidFill>
                <a:cs typeface="+mn-ea"/>
                <a:sym typeface="+mn-lt"/>
              </a:rPr>
              <a:t>25</a:t>
            </a:r>
            <a:r>
              <a:rPr lang="en-US" altLang="zh-CN" sz="2135" kern="0" dirty="0">
                <a:solidFill>
                  <a:srgbClr val="FFFFFF"/>
                </a:solidFill>
                <a:cs typeface="+mn-ea"/>
                <a:sym typeface="+mn-lt"/>
              </a:rPr>
              <a:t>%</a:t>
            </a:r>
            <a:endParaRPr lang="zh-CN" altLang="en-US" sz="2135" kern="0" dirty="0">
              <a:solidFill>
                <a:srgbClr val="FFFFFF"/>
              </a:solidFill>
              <a:cs typeface="+mn-ea"/>
              <a:sym typeface="+mn-lt"/>
            </a:endParaRPr>
          </a:p>
        </p:txBody>
      </p:sp>
      <p:sp>
        <p:nvSpPr>
          <p:cNvPr id="7" name="MH_Text_2"/>
          <p:cNvSpPr/>
          <p:nvPr>
            <p:custDataLst>
              <p:tags r:id="rId7"/>
            </p:custDataLst>
          </p:nvPr>
        </p:nvSpPr>
        <p:spPr>
          <a:xfrm>
            <a:off x="1298212" y="5478297"/>
            <a:ext cx="2875859" cy="497056"/>
          </a:xfrm>
          <a:prstGeom prst="homePlate">
            <a:avLst/>
          </a:prstGeom>
          <a:solidFill>
            <a:schemeClr val="accent1"/>
          </a:solidFill>
          <a:ln w="12700" cap="flat" cmpd="sng" algn="ctr">
            <a:noFill/>
            <a:prstDash val="solid"/>
            <a:miter lim="800000"/>
          </a:ln>
          <a:effectLst/>
        </p:spPr>
        <p:txBody>
          <a:bodyPr lIns="91440" tIns="45720" rIns="91440" bIns="45720" anchor="ctr"/>
          <a:lstStyle/>
          <a:p>
            <a:pPr algn="ctr">
              <a:defRPr/>
            </a:pPr>
            <a:r>
              <a:rPr lang="en-US" altLang="zh-CN" sz="2665" kern="0" dirty="0">
                <a:solidFill>
                  <a:srgbClr val="FFFFFF"/>
                </a:solidFill>
                <a:cs typeface="+mn-ea"/>
                <a:sym typeface="+mn-lt"/>
              </a:rPr>
              <a:t>25</a:t>
            </a:r>
            <a:r>
              <a:rPr lang="en-US" altLang="zh-CN" sz="2135" kern="0" dirty="0">
                <a:solidFill>
                  <a:srgbClr val="FFFFFF"/>
                </a:solidFill>
                <a:cs typeface="+mn-ea"/>
                <a:sym typeface="+mn-lt"/>
              </a:rPr>
              <a:t>%</a:t>
            </a:r>
            <a:endParaRPr lang="zh-CN" altLang="en-US" sz="2665" kern="0" dirty="0">
              <a:solidFill>
                <a:srgbClr val="FFFFFF"/>
              </a:solidFill>
              <a:cs typeface="+mn-ea"/>
              <a:sym typeface="+mn-lt"/>
            </a:endParaRPr>
          </a:p>
        </p:txBody>
      </p:sp>
      <p:sp>
        <p:nvSpPr>
          <p:cNvPr id="17" name="矩形 16"/>
          <p:cNvSpPr/>
          <p:nvPr/>
        </p:nvSpPr>
        <p:spPr>
          <a:xfrm>
            <a:off x="4109519" y="4228827"/>
            <a:ext cx="1415772" cy="338554"/>
          </a:xfrm>
          <a:prstGeom prst="rect">
            <a:avLst/>
          </a:prstGeom>
        </p:spPr>
        <p:txBody>
          <a:bodyPr wrap="none" lIns="91440" tIns="45720" rIns="91440" bIns="45720">
            <a:spAutoFit/>
          </a:bodyPr>
          <a:lstStyle/>
          <a:p>
            <a:pPr algn="r"/>
            <a:r>
              <a:rPr lang="zh-CN" altLang="en-US" sz="1600" dirty="0">
                <a:solidFill>
                  <a:schemeClr val="tx1">
                    <a:lumMod val="75000"/>
                    <a:lumOff val="25000"/>
                  </a:schemeClr>
                </a:solidFill>
                <a:cs typeface="+mn-ea"/>
                <a:sym typeface="+mn-lt"/>
              </a:rPr>
              <a:t>单击添加标题</a:t>
            </a:r>
          </a:p>
        </p:txBody>
      </p:sp>
      <p:sp>
        <p:nvSpPr>
          <p:cNvPr id="18" name="矩形 17"/>
          <p:cNvSpPr/>
          <p:nvPr/>
        </p:nvSpPr>
        <p:spPr>
          <a:xfrm>
            <a:off x="4109519" y="5128075"/>
            <a:ext cx="1415772" cy="338554"/>
          </a:xfrm>
          <a:prstGeom prst="rect">
            <a:avLst/>
          </a:prstGeom>
        </p:spPr>
        <p:txBody>
          <a:bodyPr wrap="none" lIns="91440" tIns="45720" rIns="91440" bIns="45720">
            <a:spAutoFit/>
          </a:bodyPr>
          <a:lstStyle/>
          <a:p>
            <a:pPr algn="r"/>
            <a:r>
              <a:rPr lang="zh-CN" altLang="en-US" sz="1600" dirty="0">
                <a:solidFill>
                  <a:schemeClr val="tx1">
                    <a:lumMod val="75000"/>
                    <a:lumOff val="25000"/>
                  </a:schemeClr>
                </a:solidFill>
                <a:cs typeface="+mn-ea"/>
                <a:sym typeface="+mn-lt"/>
              </a:rPr>
              <a:t>单击添加标题</a:t>
            </a:r>
          </a:p>
        </p:txBody>
      </p:sp>
      <p:grpSp>
        <p:nvGrpSpPr>
          <p:cNvPr id="8" name="组合 7"/>
          <p:cNvGrpSpPr/>
          <p:nvPr/>
        </p:nvGrpSpPr>
        <p:grpSpPr>
          <a:xfrm>
            <a:off x="2212870" y="2434710"/>
            <a:ext cx="2058930" cy="1201485"/>
            <a:chOff x="2212865" y="2434710"/>
            <a:chExt cx="2058928" cy="1201485"/>
          </a:xfrm>
        </p:grpSpPr>
        <p:sp>
          <p:nvSpPr>
            <p:cNvPr id="21" name="矩形 20"/>
            <p:cNvSpPr/>
            <p:nvPr/>
          </p:nvSpPr>
          <p:spPr>
            <a:xfrm>
              <a:off x="2609301" y="2434710"/>
              <a:ext cx="1415771" cy="338554"/>
            </a:xfrm>
            <a:prstGeom prst="rect">
              <a:avLst/>
            </a:prstGeom>
            <a:solidFill>
              <a:schemeClr val="accent1"/>
            </a:solidFill>
            <a:effectLst/>
          </p:spPr>
          <p:txBody>
            <a:bodyPr wrap="none">
              <a:spAutoFit/>
            </a:bodyPr>
            <a:lstStyle/>
            <a:p>
              <a:pPr algn="r"/>
              <a:r>
                <a:rPr lang="zh-CN" altLang="en-US" sz="1600" dirty="0">
                  <a:solidFill>
                    <a:schemeClr val="bg1"/>
                  </a:solidFill>
                  <a:cs typeface="+mn-ea"/>
                  <a:sym typeface="+mn-lt"/>
                </a:rPr>
                <a:t>单击添加标题</a:t>
              </a:r>
            </a:p>
          </p:txBody>
        </p:sp>
        <p:sp>
          <p:nvSpPr>
            <p:cNvPr id="22" name="矩形 21"/>
            <p:cNvSpPr/>
            <p:nvPr/>
          </p:nvSpPr>
          <p:spPr>
            <a:xfrm>
              <a:off x="2212865" y="2989864"/>
              <a:ext cx="2058928" cy="646331"/>
            </a:xfrm>
            <a:prstGeom prst="rect">
              <a:avLst/>
            </a:prstGeom>
            <a:ln>
              <a:solidFill>
                <a:schemeClr val="accent1"/>
              </a:solidFill>
            </a:ln>
          </p:spPr>
          <p:txBody>
            <a:bodyPr wrap="square">
              <a:spAutoFit/>
            </a:bodyPr>
            <a:lstStyle/>
            <a:p>
              <a:pPr lvl="0" algn="ctr"/>
              <a:r>
                <a:rPr lang="zh-CN" altLang="en-US" sz="1200" dirty="0">
                  <a:solidFill>
                    <a:schemeClr val="tx1">
                      <a:lumMod val="50000"/>
                      <a:lumOff val="50000"/>
                    </a:schemeClr>
                  </a:solidFill>
                  <a:cs typeface="+mn-ea"/>
                  <a:sym typeface="+mn-lt"/>
                </a:rPr>
                <a:t>在此录入上述图表的综合描述说明，在此录入上述图表的综合描述说明。</a:t>
              </a:r>
            </a:p>
          </p:txBody>
        </p:sp>
      </p:grpSp>
      <p:grpSp>
        <p:nvGrpSpPr>
          <p:cNvPr id="9" name="组合 8"/>
          <p:cNvGrpSpPr/>
          <p:nvPr/>
        </p:nvGrpSpPr>
        <p:grpSpPr>
          <a:xfrm>
            <a:off x="5286849" y="2434710"/>
            <a:ext cx="1961284" cy="1201485"/>
            <a:chOff x="5286843" y="2434710"/>
            <a:chExt cx="1961284" cy="1201485"/>
          </a:xfrm>
        </p:grpSpPr>
        <p:sp>
          <p:nvSpPr>
            <p:cNvPr id="31" name="矩形 30"/>
            <p:cNvSpPr/>
            <p:nvPr/>
          </p:nvSpPr>
          <p:spPr>
            <a:xfrm>
              <a:off x="5587266" y="2434710"/>
              <a:ext cx="1415772" cy="338554"/>
            </a:xfrm>
            <a:prstGeom prst="rect">
              <a:avLst/>
            </a:prstGeom>
            <a:solidFill>
              <a:schemeClr val="accent2"/>
            </a:solidFill>
            <a:effectLst/>
          </p:spPr>
          <p:txBody>
            <a:bodyPr wrap="none">
              <a:spAutoFit/>
            </a:bodyPr>
            <a:lstStyle/>
            <a:p>
              <a:pPr algn="r"/>
              <a:r>
                <a:rPr lang="zh-CN" altLang="en-US" sz="1600" dirty="0">
                  <a:solidFill>
                    <a:schemeClr val="bg1"/>
                  </a:solidFill>
                  <a:cs typeface="+mn-ea"/>
                  <a:sym typeface="+mn-lt"/>
                </a:rPr>
                <a:t>单击添加标题</a:t>
              </a:r>
            </a:p>
          </p:txBody>
        </p:sp>
        <p:sp>
          <p:nvSpPr>
            <p:cNvPr id="32" name="矩形 31"/>
            <p:cNvSpPr/>
            <p:nvPr/>
          </p:nvSpPr>
          <p:spPr>
            <a:xfrm>
              <a:off x="5286843" y="2989864"/>
              <a:ext cx="1961284" cy="646331"/>
            </a:xfrm>
            <a:prstGeom prst="rect">
              <a:avLst/>
            </a:prstGeom>
            <a:ln>
              <a:solidFill>
                <a:schemeClr val="accent2"/>
              </a:solidFill>
            </a:ln>
          </p:spPr>
          <p:txBody>
            <a:bodyPr wrap="square">
              <a:spAutoFit/>
            </a:bodyPr>
            <a:lstStyle/>
            <a:p>
              <a:pPr lvl="0" algn="ctr"/>
              <a:r>
                <a:rPr lang="zh-CN" altLang="en-US" sz="1200" dirty="0">
                  <a:solidFill>
                    <a:schemeClr val="tx1">
                      <a:lumMod val="50000"/>
                      <a:lumOff val="50000"/>
                    </a:schemeClr>
                  </a:solidFill>
                  <a:cs typeface="+mn-ea"/>
                  <a:sym typeface="+mn-lt"/>
                </a:rPr>
                <a:t>在此录入上述图表的综合描述说明，在此录入上述图表的综合描述说明。</a:t>
              </a:r>
            </a:p>
          </p:txBody>
        </p:sp>
      </p:grpSp>
      <p:grpSp>
        <p:nvGrpSpPr>
          <p:cNvPr id="10" name="组合 9"/>
          <p:cNvGrpSpPr/>
          <p:nvPr/>
        </p:nvGrpSpPr>
        <p:grpSpPr>
          <a:xfrm>
            <a:off x="8304247" y="2434710"/>
            <a:ext cx="2064230" cy="1201485"/>
            <a:chOff x="8304237" y="2434710"/>
            <a:chExt cx="2064228" cy="1201485"/>
          </a:xfrm>
        </p:grpSpPr>
        <p:sp>
          <p:nvSpPr>
            <p:cNvPr id="34" name="矩形 33"/>
            <p:cNvSpPr/>
            <p:nvPr/>
          </p:nvSpPr>
          <p:spPr>
            <a:xfrm>
              <a:off x="8565229" y="2434710"/>
              <a:ext cx="1415771" cy="338554"/>
            </a:xfrm>
            <a:prstGeom prst="rect">
              <a:avLst/>
            </a:prstGeom>
            <a:solidFill>
              <a:schemeClr val="accent4"/>
            </a:solidFill>
            <a:effectLst/>
          </p:spPr>
          <p:txBody>
            <a:bodyPr wrap="none">
              <a:spAutoFit/>
            </a:bodyPr>
            <a:lstStyle/>
            <a:p>
              <a:pPr algn="r"/>
              <a:r>
                <a:rPr lang="zh-CN" altLang="en-US" sz="1600" dirty="0">
                  <a:solidFill>
                    <a:schemeClr val="bg1"/>
                  </a:solidFill>
                  <a:cs typeface="+mn-ea"/>
                  <a:sym typeface="+mn-lt"/>
                </a:rPr>
                <a:t>单击添加标题</a:t>
              </a:r>
            </a:p>
          </p:txBody>
        </p:sp>
        <p:sp>
          <p:nvSpPr>
            <p:cNvPr id="35" name="矩形 34"/>
            <p:cNvSpPr/>
            <p:nvPr/>
          </p:nvSpPr>
          <p:spPr>
            <a:xfrm>
              <a:off x="8304237" y="2989864"/>
              <a:ext cx="2064228" cy="646331"/>
            </a:xfrm>
            <a:prstGeom prst="rect">
              <a:avLst/>
            </a:prstGeom>
            <a:ln>
              <a:solidFill>
                <a:schemeClr val="accent4"/>
              </a:solidFill>
            </a:ln>
          </p:spPr>
          <p:txBody>
            <a:bodyPr wrap="square">
              <a:spAutoFit/>
            </a:bodyPr>
            <a:lstStyle/>
            <a:p>
              <a:pPr lvl="0" algn="ctr"/>
              <a:r>
                <a:rPr lang="zh-CN" altLang="en-US" sz="1200" dirty="0">
                  <a:solidFill>
                    <a:schemeClr val="tx1">
                      <a:lumMod val="50000"/>
                      <a:lumOff val="50000"/>
                    </a:schemeClr>
                  </a:solidFill>
                  <a:cs typeface="+mn-ea"/>
                  <a:sym typeface="+mn-lt"/>
                </a:rPr>
                <a:t>在此录入上述图表的综合描述说明，在此录入上述图表的综合描述说明。</a:t>
              </a:r>
            </a:p>
          </p:txBody>
        </p:sp>
      </p:gr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2200"/>
                                  </p:stCondLst>
                                  <p:childTnLst>
                                    <p:set>
                                      <p:cBhvr>
                                        <p:cTn id="6" dur="1" fill="hold">
                                          <p:stCondLst>
                                            <p:cond delay="0"/>
                                          </p:stCondLst>
                                        </p:cTn>
                                        <p:tgtEl>
                                          <p:spTgt spid="19"/>
                                        </p:tgtEl>
                                        <p:attrNameLst>
                                          <p:attrName>style.visibility</p:attrName>
                                        </p:attrNameLst>
                                      </p:cBhvr>
                                      <p:to>
                                        <p:strVal val="visible"/>
                                      </p:to>
                                    </p:set>
                                    <p:animEffect transition="in" filter="wipe(right)">
                                      <p:cBhvr>
                                        <p:cTn id="7" dur="500"/>
                                        <p:tgtEl>
                                          <p:spTgt spid="19"/>
                                        </p:tgtEl>
                                      </p:cBhvr>
                                    </p:animEffect>
                                  </p:childTnLst>
                                </p:cTn>
                              </p:par>
                              <p:par>
                                <p:cTn id="8" presetID="12" presetClass="entr" presetSubtype="2" fill="hold" nodeType="withEffect">
                                  <p:stCondLst>
                                    <p:cond delay="2600"/>
                                  </p:stCondLst>
                                  <p:childTnLst>
                                    <p:set>
                                      <p:cBhvr>
                                        <p:cTn id="9" dur="1" fill="hold">
                                          <p:stCondLst>
                                            <p:cond delay="0"/>
                                          </p:stCondLst>
                                        </p:cTn>
                                        <p:tgtEl>
                                          <p:spTgt spid="8"/>
                                        </p:tgtEl>
                                        <p:attrNameLst>
                                          <p:attrName>style.visibility</p:attrName>
                                        </p:attrNameLst>
                                      </p:cBhvr>
                                      <p:to>
                                        <p:strVal val="visible"/>
                                      </p:to>
                                    </p:set>
                                    <p:anim calcmode="lin" valueType="num">
                                      <p:cBhvr additive="base">
                                        <p:cTn id="10" dur="500"/>
                                        <p:tgtEl>
                                          <p:spTgt spid="8"/>
                                        </p:tgtEl>
                                        <p:attrNameLst>
                                          <p:attrName>ppt_x</p:attrName>
                                        </p:attrNameLst>
                                      </p:cBhvr>
                                      <p:tavLst>
                                        <p:tav tm="0">
                                          <p:val>
                                            <p:strVal val="#ppt_x+#ppt_w*1.125000"/>
                                          </p:val>
                                        </p:tav>
                                        <p:tav tm="100000">
                                          <p:val>
                                            <p:strVal val="#ppt_x"/>
                                          </p:val>
                                        </p:tav>
                                      </p:tavLst>
                                    </p:anim>
                                    <p:animEffect transition="in" filter="wipe(left)">
                                      <p:cBhvr>
                                        <p:cTn id="11" dur="500"/>
                                        <p:tgtEl>
                                          <p:spTgt spid="8"/>
                                        </p:tgtEl>
                                      </p:cBhvr>
                                    </p:animEffect>
                                  </p:childTnLst>
                                </p:cTn>
                              </p:par>
                              <p:par>
                                <p:cTn id="12" presetID="12" presetClass="entr" presetSubtype="1" fill="hold" nodeType="withEffect">
                                  <p:stCondLst>
                                    <p:cond delay="2600"/>
                                  </p:stCondLst>
                                  <p:childTnLst>
                                    <p:set>
                                      <p:cBhvr>
                                        <p:cTn id="13" dur="1" fill="hold">
                                          <p:stCondLst>
                                            <p:cond delay="0"/>
                                          </p:stCondLst>
                                        </p:cTn>
                                        <p:tgtEl>
                                          <p:spTgt spid="9"/>
                                        </p:tgtEl>
                                        <p:attrNameLst>
                                          <p:attrName>style.visibility</p:attrName>
                                        </p:attrNameLst>
                                      </p:cBhvr>
                                      <p:to>
                                        <p:strVal val="visible"/>
                                      </p:to>
                                    </p:set>
                                    <p:anim calcmode="lin" valueType="num">
                                      <p:cBhvr additive="base">
                                        <p:cTn id="14" dur="500"/>
                                        <p:tgtEl>
                                          <p:spTgt spid="9"/>
                                        </p:tgtEl>
                                        <p:attrNameLst>
                                          <p:attrName>ppt_y</p:attrName>
                                        </p:attrNameLst>
                                      </p:cBhvr>
                                      <p:tavLst>
                                        <p:tav tm="0">
                                          <p:val>
                                            <p:strVal val="#ppt_y-#ppt_h*1.125000"/>
                                          </p:val>
                                        </p:tav>
                                        <p:tav tm="100000">
                                          <p:val>
                                            <p:strVal val="#ppt_y"/>
                                          </p:val>
                                        </p:tav>
                                      </p:tavLst>
                                    </p:anim>
                                    <p:animEffect transition="in" filter="wipe(down)">
                                      <p:cBhvr>
                                        <p:cTn id="15" dur="500"/>
                                        <p:tgtEl>
                                          <p:spTgt spid="9"/>
                                        </p:tgtEl>
                                      </p:cBhvr>
                                    </p:animEffect>
                                  </p:childTnLst>
                                </p:cTn>
                              </p:par>
                              <p:par>
                                <p:cTn id="16" presetID="12" presetClass="entr" presetSubtype="8" fill="hold" nodeType="withEffect">
                                  <p:stCondLst>
                                    <p:cond delay="260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p:tgtEl>
                                          <p:spTgt spid="10"/>
                                        </p:tgtEl>
                                        <p:attrNameLst>
                                          <p:attrName>ppt_x</p:attrName>
                                        </p:attrNameLst>
                                      </p:cBhvr>
                                      <p:tavLst>
                                        <p:tav tm="0">
                                          <p:val>
                                            <p:strVal val="#ppt_x-#ppt_w*1.125000"/>
                                          </p:val>
                                        </p:tav>
                                        <p:tav tm="100000">
                                          <p:val>
                                            <p:strVal val="#ppt_x"/>
                                          </p:val>
                                        </p:tav>
                                      </p:tavLst>
                                    </p:anim>
                                    <p:animEffect transition="in" filter="wipe(right)">
                                      <p:cBhvr>
                                        <p:cTn id="19" dur="500"/>
                                        <p:tgtEl>
                                          <p:spTgt spid="10"/>
                                        </p:tgtEl>
                                      </p:cBhvr>
                                    </p:animEffect>
                                  </p:childTnLst>
                                </p:cTn>
                              </p:par>
                              <p:par>
                                <p:cTn id="20" presetID="22" presetClass="entr" presetSubtype="1" fill="hold" grpId="0" nodeType="withEffect">
                                  <p:stCondLst>
                                    <p:cond delay="3000"/>
                                  </p:stCondLst>
                                  <p:childTnLst>
                                    <p:set>
                                      <p:cBhvr>
                                        <p:cTn id="21" dur="1" fill="hold">
                                          <p:stCondLst>
                                            <p:cond delay="0"/>
                                          </p:stCondLst>
                                        </p:cTn>
                                        <p:tgtEl>
                                          <p:spTgt spid="17"/>
                                        </p:tgtEl>
                                        <p:attrNameLst>
                                          <p:attrName>style.visibility</p:attrName>
                                        </p:attrNameLst>
                                      </p:cBhvr>
                                      <p:to>
                                        <p:strVal val="visible"/>
                                      </p:to>
                                    </p:set>
                                    <p:animEffect transition="in" filter="wipe(up)">
                                      <p:cBhvr>
                                        <p:cTn id="22" dur="500"/>
                                        <p:tgtEl>
                                          <p:spTgt spid="17"/>
                                        </p:tgtEl>
                                      </p:cBhvr>
                                    </p:animEffect>
                                  </p:childTnLst>
                                </p:cTn>
                              </p:par>
                              <p:par>
                                <p:cTn id="23" presetID="22" presetClass="entr" presetSubtype="8" fill="hold" grpId="0" nodeType="withEffect">
                                  <p:stCondLst>
                                    <p:cond delay="3400"/>
                                  </p:stCondLst>
                                  <p:childTnLst>
                                    <p:set>
                                      <p:cBhvr>
                                        <p:cTn id="24" dur="1" fill="hold">
                                          <p:stCondLst>
                                            <p:cond delay="0"/>
                                          </p:stCondLst>
                                        </p:cTn>
                                        <p:tgtEl>
                                          <p:spTgt spid="4"/>
                                        </p:tgtEl>
                                        <p:attrNameLst>
                                          <p:attrName>style.visibility</p:attrName>
                                        </p:attrNameLst>
                                      </p:cBhvr>
                                      <p:to>
                                        <p:strVal val="visible"/>
                                      </p:to>
                                    </p:set>
                                    <p:animEffect transition="in" filter="wipe(left)">
                                      <p:cBhvr>
                                        <p:cTn id="25" dur="500"/>
                                        <p:tgtEl>
                                          <p:spTgt spid="4"/>
                                        </p:tgtEl>
                                      </p:cBhvr>
                                    </p:animEffect>
                                  </p:childTnLst>
                                </p:cTn>
                              </p:par>
                              <p:par>
                                <p:cTn id="26" presetID="22" presetClass="entr" presetSubtype="8" fill="hold" grpId="0" nodeType="withEffect">
                                  <p:stCondLst>
                                    <p:cond delay="3600"/>
                                  </p:stCondLst>
                                  <p:childTnLst>
                                    <p:set>
                                      <p:cBhvr>
                                        <p:cTn id="27" dur="1" fill="hold">
                                          <p:stCondLst>
                                            <p:cond delay="0"/>
                                          </p:stCondLst>
                                        </p:cTn>
                                        <p:tgtEl>
                                          <p:spTgt spid="3"/>
                                        </p:tgtEl>
                                        <p:attrNameLst>
                                          <p:attrName>style.visibility</p:attrName>
                                        </p:attrNameLst>
                                      </p:cBhvr>
                                      <p:to>
                                        <p:strVal val="visible"/>
                                      </p:to>
                                    </p:set>
                                    <p:animEffect transition="in" filter="wipe(left)">
                                      <p:cBhvr>
                                        <p:cTn id="28" dur="500"/>
                                        <p:tgtEl>
                                          <p:spTgt spid="3"/>
                                        </p:tgtEl>
                                      </p:cBhvr>
                                    </p:animEffect>
                                  </p:childTnLst>
                                </p:cTn>
                              </p:par>
                              <p:par>
                                <p:cTn id="29" presetID="22" presetClass="entr" presetSubtype="8" fill="hold" grpId="0" nodeType="withEffect">
                                  <p:stCondLst>
                                    <p:cond delay="3800"/>
                                  </p:stCondLst>
                                  <p:childTnLst>
                                    <p:set>
                                      <p:cBhvr>
                                        <p:cTn id="30" dur="1" fill="hold">
                                          <p:stCondLst>
                                            <p:cond delay="0"/>
                                          </p:stCondLst>
                                        </p:cTn>
                                        <p:tgtEl>
                                          <p:spTgt spid="2"/>
                                        </p:tgtEl>
                                        <p:attrNameLst>
                                          <p:attrName>style.visibility</p:attrName>
                                        </p:attrNameLst>
                                      </p:cBhvr>
                                      <p:to>
                                        <p:strVal val="visible"/>
                                      </p:to>
                                    </p:set>
                                    <p:animEffect transition="in" filter="wipe(left)">
                                      <p:cBhvr>
                                        <p:cTn id="31" dur="500"/>
                                        <p:tgtEl>
                                          <p:spTgt spid="2"/>
                                        </p:tgtEl>
                                      </p:cBhvr>
                                    </p:animEffect>
                                  </p:childTnLst>
                                </p:cTn>
                              </p:par>
                              <p:par>
                                <p:cTn id="32" presetID="22" presetClass="entr" presetSubtype="1" fill="hold" grpId="0" nodeType="withEffect">
                                  <p:stCondLst>
                                    <p:cond delay="4200"/>
                                  </p:stCondLst>
                                  <p:childTnLst>
                                    <p:set>
                                      <p:cBhvr>
                                        <p:cTn id="33" dur="1" fill="hold">
                                          <p:stCondLst>
                                            <p:cond delay="0"/>
                                          </p:stCondLst>
                                        </p:cTn>
                                        <p:tgtEl>
                                          <p:spTgt spid="18"/>
                                        </p:tgtEl>
                                        <p:attrNameLst>
                                          <p:attrName>style.visibility</p:attrName>
                                        </p:attrNameLst>
                                      </p:cBhvr>
                                      <p:to>
                                        <p:strVal val="visible"/>
                                      </p:to>
                                    </p:set>
                                    <p:animEffect transition="in" filter="wipe(up)">
                                      <p:cBhvr>
                                        <p:cTn id="34" dur="500"/>
                                        <p:tgtEl>
                                          <p:spTgt spid="18"/>
                                        </p:tgtEl>
                                      </p:cBhvr>
                                    </p:animEffect>
                                  </p:childTnLst>
                                </p:cTn>
                              </p:par>
                              <p:par>
                                <p:cTn id="35" presetID="22" presetClass="entr" presetSubtype="8" fill="hold" grpId="0" nodeType="withEffect">
                                  <p:stCondLst>
                                    <p:cond delay="4500"/>
                                  </p:stCondLst>
                                  <p:childTnLst>
                                    <p:set>
                                      <p:cBhvr>
                                        <p:cTn id="36" dur="1" fill="hold">
                                          <p:stCondLst>
                                            <p:cond delay="0"/>
                                          </p:stCondLst>
                                        </p:cTn>
                                        <p:tgtEl>
                                          <p:spTgt spid="7"/>
                                        </p:tgtEl>
                                        <p:attrNameLst>
                                          <p:attrName>style.visibility</p:attrName>
                                        </p:attrNameLst>
                                      </p:cBhvr>
                                      <p:to>
                                        <p:strVal val="visible"/>
                                      </p:to>
                                    </p:set>
                                    <p:animEffect transition="in" filter="wipe(left)">
                                      <p:cBhvr>
                                        <p:cTn id="37" dur="500"/>
                                        <p:tgtEl>
                                          <p:spTgt spid="7"/>
                                        </p:tgtEl>
                                      </p:cBhvr>
                                    </p:animEffect>
                                  </p:childTnLst>
                                </p:cTn>
                              </p:par>
                              <p:par>
                                <p:cTn id="38" presetID="22" presetClass="entr" presetSubtype="8" fill="hold" grpId="0" nodeType="withEffect">
                                  <p:stCondLst>
                                    <p:cond delay="4700"/>
                                  </p:stCondLst>
                                  <p:childTnLst>
                                    <p:set>
                                      <p:cBhvr>
                                        <p:cTn id="39" dur="1" fill="hold">
                                          <p:stCondLst>
                                            <p:cond delay="0"/>
                                          </p:stCondLst>
                                        </p:cTn>
                                        <p:tgtEl>
                                          <p:spTgt spid="6"/>
                                        </p:tgtEl>
                                        <p:attrNameLst>
                                          <p:attrName>style.visibility</p:attrName>
                                        </p:attrNameLst>
                                      </p:cBhvr>
                                      <p:to>
                                        <p:strVal val="visible"/>
                                      </p:to>
                                    </p:set>
                                    <p:animEffect transition="in" filter="wipe(left)">
                                      <p:cBhvr>
                                        <p:cTn id="40" dur="500"/>
                                        <p:tgtEl>
                                          <p:spTgt spid="6"/>
                                        </p:tgtEl>
                                      </p:cBhvr>
                                    </p:animEffect>
                                  </p:childTnLst>
                                </p:cTn>
                              </p:par>
                              <p:par>
                                <p:cTn id="41" presetID="22" presetClass="entr" presetSubtype="8" fill="hold" grpId="0" nodeType="withEffect">
                                  <p:stCondLst>
                                    <p:cond delay="4900"/>
                                  </p:stCondLst>
                                  <p:childTnLst>
                                    <p:set>
                                      <p:cBhvr>
                                        <p:cTn id="42" dur="1" fill="hold">
                                          <p:stCondLst>
                                            <p:cond delay="0"/>
                                          </p:stCondLst>
                                        </p:cTn>
                                        <p:tgtEl>
                                          <p:spTgt spid="5"/>
                                        </p:tgtEl>
                                        <p:attrNameLst>
                                          <p:attrName>style.visibility</p:attrName>
                                        </p:attrNameLst>
                                      </p:cBhvr>
                                      <p:to>
                                        <p:strVal val="visible"/>
                                      </p:to>
                                    </p:set>
                                    <p:animEffect transition="in" filter="wipe(left)">
                                      <p:cBhvr>
                                        <p:cTn id="4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 grpId="0" animBg="1"/>
      <p:bldP spid="3" grpId="0" animBg="1"/>
      <p:bldP spid="4" grpId="0" animBg="1"/>
      <p:bldP spid="5" grpId="0" animBg="1"/>
      <p:bldP spid="6" grpId="0" animBg="1"/>
      <p:bldP spid="7" grpId="0" animBg="1"/>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38100" y="-10795"/>
            <a:ext cx="12244070" cy="6922135"/>
            <a:chOff x="-60" y="-17"/>
            <a:chExt cx="19282" cy="10901"/>
          </a:xfrm>
        </p:grpSpPr>
        <p:pic>
          <p:nvPicPr>
            <p:cNvPr id="4" name="图片 3" descr="资源 334302"/>
            <p:cNvPicPr>
              <a:picLocks noChangeAspect="1"/>
            </p:cNvPicPr>
            <p:nvPr/>
          </p:nvPicPr>
          <p:blipFill>
            <a:blip r:embed="rId16"/>
            <a:srcRect r="343"/>
            <a:stretch>
              <a:fillRect/>
            </a:stretch>
          </p:blipFill>
          <p:spPr>
            <a:xfrm>
              <a:off x="-60" y="4744"/>
              <a:ext cx="19283" cy="6141"/>
            </a:xfrm>
            <a:prstGeom prst="rect">
              <a:avLst/>
            </a:prstGeom>
          </p:spPr>
        </p:pic>
        <p:pic>
          <p:nvPicPr>
            <p:cNvPr id="5" name="图片 4" descr="资源 334302"/>
            <p:cNvPicPr>
              <a:picLocks noChangeAspect="1"/>
            </p:cNvPicPr>
            <p:nvPr/>
          </p:nvPicPr>
          <p:blipFill>
            <a:blip r:embed="rId16"/>
            <a:srcRect t="17587" r="343"/>
            <a:stretch>
              <a:fillRect/>
            </a:stretch>
          </p:blipFill>
          <p:spPr>
            <a:xfrm>
              <a:off x="-60" y="-17"/>
              <a:ext cx="19283" cy="5121"/>
            </a:xfrm>
            <a:prstGeom prst="rect">
              <a:avLst/>
            </a:prstGeom>
          </p:spPr>
        </p:pic>
      </p:grpSp>
      <p:sp>
        <p:nvSpPr>
          <p:cNvPr id="8" name="MH_Number_1">
            <a:hlinkClick r:id="rId17" action="ppaction://hlinksldjump"/>
          </p:cNvPr>
          <p:cNvSpPr/>
          <p:nvPr>
            <p:custDataLst>
              <p:tags r:id="rId2"/>
            </p:custDataLst>
          </p:nvPr>
        </p:nvSpPr>
        <p:spPr>
          <a:xfrm>
            <a:off x="6791884" y="1998562"/>
            <a:ext cx="654956" cy="65495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a:bodyPr>
          <a:lstStyle/>
          <a:p>
            <a:pPr algn="ctr"/>
            <a:r>
              <a:rPr lang="en-US" altLang="zh-CN" sz="2400" dirty="0">
                <a:solidFill>
                  <a:srgbClr val="FFFFFF"/>
                </a:solidFill>
                <a:cs typeface="+mn-ea"/>
                <a:sym typeface="+mn-lt"/>
              </a:rPr>
              <a:t>01</a:t>
            </a:r>
            <a:endParaRPr lang="zh-CN" altLang="en-US" sz="2400" dirty="0">
              <a:solidFill>
                <a:srgbClr val="FFFFFF"/>
              </a:solidFill>
              <a:cs typeface="+mn-ea"/>
              <a:sym typeface="+mn-lt"/>
            </a:endParaRPr>
          </a:p>
        </p:txBody>
      </p:sp>
      <p:sp>
        <p:nvSpPr>
          <p:cNvPr id="9" name="MH_Entry_1">
            <a:hlinkClick r:id="rId17" action="ppaction://hlinksldjump"/>
          </p:cNvPr>
          <p:cNvSpPr txBox="1"/>
          <p:nvPr>
            <p:custDataLst>
              <p:tags r:id="rId3"/>
            </p:custDataLst>
          </p:nvPr>
        </p:nvSpPr>
        <p:spPr>
          <a:xfrm>
            <a:off x="6808215" y="2893559"/>
            <a:ext cx="638625" cy="3311877"/>
          </a:xfrm>
          <a:prstGeom prst="rect">
            <a:avLst/>
          </a:prstGeom>
          <a:noFill/>
        </p:spPr>
        <p:txBody>
          <a:bodyPr vert="eaVert" wrap="square" lIns="0" tIns="0" rIns="0" bIns="0" rtlCol="0" anchor="ctr" anchorCtr="0">
            <a:normAutofit/>
          </a:bodyPr>
          <a:lstStyle/>
          <a:p>
            <a:r>
              <a:rPr lang="zh-CN" altLang="en-US" sz="2000" spc="200">
                <a:solidFill>
                  <a:schemeClr val="tx1">
                    <a:lumMod val="65000"/>
                    <a:lumOff val="35000"/>
                  </a:schemeClr>
                </a:solidFill>
                <a:cs typeface="+mn-ea"/>
                <a:sym typeface="+mn-lt"/>
              </a:rPr>
              <a:t>请在此处输入您的标题</a:t>
            </a:r>
            <a:endParaRPr lang="zh-CN" altLang="en-US" sz="2000" spc="200" dirty="0">
              <a:solidFill>
                <a:schemeClr val="tx1">
                  <a:lumMod val="65000"/>
                  <a:lumOff val="35000"/>
                </a:schemeClr>
              </a:solidFill>
              <a:cs typeface="+mn-ea"/>
              <a:sym typeface="+mn-lt"/>
            </a:endParaRPr>
          </a:p>
        </p:txBody>
      </p:sp>
      <p:sp>
        <p:nvSpPr>
          <p:cNvPr id="14" name="MH_Number_2">
            <a:hlinkClick r:id="" action="ppaction://noaction"/>
          </p:cNvPr>
          <p:cNvSpPr/>
          <p:nvPr>
            <p:custDataLst>
              <p:tags r:id="rId4"/>
            </p:custDataLst>
          </p:nvPr>
        </p:nvSpPr>
        <p:spPr>
          <a:xfrm>
            <a:off x="5611706" y="1143747"/>
            <a:ext cx="675936" cy="67593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a:bodyPr>
          <a:lstStyle/>
          <a:p>
            <a:pPr algn="ctr"/>
            <a:r>
              <a:rPr lang="en-US" altLang="zh-CN" sz="2400" dirty="0">
                <a:solidFill>
                  <a:srgbClr val="FFFFFF"/>
                </a:solidFill>
                <a:cs typeface="+mn-ea"/>
                <a:sym typeface="+mn-lt"/>
              </a:rPr>
              <a:t>02</a:t>
            </a:r>
            <a:endParaRPr lang="zh-CN" altLang="en-US" sz="2400" dirty="0">
              <a:solidFill>
                <a:srgbClr val="FFFFFF"/>
              </a:solidFill>
              <a:cs typeface="+mn-ea"/>
              <a:sym typeface="+mn-lt"/>
            </a:endParaRPr>
          </a:p>
        </p:txBody>
      </p:sp>
      <p:sp>
        <p:nvSpPr>
          <p:cNvPr id="10" name="MH_Entry_2">
            <a:hlinkClick r:id="" action="ppaction://noaction"/>
          </p:cNvPr>
          <p:cNvSpPr txBox="1"/>
          <p:nvPr>
            <p:custDataLst>
              <p:tags r:id="rId5"/>
            </p:custDataLst>
          </p:nvPr>
        </p:nvSpPr>
        <p:spPr>
          <a:xfrm>
            <a:off x="5651815" y="2030244"/>
            <a:ext cx="638625" cy="3028001"/>
          </a:xfrm>
          <a:prstGeom prst="rect">
            <a:avLst/>
          </a:prstGeom>
          <a:noFill/>
        </p:spPr>
        <p:txBody>
          <a:bodyPr vert="eaVert" wrap="square" lIns="0" tIns="0" rIns="0" bIns="0" rtlCol="0" anchor="ctr" anchorCtr="0">
            <a:normAutofit/>
          </a:bodyPr>
          <a:lstStyle/>
          <a:p>
            <a:r>
              <a:rPr lang="zh-CN" altLang="en-US" sz="2000" spc="200">
                <a:solidFill>
                  <a:schemeClr val="tx1">
                    <a:lumMod val="65000"/>
                    <a:lumOff val="35000"/>
                  </a:schemeClr>
                </a:solidFill>
                <a:cs typeface="+mn-ea"/>
                <a:sym typeface="+mn-lt"/>
              </a:rPr>
              <a:t>请在此处输入您的标题</a:t>
            </a:r>
            <a:endParaRPr lang="zh-CN" altLang="en-US" sz="2000" spc="200" dirty="0">
              <a:solidFill>
                <a:schemeClr val="tx1">
                  <a:lumMod val="65000"/>
                  <a:lumOff val="35000"/>
                </a:schemeClr>
              </a:solidFill>
              <a:cs typeface="+mn-ea"/>
              <a:sym typeface="+mn-lt"/>
            </a:endParaRPr>
          </a:p>
        </p:txBody>
      </p:sp>
      <p:sp>
        <p:nvSpPr>
          <p:cNvPr id="12" name="MH_Number_3">
            <a:hlinkClick r:id="rId18" action="ppaction://hlinksldjump"/>
          </p:cNvPr>
          <p:cNvSpPr/>
          <p:nvPr>
            <p:custDataLst>
              <p:tags r:id="rId6"/>
            </p:custDataLst>
          </p:nvPr>
        </p:nvSpPr>
        <p:spPr>
          <a:xfrm>
            <a:off x="4465001" y="1998563"/>
            <a:ext cx="642464" cy="64246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a:bodyPr>
          <a:lstStyle/>
          <a:p>
            <a:pPr algn="ctr"/>
            <a:r>
              <a:rPr lang="en-US" altLang="zh-CN" sz="2400" dirty="0">
                <a:solidFill>
                  <a:srgbClr val="FFFFFF"/>
                </a:solidFill>
                <a:cs typeface="+mn-ea"/>
                <a:sym typeface="+mn-lt"/>
              </a:rPr>
              <a:t>03</a:t>
            </a:r>
            <a:endParaRPr lang="zh-CN" altLang="en-US" sz="2400" dirty="0">
              <a:solidFill>
                <a:srgbClr val="FFFFFF"/>
              </a:solidFill>
              <a:cs typeface="+mn-ea"/>
              <a:sym typeface="+mn-lt"/>
            </a:endParaRPr>
          </a:p>
        </p:txBody>
      </p:sp>
      <p:sp>
        <p:nvSpPr>
          <p:cNvPr id="13" name="MH_Entry_3">
            <a:hlinkClick r:id="rId18" action="ppaction://hlinksldjump"/>
          </p:cNvPr>
          <p:cNvSpPr txBox="1"/>
          <p:nvPr>
            <p:custDataLst>
              <p:tags r:id="rId7"/>
            </p:custDataLst>
          </p:nvPr>
        </p:nvSpPr>
        <p:spPr>
          <a:xfrm>
            <a:off x="4495415" y="2893559"/>
            <a:ext cx="638625" cy="3311877"/>
          </a:xfrm>
          <a:prstGeom prst="rect">
            <a:avLst/>
          </a:prstGeom>
          <a:noFill/>
        </p:spPr>
        <p:txBody>
          <a:bodyPr vert="eaVert" wrap="square" lIns="0" tIns="0" rIns="0" bIns="0" rtlCol="0" anchor="ctr" anchorCtr="0">
            <a:normAutofit/>
          </a:bodyPr>
          <a:lstStyle/>
          <a:p>
            <a:r>
              <a:rPr lang="zh-CN" altLang="en-US" sz="2000" spc="200">
                <a:solidFill>
                  <a:schemeClr val="tx1">
                    <a:lumMod val="65000"/>
                    <a:lumOff val="35000"/>
                  </a:schemeClr>
                </a:solidFill>
                <a:cs typeface="+mn-ea"/>
                <a:sym typeface="+mn-lt"/>
              </a:rPr>
              <a:t>请在此处输入您的标题</a:t>
            </a:r>
            <a:endParaRPr lang="zh-CN" altLang="en-US" sz="2000" spc="200" dirty="0">
              <a:solidFill>
                <a:schemeClr val="tx1">
                  <a:lumMod val="65000"/>
                  <a:lumOff val="35000"/>
                </a:schemeClr>
              </a:solidFill>
              <a:cs typeface="+mn-ea"/>
              <a:sym typeface="+mn-lt"/>
            </a:endParaRPr>
          </a:p>
        </p:txBody>
      </p:sp>
      <p:sp>
        <p:nvSpPr>
          <p:cNvPr id="17" name="MH_Number_4">
            <a:hlinkClick r:id="" action="ppaction://noaction"/>
          </p:cNvPr>
          <p:cNvSpPr/>
          <p:nvPr>
            <p:custDataLst>
              <p:tags r:id="rId8"/>
            </p:custDataLst>
          </p:nvPr>
        </p:nvSpPr>
        <p:spPr>
          <a:xfrm>
            <a:off x="3326882" y="1158689"/>
            <a:ext cx="633878" cy="63387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a:bodyPr>
          <a:lstStyle/>
          <a:p>
            <a:pPr algn="ctr"/>
            <a:r>
              <a:rPr lang="en-US" altLang="zh-CN" sz="2400" dirty="0">
                <a:solidFill>
                  <a:srgbClr val="FFFFFF"/>
                </a:solidFill>
                <a:cs typeface="+mn-ea"/>
                <a:sym typeface="+mn-lt"/>
              </a:rPr>
              <a:t>04</a:t>
            </a:r>
            <a:endParaRPr lang="zh-CN" altLang="en-US" sz="2400" dirty="0">
              <a:solidFill>
                <a:srgbClr val="FFFFFF"/>
              </a:solidFill>
              <a:cs typeface="+mn-ea"/>
              <a:sym typeface="+mn-lt"/>
            </a:endParaRPr>
          </a:p>
        </p:txBody>
      </p:sp>
      <p:sp>
        <p:nvSpPr>
          <p:cNvPr id="16" name="MH_Entry_4">
            <a:hlinkClick r:id="" action="ppaction://noaction"/>
          </p:cNvPr>
          <p:cNvSpPr txBox="1"/>
          <p:nvPr>
            <p:custDataLst>
              <p:tags r:id="rId9"/>
            </p:custDataLst>
          </p:nvPr>
        </p:nvSpPr>
        <p:spPr>
          <a:xfrm>
            <a:off x="3339015" y="1996848"/>
            <a:ext cx="638625" cy="3028001"/>
          </a:xfrm>
          <a:prstGeom prst="rect">
            <a:avLst/>
          </a:prstGeom>
          <a:noFill/>
        </p:spPr>
        <p:txBody>
          <a:bodyPr vert="eaVert" wrap="square" lIns="0" tIns="0" rIns="0" bIns="0" rtlCol="0" anchor="ctr" anchorCtr="0">
            <a:normAutofit/>
          </a:bodyPr>
          <a:lstStyle/>
          <a:p>
            <a:r>
              <a:rPr lang="zh-CN" altLang="en-US" sz="2000" spc="200">
                <a:solidFill>
                  <a:schemeClr val="tx1">
                    <a:lumMod val="65000"/>
                    <a:lumOff val="35000"/>
                  </a:schemeClr>
                </a:solidFill>
                <a:cs typeface="+mn-ea"/>
                <a:sym typeface="+mn-lt"/>
              </a:rPr>
              <a:t>请在此处输入您的标题</a:t>
            </a:r>
            <a:endParaRPr lang="zh-CN" altLang="en-US" sz="2000" spc="200" dirty="0">
              <a:solidFill>
                <a:schemeClr val="tx1">
                  <a:lumMod val="65000"/>
                  <a:lumOff val="35000"/>
                </a:schemeClr>
              </a:solidFill>
              <a:cs typeface="+mn-ea"/>
              <a:sym typeface="+mn-lt"/>
            </a:endParaRPr>
          </a:p>
        </p:txBody>
      </p:sp>
      <p:sp>
        <p:nvSpPr>
          <p:cNvPr id="2" name="MH_Others_1"/>
          <p:cNvSpPr/>
          <p:nvPr>
            <p:custDataLst>
              <p:tags r:id="rId10"/>
            </p:custDataLst>
          </p:nvPr>
        </p:nvSpPr>
        <p:spPr>
          <a:xfrm>
            <a:off x="9899178" y="1628433"/>
            <a:ext cx="1283172" cy="1283172"/>
          </a:xfrm>
          <a:prstGeom prst="ellipse">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400" dirty="0">
              <a:solidFill>
                <a:schemeClr val="tx1"/>
              </a:solidFill>
              <a:cs typeface="+mn-ea"/>
              <a:sym typeface="+mn-lt"/>
            </a:endParaRPr>
          </a:p>
        </p:txBody>
      </p:sp>
      <p:sp>
        <p:nvSpPr>
          <p:cNvPr id="3" name="MH_Others_11"/>
          <p:cNvSpPr/>
          <p:nvPr>
            <p:custDataLst>
              <p:tags r:id="rId11"/>
            </p:custDataLst>
          </p:nvPr>
        </p:nvSpPr>
        <p:spPr>
          <a:xfrm>
            <a:off x="8994126" y="736567"/>
            <a:ext cx="886004" cy="886004"/>
          </a:xfrm>
          <a:prstGeom prst="ellipse">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400" dirty="0">
              <a:cs typeface="+mn-ea"/>
              <a:sym typeface="+mn-lt"/>
            </a:endParaRPr>
          </a:p>
        </p:txBody>
      </p:sp>
      <p:sp>
        <p:nvSpPr>
          <p:cNvPr id="7" name="MH_Others_13"/>
          <p:cNvSpPr txBox="1"/>
          <p:nvPr>
            <p:custDataLst>
              <p:tags r:id="rId12"/>
            </p:custDataLst>
          </p:nvPr>
        </p:nvSpPr>
        <p:spPr>
          <a:xfrm>
            <a:off x="9687162" y="457993"/>
            <a:ext cx="1434492" cy="2336043"/>
          </a:xfrm>
          <a:prstGeom prst="rect">
            <a:avLst/>
          </a:prstGeom>
          <a:noFill/>
        </p:spPr>
        <p:txBody>
          <a:bodyPr vert="eaVert" wrap="square" rtlCol="0" anchor="ctr" anchorCtr="0">
            <a:normAutofit/>
          </a:bodyPr>
          <a:lstStyle/>
          <a:p>
            <a:r>
              <a:rPr lang="zh-CN" altLang="en-US" sz="7200" dirty="0">
                <a:solidFill>
                  <a:schemeClr val="tx1"/>
                </a:solidFill>
                <a:cs typeface="+mn-ea"/>
                <a:sym typeface="+mn-lt"/>
              </a:rPr>
              <a:t>目录</a:t>
            </a:r>
          </a:p>
        </p:txBody>
      </p:sp>
      <p:sp>
        <p:nvSpPr>
          <p:cNvPr id="11" name="MH_Others_12"/>
          <p:cNvSpPr txBox="1"/>
          <p:nvPr>
            <p:custDataLst>
              <p:tags r:id="rId13"/>
            </p:custDataLst>
          </p:nvPr>
        </p:nvSpPr>
        <p:spPr>
          <a:xfrm>
            <a:off x="8940313" y="951111"/>
            <a:ext cx="1051574" cy="4951897"/>
          </a:xfrm>
          <a:prstGeom prst="rect">
            <a:avLst/>
          </a:prstGeom>
          <a:noFill/>
        </p:spPr>
        <p:txBody>
          <a:bodyPr vert="eaVert" wrap="square" lIns="0" tIns="0" rIns="0" bIns="0" rtlCol="0" anchor="ctr" anchorCtr="0">
            <a:noAutofit/>
          </a:bodyPr>
          <a:lstStyle/>
          <a:p>
            <a:r>
              <a:rPr lang="en-US" altLang="zh-CN" sz="6600" spc="100" dirty="0">
                <a:solidFill>
                  <a:schemeClr val="accent2"/>
                </a:solidFill>
                <a:cs typeface="+mn-ea"/>
                <a:sym typeface="+mn-lt"/>
              </a:rPr>
              <a:t>C</a:t>
            </a:r>
            <a:r>
              <a:rPr lang="en-US" altLang="zh-CN" sz="3600" spc="100" dirty="0">
                <a:solidFill>
                  <a:schemeClr val="accent2"/>
                </a:solidFill>
                <a:cs typeface="+mn-ea"/>
                <a:sym typeface="+mn-lt"/>
              </a:rPr>
              <a:t>ONTENTS</a:t>
            </a:r>
            <a:endParaRPr lang="zh-CN" altLang="en-US" sz="3600" spc="100" dirty="0">
              <a:solidFill>
                <a:schemeClr val="accent2"/>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1000"/>
                                        <p:tgtEl>
                                          <p:spTgt spid="14"/>
                                        </p:tgtEl>
                                      </p:cBhvr>
                                    </p:animEffect>
                                    <p:anim calcmode="lin" valueType="num">
                                      <p:cBhvr>
                                        <p:cTn id="20" dur="1000" fill="hold"/>
                                        <p:tgtEl>
                                          <p:spTgt spid="14"/>
                                        </p:tgtEl>
                                        <p:attrNameLst>
                                          <p:attrName>ppt_x</p:attrName>
                                        </p:attrNameLst>
                                      </p:cBhvr>
                                      <p:tavLst>
                                        <p:tav tm="0">
                                          <p:val>
                                            <p:strVal val="#ppt_x"/>
                                          </p:val>
                                        </p:tav>
                                        <p:tav tm="100000">
                                          <p:val>
                                            <p:strVal val="#ppt_x"/>
                                          </p:val>
                                        </p:tav>
                                      </p:tavLst>
                                    </p:anim>
                                    <p:anim calcmode="lin" valueType="num">
                                      <p:cBhvr>
                                        <p:cTn id="21" dur="1000" fill="hold"/>
                                        <p:tgtEl>
                                          <p:spTgt spid="14"/>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anim calcmode="lin" valueType="num">
                                      <p:cBhvr>
                                        <p:cTn id="25" dur="1000" fill="hold"/>
                                        <p:tgtEl>
                                          <p:spTgt spid="10"/>
                                        </p:tgtEl>
                                        <p:attrNameLst>
                                          <p:attrName>ppt_x</p:attrName>
                                        </p:attrNameLst>
                                      </p:cBhvr>
                                      <p:tavLst>
                                        <p:tav tm="0">
                                          <p:val>
                                            <p:strVal val="#ppt_x"/>
                                          </p:val>
                                        </p:tav>
                                        <p:tav tm="100000">
                                          <p:val>
                                            <p:strVal val="#ppt_x"/>
                                          </p:val>
                                        </p:tav>
                                      </p:tavLst>
                                    </p:anim>
                                    <p:anim calcmode="lin" valueType="num">
                                      <p:cBhvr>
                                        <p:cTn id="2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1000"/>
                                        <p:tgtEl>
                                          <p:spTgt spid="12"/>
                                        </p:tgtEl>
                                      </p:cBhvr>
                                    </p:animEffect>
                                    <p:anim calcmode="lin" valueType="num">
                                      <p:cBhvr>
                                        <p:cTn id="32" dur="1000" fill="hold"/>
                                        <p:tgtEl>
                                          <p:spTgt spid="12"/>
                                        </p:tgtEl>
                                        <p:attrNameLst>
                                          <p:attrName>ppt_x</p:attrName>
                                        </p:attrNameLst>
                                      </p:cBhvr>
                                      <p:tavLst>
                                        <p:tav tm="0">
                                          <p:val>
                                            <p:strVal val="#ppt_x"/>
                                          </p:val>
                                        </p:tav>
                                        <p:tav tm="100000">
                                          <p:val>
                                            <p:strVal val="#ppt_x"/>
                                          </p:val>
                                        </p:tav>
                                      </p:tavLst>
                                    </p:anim>
                                    <p:anim calcmode="lin" valueType="num">
                                      <p:cBhvr>
                                        <p:cTn id="33" dur="1000" fill="hold"/>
                                        <p:tgtEl>
                                          <p:spTgt spid="12"/>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fade">
                                      <p:cBhvr>
                                        <p:cTn id="36" dur="1000"/>
                                        <p:tgtEl>
                                          <p:spTgt spid="13"/>
                                        </p:tgtEl>
                                      </p:cBhvr>
                                    </p:animEffect>
                                    <p:anim calcmode="lin" valueType="num">
                                      <p:cBhvr>
                                        <p:cTn id="37" dur="1000" fill="hold"/>
                                        <p:tgtEl>
                                          <p:spTgt spid="13"/>
                                        </p:tgtEl>
                                        <p:attrNameLst>
                                          <p:attrName>ppt_x</p:attrName>
                                        </p:attrNameLst>
                                      </p:cBhvr>
                                      <p:tavLst>
                                        <p:tav tm="0">
                                          <p:val>
                                            <p:strVal val="#ppt_x"/>
                                          </p:val>
                                        </p:tav>
                                        <p:tav tm="100000">
                                          <p:val>
                                            <p:strVal val="#ppt_x"/>
                                          </p:val>
                                        </p:tav>
                                      </p:tavLst>
                                    </p:anim>
                                    <p:anim calcmode="lin" valueType="num">
                                      <p:cBhvr>
                                        <p:cTn id="3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7"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1000"/>
                                        <p:tgtEl>
                                          <p:spTgt spid="17"/>
                                        </p:tgtEl>
                                      </p:cBhvr>
                                    </p:animEffect>
                                    <p:anim calcmode="lin" valueType="num">
                                      <p:cBhvr>
                                        <p:cTn id="44" dur="1000" fill="hold"/>
                                        <p:tgtEl>
                                          <p:spTgt spid="17"/>
                                        </p:tgtEl>
                                        <p:attrNameLst>
                                          <p:attrName>ppt_x</p:attrName>
                                        </p:attrNameLst>
                                      </p:cBhvr>
                                      <p:tavLst>
                                        <p:tav tm="0">
                                          <p:val>
                                            <p:strVal val="#ppt_x"/>
                                          </p:val>
                                        </p:tav>
                                        <p:tav tm="100000">
                                          <p:val>
                                            <p:strVal val="#ppt_x"/>
                                          </p:val>
                                        </p:tav>
                                      </p:tavLst>
                                    </p:anim>
                                    <p:anim calcmode="lin" valueType="num">
                                      <p:cBhvr>
                                        <p:cTn id="45" dur="1000" fill="hold"/>
                                        <p:tgtEl>
                                          <p:spTgt spid="17"/>
                                        </p:tgtEl>
                                        <p:attrNameLst>
                                          <p:attrName>ppt_y</p:attrName>
                                        </p:attrNameLst>
                                      </p:cBhvr>
                                      <p:tavLst>
                                        <p:tav tm="0">
                                          <p:val>
                                            <p:strVal val="#ppt_y-.1"/>
                                          </p:val>
                                        </p:tav>
                                        <p:tav tm="100000">
                                          <p:val>
                                            <p:strVal val="#ppt_y"/>
                                          </p:val>
                                        </p:tav>
                                      </p:tavLst>
                                    </p:anim>
                                  </p:childTnLst>
                                </p:cTn>
                              </p:par>
                              <p:par>
                                <p:cTn id="46" presetID="47" presetClass="entr" presetSubtype="0" fill="hold" grpId="0" nodeType="with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fade">
                                      <p:cBhvr>
                                        <p:cTn id="48" dur="1000"/>
                                        <p:tgtEl>
                                          <p:spTgt spid="16"/>
                                        </p:tgtEl>
                                      </p:cBhvr>
                                    </p:animEffect>
                                    <p:anim calcmode="lin" valueType="num">
                                      <p:cBhvr>
                                        <p:cTn id="49" dur="1000" fill="hold"/>
                                        <p:tgtEl>
                                          <p:spTgt spid="16"/>
                                        </p:tgtEl>
                                        <p:attrNameLst>
                                          <p:attrName>ppt_x</p:attrName>
                                        </p:attrNameLst>
                                      </p:cBhvr>
                                      <p:tavLst>
                                        <p:tav tm="0">
                                          <p:val>
                                            <p:strVal val="#ppt_x"/>
                                          </p:val>
                                        </p:tav>
                                        <p:tav tm="100000">
                                          <p:val>
                                            <p:strVal val="#ppt_x"/>
                                          </p:val>
                                        </p:tav>
                                      </p:tavLst>
                                    </p:anim>
                                    <p:anim calcmode="lin" valueType="num">
                                      <p:cBhvr>
                                        <p:cTn id="50"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grpId="0" nodeType="clickEffect">
                                  <p:stCondLst>
                                    <p:cond delay="0"/>
                                  </p:stCondLst>
                                  <p:childTnLst>
                                    <p:set>
                                      <p:cBhvr>
                                        <p:cTn id="54" dur="1" fill="hold">
                                          <p:stCondLst>
                                            <p:cond delay="0"/>
                                          </p:stCondLst>
                                        </p:cTn>
                                        <p:tgtEl>
                                          <p:spTgt spid="2"/>
                                        </p:tgtEl>
                                        <p:attrNameLst>
                                          <p:attrName>style.visibility</p:attrName>
                                        </p:attrNameLst>
                                      </p:cBhvr>
                                      <p:to>
                                        <p:strVal val="visible"/>
                                      </p:to>
                                    </p:set>
                                    <p:animEffect transition="in" filter="barn(inVertical)">
                                      <p:cBhvr>
                                        <p:cTn id="55" dur="500"/>
                                        <p:tgtEl>
                                          <p:spTgt spid="2"/>
                                        </p:tgtEl>
                                      </p:cBhvr>
                                    </p:animEffect>
                                  </p:childTnLst>
                                </p:cTn>
                              </p:par>
                              <p:par>
                                <p:cTn id="56" presetID="16" presetClass="entr" presetSubtype="21" fill="hold" grpId="0" nodeType="withEffect">
                                  <p:stCondLst>
                                    <p:cond delay="0"/>
                                  </p:stCondLst>
                                  <p:childTnLst>
                                    <p:set>
                                      <p:cBhvr>
                                        <p:cTn id="57" dur="1" fill="hold">
                                          <p:stCondLst>
                                            <p:cond delay="0"/>
                                          </p:stCondLst>
                                        </p:cTn>
                                        <p:tgtEl>
                                          <p:spTgt spid="3"/>
                                        </p:tgtEl>
                                        <p:attrNameLst>
                                          <p:attrName>style.visibility</p:attrName>
                                        </p:attrNameLst>
                                      </p:cBhvr>
                                      <p:to>
                                        <p:strVal val="visible"/>
                                      </p:to>
                                    </p:set>
                                    <p:animEffect transition="in" filter="barn(inVertical)">
                                      <p:cBhvr>
                                        <p:cTn id="58" dur="500"/>
                                        <p:tgtEl>
                                          <p:spTgt spid="3"/>
                                        </p:tgtEl>
                                      </p:cBhvr>
                                    </p:animEffect>
                                  </p:childTnLst>
                                </p:cTn>
                              </p:par>
                              <p:par>
                                <p:cTn id="59" presetID="16" presetClass="entr" presetSubtype="21" fill="hold" grpId="0" nodeType="withEffect">
                                  <p:stCondLst>
                                    <p:cond delay="0"/>
                                  </p:stCondLst>
                                  <p:childTnLst>
                                    <p:set>
                                      <p:cBhvr>
                                        <p:cTn id="60" dur="1" fill="hold">
                                          <p:stCondLst>
                                            <p:cond delay="0"/>
                                          </p:stCondLst>
                                        </p:cTn>
                                        <p:tgtEl>
                                          <p:spTgt spid="7"/>
                                        </p:tgtEl>
                                        <p:attrNameLst>
                                          <p:attrName>style.visibility</p:attrName>
                                        </p:attrNameLst>
                                      </p:cBhvr>
                                      <p:to>
                                        <p:strVal val="visible"/>
                                      </p:to>
                                    </p:set>
                                    <p:animEffect transition="in" filter="barn(inVertical)">
                                      <p:cBhvr>
                                        <p:cTn id="61" dur="500"/>
                                        <p:tgtEl>
                                          <p:spTgt spid="7"/>
                                        </p:tgtEl>
                                      </p:cBhvr>
                                    </p:animEffect>
                                  </p:childTnLst>
                                </p:cTn>
                              </p:par>
                              <p:par>
                                <p:cTn id="62" presetID="16" presetClass="entr" presetSubtype="21" fill="hold" grpId="0" nodeType="with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barn(inVertical)">
                                      <p:cBhvr>
                                        <p:cTn id="6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9" grpId="0"/>
      <p:bldP spid="14" grpId="0" bldLvl="0" animBg="1"/>
      <p:bldP spid="10" grpId="0"/>
      <p:bldP spid="12" grpId="0" bldLvl="0" animBg="1"/>
      <p:bldP spid="13" grpId="0"/>
      <p:bldP spid="17" grpId="0" bldLvl="0" animBg="1"/>
      <p:bldP spid="16" grpId="0"/>
      <p:bldP spid="2" grpId="0" bldLvl="0" animBg="1"/>
      <p:bldP spid="3" grpId="0" bldLvl="0" animBg="1"/>
      <p:bldP spid="7" grpId="0"/>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38100" y="-10795"/>
            <a:ext cx="12244070" cy="6922135"/>
            <a:chOff x="-60" y="-17"/>
            <a:chExt cx="19282" cy="10901"/>
          </a:xfrm>
        </p:grpSpPr>
        <p:pic>
          <p:nvPicPr>
            <p:cNvPr id="4" name="图片 3" descr="资源 334302"/>
            <p:cNvPicPr>
              <a:picLocks noChangeAspect="1"/>
            </p:cNvPicPr>
            <p:nvPr/>
          </p:nvPicPr>
          <p:blipFill>
            <a:blip r:embed="rId3"/>
            <a:srcRect r="343"/>
            <a:stretch>
              <a:fillRect/>
            </a:stretch>
          </p:blipFill>
          <p:spPr>
            <a:xfrm>
              <a:off x="-60" y="4744"/>
              <a:ext cx="19283" cy="6141"/>
            </a:xfrm>
            <a:prstGeom prst="rect">
              <a:avLst/>
            </a:prstGeom>
          </p:spPr>
        </p:pic>
        <p:pic>
          <p:nvPicPr>
            <p:cNvPr id="5" name="图片 4" descr="资源 334302"/>
            <p:cNvPicPr>
              <a:picLocks noChangeAspect="1"/>
            </p:cNvPicPr>
            <p:nvPr/>
          </p:nvPicPr>
          <p:blipFill>
            <a:blip r:embed="rId3"/>
            <a:srcRect t="17587" r="343"/>
            <a:stretch>
              <a:fillRect/>
            </a:stretch>
          </p:blipFill>
          <p:spPr>
            <a:xfrm>
              <a:off x="-60" y="-17"/>
              <a:ext cx="19283" cy="5121"/>
            </a:xfrm>
            <a:prstGeom prst="rect">
              <a:avLst/>
            </a:prstGeom>
          </p:spPr>
        </p:pic>
      </p:grpSp>
      <p:pic>
        <p:nvPicPr>
          <p:cNvPr id="11" name="图片 10" descr="资源 734302"/>
          <p:cNvPicPr>
            <a:picLocks noChangeAspect="1"/>
          </p:cNvPicPr>
          <p:nvPr/>
        </p:nvPicPr>
        <p:blipFill>
          <a:blip r:embed="rId4"/>
          <a:stretch>
            <a:fillRect/>
          </a:stretch>
        </p:blipFill>
        <p:spPr>
          <a:xfrm>
            <a:off x="4557395" y="1113790"/>
            <a:ext cx="3077845" cy="1898650"/>
          </a:xfrm>
          <a:prstGeom prst="rect">
            <a:avLst/>
          </a:prstGeom>
          <a:effectLst>
            <a:outerShdw blurRad="50800" dist="38100" dir="2700000" algn="tl" rotWithShape="0">
              <a:prstClr val="black">
                <a:alpha val="40000"/>
              </a:prstClr>
            </a:outerShdw>
          </a:effectLst>
        </p:spPr>
      </p:pic>
      <p:grpSp>
        <p:nvGrpSpPr>
          <p:cNvPr id="3" name="组合 30"/>
          <p:cNvGrpSpPr/>
          <p:nvPr/>
        </p:nvGrpSpPr>
        <p:grpSpPr bwMode="auto">
          <a:xfrm>
            <a:off x="3891038" y="3803667"/>
            <a:ext cx="4878296" cy="1198245"/>
            <a:chOff x="3650539" y="4753005"/>
            <a:chExt cx="4878606" cy="1198686"/>
          </a:xfrm>
        </p:grpSpPr>
        <p:sp>
          <p:nvSpPr>
            <p:cNvPr id="7" name="文本框 11"/>
            <p:cNvSpPr txBox="1">
              <a:spLocks noChangeArrowheads="1"/>
            </p:cNvSpPr>
            <p:nvPr/>
          </p:nvSpPr>
          <p:spPr bwMode="auto">
            <a:xfrm>
              <a:off x="3650539" y="4753005"/>
              <a:ext cx="4878606"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algn="ctr" eaLnBrk="1" hangingPunct="1">
                <a:lnSpc>
                  <a:spcPct val="100000"/>
                </a:lnSpc>
                <a:spcBef>
                  <a:spcPct val="0"/>
                </a:spcBef>
                <a:buFontTx/>
                <a:buNone/>
              </a:pPr>
              <a:r>
                <a:rPr lang="en-US" altLang="zh-CN" sz="3200" b="1">
                  <a:solidFill>
                    <a:schemeClr val="bg2">
                      <a:lumMod val="25000"/>
                    </a:schemeClr>
                  </a:solidFill>
                  <a:latin typeface="+mn-lt"/>
                  <a:ea typeface="+mn-ea"/>
                  <a:cs typeface="+mn-ea"/>
                  <a:sym typeface="+mn-lt"/>
                </a:rPr>
                <a:t>ADD YOUR TITLE HERE</a:t>
              </a:r>
              <a:endParaRPr lang="zh-CN" altLang="en-US" sz="3200" b="1">
                <a:solidFill>
                  <a:schemeClr val="bg2">
                    <a:lumMod val="25000"/>
                  </a:schemeClr>
                </a:solidFill>
                <a:latin typeface="+mn-lt"/>
                <a:ea typeface="+mn-ea"/>
                <a:cs typeface="+mn-ea"/>
                <a:sym typeface="+mn-lt"/>
              </a:endParaRPr>
            </a:p>
          </p:txBody>
        </p:sp>
        <p:sp>
          <p:nvSpPr>
            <p:cNvPr id="8" name="矩形 33"/>
            <p:cNvSpPr>
              <a:spLocks noChangeArrowheads="1"/>
            </p:cNvSpPr>
            <p:nvPr/>
          </p:nvSpPr>
          <p:spPr bwMode="auto">
            <a:xfrm>
              <a:off x="3727605" y="5305658"/>
              <a:ext cx="4724700" cy="646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algn="ctr" eaLnBrk="1" hangingPunct="1">
                <a:lnSpc>
                  <a:spcPct val="100000"/>
                </a:lnSpc>
                <a:spcBef>
                  <a:spcPct val="20000"/>
                </a:spcBef>
                <a:buFontTx/>
                <a:buNone/>
              </a:pPr>
              <a:r>
                <a:rPr lang="en-US" altLang="zh-CN" sz="1400">
                  <a:solidFill>
                    <a:schemeClr val="bg2">
                      <a:lumMod val="25000"/>
                    </a:schemeClr>
                  </a:solidFill>
                  <a:latin typeface="+mn-lt"/>
                  <a:ea typeface="+mn-ea"/>
                  <a:cs typeface="+mn-ea"/>
                  <a:sym typeface="+mn-lt"/>
                </a:rPr>
                <a:t>Please read the instructions and work at the end of themanualtemplate. according to your need to draw the text box size</a:t>
              </a:r>
            </a:p>
          </p:txBody>
        </p:sp>
      </p:gr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空心弧 11"/>
          <p:cNvSpPr>
            <a:spLocks noChangeArrowheads="1"/>
          </p:cNvSpPr>
          <p:nvPr/>
        </p:nvSpPr>
        <p:spPr bwMode="auto">
          <a:xfrm>
            <a:off x="4517253" y="2086429"/>
            <a:ext cx="3284912" cy="3285875"/>
          </a:xfrm>
          <a:custGeom>
            <a:avLst/>
            <a:gdLst>
              <a:gd name="T0" fmla="*/ 87349 w 3286125"/>
              <a:gd name="T1" fmla="*/ 497439 h 3286125"/>
              <a:gd name="T2" fmla="*/ 525850 w 3286125"/>
              <a:gd name="T3" fmla="*/ 82191 h 3286125"/>
              <a:gd name="T4" fmla="*/ 528717 w 3286125"/>
              <a:gd name="T5" fmla="*/ 497441 h 3286125"/>
              <a:gd name="T6" fmla="*/ 5898240 60000 65536"/>
              <a:gd name="T7" fmla="*/ 0 60000 65536"/>
              <a:gd name="T8" fmla="*/ 17694720 60000 65536"/>
              <a:gd name="T9" fmla="*/ 0 w 3286125"/>
              <a:gd name="T10" fmla="*/ 36 h 3286125"/>
              <a:gd name="T11" fmla="*/ 1635918 w 3286125"/>
              <a:gd name="T12" fmla="*/ 1643063 h 3286125"/>
            </a:gdLst>
            <a:ahLst/>
            <a:cxnLst>
              <a:cxn ang="T6">
                <a:pos x="T0" y="T1"/>
              </a:cxn>
              <a:cxn ang="T7">
                <a:pos x="T2" y="T3"/>
              </a:cxn>
              <a:cxn ang="T8">
                <a:pos x="T4" y="T5"/>
              </a:cxn>
            </a:cxnLst>
            <a:rect l="T9" t="T10" r="T11" b="T12"/>
            <a:pathLst>
              <a:path w="3286125" h="3286125">
                <a:moveTo>
                  <a:pt x="0" y="1643061"/>
                </a:moveTo>
                <a:lnTo>
                  <a:pt x="0" y="1643061"/>
                </a:lnTo>
                <a:cubicBezTo>
                  <a:pt x="1" y="739787"/>
                  <a:pt x="729138" y="5900"/>
                  <a:pt x="1632392" y="34"/>
                </a:cubicBezTo>
                <a:lnTo>
                  <a:pt x="1635918" y="542924"/>
                </a:lnTo>
                <a:cubicBezTo>
                  <a:pt x="1031116" y="546851"/>
                  <a:pt x="542900" y="1038247"/>
                  <a:pt x="542900" y="1643062"/>
                </a:cubicBezTo>
                <a:close/>
              </a:path>
            </a:pathLst>
          </a:custGeom>
          <a:solidFill>
            <a:schemeClr val="accent4"/>
          </a:solidFill>
          <a:ln w="12700" algn="ctr">
            <a:solidFill>
              <a:schemeClr val="bg1"/>
            </a:solidFill>
            <a:miter lim="800000"/>
          </a:ln>
        </p:spPr>
        <p:txBody>
          <a:bodyPr lIns="0" tIns="45727" rIns="432053" bIns="216027" anchor="ctr"/>
          <a:lstStyle/>
          <a:p>
            <a:pPr algn="ctr" defTabSz="913765"/>
            <a:r>
              <a:rPr lang="en-US" altLang="zh-CN" sz="2665" dirty="0">
                <a:solidFill>
                  <a:schemeClr val="bg1"/>
                </a:solidFill>
                <a:cs typeface="+mn-ea"/>
                <a:sym typeface="+mn-lt"/>
              </a:rPr>
              <a:t>A</a:t>
            </a:r>
            <a:endParaRPr lang="zh-CN" altLang="en-US" sz="2665" dirty="0">
              <a:solidFill>
                <a:schemeClr val="bg1"/>
              </a:solidFill>
              <a:cs typeface="+mn-ea"/>
              <a:sym typeface="+mn-lt"/>
            </a:endParaRPr>
          </a:p>
        </p:txBody>
      </p:sp>
      <p:sp>
        <p:nvSpPr>
          <p:cNvPr id="3" name="空心弧 12"/>
          <p:cNvSpPr>
            <a:spLocks noChangeArrowheads="1"/>
          </p:cNvSpPr>
          <p:nvPr/>
        </p:nvSpPr>
        <p:spPr bwMode="auto">
          <a:xfrm flipH="1">
            <a:off x="4517253" y="2086429"/>
            <a:ext cx="3284912" cy="3285875"/>
          </a:xfrm>
          <a:custGeom>
            <a:avLst/>
            <a:gdLst>
              <a:gd name="T0" fmla="*/ 87349 w 3286125"/>
              <a:gd name="T1" fmla="*/ 497439 h 3286125"/>
              <a:gd name="T2" fmla="*/ 525850 w 3286125"/>
              <a:gd name="T3" fmla="*/ 82191 h 3286125"/>
              <a:gd name="T4" fmla="*/ 528717 w 3286125"/>
              <a:gd name="T5" fmla="*/ 497441 h 3286125"/>
              <a:gd name="T6" fmla="*/ 5898240 60000 65536"/>
              <a:gd name="T7" fmla="*/ 0 60000 65536"/>
              <a:gd name="T8" fmla="*/ 17694720 60000 65536"/>
              <a:gd name="T9" fmla="*/ 0 w 3286125"/>
              <a:gd name="T10" fmla="*/ 36 h 3286125"/>
              <a:gd name="T11" fmla="*/ 1635918 w 3286125"/>
              <a:gd name="T12" fmla="*/ 1643063 h 3286125"/>
            </a:gdLst>
            <a:ahLst/>
            <a:cxnLst>
              <a:cxn ang="T6">
                <a:pos x="T0" y="T1"/>
              </a:cxn>
              <a:cxn ang="T7">
                <a:pos x="T2" y="T3"/>
              </a:cxn>
              <a:cxn ang="T8">
                <a:pos x="T4" y="T5"/>
              </a:cxn>
            </a:cxnLst>
            <a:rect l="T9" t="T10" r="T11" b="T12"/>
            <a:pathLst>
              <a:path w="3286125" h="3286125">
                <a:moveTo>
                  <a:pt x="0" y="1643061"/>
                </a:moveTo>
                <a:lnTo>
                  <a:pt x="0" y="1643061"/>
                </a:lnTo>
                <a:cubicBezTo>
                  <a:pt x="1" y="739787"/>
                  <a:pt x="729138" y="5900"/>
                  <a:pt x="1632392" y="34"/>
                </a:cubicBezTo>
                <a:lnTo>
                  <a:pt x="1635918" y="542924"/>
                </a:lnTo>
                <a:cubicBezTo>
                  <a:pt x="1031116" y="546851"/>
                  <a:pt x="542900" y="1038247"/>
                  <a:pt x="542900" y="1643062"/>
                </a:cubicBezTo>
                <a:close/>
              </a:path>
            </a:pathLst>
          </a:custGeom>
          <a:solidFill>
            <a:schemeClr val="accent1"/>
          </a:solidFill>
          <a:ln w="12700" algn="ctr">
            <a:solidFill>
              <a:schemeClr val="bg1"/>
            </a:solidFill>
            <a:miter lim="800000"/>
          </a:ln>
        </p:spPr>
        <p:txBody>
          <a:bodyPr lIns="432053" tIns="45727" rIns="0" bIns="216027" anchor="ctr"/>
          <a:lstStyle/>
          <a:p>
            <a:pPr algn="ctr" defTabSz="913765"/>
            <a:r>
              <a:rPr lang="en-US" altLang="zh-CN" sz="2665" dirty="0">
                <a:solidFill>
                  <a:schemeClr val="bg1"/>
                </a:solidFill>
                <a:cs typeface="+mn-ea"/>
                <a:sym typeface="+mn-lt"/>
              </a:rPr>
              <a:t>B</a:t>
            </a:r>
            <a:endParaRPr lang="zh-CN" altLang="en-US" sz="2665" dirty="0">
              <a:solidFill>
                <a:schemeClr val="bg1"/>
              </a:solidFill>
              <a:cs typeface="+mn-ea"/>
              <a:sym typeface="+mn-lt"/>
            </a:endParaRPr>
          </a:p>
        </p:txBody>
      </p:sp>
      <p:sp>
        <p:nvSpPr>
          <p:cNvPr id="4" name="空心弧 13"/>
          <p:cNvSpPr>
            <a:spLocks noChangeArrowheads="1"/>
          </p:cNvSpPr>
          <p:nvPr/>
        </p:nvSpPr>
        <p:spPr bwMode="auto">
          <a:xfrm>
            <a:off x="4517253" y="2086429"/>
            <a:ext cx="3284912" cy="3285875"/>
          </a:xfrm>
          <a:custGeom>
            <a:avLst/>
            <a:gdLst>
              <a:gd name="T0" fmla="*/ 530009 w 3286125"/>
              <a:gd name="T1" fmla="*/ 911626 h 3286125"/>
              <a:gd name="T2" fmla="*/ 88524 w 3286125"/>
              <a:gd name="T3" fmla="*/ 502853 h 3286125"/>
              <a:gd name="T4" fmla="*/ 528717 w 3286125"/>
              <a:gd name="T5" fmla="*/ 497441 h 3286125"/>
              <a:gd name="T6" fmla="*/ 0 60000 65536"/>
              <a:gd name="T7" fmla="*/ 17694720 60000 65536"/>
              <a:gd name="T8" fmla="*/ 11796480 60000 65536"/>
              <a:gd name="T9" fmla="*/ 141 w 3286125"/>
              <a:gd name="T10" fmla="*/ 1657350 h 3286125"/>
              <a:gd name="T11" fmla="*/ 1647888 w 3286125"/>
              <a:gd name="T12" fmla="*/ 3286125 h 3286125"/>
            </a:gdLst>
            <a:ahLst/>
            <a:cxnLst>
              <a:cxn ang="T6">
                <a:pos x="T0" y="T1"/>
              </a:cxn>
              <a:cxn ang="T7">
                <a:pos x="T2" y="T3"/>
              </a:cxn>
              <a:cxn ang="T8">
                <a:pos x="T4" y="T5"/>
              </a:cxn>
            </a:cxnLst>
            <a:rect l="T9" t="T10" r="T11" b="T12"/>
            <a:pathLst>
              <a:path w="3286125" h="3286125">
                <a:moveTo>
                  <a:pt x="1647887" y="3286118"/>
                </a:moveTo>
                <a:lnTo>
                  <a:pt x="1647886" y="3286117"/>
                </a:lnTo>
                <a:cubicBezTo>
                  <a:pt x="1646279" y="3286122"/>
                  <a:pt x="1644671" y="3286124"/>
                  <a:pt x="1643063" y="3286125"/>
                </a:cubicBezTo>
                <a:cubicBezTo>
                  <a:pt x="743999" y="3286125"/>
                  <a:pt x="11891" y="2563523"/>
                  <a:pt x="140" y="1664536"/>
                </a:cubicBezTo>
                <a:lnTo>
                  <a:pt x="550059" y="1657349"/>
                </a:lnTo>
                <a:lnTo>
                  <a:pt x="550059" y="1657348"/>
                </a:lnTo>
                <a:cubicBezTo>
                  <a:pt x="557877" y="2255426"/>
                  <a:pt x="1044934" y="2736159"/>
                  <a:pt x="1643063" y="2736159"/>
                </a:cubicBezTo>
                <a:cubicBezTo>
                  <a:pt x="1644132" y="2736158"/>
                  <a:pt x="1645202" y="2736157"/>
                  <a:pt x="1646271" y="2736154"/>
                </a:cubicBezTo>
                <a:close/>
              </a:path>
            </a:pathLst>
          </a:custGeom>
          <a:solidFill>
            <a:schemeClr val="accent3"/>
          </a:solidFill>
          <a:ln w="12700" algn="ctr">
            <a:solidFill>
              <a:schemeClr val="bg1"/>
            </a:solidFill>
            <a:miter lim="800000"/>
          </a:ln>
        </p:spPr>
        <p:txBody>
          <a:bodyPr lIns="0" tIns="216027" rIns="432053" bIns="0" anchor="ctr"/>
          <a:lstStyle/>
          <a:p>
            <a:pPr algn="ctr" defTabSz="913765"/>
            <a:r>
              <a:rPr lang="en-US" altLang="zh-CN" sz="2665" dirty="0">
                <a:solidFill>
                  <a:schemeClr val="bg1"/>
                </a:solidFill>
                <a:cs typeface="+mn-ea"/>
                <a:sym typeface="+mn-lt"/>
              </a:rPr>
              <a:t>C</a:t>
            </a:r>
            <a:endParaRPr lang="zh-CN" altLang="en-US" sz="2665" dirty="0">
              <a:solidFill>
                <a:schemeClr val="bg1"/>
              </a:solidFill>
              <a:cs typeface="+mn-ea"/>
              <a:sym typeface="+mn-lt"/>
            </a:endParaRPr>
          </a:p>
        </p:txBody>
      </p:sp>
      <p:sp>
        <p:nvSpPr>
          <p:cNvPr id="5" name="空心弧 14"/>
          <p:cNvSpPr>
            <a:spLocks noChangeArrowheads="1"/>
          </p:cNvSpPr>
          <p:nvPr/>
        </p:nvSpPr>
        <p:spPr bwMode="auto">
          <a:xfrm flipH="1">
            <a:off x="4531188" y="2086429"/>
            <a:ext cx="3284912" cy="3285875"/>
          </a:xfrm>
          <a:custGeom>
            <a:avLst/>
            <a:gdLst>
              <a:gd name="T0" fmla="*/ 530009 w 3286125"/>
              <a:gd name="T1" fmla="*/ 911626 h 3286125"/>
              <a:gd name="T2" fmla="*/ 88524 w 3286125"/>
              <a:gd name="T3" fmla="*/ 502853 h 3286125"/>
              <a:gd name="T4" fmla="*/ 528717 w 3286125"/>
              <a:gd name="T5" fmla="*/ 497441 h 3286125"/>
              <a:gd name="T6" fmla="*/ 0 60000 65536"/>
              <a:gd name="T7" fmla="*/ 17694720 60000 65536"/>
              <a:gd name="T8" fmla="*/ 11796480 60000 65536"/>
              <a:gd name="T9" fmla="*/ 141 w 3286125"/>
              <a:gd name="T10" fmla="*/ 1657350 h 3286125"/>
              <a:gd name="T11" fmla="*/ 1647888 w 3286125"/>
              <a:gd name="T12" fmla="*/ 3286125 h 3286125"/>
            </a:gdLst>
            <a:ahLst/>
            <a:cxnLst>
              <a:cxn ang="T6">
                <a:pos x="T0" y="T1"/>
              </a:cxn>
              <a:cxn ang="T7">
                <a:pos x="T2" y="T3"/>
              </a:cxn>
              <a:cxn ang="T8">
                <a:pos x="T4" y="T5"/>
              </a:cxn>
            </a:cxnLst>
            <a:rect l="T9" t="T10" r="T11" b="T12"/>
            <a:pathLst>
              <a:path w="3286125" h="3286125">
                <a:moveTo>
                  <a:pt x="1647887" y="3286118"/>
                </a:moveTo>
                <a:lnTo>
                  <a:pt x="1647886" y="3286117"/>
                </a:lnTo>
                <a:cubicBezTo>
                  <a:pt x="1646279" y="3286122"/>
                  <a:pt x="1644671" y="3286124"/>
                  <a:pt x="1643063" y="3286125"/>
                </a:cubicBezTo>
                <a:cubicBezTo>
                  <a:pt x="743999" y="3286125"/>
                  <a:pt x="11891" y="2563523"/>
                  <a:pt x="140" y="1664536"/>
                </a:cubicBezTo>
                <a:lnTo>
                  <a:pt x="550059" y="1657349"/>
                </a:lnTo>
                <a:lnTo>
                  <a:pt x="550059" y="1657348"/>
                </a:lnTo>
                <a:cubicBezTo>
                  <a:pt x="557877" y="2255426"/>
                  <a:pt x="1044934" y="2736159"/>
                  <a:pt x="1643063" y="2736159"/>
                </a:cubicBezTo>
                <a:cubicBezTo>
                  <a:pt x="1644132" y="2736158"/>
                  <a:pt x="1645202" y="2736157"/>
                  <a:pt x="1646271" y="2736154"/>
                </a:cubicBezTo>
                <a:close/>
              </a:path>
            </a:pathLst>
          </a:custGeom>
          <a:solidFill>
            <a:schemeClr val="accent2"/>
          </a:solidFill>
          <a:ln w="12700" algn="ctr">
            <a:solidFill>
              <a:schemeClr val="bg1"/>
            </a:solidFill>
            <a:miter lim="800000"/>
          </a:ln>
        </p:spPr>
        <p:txBody>
          <a:bodyPr lIns="432053" tIns="216027" rIns="0" bIns="0" anchor="ctr"/>
          <a:lstStyle/>
          <a:p>
            <a:pPr algn="ctr" defTabSz="913765"/>
            <a:r>
              <a:rPr lang="en-US" altLang="zh-CN" sz="2665" dirty="0">
                <a:solidFill>
                  <a:schemeClr val="bg1"/>
                </a:solidFill>
                <a:cs typeface="+mn-ea"/>
                <a:sym typeface="+mn-lt"/>
              </a:rPr>
              <a:t>D</a:t>
            </a:r>
            <a:endParaRPr lang="zh-CN" altLang="en-US" sz="2665" dirty="0">
              <a:solidFill>
                <a:schemeClr val="bg1"/>
              </a:solidFill>
              <a:cs typeface="+mn-ea"/>
              <a:sym typeface="+mn-lt"/>
            </a:endParaRPr>
          </a:p>
        </p:txBody>
      </p:sp>
      <p:sp>
        <p:nvSpPr>
          <p:cNvPr id="6" name="等腰三角形 5"/>
          <p:cNvSpPr>
            <a:spLocks noChangeArrowheads="1"/>
          </p:cNvSpPr>
          <p:nvPr/>
        </p:nvSpPr>
        <p:spPr bwMode="auto">
          <a:xfrm rot="-2700000">
            <a:off x="4738239" y="2427114"/>
            <a:ext cx="328492" cy="282221"/>
          </a:xfrm>
          <a:prstGeom prst="triangle">
            <a:avLst>
              <a:gd name="adj" fmla="val 50000"/>
            </a:avLst>
          </a:prstGeom>
          <a:solidFill>
            <a:schemeClr val="accent4"/>
          </a:solidFill>
          <a:ln w="12700" algn="ctr">
            <a:noFill/>
            <a:miter lim="800000"/>
          </a:ln>
        </p:spPr>
        <p:txBody>
          <a:bodyPr lIns="91451" tIns="45727" rIns="91451" bIns="45727" anchor="ctr"/>
          <a:lstStyle/>
          <a:p>
            <a:pPr algn="ctr" defTabSz="913765"/>
            <a:endParaRPr lang="zh-CN" altLang="en-US" sz="1735" dirty="0">
              <a:solidFill>
                <a:srgbClr val="FFFFFF"/>
              </a:solidFill>
              <a:cs typeface="+mn-ea"/>
              <a:sym typeface="+mn-lt"/>
            </a:endParaRPr>
          </a:p>
        </p:txBody>
      </p:sp>
      <p:sp>
        <p:nvSpPr>
          <p:cNvPr id="7" name="等腰三角形 6"/>
          <p:cNvSpPr>
            <a:spLocks noChangeArrowheads="1"/>
          </p:cNvSpPr>
          <p:nvPr/>
        </p:nvSpPr>
        <p:spPr bwMode="auto">
          <a:xfrm rot="2700000" flipV="1">
            <a:off x="4736174" y="4741085"/>
            <a:ext cx="332620" cy="280711"/>
          </a:xfrm>
          <a:prstGeom prst="triangle">
            <a:avLst>
              <a:gd name="adj" fmla="val 50000"/>
            </a:avLst>
          </a:prstGeom>
          <a:solidFill>
            <a:schemeClr val="accent3"/>
          </a:solidFill>
          <a:ln w="12700" algn="ctr">
            <a:noFill/>
            <a:miter lim="800000"/>
          </a:ln>
        </p:spPr>
        <p:txBody>
          <a:bodyPr rot="10800000" lIns="91451" tIns="45727" rIns="91451" bIns="45727" anchor="ctr"/>
          <a:lstStyle/>
          <a:p>
            <a:pPr algn="ctr" defTabSz="913765"/>
            <a:endParaRPr lang="zh-CN" altLang="en-US" sz="1735" dirty="0">
              <a:solidFill>
                <a:srgbClr val="FFFFFF"/>
              </a:solidFill>
              <a:cs typeface="+mn-ea"/>
              <a:sym typeface="+mn-lt"/>
            </a:endParaRPr>
          </a:p>
        </p:txBody>
      </p:sp>
      <p:sp>
        <p:nvSpPr>
          <p:cNvPr id="8" name="等腰三角形 7"/>
          <p:cNvSpPr>
            <a:spLocks noChangeArrowheads="1"/>
          </p:cNvSpPr>
          <p:nvPr/>
        </p:nvSpPr>
        <p:spPr bwMode="auto">
          <a:xfrm rot="2700000" flipH="1">
            <a:off x="7250627" y="2428863"/>
            <a:ext cx="332619" cy="278720"/>
          </a:xfrm>
          <a:prstGeom prst="triangle">
            <a:avLst>
              <a:gd name="adj" fmla="val 50000"/>
            </a:avLst>
          </a:prstGeom>
          <a:solidFill>
            <a:schemeClr val="accent1"/>
          </a:solidFill>
          <a:ln w="12700" algn="ctr">
            <a:noFill/>
            <a:miter lim="800000"/>
          </a:ln>
        </p:spPr>
        <p:txBody>
          <a:bodyPr lIns="91451" tIns="45727" rIns="91451" bIns="45727" anchor="ctr"/>
          <a:lstStyle/>
          <a:p>
            <a:pPr algn="ctr" defTabSz="913765"/>
            <a:endParaRPr lang="zh-CN" altLang="en-US" sz="1735" dirty="0">
              <a:solidFill>
                <a:srgbClr val="FFFFFF"/>
              </a:solidFill>
              <a:cs typeface="+mn-ea"/>
              <a:sym typeface="+mn-lt"/>
            </a:endParaRPr>
          </a:p>
        </p:txBody>
      </p:sp>
      <p:sp>
        <p:nvSpPr>
          <p:cNvPr id="9" name="等腰三角形 8"/>
          <p:cNvSpPr>
            <a:spLocks noChangeArrowheads="1"/>
          </p:cNvSpPr>
          <p:nvPr/>
        </p:nvSpPr>
        <p:spPr bwMode="auto">
          <a:xfrm rot="-2700000" flipH="1" flipV="1">
            <a:off x="7252692" y="4739318"/>
            <a:ext cx="328489" cy="284239"/>
          </a:xfrm>
          <a:prstGeom prst="triangle">
            <a:avLst>
              <a:gd name="adj" fmla="val 50000"/>
            </a:avLst>
          </a:prstGeom>
          <a:solidFill>
            <a:schemeClr val="accent2"/>
          </a:solidFill>
          <a:ln w="12700" algn="ctr">
            <a:noFill/>
            <a:miter lim="800000"/>
          </a:ln>
        </p:spPr>
        <p:txBody>
          <a:bodyPr rot="10800000" lIns="91451" tIns="45727" rIns="91451" bIns="45727" anchor="ctr"/>
          <a:lstStyle/>
          <a:p>
            <a:pPr algn="ctr" defTabSz="913765"/>
            <a:endParaRPr lang="zh-CN" altLang="en-US" sz="1735" dirty="0">
              <a:solidFill>
                <a:srgbClr val="FFFFFF"/>
              </a:solidFill>
              <a:cs typeface="+mn-ea"/>
              <a:sym typeface="+mn-lt"/>
            </a:endParaRPr>
          </a:p>
        </p:txBody>
      </p:sp>
      <p:sp>
        <p:nvSpPr>
          <p:cNvPr id="10" name="椭圆 9"/>
          <p:cNvSpPr>
            <a:spLocks noChangeArrowheads="1"/>
          </p:cNvSpPr>
          <p:nvPr/>
        </p:nvSpPr>
        <p:spPr bwMode="auto">
          <a:xfrm>
            <a:off x="4188763" y="1757843"/>
            <a:ext cx="3941895" cy="3943048"/>
          </a:xfrm>
          <a:prstGeom prst="ellipse">
            <a:avLst/>
          </a:prstGeom>
          <a:noFill/>
          <a:ln w="12700" algn="ctr">
            <a:solidFill>
              <a:srgbClr val="7F7F7F"/>
            </a:solidFill>
            <a:prstDash val="dash"/>
            <a:miter lim="800000"/>
          </a:ln>
        </p:spPr>
        <p:txBody>
          <a:bodyPr lIns="91451" tIns="45727" rIns="91451" bIns="45727" anchor="ctr"/>
          <a:lstStyle/>
          <a:p>
            <a:pPr algn="ctr" defTabSz="913765"/>
            <a:endParaRPr lang="zh-CN" altLang="en-US" sz="1735" dirty="0">
              <a:solidFill>
                <a:srgbClr val="FFFFFF"/>
              </a:solidFill>
              <a:cs typeface="+mn-ea"/>
              <a:sym typeface="+mn-lt"/>
            </a:endParaRPr>
          </a:p>
        </p:txBody>
      </p:sp>
      <p:sp>
        <p:nvSpPr>
          <p:cNvPr id="11" name="文本框 23"/>
          <p:cNvSpPr txBox="1">
            <a:spLocks noChangeArrowheads="1"/>
          </p:cNvSpPr>
          <p:nvPr/>
        </p:nvSpPr>
        <p:spPr bwMode="auto">
          <a:xfrm>
            <a:off x="5182200" y="3368525"/>
            <a:ext cx="1957011" cy="995030"/>
          </a:xfrm>
          <a:prstGeom prst="rect">
            <a:avLst/>
          </a:prstGeom>
          <a:noFill/>
          <a:ln w="9525">
            <a:noFill/>
            <a:miter lim="800000"/>
          </a:ln>
        </p:spPr>
        <p:txBody>
          <a:bodyPr lIns="91451" tIns="45727" rIns="91451" bIns="45727">
            <a:spAutoFit/>
          </a:bodyPr>
          <a:lstStyle/>
          <a:p>
            <a:pPr algn="ctr" defTabSz="913765"/>
            <a:r>
              <a:rPr lang="zh-CN" altLang="en-US" sz="2935" dirty="0">
                <a:solidFill>
                  <a:srgbClr val="808080"/>
                </a:solidFill>
                <a:cs typeface="+mn-ea"/>
                <a:sym typeface="+mn-lt"/>
              </a:rPr>
              <a:t>标题</a:t>
            </a:r>
          </a:p>
          <a:p>
            <a:pPr algn="ctr" defTabSz="913765"/>
            <a:r>
              <a:rPr lang="zh-CN" altLang="en-US" sz="2935" dirty="0">
                <a:solidFill>
                  <a:srgbClr val="808080"/>
                </a:solidFill>
                <a:cs typeface="+mn-ea"/>
                <a:sym typeface="+mn-lt"/>
              </a:rPr>
              <a:t>内容</a:t>
            </a:r>
          </a:p>
        </p:txBody>
      </p:sp>
      <p:sp>
        <p:nvSpPr>
          <p:cNvPr id="12" name="文本框 27"/>
          <p:cNvSpPr txBox="1">
            <a:spLocks noChangeArrowheads="1"/>
          </p:cNvSpPr>
          <p:nvPr/>
        </p:nvSpPr>
        <p:spPr bwMode="auto">
          <a:xfrm>
            <a:off x="416091" y="2027970"/>
            <a:ext cx="3728872" cy="769648"/>
          </a:xfrm>
          <a:prstGeom prst="rect">
            <a:avLst/>
          </a:prstGeom>
          <a:noFill/>
          <a:ln w="9525">
            <a:noFill/>
            <a:miter lim="800000"/>
          </a:ln>
        </p:spPr>
        <p:txBody>
          <a:bodyPr lIns="91451" tIns="45727" rIns="91451" bIns="45727">
            <a:spAutoFit/>
          </a:bodyPr>
          <a:lstStyle/>
          <a:p>
            <a:pPr marL="285750" indent="-285750" algn="r" defTabSz="913765">
              <a:buFont typeface="Wingdings" panose="05000000000000000000" pitchFamily="2" charset="2"/>
              <a:buChar char="n"/>
            </a:pPr>
            <a:r>
              <a:rPr lang="zh-CN" altLang="en-US" sz="1465" dirty="0">
                <a:solidFill>
                  <a:srgbClr val="808080"/>
                </a:solidFill>
                <a:cs typeface="+mn-ea"/>
                <a:sym typeface="+mn-lt"/>
              </a:rPr>
              <a:t>请在此处添加您需要的文字内容</a:t>
            </a:r>
          </a:p>
          <a:p>
            <a:pPr marL="285750" indent="-285750" algn="r" defTabSz="913765">
              <a:buFont typeface="Wingdings" panose="05000000000000000000" pitchFamily="2" charset="2"/>
              <a:buChar char="n"/>
            </a:pPr>
            <a:r>
              <a:rPr lang="zh-CN" altLang="en-US" sz="1465" dirty="0">
                <a:solidFill>
                  <a:srgbClr val="808080"/>
                </a:solidFill>
                <a:cs typeface="+mn-ea"/>
                <a:sym typeface="+mn-lt"/>
              </a:rPr>
              <a:t>请在此处添加您需要的文字内容</a:t>
            </a:r>
          </a:p>
          <a:p>
            <a:pPr marL="285750" indent="-285750" algn="r" defTabSz="913765">
              <a:buFont typeface="Wingdings" panose="05000000000000000000" pitchFamily="2" charset="2"/>
              <a:buChar char="n"/>
            </a:pPr>
            <a:r>
              <a:rPr lang="zh-CN" altLang="en-US" sz="1465" dirty="0">
                <a:solidFill>
                  <a:srgbClr val="808080"/>
                </a:solidFill>
                <a:cs typeface="+mn-ea"/>
                <a:sym typeface="+mn-lt"/>
              </a:rPr>
              <a:t>请在此处添加您需要的文字内容</a:t>
            </a:r>
          </a:p>
        </p:txBody>
      </p:sp>
      <p:sp>
        <p:nvSpPr>
          <p:cNvPr id="13" name="文本框 27"/>
          <p:cNvSpPr txBox="1">
            <a:spLocks noChangeArrowheads="1"/>
          </p:cNvSpPr>
          <p:nvPr/>
        </p:nvSpPr>
        <p:spPr bwMode="auto">
          <a:xfrm>
            <a:off x="406140" y="4775606"/>
            <a:ext cx="3728873" cy="769648"/>
          </a:xfrm>
          <a:prstGeom prst="rect">
            <a:avLst/>
          </a:prstGeom>
          <a:noFill/>
          <a:ln w="9525">
            <a:noFill/>
            <a:miter lim="800000"/>
          </a:ln>
        </p:spPr>
        <p:txBody>
          <a:bodyPr lIns="91451" tIns="45727" rIns="91451" bIns="45727">
            <a:spAutoFit/>
          </a:bodyPr>
          <a:lstStyle/>
          <a:p>
            <a:pPr marL="285750" indent="-285750" algn="r" defTabSz="913765">
              <a:buFont typeface="Wingdings" panose="05000000000000000000" pitchFamily="2" charset="2"/>
              <a:buChar char="n"/>
            </a:pPr>
            <a:r>
              <a:rPr lang="zh-CN" altLang="en-US" sz="1465" dirty="0">
                <a:solidFill>
                  <a:srgbClr val="808080"/>
                </a:solidFill>
                <a:cs typeface="+mn-ea"/>
                <a:sym typeface="+mn-lt"/>
              </a:rPr>
              <a:t>请在此处添加您需要的文字内容</a:t>
            </a:r>
          </a:p>
          <a:p>
            <a:pPr marL="285750" indent="-285750" algn="r" defTabSz="913765">
              <a:buFont typeface="Wingdings" panose="05000000000000000000" pitchFamily="2" charset="2"/>
              <a:buChar char="n"/>
            </a:pPr>
            <a:r>
              <a:rPr lang="zh-CN" altLang="en-US" sz="1465" dirty="0">
                <a:solidFill>
                  <a:srgbClr val="808080"/>
                </a:solidFill>
                <a:cs typeface="+mn-ea"/>
                <a:sym typeface="+mn-lt"/>
              </a:rPr>
              <a:t>请在此处添加您需要的文字内容</a:t>
            </a:r>
          </a:p>
          <a:p>
            <a:pPr marL="285750" indent="-285750" algn="r" defTabSz="913765">
              <a:buFont typeface="Wingdings" panose="05000000000000000000" pitchFamily="2" charset="2"/>
              <a:buChar char="n"/>
            </a:pPr>
            <a:r>
              <a:rPr lang="zh-CN" altLang="en-US" sz="1465" dirty="0">
                <a:solidFill>
                  <a:srgbClr val="808080"/>
                </a:solidFill>
                <a:cs typeface="+mn-ea"/>
                <a:sym typeface="+mn-lt"/>
              </a:rPr>
              <a:t>请在此处添加您需要的文字内容</a:t>
            </a:r>
          </a:p>
        </p:txBody>
      </p:sp>
      <p:sp>
        <p:nvSpPr>
          <p:cNvPr id="14" name="文本框 27"/>
          <p:cNvSpPr txBox="1">
            <a:spLocks noChangeArrowheads="1"/>
          </p:cNvSpPr>
          <p:nvPr/>
        </p:nvSpPr>
        <p:spPr bwMode="auto">
          <a:xfrm>
            <a:off x="7449786" y="4775606"/>
            <a:ext cx="3728873" cy="769648"/>
          </a:xfrm>
          <a:prstGeom prst="rect">
            <a:avLst/>
          </a:prstGeom>
          <a:noFill/>
          <a:ln w="9525">
            <a:noFill/>
            <a:miter lim="800000"/>
          </a:ln>
        </p:spPr>
        <p:txBody>
          <a:bodyPr lIns="91451" tIns="45727" rIns="91451" bIns="45727">
            <a:spAutoFit/>
          </a:bodyPr>
          <a:lstStyle/>
          <a:p>
            <a:pPr marL="285750" indent="-285750" algn="r" defTabSz="913765">
              <a:buFont typeface="Wingdings" panose="05000000000000000000" pitchFamily="2" charset="2"/>
              <a:buChar char="n"/>
            </a:pPr>
            <a:r>
              <a:rPr lang="zh-CN" altLang="en-US" sz="1465" dirty="0">
                <a:solidFill>
                  <a:srgbClr val="808080"/>
                </a:solidFill>
                <a:cs typeface="+mn-ea"/>
                <a:sym typeface="+mn-lt"/>
              </a:rPr>
              <a:t>请在此处添加您需要的文字内容</a:t>
            </a:r>
          </a:p>
          <a:p>
            <a:pPr marL="285750" indent="-285750" algn="r" defTabSz="913765">
              <a:buFont typeface="Wingdings" panose="05000000000000000000" pitchFamily="2" charset="2"/>
              <a:buChar char="n"/>
            </a:pPr>
            <a:r>
              <a:rPr lang="zh-CN" altLang="en-US" sz="1465" dirty="0">
                <a:solidFill>
                  <a:srgbClr val="808080"/>
                </a:solidFill>
                <a:cs typeface="+mn-ea"/>
                <a:sym typeface="+mn-lt"/>
              </a:rPr>
              <a:t>请在此处添加您需要的文字内容</a:t>
            </a:r>
          </a:p>
          <a:p>
            <a:pPr marL="285750" indent="-285750" algn="r" defTabSz="913765">
              <a:buFont typeface="Wingdings" panose="05000000000000000000" pitchFamily="2" charset="2"/>
              <a:buChar char="n"/>
            </a:pPr>
            <a:r>
              <a:rPr lang="zh-CN" altLang="en-US" sz="1465" dirty="0">
                <a:solidFill>
                  <a:srgbClr val="808080"/>
                </a:solidFill>
                <a:cs typeface="+mn-ea"/>
                <a:sym typeface="+mn-lt"/>
              </a:rPr>
              <a:t>请在此处添加您需要的文字内容</a:t>
            </a:r>
          </a:p>
        </p:txBody>
      </p:sp>
      <p:sp>
        <p:nvSpPr>
          <p:cNvPr id="15" name="文本框 27"/>
          <p:cNvSpPr txBox="1">
            <a:spLocks noChangeArrowheads="1"/>
          </p:cNvSpPr>
          <p:nvPr/>
        </p:nvSpPr>
        <p:spPr bwMode="auto">
          <a:xfrm>
            <a:off x="7449786" y="2032002"/>
            <a:ext cx="3728873" cy="769648"/>
          </a:xfrm>
          <a:prstGeom prst="rect">
            <a:avLst/>
          </a:prstGeom>
          <a:noFill/>
          <a:ln w="9525">
            <a:noFill/>
            <a:miter lim="800000"/>
          </a:ln>
        </p:spPr>
        <p:txBody>
          <a:bodyPr lIns="91451" tIns="45727" rIns="91451" bIns="45727">
            <a:spAutoFit/>
          </a:bodyPr>
          <a:lstStyle/>
          <a:p>
            <a:pPr marL="285750" indent="-285750" algn="r" defTabSz="913765">
              <a:buFont typeface="Wingdings" panose="05000000000000000000" pitchFamily="2" charset="2"/>
              <a:buChar char="n"/>
            </a:pPr>
            <a:r>
              <a:rPr lang="zh-CN" altLang="en-US" sz="1465" dirty="0">
                <a:solidFill>
                  <a:srgbClr val="808080"/>
                </a:solidFill>
                <a:cs typeface="+mn-ea"/>
                <a:sym typeface="+mn-lt"/>
              </a:rPr>
              <a:t>请在此处添加您需要的文字内容</a:t>
            </a:r>
          </a:p>
          <a:p>
            <a:pPr marL="285750" indent="-285750" algn="r" defTabSz="913765">
              <a:buFont typeface="Wingdings" panose="05000000000000000000" pitchFamily="2" charset="2"/>
              <a:buChar char="n"/>
            </a:pPr>
            <a:r>
              <a:rPr lang="zh-CN" altLang="en-US" sz="1465" dirty="0">
                <a:solidFill>
                  <a:srgbClr val="808080"/>
                </a:solidFill>
                <a:cs typeface="+mn-ea"/>
                <a:sym typeface="+mn-lt"/>
              </a:rPr>
              <a:t>请在此处添加您需要的文字内容</a:t>
            </a:r>
          </a:p>
          <a:p>
            <a:pPr marL="285750" indent="-285750" algn="r" defTabSz="913765">
              <a:buFont typeface="Wingdings" panose="05000000000000000000" pitchFamily="2" charset="2"/>
              <a:buChar char="n"/>
            </a:pPr>
            <a:r>
              <a:rPr lang="zh-CN" altLang="en-US" sz="1465" dirty="0">
                <a:solidFill>
                  <a:srgbClr val="808080"/>
                </a:solidFill>
                <a:cs typeface="+mn-ea"/>
                <a:sym typeface="+mn-lt"/>
              </a:rPr>
              <a:t>请在此处添加您需要的文字内容</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outHorizontal)">
                                      <p:cBhvr>
                                        <p:cTn id="7" dur="750"/>
                                        <p:tgtEl>
                                          <p:spTgt spid="11"/>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750"/>
                                        <p:tgtEl>
                                          <p:spTgt spid="2"/>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750"/>
                                        <p:tgtEl>
                                          <p:spTgt spid="3"/>
                                        </p:tgtEl>
                                      </p:cBhvr>
                                    </p:animEffect>
                                  </p:childTnLst>
                                </p:cTn>
                              </p:par>
                            </p:childTnLst>
                          </p:cTn>
                        </p:par>
                        <p:par>
                          <p:cTn id="16" fill="hold">
                            <p:stCondLst>
                              <p:cond delay="3000"/>
                            </p:stCondLst>
                            <p:childTnLst>
                              <p:par>
                                <p:cTn id="17" presetID="22" presetClass="entr" presetSubtype="1"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up)">
                                      <p:cBhvr>
                                        <p:cTn id="19" dur="750"/>
                                        <p:tgtEl>
                                          <p:spTgt spid="5"/>
                                        </p:tgtEl>
                                      </p:cBhvr>
                                    </p:animEffect>
                                  </p:childTnLst>
                                </p:cTn>
                              </p:par>
                            </p:childTnLst>
                          </p:cTn>
                        </p:par>
                        <p:par>
                          <p:cTn id="20" fill="hold">
                            <p:stCondLst>
                              <p:cond delay="4000"/>
                            </p:stCondLst>
                            <p:childTnLst>
                              <p:par>
                                <p:cTn id="21" presetID="22" presetClass="entr" presetSubtype="2" fill="hold" grpId="0"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right)">
                                      <p:cBhvr>
                                        <p:cTn id="23" dur="750"/>
                                        <p:tgtEl>
                                          <p:spTgt spid="4"/>
                                        </p:tgtEl>
                                      </p:cBhvr>
                                    </p:animEffect>
                                  </p:childTnLst>
                                </p:cTn>
                              </p:par>
                            </p:childTnLst>
                          </p:cTn>
                        </p:par>
                        <p:par>
                          <p:cTn id="24" fill="hold">
                            <p:stCondLst>
                              <p:cond delay="5000"/>
                            </p:stCondLst>
                            <p:childTnLst>
                              <p:par>
                                <p:cTn id="25" presetID="21" presetClass="entr" presetSubtype="1"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heel(1)">
                                      <p:cBhvr>
                                        <p:cTn id="27" dur="1000"/>
                                        <p:tgtEl>
                                          <p:spTgt spid="10"/>
                                        </p:tgtEl>
                                      </p:cBhvr>
                                    </p:animEffect>
                                  </p:childTnLst>
                                </p:cTn>
                              </p:par>
                            </p:childTnLst>
                          </p:cTn>
                        </p:par>
                        <p:par>
                          <p:cTn id="28" fill="hold">
                            <p:stCondLst>
                              <p:cond delay="6000"/>
                            </p:stCondLst>
                            <p:childTnLst>
                              <p:par>
                                <p:cTn id="29" presetID="22" presetClass="entr" presetSubtype="2" fill="hold" grpId="0"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right)">
                                      <p:cBhvr>
                                        <p:cTn id="31" dur="500"/>
                                        <p:tgtEl>
                                          <p:spTgt spid="6"/>
                                        </p:tgtEl>
                                      </p:cBhvr>
                                    </p:animEffect>
                                  </p:childTnLst>
                                </p:cTn>
                              </p:par>
                            </p:childTnLst>
                          </p:cTn>
                        </p:par>
                        <p:par>
                          <p:cTn id="32" fill="hold">
                            <p:stCondLst>
                              <p:cond delay="6500"/>
                            </p:stCondLst>
                            <p:childTnLst>
                              <p:par>
                                <p:cTn id="33" presetID="10" presetClass="entr" presetSubtype="0"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750"/>
                                        <p:tgtEl>
                                          <p:spTgt spid="12"/>
                                        </p:tgtEl>
                                      </p:cBhvr>
                                    </p:animEffect>
                                  </p:childTnLst>
                                </p:cTn>
                              </p:par>
                            </p:childTnLst>
                          </p:cTn>
                        </p:par>
                        <p:par>
                          <p:cTn id="36" fill="hold">
                            <p:stCondLst>
                              <p:cond delay="7500"/>
                            </p:stCondLst>
                            <p:childTnLst>
                              <p:par>
                                <p:cTn id="37" presetID="22" presetClass="entr" presetSubtype="8" fill="hold" grpId="0"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left)">
                                      <p:cBhvr>
                                        <p:cTn id="39" dur="500"/>
                                        <p:tgtEl>
                                          <p:spTgt spid="8"/>
                                        </p:tgtEl>
                                      </p:cBhvr>
                                    </p:animEffect>
                                  </p:childTnLst>
                                </p:cTn>
                              </p:par>
                            </p:childTnLst>
                          </p:cTn>
                        </p:par>
                        <p:par>
                          <p:cTn id="40" fill="hold">
                            <p:stCondLst>
                              <p:cond delay="8000"/>
                            </p:stCondLst>
                            <p:childTnLst>
                              <p:par>
                                <p:cTn id="41" presetID="10" presetClass="entr" presetSubtype="0" fill="hold" grpId="0" nodeType="after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750"/>
                                        <p:tgtEl>
                                          <p:spTgt spid="15"/>
                                        </p:tgtEl>
                                      </p:cBhvr>
                                    </p:animEffect>
                                  </p:childTnLst>
                                </p:cTn>
                              </p:par>
                            </p:childTnLst>
                          </p:cTn>
                        </p:par>
                        <p:par>
                          <p:cTn id="44" fill="hold">
                            <p:stCondLst>
                              <p:cond delay="9000"/>
                            </p:stCondLst>
                            <p:childTnLst>
                              <p:par>
                                <p:cTn id="45" presetID="22" presetClass="entr" presetSubtype="2" fill="hold" grpId="0" nodeType="after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right)">
                                      <p:cBhvr>
                                        <p:cTn id="47" dur="500"/>
                                        <p:tgtEl>
                                          <p:spTgt spid="7"/>
                                        </p:tgtEl>
                                      </p:cBhvr>
                                    </p:animEffect>
                                  </p:childTnLst>
                                </p:cTn>
                              </p:par>
                            </p:childTnLst>
                          </p:cTn>
                        </p:par>
                        <p:par>
                          <p:cTn id="48" fill="hold">
                            <p:stCondLst>
                              <p:cond delay="9500"/>
                            </p:stCondLst>
                            <p:childTnLst>
                              <p:par>
                                <p:cTn id="49" presetID="10" presetClass="entr" presetSubtype="0" fill="hold" grpId="0" nodeType="after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fade">
                                      <p:cBhvr>
                                        <p:cTn id="51" dur="750"/>
                                        <p:tgtEl>
                                          <p:spTgt spid="13"/>
                                        </p:tgtEl>
                                      </p:cBhvr>
                                    </p:animEffect>
                                  </p:childTnLst>
                                </p:cTn>
                              </p:par>
                            </p:childTnLst>
                          </p:cTn>
                        </p:par>
                        <p:par>
                          <p:cTn id="52" fill="hold">
                            <p:stCondLst>
                              <p:cond delay="10500"/>
                            </p:stCondLst>
                            <p:childTnLst>
                              <p:par>
                                <p:cTn id="53" presetID="22" presetClass="entr" presetSubtype="8" fill="hold" grpId="0" nodeType="after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wipe(left)">
                                      <p:cBhvr>
                                        <p:cTn id="55" dur="500"/>
                                        <p:tgtEl>
                                          <p:spTgt spid="9"/>
                                        </p:tgtEl>
                                      </p:cBhvr>
                                    </p:animEffect>
                                  </p:childTnLst>
                                </p:cTn>
                              </p:par>
                            </p:childTnLst>
                          </p:cTn>
                        </p:par>
                        <p:par>
                          <p:cTn id="56" fill="hold">
                            <p:stCondLst>
                              <p:cond delay="11000"/>
                            </p:stCondLst>
                            <p:childTnLst>
                              <p:par>
                                <p:cTn id="57" presetID="10" presetClass="entr" presetSubtype="0" fill="hold" grpId="0" nodeType="after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fade">
                                      <p:cBhvr>
                                        <p:cTn id="59"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p:bldP spid="12" grpId="0"/>
      <p:bldP spid="13" grpId="0"/>
      <p:bldP spid="14" grpId="0"/>
      <p:bldP spid="1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直接连接符 16"/>
          <p:cNvCxnSpPr/>
          <p:nvPr/>
        </p:nvCxnSpPr>
        <p:spPr>
          <a:xfrm>
            <a:off x="2293257" y="3441457"/>
            <a:ext cx="0" cy="1729483"/>
          </a:xfrm>
          <a:prstGeom prst="line">
            <a:avLst/>
          </a:prstGeom>
          <a:noFill/>
          <a:ln>
            <a:solidFill>
              <a:schemeClr val="accent5"/>
            </a:solidFill>
            <a:prstDash val="sysDash"/>
            <a:tailEnd type="oval" w="lg" len="lg"/>
          </a:ln>
        </p:spPr>
        <p:style>
          <a:lnRef idx="2">
            <a:schemeClr val="accent1">
              <a:shade val="50000"/>
            </a:schemeClr>
          </a:lnRef>
          <a:fillRef idx="1">
            <a:schemeClr val="accent1"/>
          </a:fillRef>
          <a:effectRef idx="0">
            <a:schemeClr val="accent1"/>
          </a:effectRef>
          <a:fontRef idx="minor">
            <a:schemeClr val="lt1"/>
          </a:fontRef>
        </p:style>
      </p:cxnSp>
      <p:cxnSp>
        <p:nvCxnSpPr>
          <p:cNvPr id="18" name="直接连接符 17"/>
          <p:cNvCxnSpPr/>
          <p:nvPr/>
        </p:nvCxnSpPr>
        <p:spPr>
          <a:xfrm>
            <a:off x="7504935" y="3142723"/>
            <a:ext cx="0" cy="2144759"/>
          </a:xfrm>
          <a:prstGeom prst="line">
            <a:avLst/>
          </a:prstGeom>
          <a:noFill/>
          <a:ln>
            <a:solidFill>
              <a:schemeClr val="accent3"/>
            </a:solidFill>
            <a:prstDash val="sysDash"/>
            <a:tailEnd type="oval" w="lg" len="lg"/>
          </a:ln>
        </p:spPr>
        <p:style>
          <a:lnRef idx="2">
            <a:schemeClr val="accent1">
              <a:shade val="50000"/>
            </a:schemeClr>
          </a:lnRef>
          <a:fillRef idx="1">
            <a:schemeClr val="accent1"/>
          </a:fillRef>
          <a:effectRef idx="0">
            <a:schemeClr val="accent1"/>
          </a:effectRef>
          <a:fontRef idx="minor">
            <a:schemeClr val="lt1"/>
          </a:fontRef>
        </p:style>
      </p:cxnSp>
      <p:grpSp>
        <p:nvGrpSpPr>
          <p:cNvPr id="3" name="组合 36"/>
          <p:cNvGrpSpPr/>
          <p:nvPr/>
        </p:nvGrpSpPr>
        <p:grpSpPr>
          <a:xfrm>
            <a:off x="2" y="3391837"/>
            <a:ext cx="12177487" cy="1711979"/>
            <a:chOff x="-1" y="3391836"/>
            <a:chExt cx="12177486" cy="1711978"/>
          </a:xfrm>
        </p:grpSpPr>
        <p:sp>
          <p:nvSpPr>
            <p:cNvPr id="2" name="任意多边形: 形状 1"/>
            <p:cNvSpPr/>
            <p:nvPr/>
          </p:nvSpPr>
          <p:spPr>
            <a:xfrm>
              <a:off x="0" y="3579814"/>
              <a:ext cx="12177485" cy="1524000"/>
            </a:xfrm>
            <a:custGeom>
              <a:avLst/>
              <a:gdLst>
                <a:gd name="connsiteX0" fmla="*/ 0 w 12177485"/>
                <a:gd name="connsiteY0" fmla="*/ 1791715 h 1791715"/>
                <a:gd name="connsiteX1" fmla="*/ 2699657 w 12177485"/>
                <a:gd name="connsiteY1" fmla="*/ 195144 h 1791715"/>
                <a:gd name="connsiteX2" fmla="*/ 6183085 w 12177485"/>
                <a:gd name="connsiteY2" fmla="*/ 1574001 h 1791715"/>
                <a:gd name="connsiteX3" fmla="*/ 9826171 w 12177485"/>
                <a:gd name="connsiteY3" fmla="*/ 20973 h 1791715"/>
                <a:gd name="connsiteX4" fmla="*/ 12177485 w 12177485"/>
                <a:gd name="connsiteY4" fmla="*/ 819258 h 17917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77485" h="1791715">
                  <a:moveTo>
                    <a:pt x="0" y="1791715"/>
                  </a:moveTo>
                  <a:cubicBezTo>
                    <a:pt x="834571" y="1011572"/>
                    <a:pt x="1669143" y="231430"/>
                    <a:pt x="2699657" y="195144"/>
                  </a:cubicBezTo>
                  <a:cubicBezTo>
                    <a:pt x="3730171" y="158858"/>
                    <a:pt x="4995333" y="1603029"/>
                    <a:pt x="6183085" y="1574001"/>
                  </a:cubicBezTo>
                  <a:cubicBezTo>
                    <a:pt x="7370837" y="1544973"/>
                    <a:pt x="8827104" y="146763"/>
                    <a:pt x="9826171" y="20973"/>
                  </a:cubicBezTo>
                  <a:cubicBezTo>
                    <a:pt x="10825238" y="-104818"/>
                    <a:pt x="11501361" y="357220"/>
                    <a:pt x="12177485" y="819258"/>
                  </a:cubicBezTo>
                </a:path>
              </a:pathLst>
            </a:custGeom>
            <a:noFill/>
            <a:ln cmpd="sng">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cs typeface="+mn-ea"/>
                <a:sym typeface="+mn-lt"/>
              </a:endParaRPr>
            </a:p>
          </p:txBody>
        </p:sp>
        <p:sp>
          <p:nvSpPr>
            <p:cNvPr id="10" name="任意多边形: 形状 9"/>
            <p:cNvSpPr/>
            <p:nvPr/>
          </p:nvSpPr>
          <p:spPr>
            <a:xfrm flipH="1" flipV="1">
              <a:off x="-1" y="3391836"/>
              <a:ext cx="12177485" cy="1184928"/>
            </a:xfrm>
            <a:custGeom>
              <a:avLst/>
              <a:gdLst>
                <a:gd name="connsiteX0" fmla="*/ 0 w 12177485"/>
                <a:gd name="connsiteY0" fmla="*/ 1791715 h 1791715"/>
                <a:gd name="connsiteX1" fmla="*/ 2699657 w 12177485"/>
                <a:gd name="connsiteY1" fmla="*/ 195144 h 1791715"/>
                <a:gd name="connsiteX2" fmla="*/ 6183085 w 12177485"/>
                <a:gd name="connsiteY2" fmla="*/ 1574001 h 1791715"/>
                <a:gd name="connsiteX3" fmla="*/ 9826171 w 12177485"/>
                <a:gd name="connsiteY3" fmla="*/ 20973 h 1791715"/>
                <a:gd name="connsiteX4" fmla="*/ 12177485 w 12177485"/>
                <a:gd name="connsiteY4" fmla="*/ 819258 h 17917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77485" h="1791715">
                  <a:moveTo>
                    <a:pt x="0" y="1791715"/>
                  </a:moveTo>
                  <a:cubicBezTo>
                    <a:pt x="834571" y="1011572"/>
                    <a:pt x="1669143" y="231430"/>
                    <a:pt x="2699657" y="195144"/>
                  </a:cubicBezTo>
                  <a:cubicBezTo>
                    <a:pt x="3730171" y="158858"/>
                    <a:pt x="4995333" y="1603029"/>
                    <a:pt x="6183085" y="1574001"/>
                  </a:cubicBezTo>
                  <a:cubicBezTo>
                    <a:pt x="7370837" y="1544973"/>
                    <a:pt x="8827104" y="146763"/>
                    <a:pt x="9826171" y="20973"/>
                  </a:cubicBezTo>
                  <a:cubicBezTo>
                    <a:pt x="10825238" y="-104818"/>
                    <a:pt x="11501361" y="357220"/>
                    <a:pt x="12177485" y="819258"/>
                  </a:cubicBezTo>
                </a:path>
              </a:pathLst>
            </a:custGeom>
            <a:noFill/>
            <a:ln cmpd="sng">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cs typeface="+mn-ea"/>
                <a:sym typeface="+mn-lt"/>
              </a:endParaRPr>
            </a:p>
          </p:txBody>
        </p:sp>
      </p:grpSp>
      <p:cxnSp>
        <p:nvCxnSpPr>
          <p:cNvPr id="20" name="直接连接符 19"/>
          <p:cNvCxnSpPr/>
          <p:nvPr/>
        </p:nvCxnSpPr>
        <p:spPr>
          <a:xfrm>
            <a:off x="10043885" y="2110018"/>
            <a:ext cx="0" cy="1269895"/>
          </a:xfrm>
          <a:prstGeom prst="line">
            <a:avLst/>
          </a:prstGeom>
          <a:noFill/>
          <a:ln>
            <a:solidFill>
              <a:schemeClr val="accent4"/>
            </a:solidFill>
            <a:prstDash val="sysDash"/>
            <a:headEnd type="oval" w="lg" len="lg"/>
            <a:tailEnd type="none" w="lg" len="lg"/>
          </a:ln>
        </p:spPr>
        <p:style>
          <a:lnRef idx="2">
            <a:schemeClr val="accent1">
              <a:shade val="50000"/>
            </a:schemeClr>
          </a:lnRef>
          <a:fillRef idx="1">
            <a:schemeClr val="accent1"/>
          </a:fillRef>
          <a:effectRef idx="0">
            <a:schemeClr val="accent1"/>
          </a:effectRef>
          <a:fontRef idx="minor">
            <a:schemeClr val="lt1"/>
          </a:fontRef>
        </p:style>
      </p:cxnSp>
      <p:cxnSp>
        <p:nvCxnSpPr>
          <p:cNvPr id="22" name="直接连接符 21"/>
          <p:cNvCxnSpPr/>
          <p:nvPr/>
        </p:nvCxnSpPr>
        <p:spPr>
          <a:xfrm>
            <a:off x="5277808" y="2110017"/>
            <a:ext cx="0" cy="2075543"/>
          </a:xfrm>
          <a:prstGeom prst="line">
            <a:avLst/>
          </a:prstGeom>
          <a:noFill/>
          <a:ln>
            <a:solidFill>
              <a:schemeClr val="accent2"/>
            </a:solidFill>
            <a:prstDash val="sysDash"/>
            <a:headEnd type="oval" w="lg" len="lg"/>
            <a:tailEnd type="none" w="lg" len="lg"/>
          </a:ln>
        </p:spPr>
        <p:style>
          <a:lnRef idx="2">
            <a:schemeClr val="accent1">
              <a:shade val="50000"/>
            </a:schemeClr>
          </a:lnRef>
          <a:fillRef idx="1">
            <a:schemeClr val="accent1"/>
          </a:fillRef>
          <a:effectRef idx="0">
            <a:schemeClr val="accent1"/>
          </a:effectRef>
          <a:fontRef idx="minor">
            <a:schemeClr val="lt1"/>
          </a:fontRef>
        </p:style>
      </p:cxnSp>
      <p:grpSp>
        <p:nvGrpSpPr>
          <p:cNvPr id="4" name="组合 40"/>
          <p:cNvGrpSpPr/>
          <p:nvPr/>
        </p:nvGrpSpPr>
        <p:grpSpPr>
          <a:xfrm>
            <a:off x="9608504" y="3379886"/>
            <a:ext cx="870751" cy="798855"/>
            <a:chOff x="9608509" y="3379883"/>
            <a:chExt cx="870751" cy="798854"/>
          </a:xfrm>
        </p:grpSpPr>
        <p:sp>
          <p:nvSpPr>
            <p:cNvPr id="11" name="泪滴形 10"/>
            <p:cNvSpPr/>
            <p:nvPr/>
          </p:nvSpPr>
          <p:spPr>
            <a:xfrm rot="8100000">
              <a:off x="9645376" y="3379883"/>
              <a:ext cx="798854" cy="798854"/>
            </a:xfrm>
            <a:prstGeom prst="teardrop">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cs typeface="+mn-ea"/>
                <a:sym typeface="+mn-lt"/>
              </a:endParaRPr>
            </a:p>
          </p:txBody>
        </p:sp>
        <p:sp>
          <p:nvSpPr>
            <p:cNvPr id="24" name="文本框 23"/>
            <p:cNvSpPr txBox="1"/>
            <p:nvPr/>
          </p:nvSpPr>
          <p:spPr>
            <a:xfrm>
              <a:off x="9608509" y="3603501"/>
              <a:ext cx="870751" cy="461664"/>
            </a:xfrm>
            <a:prstGeom prst="rect">
              <a:avLst/>
            </a:prstGeom>
            <a:noFill/>
          </p:spPr>
          <p:txBody>
            <a:bodyPr wrap="none" rtlCol="0">
              <a:spAutoFit/>
            </a:bodyPr>
            <a:lstStyle/>
            <a:p>
              <a:pPr algn="ctr"/>
              <a:r>
                <a:rPr lang="en-US" altLang="zh-CN" sz="2400" dirty="0">
                  <a:solidFill>
                    <a:schemeClr val="bg1"/>
                  </a:solidFill>
                  <a:cs typeface="+mn-ea"/>
                  <a:sym typeface="+mn-lt"/>
                </a:rPr>
                <a:t>2017</a:t>
              </a:r>
              <a:endParaRPr lang="zh-CN" altLang="en-US" sz="2400" dirty="0">
                <a:solidFill>
                  <a:schemeClr val="bg1"/>
                </a:solidFill>
                <a:cs typeface="+mn-ea"/>
                <a:sym typeface="+mn-lt"/>
              </a:endParaRPr>
            </a:p>
          </p:txBody>
        </p:sp>
      </p:grpSp>
      <p:grpSp>
        <p:nvGrpSpPr>
          <p:cNvPr id="6" name="组合 39"/>
          <p:cNvGrpSpPr/>
          <p:nvPr/>
        </p:nvGrpSpPr>
        <p:grpSpPr>
          <a:xfrm>
            <a:off x="7069560" y="3019795"/>
            <a:ext cx="870751" cy="705520"/>
            <a:chOff x="7069558" y="3019795"/>
            <a:chExt cx="870751" cy="705520"/>
          </a:xfrm>
        </p:grpSpPr>
        <p:sp>
          <p:nvSpPr>
            <p:cNvPr id="12" name="泪滴形 11"/>
            <p:cNvSpPr/>
            <p:nvPr/>
          </p:nvSpPr>
          <p:spPr>
            <a:xfrm rot="8100000">
              <a:off x="7152175" y="3019795"/>
              <a:ext cx="705520" cy="705520"/>
            </a:xfrm>
            <a:prstGeom prst="teardrop">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cs typeface="+mn-ea"/>
                <a:sym typeface="+mn-lt"/>
              </a:endParaRPr>
            </a:p>
          </p:txBody>
        </p:sp>
        <p:sp>
          <p:nvSpPr>
            <p:cNvPr id="25" name="文本框 24"/>
            <p:cNvSpPr txBox="1"/>
            <p:nvPr/>
          </p:nvSpPr>
          <p:spPr>
            <a:xfrm>
              <a:off x="7069558" y="3152450"/>
              <a:ext cx="870751" cy="461665"/>
            </a:xfrm>
            <a:prstGeom prst="rect">
              <a:avLst/>
            </a:prstGeom>
            <a:noFill/>
          </p:spPr>
          <p:txBody>
            <a:bodyPr wrap="none" rtlCol="0">
              <a:spAutoFit/>
            </a:bodyPr>
            <a:lstStyle/>
            <a:p>
              <a:pPr algn="ctr"/>
              <a:r>
                <a:rPr lang="en-US" altLang="zh-CN" sz="2400" dirty="0">
                  <a:solidFill>
                    <a:schemeClr val="bg1"/>
                  </a:solidFill>
                  <a:cs typeface="+mn-ea"/>
                  <a:sym typeface="+mn-lt"/>
                </a:rPr>
                <a:t>2016</a:t>
              </a:r>
              <a:endParaRPr lang="zh-CN" altLang="en-US" sz="2400" dirty="0">
                <a:solidFill>
                  <a:schemeClr val="bg1"/>
                </a:solidFill>
                <a:cs typeface="+mn-ea"/>
                <a:sym typeface="+mn-lt"/>
              </a:endParaRPr>
            </a:p>
          </p:txBody>
        </p:sp>
      </p:grpSp>
      <p:grpSp>
        <p:nvGrpSpPr>
          <p:cNvPr id="7" name="组合 38"/>
          <p:cNvGrpSpPr/>
          <p:nvPr/>
        </p:nvGrpSpPr>
        <p:grpSpPr>
          <a:xfrm>
            <a:off x="4885976" y="3804857"/>
            <a:ext cx="870751" cy="798855"/>
            <a:chOff x="4885976" y="3804856"/>
            <a:chExt cx="870751" cy="798854"/>
          </a:xfrm>
        </p:grpSpPr>
        <p:sp>
          <p:nvSpPr>
            <p:cNvPr id="5" name="泪滴形 4"/>
            <p:cNvSpPr/>
            <p:nvPr/>
          </p:nvSpPr>
          <p:spPr>
            <a:xfrm rot="8100000">
              <a:off x="4921923" y="3804856"/>
              <a:ext cx="798854" cy="798854"/>
            </a:xfrm>
            <a:prstGeom prst="teardrop">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cs typeface="+mn-ea"/>
                <a:sym typeface="+mn-lt"/>
              </a:endParaRPr>
            </a:p>
          </p:txBody>
        </p:sp>
        <p:sp>
          <p:nvSpPr>
            <p:cNvPr id="26" name="文本框 25"/>
            <p:cNvSpPr txBox="1"/>
            <p:nvPr/>
          </p:nvSpPr>
          <p:spPr>
            <a:xfrm>
              <a:off x="4885976" y="4002001"/>
              <a:ext cx="870751" cy="461664"/>
            </a:xfrm>
            <a:prstGeom prst="rect">
              <a:avLst/>
            </a:prstGeom>
            <a:noFill/>
          </p:spPr>
          <p:txBody>
            <a:bodyPr wrap="none" rtlCol="0">
              <a:spAutoFit/>
            </a:bodyPr>
            <a:lstStyle/>
            <a:p>
              <a:pPr algn="ctr"/>
              <a:r>
                <a:rPr lang="en-US" altLang="zh-CN" sz="2400" dirty="0">
                  <a:solidFill>
                    <a:schemeClr val="bg1"/>
                  </a:solidFill>
                  <a:cs typeface="+mn-ea"/>
                  <a:sym typeface="+mn-lt"/>
                </a:rPr>
                <a:t>2015</a:t>
              </a:r>
              <a:endParaRPr lang="zh-CN" altLang="en-US" sz="2400" dirty="0">
                <a:solidFill>
                  <a:schemeClr val="bg1"/>
                </a:solidFill>
                <a:cs typeface="+mn-ea"/>
                <a:sym typeface="+mn-lt"/>
              </a:endParaRPr>
            </a:p>
          </p:txBody>
        </p:sp>
      </p:grpSp>
      <p:grpSp>
        <p:nvGrpSpPr>
          <p:cNvPr id="8" name="组合 37"/>
          <p:cNvGrpSpPr/>
          <p:nvPr/>
        </p:nvGrpSpPr>
        <p:grpSpPr>
          <a:xfrm>
            <a:off x="1861164" y="2945031"/>
            <a:ext cx="870751" cy="705520"/>
            <a:chOff x="1861160" y="2945030"/>
            <a:chExt cx="870751" cy="705520"/>
          </a:xfrm>
        </p:grpSpPr>
        <p:sp>
          <p:nvSpPr>
            <p:cNvPr id="13" name="泪滴形 12"/>
            <p:cNvSpPr/>
            <p:nvPr/>
          </p:nvSpPr>
          <p:spPr>
            <a:xfrm rot="8100000">
              <a:off x="1943294" y="2945030"/>
              <a:ext cx="705520" cy="705520"/>
            </a:xfrm>
            <a:prstGeom prst="teardrop">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cs typeface="+mn-ea"/>
                <a:sym typeface="+mn-lt"/>
              </a:endParaRPr>
            </a:p>
          </p:txBody>
        </p:sp>
        <p:sp>
          <p:nvSpPr>
            <p:cNvPr id="27" name="文本框 26"/>
            <p:cNvSpPr txBox="1"/>
            <p:nvPr/>
          </p:nvSpPr>
          <p:spPr>
            <a:xfrm>
              <a:off x="1861160" y="3082261"/>
              <a:ext cx="870751" cy="461665"/>
            </a:xfrm>
            <a:prstGeom prst="rect">
              <a:avLst/>
            </a:prstGeom>
            <a:noFill/>
          </p:spPr>
          <p:txBody>
            <a:bodyPr wrap="none" rtlCol="0">
              <a:spAutoFit/>
            </a:bodyPr>
            <a:lstStyle/>
            <a:p>
              <a:pPr algn="ctr"/>
              <a:r>
                <a:rPr lang="en-US" altLang="zh-CN" sz="2400" dirty="0">
                  <a:solidFill>
                    <a:schemeClr val="bg1"/>
                  </a:solidFill>
                  <a:cs typeface="+mn-ea"/>
                  <a:sym typeface="+mn-lt"/>
                </a:rPr>
                <a:t>2014</a:t>
              </a:r>
              <a:endParaRPr lang="zh-CN" altLang="en-US" sz="2400" dirty="0">
                <a:solidFill>
                  <a:schemeClr val="bg1"/>
                </a:solidFill>
                <a:cs typeface="+mn-ea"/>
                <a:sym typeface="+mn-lt"/>
              </a:endParaRPr>
            </a:p>
          </p:txBody>
        </p:sp>
      </p:grpSp>
      <p:grpSp>
        <p:nvGrpSpPr>
          <p:cNvPr id="9" name="组合 41"/>
          <p:cNvGrpSpPr/>
          <p:nvPr/>
        </p:nvGrpSpPr>
        <p:grpSpPr>
          <a:xfrm>
            <a:off x="2501711" y="4875293"/>
            <a:ext cx="3327637" cy="1257682"/>
            <a:chOff x="2501711" y="4875289"/>
            <a:chExt cx="3327637" cy="1257681"/>
          </a:xfrm>
        </p:grpSpPr>
        <p:sp>
          <p:nvSpPr>
            <p:cNvPr id="28" name="矩形 27"/>
            <p:cNvSpPr/>
            <p:nvPr/>
          </p:nvSpPr>
          <p:spPr>
            <a:xfrm>
              <a:off x="2501712" y="5227914"/>
              <a:ext cx="3327636" cy="905056"/>
            </a:xfrm>
            <a:prstGeom prst="rect">
              <a:avLst/>
            </a:prstGeom>
          </p:spPr>
          <p:txBody>
            <a:bodyPr wrap="square">
              <a:spAutoFit/>
            </a:bodyPr>
            <a:lstStyle/>
            <a:p>
              <a:pPr algn="just">
                <a:lnSpc>
                  <a:spcPct val="120000"/>
                </a:lnSpc>
              </a:pPr>
              <a:r>
                <a:rPr lang="zh-CN" altLang="en-US" sz="1465" dirty="0">
                  <a:solidFill>
                    <a:schemeClr val="bg1">
                      <a:lumMod val="50000"/>
                    </a:schemeClr>
                  </a:solidFill>
                  <a:cs typeface="+mn-ea"/>
                  <a:sym typeface="+mn-lt"/>
                </a:rPr>
                <a:t>用户可以在投影仪或者计算机上进行演示也可以将演示文稿打印出来制作成胶片以便应用到更广泛的领域中</a:t>
              </a:r>
            </a:p>
          </p:txBody>
        </p:sp>
        <p:sp>
          <p:nvSpPr>
            <p:cNvPr id="29" name="矩形 28"/>
            <p:cNvSpPr/>
            <p:nvPr/>
          </p:nvSpPr>
          <p:spPr>
            <a:xfrm>
              <a:off x="2501711" y="4875289"/>
              <a:ext cx="2241973" cy="497316"/>
            </a:xfrm>
            <a:prstGeom prst="rect">
              <a:avLst/>
            </a:prstGeom>
          </p:spPr>
          <p:txBody>
            <a:bodyPr wrap="square">
              <a:spAutoFit/>
            </a:bodyPr>
            <a:lstStyle/>
            <a:p>
              <a:pPr algn="just">
                <a:lnSpc>
                  <a:spcPct val="120000"/>
                </a:lnSpc>
              </a:pPr>
              <a:r>
                <a:rPr lang="zh-CN" altLang="en-US" sz="2400" b="1" dirty="0">
                  <a:solidFill>
                    <a:schemeClr val="bg1">
                      <a:lumMod val="50000"/>
                    </a:schemeClr>
                  </a:solidFill>
                  <a:cs typeface="+mn-ea"/>
                  <a:sym typeface="+mn-lt"/>
                </a:rPr>
                <a:t>标题文字添加</a:t>
              </a:r>
            </a:p>
          </p:txBody>
        </p:sp>
      </p:grpSp>
      <p:grpSp>
        <p:nvGrpSpPr>
          <p:cNvPr id="14" name="组合 43"/>
          <p:cNvGrpSpPr/>
          <p:nvPr/>
        </p:nvGrpSpPr>
        <p:grpSpPr>
          <a:xfrm>
            <a:off x="7713390" y="4875293"/>
            <a:ext cx="3327637" cy="1257682"/>
            <a:chOff x="7713388" y="4875289"/>
            <a:chExt cx="3327637" cy="1257681"/>
          </a:xfrm>
        </p:grpSpPr>
        <p:sp>
          <p:nvSpPr>
            <p:cNvPr id="30" name="矩形 29"/>
            <p:cNvSpPr/>
            <p:nvPr/>
          </p:nvSpPr>
          <p:spPr>
            <a:xfrm>
              <a:off x="7713389" y="5227914"/>
              <a:ext cx="3327636" cy="905056"/>
            </a:xfrm>
            <a:prstGeom prst="rect">
              <a:avLst/>
            </a:prstGeom>
          </p:spPr>
          <p:txBody>
            <a:bodyPr wrap="square">
              <a:spAutoFit/>
            </a:bodyPr>
            <a:lstStyle/>
            <a:p>
              <a:pPr algn="just">
                <a:lnSpc>
                  <a:spcPct val="120000"/>
                </a:lnSpc>
              </a:pPr>
              <a:r>
                <a:rPr lang="zh-CN" altLang="en-US" sz="1465" dirty="0">
                  <a:solidFill>
                    <a:schemeClr val="bg1">
                      <a:lumMod val="50000"/>
                    </a:schemeClr>
                  </a:solidFill>
                  <a:cs typeface="+mn-ea"/>
                  <a:sym typeface="+mn-lt"/>
                </a:rPr>
                <a:t>用户可以在投影仪或者计算机上进行演示也可以将演示文稿打印出来制作成胶片以便应用到更广泛的领域中</a:t>
              </a:r>
            </a:p>
          </p:txBody>
        </p:sp>
        <p:sp>
          <p:nvSpPr>
            <p:cNvPr id="31" name="矩形 30"/>
            <p:cNvSpPr/>
            <p:nvPr/>
          </p:nvSpPr>
          <p:spPr>
            <a:xfrm>
              <a:off x="7713388" y="4875289"/>
              <a:ext cx="2241973" cy="497316"/>
            </a:xfrm>
            <a:prstGeom prst="rect">
              <a:avLst/>
            </a:prstGeom>
          </p:spPr>
          <p:txBody>
            <a:bodyPr wrap="square">
              <a:spAutoFit/>
            </a:bodyPr>
            <a:lstStyle/>
            <a:p>
              <a:pPr algn="just">
                <a:lnSpc>
                  <a:spcPct val="120000"/>
                </a:lnSpc>
              </a:pPr>
              <a:r>
                <a:rPr lang="zh-CN" altLang="en-US" sz="2400" b="1" dirty="0">
                  <a:solidFill>
                    <a:schemeClr val="bg1">
                      <a:lumMod val="50000"/>
                    </a:schemeClr>
                  </a:solidFill>
                  <a:cs typeface="+mn-ea"/>
                  <a:sym typeface="+mn-lt"/>
                </a:rPr>
                <a:t>标题文字添加</a:t>
              </a:r>
            </a:p>
          </p:txBody>
        </p:sp>
      </p:grpSp>
      <p:grpSp>
        <p:nvGrpSpPr>
          <p:cNvPr id="15" name="组合 44"/>
          <p:cNvGrpSpPr/>
          <p:nvPr/>
        </p:nvGrpSpPr>
        <p:grpSpPr>
          <a:xfrm>
            <a:off x="6627731" y="1617782"/>
            <a:ext cx="3327639" cy="1257680"/>
            <a:chOff x="6627726" y="1617780"/>
            <a:chExt cx="3327638" cy="1257680"/>
          </a:xfrm>
        </p:grpSpPr>
        <p:sp>
          <p:nvSpPr>
            <p:cNvPr id="32" name="矩形 31"/>
            <p:cNvSpPr/>
            <p:nvPr/>
          </p:nvSpPr>
          <p:spPr>
            <a:xfrm>
              <a:off x="6627726" y="1970404"/>
              <a:ext cx="3327635" cy="905056"/>
            </a:xfrm>
            <a:prstGeom prst="rect">
              <a:avLst/>
            </a:prstGeom>
          </p:spPr>
          <p:txBody>
            <a:bodyPr wrap="square">
              <a:spAutoFit/>
            </a:bodyPr>
            <a:lstStyle/>
            <a:p>
              <a:pPr algn="r">
                <a:lnSpc>
                  <a:spcPct val="120000"/>
                </a:lnSpc>
              </a:pPr>
              <a:r>
                <a:rPr lang="zh-CN" altLang="en-US" sz="1465" dirty="0">
                  <a:solidFill>
                    <a:schemeClr val="bg1">
                      <a:lumMod val="50000"/>
                    </a:schemeClr>
                  </a:solidFill>
                  <a:cs typeface="+mn-ea"/>
                  <a:sym typeface="+mn-lt"/>
                </a:rPr>
                <a:t>用户可以在投影仪或者计算机上进行演示也可以将演示文稿打印出来制作成胶片以便应用到更广泛的领域中</a:t>
              </a:r>
            </a:p>
          </p:txBody>
        </p:sp>
        <p:sp>
          <p:nvSpPr>
            <p:cNvPr id="33" name="矩形 32"/>
            <p:cNvSpPr/>
            <p:nvPr/>
          </p:nvSpPr>
          <p:spPr>
            <a:xfrm>
              <a:off x="7713388" y="1617780"/>
              <a:ext cx="2241976" cy="497316"/>
            </a:xfrm>
            <a:prstGeom prst="rect">
              <a:avLst/>
            </a:prstGeom>
          </p:spPr>
          <p:txBody>
            <a:bodyPr wrap="square">
              <a:spAutoFit/>
            </a:bodyPr>
            <a:lstStyle/>
            <a:p>
              <a:pPr algn="r">
                <a:lnSpc>
                  <a:spcPct val="120000"/>
                </a:lnSpc>
              </a:pPr>
              <a:r>
                <a:rPr lang="zh-CN" altLang="en-US" sz="2400" b="1" dirty="0">
                  <a:solidFill>
                    <a:schemeClr val="bg1">
                      <a:lumMod val="50000"/>
                    </a:schemeClr>
                  </a:solidFill>
                  <a:cs typeface="+mn-ea"/>
                  <a:sym typeface="+mn-lt"/>
                </a:rPr>
                <a:t>标题文字添加</a:t>
              </a:r>
            </a:p>
          </p:txBody>
        </p:sp>
      </p:grpSp>
      <p:grpSp>
        <p:nvGrpSpPr>
          <p:cNvPr id="16" name="组合 42"/>
          <p:cNvGrpSpPr/>
          <p:nvPr/>
        </p:nvGrpSpPr>
        <p:grpSpPr>
          <a:xfrm>
            <a:off x="1797797" y="1617782"/>
            <a:ext cx="3327639" cy="1257680"/>
            <a:chOff x="1797793" y="1617780"/>
            <a:chExt cx="3327638" cy="1257680"/>
          </a:xfrm>
        </p:grpSpPr>
        <p:sp>
          <p:nvSpPr>
            <p:cNvPr id="34" name="矩形 33"/>
            <p:cNvSpPr/>
            <p:nvPr/>
          </p:nvSpPr>
          <p:spPr>
            <a:xfrm>
              <a:off x="1797793" y="1970404"/>
              <a:ext cx="3327635" cy="905056"/>
            </a:xfrm>
            <a:prstGeom prst="rect">
              <a:avLst/>
            </a:prstGeom>
          </p:spPr>
          <p:txBody>
            <a:bodyPr wrap="square">
              <a:spAutoFit/>
            </a:bodyPr>
            <a:lstStyle/>
            <a:p>
              <a:pPr algn="r">
                <a:lnSpc>
                  <a:spcPct val="120000"/>
                </a:lnSpc>
              </a:pPr>
              <a:r>
                <a:rPr lang="zh-CN" altLang="en-US" sz="1465" dirty="0">
                  <a:solidFill>
                    <a:schemeClr val="bg1">
                      <a:lumMod val="50000"/>
                    </a:schemeClr>
                  </a:solidFill>
                  <a:cs typeface="+mn-ea"/>
                  <a:sym typeface="+mn-lt"/>
                </a:rPr>
                <a:t>用户可以在投影仪或者计算机上进行演示也可以将演示文稿打印出来制作成胶片以便应用到更广泛的领域中</a:t>
              </a:r>
            </a:p>
          </p:txBody>
        </p:sp>
        <p:sp>
          <p:nvSpPr>
            <p:cNvPr id="35" name="矩形 34"/>
            <p:cNvSpPr/>
            <p:nvPr/>
          </p:nvSpPr>
          <p:spPr>
            <a:xfrm>
              <a:off x="2883455" y="1617780"/>
              <a:ext cx="2241976" cy="497316"/>
            </a:xfrm>
            <a:prstGeom prst="rect">
              <a:avLst/>
            </a:prstGeom>
          </p:spPr>
          <p:txBody>
            <a:bodyPr wrap="square">
              <a:spAutoFit/>
            </a:bodyPr>
            <a:lstStyle/>
            <a:p>
              <a:pPr algn="r">
                <a:lnSpc>
                  <a:spcPct val="120000"/>
                </a:lnSpc>
              </a:pPr>
              <a:r>
                <a:rPr lang="zh-CN" altLang="en-US" sz="2400" b="1" dirty="0">
                  <a:solidFill>
                    <a:schemeClr val="bg1">
                      <a:lumMod val="50000"/>
                    </a:schemeClr>
                  </a:solidFill>
                  <a:cs typeface="+mn-ea"/>
                  <a:sym typeface="+mn-lt"/>
                </a:rPr>
                <a:t>标题文字添加</a:t>
              </a:r>
            </a:p>
          </p:txBody>
        </p:sp>
      </p:gr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25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0"/>
                                        <p:tgtEl>
                                          <p:spTgt spid="7"/>
                                        </p:tgtEl>
                                      </p:cBhvr>
                                    </p:animEffect>
                                    <p:anim calcmode="lin" valueType="num">
                                      <p:cBhvr>
                                        <p:cTn id="17" dur="1000" fill="hold"/>
                                        <p:tgtEl>
                                          <p:spTgt spid="7"/>
                                        </p:tgtEl>
                                        <p:attrNameLst>
                                          <p:attrName>ppt_x</p:attrName>
                                        </p:attrNameLst>
                                      </p:cBhvr>
                                      <p:tavLst>
                                        <p:tav tm="0">
                                          <p:val>
                                            <p:strVal val="#ppt_x"/>
                                          </p:val>
                                        </p:tav>
                                        <p:tav tm="100000">
                                          <p:val>
                                            <p:strVal val="#ppt_x"/>
                                          </p:val>
                                        </p:tav>
                                      </p:tavLst>
                                    </p:anim>
                                    <p:anim calcmode="lin" valueType="num">
                                      <p:cBhvr>
                                        <p:cTn id="18" dur="1000" fill="hold"/>
                                        <p:tgtEl>
                                          <p:spTgt spid="7"/>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50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75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childTnLst>
                          </p:cTn>
                        </p:par>
                        <p:par>
                          <p:cTn id="29" fill="hold">
                            <p:stCondLst>
                              <p:cond delay="1500"/>
                            </p:stCondLst>
                            <p:childTnLst>
                              <p:par>
                                <p:cTn id="30" presetID="22" presetClass="entr" presetSubtype="1" fill="hold" nodeType="after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up)">
                                      <p:cBhvr>
                                        <p:cTn id="32" dur="500"/>
                                        <p:tgtEl>
                                          <p:spTgt spid="17"/>
                                        </p:tgtEl>
                                      </p:cBhvr>
                                    </p:animEffect>
                                  </p:childTnLst>
                                </p:cTn>
                              </p:par>
                              <p:par>
                                <p:cTn id="33" presetID="22" presetClass="entr" presetSubtype="1" fill="hold" nodeType="with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wipe(up)">
                                      <p:cBhvr>
                                        <p:cTn id="35" dur="500"/>
                                        <p:tgtEl>
                                          <p:spTgt spid="18"/>
                                        </p:tgtEl>
                                      </p:cBhvr>
                                    </p:animEffect>
                                  </p:childTnLst>
                                </p:cTn>
                              </p:par>
                              <p:par>
                                <p:cTn id="36" presetID="22" presetClass="entr" presetSubtype="4" fill="hold" nodeType="with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wipe(down)">
                                      <p:cBhvr>
                                        <p:cTn id="38" dur="500"/>
                                        <p:tgtEl>
                                          <p:spTgt spid="22"/>
                                        </p:tgtEl>
                                      </p:cBhvr>
                                    </p:animEffect>
                                  </p:childTnLst>
                                </p:cTn>
                              </p:par>
                              <p:par>
                                <p:cTn id="39" presetID="22" presetClass="entr" presetSubtype="4" fill="hold" nodeType="with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wipe(down)">
                                      <p:cBhvr>
                                        <p:cTn id="41" dur="500"/>
                                        <p:tgtEl>
                                          <p:spTgt spid="20"/>
                                        </p:tgtEl>
                                      </p:cBhvr>
                                    </p:animEffect>
                                  </p:childTnLst>
                                </p:cTn>
                              </p:par>
                            </p:childTnLst>
                          </p:cTn>
                        </p:par>
                        <p:par>
                          <p:cTn id="42" fill="hold">
                            <p:stCondLst>
                              <p:cond delay="2000"/>
                            </p:stCondLst>
                            <p:childTnLst>
                              <p:par>
                                <p:cTn id="43" presetID="12" presetClass="entr" presetSubtype="8" fill="hold" nodeType="afterEffect">
                                  <p:stCondLst>
                                    <p:cond delay="0"/>
                                  </p:stCondLst>
                                  <p:childTnLst>
                                    <p:set>
                                      <p:cBhvr>
                                        <p:cTn id="44" dur="1" fill="hold">
                                          <p:stCondLst>
                                            <p:cond delay="0"/>
                                          </p:stCondLst>
                                        </p:cTn>
                                        <p:tgtEl>
                                          <p:spTgt spid="9"/>
                                        </p:tgtEl>
                                        <p:attrNameLst>
                                          <p:attrName>style.visibility</p:attrName>
                                        </p:attrNameLst>
                                      </p:cBhvr>
                                      <p:to>
                                        <p:strVal val="visible"/>
                                      </p:to>
                                    </p:set>
                                    <p:anim calcmode="lin" valueType="num">
                                      <p:cBhvr additive="base">
                                        <p:cTn id="45" dur="500"/>
                                        <p:tgtEl>
                                          <p:spTgt spid="9"/>
                                        </p:tgtEl>
                                        <p:attrNameLst>
                                          <p:attrName>ppt_x</p:attrName>
                                        </p:attrNameLst>
                                      </p:cBhvr>
                                      <p:tavLst>
                                        <p:tav tm="0">
                                          <p:val>
                                            <p:strVal val="#ppt_x-#ppt_w*1.125000"/>
                                          </p:val>
                                        </p:tav>
                                        <p:tav tm="100000">
                                          <p:val>
                                            <p:strVal val="#ppt_x"/>
                                          </p:val>
                                        </p:tav>
                                      </p:tavLst>
                                    </p:anim>
                                    <p:animEffect transition="in" filter="wipe(right)">
                                      <p:cBhvr>
                                        <p:cTn id="46" dur="500"/>
                                        <p:tgtEl>
                                          <p:spTgt spid="9"/>
                                        </p:tgtEl>
                                      </p:cBhvr>
                                    </p:animEffect>
                                  </p:childTnLst>
                                </p:cTn>
                              </p:par>
                            </p:childTnLst>
                          </p:cTn>
                        </p:par>
                        <p:par>
                          <p:cTn id="47" fill="hold">
                            <p:stCondLst>
                              <p:cond delay="2500"/>
                            </p:stCondLst>
                            <p:childTnLst>
                              <p:par>
                                <p:cTn id="48" presetID="12" presetClass="entr" presetSubtype="2" fill="hold" nodeType="afterEffect">
                                  <p:stCondLst>
                                    <p:cond delay="0"/>
                                  </p:stCondLst>
                                  <p:childTnLst>
                                    <p:set>
                                      <p:cBhvr>
                                        <p:cTn id="49" dur="1" fill="hold">
                                          <p:stCondLst>
                                            <p:cond delay="0"/>
                                          </p:stCondLst>
                                        </p:cTn>
                                        <p:tgtEl>
                                          <p:spTgt spid="16"/>
                                        </p:tgtEl>
                                        <p:attrNameLst>
                                          <p:attrName>style.visibility</p:attrName>
                                        </p:attrNameLst>
                                      </p:cBhvr>
                                      <p:to>
                                        <p:strVal val="visible"/>
                                      </p:to>
                                    </p:set>
                                    <p:anim calcmode="lin" valueType="num">
                                      <p:cBhvr additive="base">
                                        <p:cTn id="50" dur="500"/>
                                        <p:tgtEl>
                                          <p:spTgt spid="16"/>
                                        </p:tgtEl>
                                        <p:attrNameLst>
                                          <p:attrName>ppt_x</p:attrName>
                                        </p:attrNameLst>
                                      </p:cBhvr>
                                      <p:tavLst>
                                        <p:tav tm="0">
                                          <p:val>
                                            <p:strVal val="#ppt_x+#ppt_w*1.125000"/>
                                          </p:val>
                                        </p:tav>
                                        <p:tav tm="100000">
                                          <p:val>
                                            <p:strVal val="#ppt_x"/>
                                          </p:val>
                                        </p:tav>
                                      </p:tavLst>
                                    </p:anim>
                                    <p:animEffect transition="in" filter="wipe(left)">
                                      <p:cBhvr>
                                        <p:cTn id="51" dur="500"/>
                                        <p:tgtEl>
                                          <p:spTgt spid="16"/>
                                        </p:tgtEl>
                                      </p:cBhvr>
                                    </p:animEffect>
                                  </p:childTnLst>
                                </p:cTn>
                              </p:par>
                            </p:childTnLst>
                          </p:cTn>
                        </p:par>
                        <p:par>
                          <p:cTn id="52" fill="hold">
                            <p:stCondLst>
                              <p:cond delay="3000"/>
                            </p:stCondLst>
                            <p:childTnLst>
                              <p:par>
                                <p:cTn id="53" presetID="12" presetClass="entr" presetSubtype="8" fill="hold" nodeType="after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p:tgtEl>
                                          <p:spTgt spid="14"/>
                                        </p:tgtEl>
                                        <p:attrNameLst>
                                          <p:attrName>ppt_x</p:attrName>
                                        </p:attrNameLst>
                                      </p:cBhvr>
                                      <p:tavLst>
                                        <p:tav tm="0">
                                          <p:val>
                                            <p:strVal val="#ppt_x-#ppt_w*1.125000"/>
                                          </p:val>
                                        </p:tav>
                                        <p:tav tm="100000">
                                          <p:val>
                                            <p:strVal val="#ppt_x"/>
                                          </p:val>
                                        </p:tav>
                                      </p:tavLst>
                                    </p:anim>
                                    <p:animEffect transition="in" filter="wipe(right)">
                                      <p:cBhvr>
                                        <p:cTn id="56" dur="500"/>
                                        <p:tgtEl>
                                          <p:spTgt spid="14"/>
                                        </p:tgtEl>
                                      </p:cBhvr>
                                    </p:animEffect>
                                  </p:childTnLst>
                                </p:cTn>
                              </p:par>
                            </p:childTnLst>
                          </p:cTn>
                        </p:par>
                        <p:par>
                          <p:cTn id="57" fill="hold">
                            <p:stCondLst>
                              <p:cond delay="3500"/>
                            </p:stCondLst>
                            <p:childTnLst>
                              <p:par>
                                <p:cTn id="58" presetID="12" presetClass="entr" presetSubtype="2" fill="hold" nodeType="afterEffect">
                                  <p:stCondLst>
                                    <p:cond delay="0"/>
                                  </p:stCondLst>
                                  <p:childTnLst>
                                    <p:set>
                                      <p:cBhvr>
                                        <p:cTn id="59" dur="1" fill="hold">
                                          <p:stCondLst>
                                            <p:cond delay="0"/>
                                          </p:stCondLst>
                                        </p:cTn>
                                        <p:tgtEl>
                                          <p:spTgt spid="15"/>
                                        </p:tgtEl>
                                        <p:attrNameLst>
                                          <p:attrName>style.visibility</p:attrName>
                                        </p:attrNameLst>
                                      </p:cBhvr>
                                      <p:to>
                                        <p:strVal val="visible"/>
                                      </p:to>
                                    </p:set>
                                    <p:anim calcmode="lin" valueType="num">
                                      <p:cBhvr additive="base">
                                        <p:cTn id="60" dur="500"/>
                                        <p:tgtEl>
                                          <p:spTgt spid="15"/>
                                        </p:tgtEl>
                                        <p:attrNameLst>
                                          <p:attrName>ppt_x</p:attrName>
                                        </p:attrNameLst>
                                      </p:cBhvr>
                                      <p:tavLst>
                                        <p:tav tm="0">
                                          <p:val>
                                            <p:strVal val="#ppt_x+#ppt_w*1.125000"/>
                                          </p:val>
                                        </p:tav>
                                        <p:tav tm="100000">
                                          <p:val>
                                            <p:strVal val="#ppt_x"/>
                                          </p:val>
                                        </p:tav>
                                      </p:tavLst>
                                    </p:anim>
                                    <p:animEffect transition="in" filter="wipe(left)">
                                      <p:cBhvr>
                                        <p:cTn id="6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AutoShape 4"/>
          <p:cNvSpPr/>
          <p:nvPr/>
        </p:nvSpPr>
        <p:spPr bwMode="auto">
          <a:xfrm rot="16200000">
            <a:off x="2458121" y="1515680"/>
            <a:ext cx="1867411" cy="3664933"/>
          </a:xfrm>
          <a:custGeom>
            <a:avLst/>
            <a:gdLst>
              <a:gd name="T0" fmla="*/ 0 w 21600"/>
              <a:gd name="T1" fmla="*/ 681 h 21600"/>
              <a:gd name="T2" fmla="*/ 177 w 21600"/>
              <a:gd name="T3" fmla="*/ 34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a:moveTo>
                  <a:pt x="0" y="21600"/>
                </a:moveTo>
                <a:cubicBezTo>
                  <a:pt x="11925" y="21600"/>
                  <a:pt x="21600" y="16767"/>
                  <a:pt x="21600" y="10804"/>
                </a:cubicBezTo>
                <a:cubicBezTo>
                  <a:pt x="21600" y="4840"/>
                  <a:pt x="11925" y="0"/>
                  <a:pt x="0" y="0"/>
                </a:cubicBezTo>
              </a:path>
            </a:pathLst>
          </a:custGeom>
          <a:noFill/>
          <a:ln w="19050" cap="flat">
            <a:solidFill>
              <a:srgbClr val="546E7A"/>
            </a:solidFill>
            <a:prstDash val="dash"/>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zh-CN" altLang="en-US" sz="2400" dirty="0">
              <a:gradFill>
                <a:gsLst>
                  <a:gs pos="0">
                    <a:srgbClr val="3F5096"/>
                  </a:gs>
                  <a:gs pos="100000">
                    <a:srgbClr val="3F5096"/>
                  </a:gs>
                </a:gsLst>
                <a:lin ang="5400000" scaled="1"/>
              </a:gradFill>
              <a:cs typeface="+mn-ea"/>
              <a:sym typeface="+mn-lt"/>
            </a:endParaRPr>
          </a:p>
        </p:txBody>
      </p:sp>
      <p:grpSp>
        <p:nvGrpSpPr>
          <p:cNvPr id="2" name="组合 33"/>
          <p:cNvGrpSpPr/>
          <p:nvPr/>
        </p:nvGrpSpPr>
        <p:grpSpPr>
          <a:xfrm>
            <a:off x="1949844" y="2938159"/>
            <a:ext cx="2730539" cy="3272271"/>
            <a:chOff x="2097288" y="2827131"/>
            <a:chExt cx="2730538" cy="3272271"/>
          </a:xfrm>
          <a:solidFill>
            <a:schemeClr val="accent1"/>
          </a:solidFill>
        </p:grpSpPr>
        <p:sp>
          <p:nvSpPr>
            <p:cNvPr id="35" name="椭圆 34"/>
            <p:cNvSpPr/>
            <p:nvPr/>
          </p:nvSpPr>
          <p:spPr>
            <a:xfrm>
              <a:off x="2097288" y="5658815"/>
              <a:ext cx="2730538" cy="44058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prstClr val="white"/>
                </a:solidFill>
                <a:cs typeface="+mn-ea"/>
                <a:sym typeface="+mn-lt"/>
              </a:endParaRPr>
            </a:p>
          </p:txBody>
        </p:sp>
        <p:grpSp>
          <p:nvGrpSpPr>
            <p:cNvPr id="3" name="Group 10"/>
            <p:cNvGrpSpPr/>
            <p:nvPr/>
          </p:nvGrpSpPr>
          <p:grpSpPr bwMode="auto">
            <a:xfrm>
              <a:off x="2975285" y="2827131"/>
              <a:ext cx="923403" cy="3272271"/>
              <a:chOff x="0" y="0"/>
              <a:chExt cx="966" cy="3423"/>
            </a:xfrm>
            <a:grpFill/>
          </p:grpSpPr>
          <p:sp>
            <p:nvSpPr>
              <p:cNvPr id="37" name="AutoShape 11"/>
              <p:cNvSpPr/>
              <p:nvPr/>
            </p:nvSpPr>
            <p:spPr bwMode="auto">
              <a:xfrm>
                <a:off x="0" y="0"/>
                <a:ext cx="966" cy="3423"/>
              </a:xfrm>
              <a:custGeom>
                <a:avLst/>
                <a:gdLst>
                  <a:gd name="T0" fmla="*/ 26 w 20967"/>
                  <a:gd name="T1" fmla="*/ 0 h 21600"/>
                  <a:gd name="T2" fmla="*/ 19 w 20967"/>
                  <a:gd name="T3" fmla="*/ 27 h 21600"/>
                  <a:gd name="T4" fmla="*/ 19 w 20967"/>
                  <a:gd name="T5" fmla="*/ 55 h 21600"/>
                  <a:gd name="T6" fmla="*/ 20 w 20967"/>
                  <a:gd name="T7" fmla="*/ 60 h 21600"/>
                  <a:gd name="T8" fmla="*/ 21 w 20967"/>
                  <a:gd name="T9" fmla="*/ 73 h 21600"/>
                  <a:gd name="T10" fmla="*/ 22 w 20967"/>
                  <a:gd name="T11" fmla="*/ 80 h 21600"/>
                  <a:gd name="T12" fmla="*/ 21 w 20967"/>
                  <a:gd name="T13" fmla="*/ 90 h 21600"/>
                  <a:gd name="T14" fmla="*/ 14 w 20967"/>
                  <a:gd name="T15" fmla="*/ 100 h 21600"/>
                  <a:gd name="T16" fmla="*/ 9 w 20967"/>
                  <a:gd name="T17" fmla="*/ 116 h 21600"/>
                  <a:gd name="T18" fmla="*/ 4 w 20967"/>
                  <a:gd name="T19" fmla="*/ 142 h 21600"/>
                  <a:gd name="T20" fmla="*/ 0 w 20967"/>
                  <a:gd name="T21" fmla="*/ 174 h 21600"/>
                  <a:gd name="T22" fmla="*/ 8 w 20967"/>
                  <a:gd name="T23" fmla="*/ 189 h 21600"/>
                  <a:gd name="T24" fmla="*/ 11 w 20967"/>
                  <a:gd name="T25" fmla="*/ 183 h 21600"/>
                  <a:gd name="T26" fmla="*/ 9 w 20967"/>
                  <a:gd name="T27" fmla="*/ 232 h 21600"/>
                  <a:gd name="T28" fmla="*/ 7 w 20967"/>
                  <a:gd name="T29" fmla="*/ 283 h 21600"/>
                  <a:gd name="T30" fmla="*/ 10 w 20967"/>
                  <a:gd name="T31" fmla="*/ 289 h 21600"/>
                  <a:gd name="T32" fmla="*/ 12 w 20967"/>
                  <a:gd name="T33" fmla="*/ 354 h 21600"/>
                  <a:gd name="T34" fmla="*/ 15 w 20967"/>
                  <a:gd name="T35" fmla="*/ 416 h 21600"/>
                  <a:gd name="T36" fmla="*/ 15 w 20967"/>
                  <a:gd name="T37" fmla="*/ 456 h 21600"/>
                  <a:gd name="T38" fmla="*/ 10 w 20967"/>
                  <a:gd name="T39" fmla="*/ 481 h 21600"/>
                  <a:gd name="T40" fmla="*/ 4 w 20967"/>
                  <a:gd name="T41" fmla="*/ 486 h 21600"/>
                  <a:gd name="T42" fmla="*/ 5 w 20967"/>
                  <a:gd name="T43" fmla="*/ 495 h 21600"/>
                  <a:gd name="T44" fmla="*/ 15 w 20967"/>
                  <a:gd name="T45" fmla="*/ 492 h 21600"/>
                  <a:gd name="T46" fmla="*/ 18 w 20967"/>
                  <a:gd name="T47" fmla="*/ 487 h 21600"/>
                  <a:gd name="T48" fmla="*/ 21 w 20967"/>
                  <a:gd name="T49" fmla="*/ 493 h 21600"/>
                  <a:gd name="T50" fmla="*/ 25 w 20967"/>
                  <a:gd name="T51" fmla="*/ 485 h 21600"/>
                  <a:gd name="T52" fmla="*/ 25 w 20967"/>
                  <a:gd name="T53" fmla="*/ 464 h 21600"/>
                  <a:gd name="T54" fmla="*/ 24 w 20967"/>
                  <a:gd name="T55" fmla="*/ 439 h 21600"/>
                  <a:gd name="T56" fmla="*/ 26 w 20967"/>
                  <a:gd name="T57" fmla="*/ 405 h 21600"/>
                  <a:gd name="T58" fmla="*/ 26 w 20967"/>
                  <a:gd name="T59" fmla="*/ 377 h 21600"/>
                  <a:gd name="T60" fmla="*/ 25 w 20967"/>
                  <a:gd name="T61" fmla="*/ 350 h 21600"/>
                  <a:gd name="T62" fmla="*/ 25 w 20967"/>
                  <a:gd name="T63" fmla="*/ 333 h 21600"/>
                  <a:gd name="T64" fmla="*/ 28 w 20967"/>
                  <a:gd name="T65" fmla="*/ 383 h 21600"/>
                  <a:gd name="T66" fmla="*/ 29 w 20967"/>
                  <a:gd name="T67" fmla="*/ 442 h 21600"/>
                  <a:gd name="T68" fmla="*/ 32 w 20967"/>
                  <a:gd name="T69" fmla="*/ 478 h 21600"/>
                  <a:gd name="T70" fmla="*/ 33 w 20967"/>
                  <a:gd name="T71" fmla="*/ 494 h 21600"/>
                  <a:gd name="T72" fmla="*/ 31 w 20967"/>
                  <a:gd name="T73" fmla="*/ 515 h 21600"/>
                  <a:gd name="T74" fmla="*/ 32 w 20967"/>
                  <a:gd name="T75" fmla="*/ 542 h 21600"/>
                  <a:gd name="T76" fmla="*/ 40 w 20967"/>
                  <a:gd name="T77" fmla="*/ 525 h 21600"/>
                  <a:gd name="T78" fmla="*/ 40 w 20967"/>
                  <a:gd name="T79" fmla="*/ 497 h 21600"/>
                  <a:gd name="T80" fmla="*/ 41 w 20967"/>
                  <a:gd name="T81" fmla="*/ 475 h 21600"/>
                  <a:gd name="T82" fmla="*/ 41 w 20967"/>
                  <a:gd name="T83" fmla="*/ 445 h 21600"/>
                  <a:gd name="T84" fmla="*/ 40 w 20967"/>
                  <a:gd name="T85" fmla="*/ 391 h 21600"/>
                  <a:gd name="T86" fmla="*/ 38 w 20967"/>
                  <a:gd name="T87" fmla="*/ 326 h 21600"/>
                  <a:gd name="T88" fmla="*/ 38 w 20967"/>
                  <a:gd name="T89" fmla="*/ 291 h 21600"/>
                  <a:gd name="T90" fmla="*/ 43 w 20967"/>
                  <a:gd name="T91" fmla="*/ 284 h 21600"/>
                  <a:gd name="T92" fmla="*/ 41 w 20967"/>
                  <a:gd name="T93" fmla="*/ 244 h 21600"/>
                  <a:gd name="T94" fmla="*/ 39 w 20967"/>
                  <a:gd name="T95" fmla="*/ 202 h 21600"/>
                  <a:gd name="T96" fmla="*/ 39 w 20967"/>
                  <a:gd name="T97" fmla="*/ 175 h 21600"/>
                  <a:gd name="T98" fmla="*/ 43 w 20967"/>
                  <a:gd name="T99" fmla="*/ 139 h 21600"/>
                  <a:gd name="T100" fmla="*/ 44 w 20967"/>
                  <a:gd name="T101" fmla="*/ 98 h 21600"/>
                  <a:gd name="T102" fmla="*/ 37 w 20967"/>
                  <a:gd name="T103" fmla="*/ 90 h 21600"/>
                  <a:gd name="T104" fmla="*/ 33 w 20967"/>
                  <a:gd name="T105" fmla="*/ 75 h 21600"/>
                  <a:gd name="T106" fmla="*/ 32 w 20967"/>
                  <a:gd name="T107" fmla="*/ 69 h 21600"/>
                  <a:gd name="T108" fmla="*/ 32 w 20967"/>
                  <a:gd name="T109" fmla="*/ 60 h 21600"/>
                  <a:gd name="T110" fmla="*/ 34 w 20967"/>
                  <a:gd name="T111" fmla="*/ 51 h 21600"/>
                  <a:gd name="T112" fmla="*/ 34 w 20967"/>
                  <a:gd name="T113" fmla="*/ 22 h 21600"/>
                  <a:gd name="T114" fmla="*/ 26 w 20967"/>
                  <a:gd name="T115" fmla="*/ 0 h 21600"/>
                  <a:gd name="T116" fmla="*/ 26 w 20967"/>
                  <a:gd name="T117" fmla="*/ 0 h 2160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0967" h="21600">
                    <a:moveTo>
                      <a:pt x="12347" y="0"/>
                    </a:moveTo>
                    <a:cubicBezTo>
                      <a:pt x="10928" y="0"/>
                      <a:pt x="8721" y="414"/>
                      <a:pt x="8721" y="1059"/>
                    </a:cubicBezTo>
                    <a:cubicBezTo>
                      <a:pt x="8721" y="1704"/>
                      <a:pt x="8879" y="1980"/>
                      <a:pt x="9036" y="2211"/>
                    </a:cubicBezTo>
                    <a:cubicBezTo>
                      <a:pt x="9194" y="2395"/>
                      <a:pt x="9509" y="2395"/>
                      <a:pt x="9509" y="2395"/>
                    </a:cubicBezTo>
                    <a:cubicBezTo>
                      <a:pt x="9509" y="2395"/>
                      <a:pt x="9352" y="2809"/>
                      <a:pt x="9824" y="2901"/>
                    </a:cubicBezTo>
                    <a:cubicBezTo>
                      <a:pt x="10298" y="3040"/>
                      <a:pt x="10455" y="3040"/>
                      <a:pt x="10455" y="3178"/>
                    </a:cubicBezTo>
                    <a:cubicBezTo>
                      <a:pt x="10455" y="3316"/>
                      <a:pt x="10140" y="3454"/>
                      <a:pt x="9667" y="3592"/>
                    </a:cubicBezTo>
                    <a:cubicBezTo>
                      <a:pt x="9352" y="3730"/>
                      <a:pt x="7617" y="3869"/>
                      <a:pt x="6671" y="3961"/>
                    </a:cubicBezTo>
                    <a:cubicBezTo>
                      <a:pt x="5568" y="4099"/>
                      <a:pt x="4937" y="4237"/>
                      <a:pt x="4306" y="4606"/>
                    </a:cubicBezTo>
                    <a:cubicBezTo>
                      <a:pt x="3833" y="4928"/>
                      <a:pt x="3045" y="5388"/>
                      <a:pt x="1941" y="5665"/>
                    </a:cubicBezTo>
                    <a:cubicBezTo>
                      <a:pt x="995" y="5987"/>
                      <a:pt x="-266" y="6448"/>
                      <a:pt x="49" y="6908"/>
                    </a:cubicBezTo>
                    <a:cubicBezTo>
                      <a:pt x="522" y="7323"/>
                      <a:pt x="2572" y="7691"/>
                      <a:pt x="3833" y="7507"/>
                    </a:cubicBezTo>
                    <a:cubicBezTo>
                      <a:pt x="4937" y="7323"/>
                      <a:pt x="5410" y="7277"/>
                      <a:pt x="5410" y="7277"/>
                    </a:cubicBezTo>
                    <a:cubicBezTo>
                      <a:pt x="5410" y="7277"/>
                      <a:pt x="4622" y="8290"/>
                      <a:pt x="4306" y="9257"/>
                    </a:cubicBezTo>
                    <a:cubicBezTo>
                      <a:pt x="3991" y="10270"/>
                      <a:pt x="3045" y="11238"/>
                      <a:pt x="3518" y="11284"/>
                    </a:cubicBezTo>
                    <a:cubicBezTo>
                      <a:pt x="4149" y="11376"/>
                      <a:pt x="4937" y="11514"/>
                      <a:pt x="4937" y="11514"/>
                    </a:cubicBezTo>
                    <a:cubicBezTo>
                      <a:pt x="4937" y="11514"/>
                      <a:pt x="5095" y="12896"/>
                      <a:pt x="5883" y="14093"/>
                    </a:cubicBezTo>
                    <a:cubicBezTo>
                      <a:pt x="6671" y="15290"/>
                      <a:pt x="6987" y="15843"/>
                      <a:pt x="7144" y="16580"/>
                    </a:cubicBezTo>
                    <a:cubicBezTo>
                      <a:pt x="7302" y="17317"/>
                      <a:pt x="7460" y="17823"/>
                      <a:pt x="7302" y="18146"/>
                    </a:cubicBezTo>
                    <a:cubicBezTo>
                      <a:pt x="7144" y="18422"/>
                      <a:pt x="5725" y="19021"/>
                      <a:pt x="4779" y="19159"/>
                    </a:cubicBezTo>
                    <a:cubicBezTo>
                      <a:pt x="3991" y="19251"/>
                      <a:pt x="2572" y="19251"/>
                      <a:pt x="1941" y="19343"/>
                    </a:cubicBezTo>
                    <a:cubicBezTo>
                      <a:pt x="1311" y="19389"/>
                      <a:pt x="838" y="19620"/>
                      <a:pt x="2257" y="19712"/>
                    </a:cubicBezTo>
                    <a:cubicBezTo>
                      <a:pt x="3676" y="19758"/>
                      <a:pt x="6198" y="19666"/>
                      <a:pt x="6829" y="19574"/>
                    </a:cubicBezTo>
                    <a:cubicBezTo>
                      <a:pt x="7460" y="19527"/>
                      <a:pt x="8563" y="19389"/>
                      <a:pt x="8563" y="19389"/>
                    </a:cubicBezTo>
                    <a:cubicBezTo>
                      <a:pt x="8563" y="19389"/>
                      <a:pt x="8248" y="19620"/>
                      <a:pt x="9667" y="19620"/>
                    </a:cubicBezTo>
                    <a:cubicBezTo>
                      <a:pt x="11243" y="19620"/>
                      <a:pt x="11401" y="19574"/>
                      <a:pt x="11559" y="19297"/>
                    </a:cubicBezTo>
                    <a:cubicBezTo>
                      <a:pt x="11559" y="19021"/>
                      <a:pt x="11559" y="18652"/>
                      <a:pt x="11716" y="18468"/>
                    </a:cubicBezTo>
                    <a:cubicBezTo>
                      <a:pt x="12032" y="18284"/>
                      <a:pt x="10928" y="17777"/>
                      <a:pt x="11401" y="17501"/>
                    </a:cubicBezTo>
                    <a:cubicBezTo>
                      <a:pt x="12032" y="17271"/>
                      <a:pt x="12505" y="16534"/>
                      <a:pt x="12032" y="16119"/>
                    </a:cubicBezTo>
                    <a:cubicBezTo>
                      <a:pt x="11559" y="15705"/>
                      <a:pt x="12189" y="15290"/>
                      <a:pt x="12032" y="15014"/>
                    </a:cubicBezTo>
                    <a:cubicBezTo>
                      <a:pt x="11874" y="14738"/>
                      <a:pt x="11716" y="14369"/>
                      <a:pt x="11716" y="13955"/>
                    </a:cubicBezTo>
                    <a:cubicBezTo>
                      <a:pt x="11716" y="13540"/>
                      <a:pt x="11716" y="13264"/>
                      <a:pt x="11716" y="13264"/>
                    </a:cubicBezTo>
                    <a:cubicBezTo>
                      <a:pt x="11716" y="13264"/>
                      <a:pt x="12662" y="14830"/>
                      <a:pt x="12978" y="15244"/>
                    </a:cubicBezTo>
                    <a:cubicBezTo>
                      <a:pt x="13293" y="15659"/>
                      <a:pt x="13766" y="17133"/>
                      <a:pt x="13766" y="17593"/>
                    </a:cubicBezTo>
                    <a:cubicBezTo>
                      <a:pt x="13766" y="18054"/>
                      <a:pt x="14870" y="18652"/>
                      <a:pt x="14870" y="19021"/>
                    </a:cubicBezTo>
                    <a:cubicBezTo>
                      <a:pt x="15027" y="19435"/>
                      <a:pt x="15027" y="19666"/>
                      <a:pt x="15343" y="19666"/>
                    </a:cubicBezTo>
                    <a:cubicBezTo>
                      <a:pt x="15816" y="19666"/>
                      <a:pt x="15027" y="20126"/>
                      <a:pt x="14712" y="20495"/>
                    </a:cubicBezTo>
                    <a:cubicBezTo>
                      <a:pt x="14554" y="20817"/>
                      <a:pt x="13608" y="21600"/>
                      <a:pt x="15185" y="21600"/>
                    </a:cubicBezTo>
                    <a:cubicBezTo>
                      <a:pt x="16919" y="21600"/>
                      <a:pt x="18654" y="21416"/>
                      <a:pt x="18654" y="20909"/>
                    </a:cubicBezTo>
                    <a:cubicBezTo>
                      <a:pt x="18811" y="20449"/>
                      <a:pt x="18496" y="19988"/>
                      <a:pt x="18969" y="19804"/>
                    </a:cubicBezTo>
                    <a:cubicBezTo>
                      <a:pt x="19442" y="19620"/>
                      <a:pt x="19442" y="19205"/>
                      <a:pt x="19442" y="18929"/>
                    </a:cubicBezTo>
                    <a:cubicBezTo>
                      <a:pt x="19284" y="18699"/>
                      <a:pt x="19600" y="18238"/>
                      <a:pt x="19442" y="17731"/>
                    </a:cubicBezTo>
                    <a:cubicBezTo>
                      <a:pt x="19127" y="17179"/>
                      <a:pt x="19127" y="16258"/>
                      <a:pt x="18811" y="15567"/>
                    </a:cubicBezTo>
                    <a:cubicBezTo>
                      <a:pt x="18338" y="14876"/>
                      <a:pt x="18181" y="13817"/>
                      <a:pt x="18023" y="12988"/>
                    </a:cubicBezTo>
                    <a:cubicBezTo>
                      <a:pt x="17708" y="12159"/>
                      <a:pt x="17550" y="11744"/>
                      <a:pt x="17865" y="11606"/>
                    </a:cubicBezTo>
                    <a:cubicBezTo>
                      <a:pt x="18181" y="11514"/>
                      <a:pt x="19757" y="11376"/>
                      <a:pt x="20230" y="11330"/>
                    </a:cubicBezTo>
                    <a:cubicBezTo>
                      <a:pt x="20703" y="11330"/>
                      <a:pt x="19757" y="10455"/>
                      <a:pt x="19284" y="9718"/>
                    </a:cubicBezTo>
                    <a:cubicBezTo>
                      <a:pt x="18969" y="9027"/>
                      <a:pt x="18496" y="8566"/>
                      <a:pt x="18181" y="8060"/>
                    </a:cubicBezTo>
                    <a:cubicBezTo>
                      <a:pt x="17708" y="7553"/>
                      <a:pt x="17708" y="7323"/>
                      <a:pt x="18496" y="6954"/>
                    </a:cubicBezTo>
                    <a:cubicBezTo>
                      <a:pt x="19127" y="6586"/>
                      <a:pt x="20073" y="6356"/>
                      <a:pt x="20388" y="5527"/>
                    </a:cubicBezTo>
                    <a:cubicBezTo>
                      <a:pt x="20861" y="4698"/>
                      <a:pt x="21334" y="4145"/>
                      <a:pt x="20546" y="3915"/>
                    </a:cubicBezTo>
                    <a:cubicBezTo>
                      <a:pt x="19757" y="3730"/>
                      <a:pt x="18338" y="3823"/>
                      <a:pt x="17235" y="3592"/>
                    </a:cubicBezTo>
                    <a:cubicBezTo>
                      <a:pt x="16131" y="3316"/>
                      <a:pt x="15973" y="3040"/>
                      <a:pt x="15500" y="2994"/>
                    </a:cubicBezTo>
                    <a:cubicBezTo>
                      <a:pt x="15027" y="2948"/>
                      <a:pt x="14870" y="2948"/>
                      <a:pt x="14870" y="2763"/>
                    </a:cubicBezTo>
                    <a:cubicBezTo>
                      <a:pt x="14870" y="2579"/>
                      <a:pt x="15027" y="2395"/>
                      <a:pt x="15027" y="2395"/>
                    </a:cubicBezTo>
                    <a:cubicBezTo>
                      <a:pt x="15027" y="2395"/>
                      <a:pt x="15816" y="2257"/>
                      <a:pt x="15973" y="2026"/>
                    </a:cubicBezTo>
                    <a:cubicBezTo>
                      <a:pt x="16131" y="1796"/>
                      <a:pt x="16289" y="1243"/>
                      <a:pt x="16131" y="875"/>
                    </a:cubicBezTo>
                    <a:cubicBezTo>
                      <a:pt x="15816" y="507"/>
                      <a:pt x="14712" y="0"/>
                      <a:pt x="12347" y="0"/>
                    </a:cubicBezTo>
                    <a:close/>
                    <a:moveTo>
                      <a:pt x="12347" y="0"/>
                    </a:moveTo>
                  </a:path>
                </a:pathLst>
              </a:cu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zh-CN" altLang="en-US" sz="1465" dirty="0">
                  <a:solidFill>
                    <a:prstClr val="black"/>
                  </a:solidFill>
                  <a:cs typeface="+mn-ea"/>
                  <a:sym typeface="+mn-lt"/>
                </a:endParaRPr>
              </a:p>
            </p:txBody>
          </p:sp>
          <p:sp>
            <p:nvSpPr>
              <p:cNvPr id="38" name="AutoShape 12"/>
              <p:cNvSpPr/>
              <p:nvPr/>
            </p:nvSpPr>
            <p:spPr bwMode="auto">
              <a:xfrm>
                <a:off x="460" y="446"/>
                <a:ext cx="246" cy="188"/>
              </a:xfrm>
              <a:custGeom>
                <a:avLst/>
                <a:gdLst>
                  <a:gd name="T0" fmla="*/ 0 w 21600"/>
                  <a:gd name="T1" fmla="*/ 1 h 21600"/>
                  <a:gd name="T2" fmla="*/ 0 w 21600"/>
                  <a:gd name="T3" fmla="*/ 1 h 21600"/>
                  <a:gd name="T4" fmla="*/ 0 w 21600"/>
                  <a:gd name="T5" fmla="*/ 2 h 21600"/>
                  <a:gd name="T6" fmla="*/ 1 w 21600"/>
                  <a:gd name="T7" fmla="*/ 1 h 21600"/>
                  <a:gd name="T8" fmla="*/ 1 w 21600"/>
                  <a:gd name="T9" fmla="*/ 1 h 21600"/>
                  <a:gd name="T10" fmla="*/ 1 w 21600"/>
                  <a:gd name="T11" fmla="*/ 2 h 21600"/>
                  <a:gd name="T12" fmla="*/ 3 w 21600"/>
                  <a:gd name="T13" fmla="*/ 0 h 21600"/>
                  <a:gd name="T14" fmla="*/ 3 w 21600"/>
                  <a:gd name="T15" fmla="*/ 0 h 21600"/>
                  <a:gd name="T16" fmla="*/ 1 w 21600"/>
                  <a:gd name="T17" fmla="*/ 1 h 21600"/>
                  <a:gd name="T18" fmla="*/ 0 w 21600"/>
                  <a:gd name="T19" fmla="*/ 1 h 21600"/>
                  <a:gd name="T20" fmla="*/ 0 w 21600"/>
                  <a:gd name="T21" fmla="*/ 1 h 2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600" h="21600">
                    <a:moveTo>
                      <a:pt x="1271" y="9969"/>
                    </a:moveTo>
                    <a:cubicBezTo>
                      <a:pt x="635" y="10800"/>
                      <a:pt x="635" y="11631"/>
                      <a:pt x="0" y="12462"/>
                    </a:cubicBezTo>
                    <a:cubicBezTo>
                      <a:pt x="635" y="15785"/>
                      <a:pt x="635" y="19108"/>
                      <a:pt x="635" y="21600"/>
                    </a:cubicBezTo>
                    <a:cubicBezTo>
                      <a:pt x="4447" y="19108"/>
                      <a:pt x="2541" y="13292"/>
                      <a:pt x="5082" y="12462"/>
                    </a:cubicBezTo>
                    <a:cubicBezTo>
                      <a:pt x="8259" y="12462"/>
                      <a:pt x="8259" y="14123"/>
                      <a:pt x="8894" y="16615"/>
                    </a:cubicBezTo>
                    <a:cubicBezTo>
                      <a:pt x="9529" y="18277"/>
                      <a:pt x="9529" y="20769"/>
                      <a:pt x="9529" y="20769"/>
                    </a:cubicBezTo>
                    <a:cubicBezTo>
                      <a:pt x="9529" y="20769"/>
                      <a:pt x="19059" y="7477"/>
                      <a:pt x="21600" y="3323"/>
                    </a:cubicBezTo>
                    <a:cubicBezTo>
                      <a:pt x="20329" y="2492"/>
                      <a:pt x="19694" y="1662"/>
                      <a:pt x="19694" y="0"/>
                    </a:cubicBezTo>
                    <a:cubicBezTo>
                      <a:pt x="16518" y="4154"/>
                      <a:pt x="9529" y="11631"/>
                      <a:pt x="5718" y="11631"/>
                    </a:cubicBezTo>
                    <a:cubicBezTo>
                      <a:pt x="3812" y="11631"/>
                      <a:pt x="2541" y="10800"/>
                      <a:pt x="1271" y="9969"/>
                    </a:cubicBezTo>
                    <a:close/>
                    <a:moveTo>
                      <a:pt x="1271" y="9969"/>
                    </a:moveTo>
                  </a:path>
                </a:pathLst>
              </a:cu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zh-CN" altLang="en-US" sz="1465" dirty="0">
                  <a:solidFill>
                    <a:prstClr val="black"/>
                  </a:solidFill>
                  <a:cs typeface="+mn-ea"/>
                  <a:sym typeface="+mn-lt"/>
                </a:endParaRPr>
              </a:p>
            </p:txBody>
          </p:sp>
          <p:sp>
            <p:nvSpPr>
              <p:cNvPr id="39" name="AutoShape 13"/>
              <p:cNvSpPr/>
              <p:nvPr/>
            </p:nvSpPr>
            <p:spPr bwMode="auto">
              <a:xfrm>
                <a:off x="343" y="958"/>
                <a:ext cx="102" cy="145"/>
              </a:xfrm>
              <a:custGeom>
                <a:avLst/>
                <a:gdLst>
                  <a:gd name="T0" fmla="*/ 0 w 20000"/>
                  <a:gd name="T1" fmla="*/ 0 h 21600"/>
                  <a:gd name="T2" fmla="*/ 1 w 20000"/>
                  <a:gd name="T3" fmla="*/ 0 h 21600"/>
                  <a:gd name="T4" fmla="*/ 0 w 20000"/>
                  <a:gd name="T5" fmla="*/ 1 h 21600"/>
                  <a:gd name="T6" fmla="*/ 0 w 20000"/>
                  <a:gd name="T7" fmla="*/ 1 h 21600"/>
                  <a:gd name="T8" fmla="*/ 0 w 20000"/>
                  <a:gd name="T9" fmla="*/ 1 h 21600"/>
                  <a:gd name="T10" fmla="*/ 0 w 20000"/>
                  <a:gd name="T11" fmla="*/ 0 h 21600"/>
                  <a:gd name="T12" fmla="*/ 0 w 20000"/>
                  <a:gd name="T13" fmla="*/ 0 h 21600"/>
                  <a:gd name="T14" fmla="*/ 0 w 200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0000" h="21600">
                    <a:moveTo>
                      <a:pt x="8480" y="1080"/>
                    </a:moveTo>
                    <a:cubicBezTo>
                      <a:pt x="20000" y="0"/>
                      <a:pt x="20000" y="0"/>
                      <a:pt x="20000" y="0"/>
                    </a:cubicBezTo>
                    <a:cubicBezTo>
                      <a:pt x="20000" y="0"/>
                      <a:pt x="9920" y="5400"/>
                      <a:pt x="9920" y="11880"/>
                    </a:cubicBezTo>
                    <a:cubicBezTo>
                      <a:pt x="9920" y="17280"/>
                      <a:pt x="9920" y="19440"/>
                      <a:pt x="9920" y="19440"/>
                    </a:cubicBezTo>
                    <a:cubicBezTo>
                      <a:pt x="1280" y="21600"/>
                      <a:pt x="1280" y="21600"/>
                      <a:pt x="1280" y="21600"/>
                    </a:cubicBezTo>
                    <a:cubicBezTo>
                      <a:pt x="1280" y="21600"/>
                      <a:pt x="-1600" y="15120"/>
                      <a:pt x="1280" y="9720"/>
                    </a:cubicBezTo>
                    <a:cubicBezTo>
                      <a:pt x="4160" y="4320"/>
                      <a:pt x="7040" y="2160"/>
                      <a:pt x="8480" y="1080"/>
                    </a:cubicBezTo>
                    <a:close/>
                    <a:moveTo>
                      <a:pt x="8480" y="1080"/>
                    </a:moveTo>
                  </a:path>
                </a:pathLst>
              </a:cu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zh-CN" altLang="en-US" sz="1465" dirty="0">
                  <a:solidFill>
                    <a:prstClr val="black"/>
                  </a:solidFill>
                  <a:cs typeface="+mn-ea"/>
                  <a:sym typeface="+mn-lt"/>
                </a:endParaRPr>
              </a:p>
            </p:txBody>
          </p:sp>
          <p:sp>
            <p:nvSpPr>
              <p:cNvPr id="40" name="AutoShape 14"/>
              <p:cNvSpPr/>
              <p:nvPr/>
            </p:nvSpPr>
            <p:spPr bwMode="auto">
              <a:xfrm>
                <a:off x="344" y="1306"/>
                <a:ext cx="43" cy="126"/>
              </a:xfrm>
              <a:custGeom>
                <a:avLst/>
                <a:gdLst>
                  <a:gd name="T0" fmla="*/ 0 w 21600"/>
                  <a:gd name="T1" fmla="*/ 0 h 21600"/>
                  <a:gd name="T2" fmla="*/ 0 w 21600"/>
                  <a:gd name="T3" fmla="*/ 1 h 21600"/>
                  <a:gd name="T4" fmla="*/ 0 w 21600"/>
                  <a:gd name="T5" fmla="*/ 1 h 21600"/>
                  <a:gd name="T6" fmla="*/ 0 w 21600"/>
                  <a:gd name="T7" fmla="*/ 1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14400" y="0"/>
                    </a:moveTo>
                    <a:cubicBezTo>
                      <a:pt x="14400" y="0"/>
                      <a:pt x="18000" y="11435"/>
                      <a:pt x="18000" y="16518"/>
                    </a:cubicBezTo>
                    <a:cubicBezTo>
                      <a:pt x="21600" y="20329"/>
                      <a:pt x="21600" y="21600"/>
                      <a:pt x="21600" y="21600"/>
                    </a:cubicBezTo>
                    <a:cubicBezTo>
                      <a:pt x="0" y="20329"/>
                      <a:pt x="0" y="20329"/>
                      <a:pt x="0" y="20329"/>
                    </a:cubicBezTo>
                    <a:cubicBezTo>
                      <a:pt x="0" y="20329"/>
                      <a:pt x="3600" y="10165"/>
                      <a:pt x="14400" y="0"/>
                    </a:cubicBezTo>
                    <a:close/>
                    <a:moveTo>
                      <a:pt x="14400" y="0"/>
                    </a:moveTo>
                  </a:path>
                </a:pathLst>
              </a:cu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zh-CN" altLang="en-US" sz="1465" dirty="0">
                  <a:solidFill>
                    <a:prstClr val="black"/>
                  </a:solidFill>
                  <a:cs typeface="+mn-ea"/>
                  <a:sym typeface="+mn-lt"/>
                </a:endParaRPr>
              </a:p>
            </p:txBody>
          </p:sp>
        </p:grpSp>
      </p:grpSp>
      <p:sp>
        <p:nvSpPr>
          <p:cNvPr id="41" name="Oval 82"/>
          <p:cNvSpPr>
            <a:spLocks noChangeAspect="1"/>
          </p:cNvSpPr>
          <p:nvPr/>
        </p:nvSpPr>
        <p:spPr>
          <a:xfrm>
            <a:off x="7034983" y="3731381"/>
            <a:ext cx="633853" cy="633855"/>
          </a:xfrm>
          <a:prstGeom prst="ellipse">
            <a:avLst/>
          </a:prstGeom>
          <a:solidFill>
            <a:schemeClr val="accent3"/>
          </a:solidFill>
          <a:ln w="57150" cap="flat" cmpd="sng" algn="ctr">
            <a:noFill/>
            <a:prstDash val="solid"/>
          </a:ln>
          <a:effectLst/>
        </p:spPr>
        <p:txBody>
          <a:bodyPr spcFirstLastPara="0" vert="horz" wrap="square" lIns="0" tIns="0" rIns="0" bIns="0" numCol="1" spcCol="953" anchor="ctr" anchorCtr="0">
            <a:noAutofit/>
          </a:bodyPr>
          <a:lstStyle/>
          <a:p>
            <a:pPr algn="ctr" defTabSz="1185545">
              <a:lnSpc>
                <a:spcPct val="90000"/>
              </a:lnSpc>
              <a:spcAft>
                <a:spcPct val="35000"/>
              </a:spcAft>
            </a:pPr>
            <a:r>
              <a:rPr lang="en-US" sz="2000" b="1" kern="0" dirty="0">
                <a:solidFill>
                  <a:prstClr val="white"/>
                </a:solidFill>
                <a:cs typeface="+mn-ea"/>
                <a:sym typeface="+mn-lt"/>
              </a:rPr>
              <a:t>03</a:t>
            </a:r>
          </a:p>
        </p:txBody>
      </p:sp>
      <p:sp>
        <p:nvSpPr>
          <p:cNvPr id="42" name="Oval 83"/>
          <p:cNvSpPr>
            <a:spLocks noChangeAspect="1"/>
          </p:cNvSpPr>
          <p:nvPr/>
        </p:nvSpPr>
        <p:spPr>
          <a:xfrm>
            <a:off x="7034983" y="4632254"/>
            <a:ext cx="633853" cy="633855"/>
          </a:xfrm>
          <a:prstGeom prst="ellipse">
            <a:avLst/>
          </a:prstGeom>
          <a:solidFill>
            <a:schemeClr val="accent4"/>
          </a:solidFill>
          <a:ln w="57150" cap="flat" cmpd="sng" algn="ctr">
            <a:noFill/>
            <a:prstDash val="solid"/>
          </a:ln>
          <a:effectLst/>
        </p:spPr>
        <p:txBody>
          <a:bodyPr spcFirstLastPara="0" vert="horz" wrap="square" lIns="0" tIns="0" rIns="0" bIns="0" numCol="1" spcCol="953" anchor="ctr" anchorCtr="0">
            <a:noAutofit/>
          </a:bodyPr>
          <a:lstStyle/>
          <a:p>
            <a:pPr algn="ctr" defTabSz="1185545">
              <a:lnSpc>
                <a:spcPct val="90000"/>
              </a:lnSpc>
              <a:spcAft>
                <a:spcPct val="35000"/>
              </a:spcAft>
            </a:pPr>
            <a:r>
              <a:rPr lang="en-US" sz="2000" b="1" kern="0" dirty="0">
                <a:solidFill>
                  <a:prstClr val="white"/>
                </a:solidFill>
                <a:cs typeface="+mn-ea"/>
                <a:sym typeface="+mn-lt"/>
              </a:rPr>
              <a:t>04</a:t>
            </a:r>
          </a:p>
        </p:txBody>
      </p:sp>
      <p:sp>
        <p:nvSpPr>
          <p:cNvPr id="44" name="Oval 85"/>
          <p:cNvSpPr>
            <a:spLocks noChangeAspect="1"/>
          </p:cNvSpPr>
          <p:nvPr/>
        </p:nvSpPr>
        <p:spPr>
          <a:xfrm>
            <a:off x="7034983" y="1929637"/>
            <a:ext cx="633853" cy="633855"/>
          </a:xfrm>
          <a:prstGeom prst="ellipse">
            <a:avLst/>
          </a:prstGeom>
          <a:solidFill>
            <a:schemeClr val="accent1"/>
          </a:solidFill>
          <a:ln w="57150" cap="flat" cmpd="sng" algn="ctr">
            <a:noFill/>
            <a:prstDash val="solid"/>
          </a:ln>
          <a:effectLst/>
        </p:spPr>
        <p:txBody>
          <a:bodyPr spcFirstLastPara="0" vert="horz" wrap="square" lIns="0" tIns="0" rIns="0" bIns="0" numCol="1" spcCol="953" anchor="ctr" anchorCtr="0">
            <a:noAutofit/>
          </a:bodyPr>
          <a:lstStyle/>
          <a:p>
            <a:pPr algn="ctr" defTabSz="1185545">
              <a:lnSpc>
                <a:spcPct val="90000"/>
              </a:lnSpc>
              <a:spcAft>
                <a:spcPct val="35000"/>
              </a:spcAft>
            </a:pPr>
            <a:r>
              <a:rPr lang="en-US" sz="2400" b="1" kern="0" dirty="0">
                <a:solidFill>
                  <a:prstClr val="white"/>
                </a:solidFill>
                <a:cs typeface="+mn-ea"/>
                <a:sym typeface="+mn-lt"/>
              </a:rPr>
              <a:t>01</a:t>
            </a:r>
          </a:p>
        </p:txBody>
      </p:sp>
      <p:sp>
        <p:nvSpPr>
          <p:cNvPr id="45" name="Oval 86"/>
          <p:cNvSpPr>
            <a:spLocks noChangeAspect="1"/>
          </p:cNvSpPr>
          <p:nvPr/>
        </p:nvSpPr>
        <p:spPr>
          <a:xfrm>
            <a:off x="7034983" y="2830509"/>
            <a:ext cx="633853" cy="633855"/>
          </a:xfrm>
          <a:prstGeom prst="ellipse">
            <a:avLst/>
          </a:prstGeom>
          <a:solidFill>
            <a:schemeClr val="accent2"/>
          </a:solidFill>
          <a:ln w="57150" cap="flat" cmpd="sng" algn="ctr">
            <a:noFill/>
            <a:prstDash val="solid"/>
          </a:ln>
          <a:effectLst/>
        </p:spPr>
        <p:txBody>
          <a:bodyPr spcFirstLastPara="0" vert="horz" wrap="square" lIns="0" tIns="0" rIns="0" bIns="0" numCol="1" spcCol="953" anchor="ctr" anchorCtr="0">
            <a:noAutofit/>
          </a:bodyPr>
          <a:lstStyle/>
          <a:p>
            <a:pPr algn="ctr" defTabSz="1185545">
              <a:lnSpc>
                <a:spcPct val="90000"/>
              </a:lnSpc>
              <a:spcAft>
                <a:spcPct val="35000"/>
              </a:spcAft>
            </a:pPr>
            <a:r>
              <a:rPr lang="en-US" sz="2000" b="1" kern="0" dirty="0">
                <a:solidFill>
                  <a:prstClr val="white"/>
                </a:solidFill>
                <a:cs typeface="+mn-ea"/>
                <a:sym typeface="+mn-lt"/>
              </a:rPr>
              <a:t>02</a:t>
            </a:r>
          </a:p>
        </p:txBody>
      </p:sp>
      <p:grpSp>
        <p:nvGrpSpPr>
          <p:cNvPr id="4" name="组合 45"/>
          <p:cNvGrpSpPr/>
          <p:nvPr/>
        </p:nvGrpSpPr>
        <p:grpSpPr>
          <a:xfrm>
            <a:off x="671767" y="3992757"/>
            <a:ext cx="1164807" cy="646331"/>
            <a:chOff x="819208" y="3881731"/>
            <a:chExt cx="1164806" cy="646331"/>
          </a:xfrm>
        </p:grpSpPr>
        <p:sp>
          <p:nvSpPr>
            <p:cNvPr id="47" name="AutoShape 7"/>
            <p:cNvSpPr/>
            <p:nvPr/>
          </p:nvSpPr>
          <p:spPr bwMode="auto">
            <a:xfrm>
              <a:off x="1436281" y="3967265"/>
              <a:ext cx="547733" cy="551431"/>
            </a:xfrm>
            <a:custGeom>
              <a:avLst/>
              <a:gdLst>
                <a:gd name="T0" fmla="*/ 14 w 19679"/>
                <a:gd name="T1" fmla="*/ 2 h 19679"/>
                <a:gd name="T2" fmla="*/ 14 w 19679"/>
                <a:gd name="T3" fmla="*/ 14 h 19679"/>
                <a:gd name="T4" fmla="*/ 2 w 19679"/>
                <a:gd name="T5" fmla="*/ 14 h 19679"/>
                <a:gd name="T6" fmla="*/ 2 w 19679"/>
                <a:gd name="T7" fmla="*/ 2 h 19679"/>
                <a:gd name="T8" fmla="*/ 14 w 19679"/>
                <a:gd name="T9" fmla="*/ 2 h 19679"/>
                <a:gd name="T10" fmla="*/ 14 w 19679"/>
                <a:gd name="T11" fmla="*/ 2 h 1967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moveTo>
                    <a:pt x="16796" y="2882"/>
                  </a:moveTo>
                </a:path>
              </a:pathLst>
            </a:custGeom>
            <a:solidFill>
              <a:schemeClr val="accent1"/>
            </a:solidFill>
            <a:ln w="57150" cap="flat" cmpd="sng" algn="ctr">
              <a:noFill/>
              <a:prstDash val="solid"/>
            </a:ln>
            <a:effectLst/>
          </p:spPr>
          <p:txBody>
            <a:bodyPr spcFirstLastPara="0" vert="horz" wrap="square" lIns="0" tIns="0" rIns="0" bIns="0" numCol="1" spcCol="1270" anchor="ctr" anchorCtr="0">
              <a:noAutofit/>
            </a:bodyPr>
            <a:lstStyle/>
            <a:p>
              <a:pPr algn="ctr" defTabSz="1185545">
                <a:lnSpc>
                  <a:spcPct val="90000"/>
                </a:lnSpc>
                <a:spcAft>
                  <a:spcPct val="35000"/>
                </a:spcAft>
              </a:pPr>
              <a:endParaRPr lang="zh-CN" altLang="en-US" sz="3200" b="1" kern="0" dirty="0">
                <a:solidFill>
                  <a:schemeClr val="bg1">
                    <a:lumMod val="50000"/>
                  </a:schemeClr>
                </a:solidFill>
                <a:cs typeface="+mn-ea"/>
                <a:sym typeface="+mn-lt"/>
              </a:endParaRPr>
            </a:p>
          </p:txBody>
        </p:sp>
        <p:sp>
          <p:nvSpPr>
            <p:cNvPr id="48" name="AutoShape 15"/>
            <p:cNvSpPr/>
            <p:nvPr/>
          </p:nvSpPr>
          <p:spPr bwMode="auto">
            <a:xfrm>
              <a:off x="1560548" y="4088637"/>
              <a:ext cx="297286" cy="297219"/>
            </a:xfrm>
            <a:custGeom>
              <a:avLst/>
              <a:gdLst>
                <a:gd name="T0" fmla="*/ 4 w 21600"/>
                <a:gd name="T1" fmla="*/ 2 h 21600"/>
                <a:gd name="T2" fmla="*/ 4 w 21600"/>
                <a:gd name="T3" fmla="*/ 2 h 21600"/>
                <a:gd name="T4" fmla="*/ 4 w 21600"/>
                <a:gd name="T5" fmla="*/ 3 h 21600"/>
                <a:gd name="T6" fmla="*/ 4 w 21600"/>
                <a:gd name="T7" fmla="*/ 3 h 21600"/>
                <a:gd name="T8" fmla="*/ 4 w 21600"/>
                <a:gd name="T9" fmla="*/ 3 h 21600"/>
                <a:gd name="T10" fmla="*/ 4 w 21600"/>
                <a:gd name="T11" fmla="*/ 3 h 21600"/>
                <a:gd name="T12" fmla="*/ 4 w 21600"/>
                <a:gd name="T13" fmla="*/ 4 h 21600"/>
                <a:gd name="T14" fmla="*/ 4 w 21600"/>
                <a:gd name="T15" fmla="*/ 4 h 21600"/>
                <a:gd name="T16" fmla="*/ 3 w 21600"/>
                <a:gd name="T17" fmla="*/ 4 h 21600"/>
                <a:gd name="T18" fmla="*/ 3 w 21600"/>
                <a:gd name="T19" fmla="*/ 4 h 21600"/>
                <a:gd name="T20" fmla="*/ 3 w 21600"/>
                <a:gd name="T21" fmla="*/ 4 h 21600"/>
                <a:gd name="T22" fmla="*/ 3 w 21600"/>
                <a:gd name="T23" fmla="*/ 4 h 21600"/>
                <a:gd name="T24" fmla="*/ 3 w 21600"/>
                <a:gd name="T25" fmla="*/ 4 h 21600"/>
                <a:gd name="T26" fmla="*/ 2 w 21600"/>
                <a:gd name="T27" fmla="*/ 4 h 21600"/>
                <a:gd name="T28" fmla="*/ 2 w 21600"/>
                <a:gd name="T29" fmla="*/ 4 h 21600"/>
                <a:gd name="T30" fmla="*/ 1 w 21600"/>
                <a:gd name="T31" fmla="*/ 4 h 21600"/>
                <a:gd name="T32" fmla="*/ 1 w 21600"/>
                <a:gd name="T33" fmla="*/ 4 h 21600"/>
                <a:gd name="T34" fmla="*/ 1 w 21600"/>
                <a:gd name="T35" fmla="*/ 4 h 21600"/>
                <a:gd name="T36" fmla="*/ 1 w 21600"/>
                <a:gd name="T37" fmla="*/ 4 h 21600"/>
                <a:gd name="T38" fmla="*/ 0 w 21600"/>
                <a:gd name="T39" fmla="*/ 3 h 21600"/>
                <a:gd name="T40" fmla="*/ 1 w 21600"/>
                <a:gd name="T41" fmla="*/ 3 h 21600"/>
                <a:gd name="T42" fmla="*/ 1 w 21600"/>
                <a:gd name="T43" fmla="*/ 3 h 21600"/>
                <a:gd name="T44" fmla="*/ 0 w 21600"/>
                <a:gd name="T45" fmla="*/ 3 h 21600"/>
                <a:gd name="T46" fmla="*/ 0 w 21600"/>
                <a:gd name="T47" fmla="*/ 2 h 21600"/>
                <a:gd name="T48" fmla="*/ 0 w 21600"/>
                <a:gd name="T49" fmla="*/ 2 h 21600"/>
                <a:gd name="T50" fmla="*/ 1 w 21600"/>
                <a:gd name="T51" fmla="*/ 2 h 21600"/>
                <a:gd name="T52" fmla="*/ 0 w 21600"/>
                <a:gd name="T53" fmla="*/ 1 h 21600"/>
                <a:gd name="T54" fmla="*/ 0 w 21600"/>
                <a:gd name="T55" fmla="*/ 1 h 21600"/>
                <a:gd name="T56" fmla="*/ 1 w 21600"/>
                <a:gd name="T57" fmla="*/ 0 h 21600"/>
                <a:gd name="T58" fmla="*/ 1 w 21600"/>
                <a:gd name="T59" fmla="*/ 0 h 21600"/>
                <a:gd name="T60" fmla="*/ 1 w 21600"/>
                <a:gd name="T61" fmla="*/ 1 h 21600"/>
                <a:gd name="T62" fmla="*/ 2 w 21600"/>
                <a:gd name="T63" fmla="*/ 1 h 21600"/>
                <a:gd name="T64" fmla="*/ 2 w 21600"/>
                <a:gd name="T65" fmla="*/ 0 h 21600"/>
                <a:gd name="T66" fmla="*/ 2 w 21600"/>
                <a:gd name="T67" fmla="*/ 0 h 21600"/>
                <a:gd name="T68" fmla="*/ 3 w 21600"/>
                <a:gd name="T69" fmla="*/ 0 h 21600"/>
                <a:gd name="T70" fmla="*/ 3 w 21600"/>
                <a:gd name="T71" fmla="*/ 0 h 21600"/>
                <a:gd name="T72" fmla="*/ 3 w 21600"/>
                <a:gd name="T73" fmla="*/ 1 h 21600"/>
                <a:gd name="T74" fmla="*/ 3 w 21600"/>
                <a:gd name="T75" fmla="*/ 1 h 21600"/>
                <a:gd name="T76" fmla="*/ 3 w 21600"/>
                <a:gd name="T77" fmla="*/ 0 h 21600"/>
                <a:gd name="T78" fmla="*/ 4 w 21600"/>
                <a:gd name="T79" fmla="*/ 0 h 21600"/>
                <a:gd name="T80" fmla="*/ 4 w 21600"/>
                <a:gd name="T81" fmla="*/ 1 h 21600"/>
                <a:gd name="T82" fmla="*/ 4 w 21600"/>
                <a:gd name="T83" fmla="*/ 1 h 21600"/>
                <a:gd name="T84" fmla="*/ 4 w 21600"/>
                <a:gd name="T85" fmla="*/ 1 h 21600"/>
                <a:gd name="T86" fmla="*/ 2 w 21600"/>
                <a:gd name="T87" fmla="*/ 3 h 21600"/>
                <a:gd name="T88" fmla="*/ 3 w 21600"/>
                <a:gd name="T89" fmla="*/ 3 h 21600"/>
                <a:gd name="T90" fmla="*/ 3 w 21600"/>
                <a:gd name="T91" fmla="*/ 2 h 21600"/>
                <a:gd name="T92" fmla="*/ 3 w 21600"/>
                <a:gd name="T93" fmla="*/ 2 h 21600"/>
                <a:gd name="T94" fmla="*/ 2 w 21600"/>
                <a:gd name="T95" fmla="*/ 2 h 21600"/>
                <a:gd name="T96" fmla="*/ 2 w 21600"/>
                <a:gd name="T97" fmla="*/ 2 h 21600"/>
                <a:gd name="T98" fmla="*/ 2 w 21600"/>
                <a:gd name="T99" fmla="*/ 2 h 21600"/>
                <a:gd name="T100" fmla="*/ 2 w 21600"/>
                <a:gd name="T101" fmla="*/ 3 h 21600"/>
                <a:gd name="T102" fmla="*/ 2 w 21600"/>
                <a:gd name="T103" fmla="*/ 3 h 2160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1600" h="21600">
                  <a:moveTo>
                    <a:pt x="17909" y="6867"/>
                  </a:moveTo>
                  <a:cubicBezTo>
                    <a:pt x="18210" y="7364"/>
                    <a:pt x="18439" y="7917"/>
                    <a:pt x="18600" y="8530"/>
                  </a:cubicBezTo>
                  <a:cubicBezTo>
                    <a:pt x="19045" y="8620"/>
                    <a:pt x="19513" y="8680"/>
                    <a:pt x="20005" y="8705"/>
                  </a:cubicBezTo>
                  <a:cubicBezTo>
                    <a:pt x="20498" y="8733"/>
                    <a:pt x="20957" y="8821"/>
                    <a:pt x="21382" y="8976"/>
                  </a:cubicBezTo>
                  <a:cubicBezTo>
                    <a:pt x="21526" y="9013"/>
                    <a:pt x="21600" y="9092"/>
                    <a:pt x="21600" y="9219"/>
                  </a:cubicBezTo>
                  <a:lnTo>
                    <a:pt x="21600" y="12410"/>
                  </a:lnTo>
                  <a:cubicBezTo>
                    <a:pt x="21600" y="12517"/>
                    <a:pt x="21464" y="12613"/>
                    <a:pt x="21198" y="12697"/>
                  </a:cubicBezTo>
                  <a:cubicBezTo>
                    <a:pt x="20932" y="12788"/>
                    <a:pt x="20623" y="12853"/>
                    <a:pt x="20269" y="12909"/>
                  </a:cubicBezTo>
                  <a:cubicBezTo>
                    <a:pt x="19918" y="12963"/>
                    <a:pt x="19575" y="13003"/>
                    <a:pt x="19241" y="13031"/>
                  </a:cubicBezTo>
                  <a:cubicBezTo>
                    <a:pt x="18904" y="13056"/>
                    <a:pt x="18683" y="13079"/>
                    <a:pt x="18575" y="13098"/>
                  </a:cubicBezTo>
                  <a:cubicBezTo>
                    <a:pt x="18448" y="13612"/>
                    <a:pt x="18238" y="14137"/>
                    <a:pt x="17938" y="14680"/>
                  </a:cubicBezTo>
                  <a:cubicBezTo>
                    <a:pt x="18433" y="15417"/>
                    <a:pt x="18983" y="16125"/>
                    <a:pt x="19578" y="16803"/>
                  </a:cubicBezTo>
                  <a:lnTo>
                    <a:pt x="19660" y="17006"/>
                  </a:lnTo>
                  <a:cubicBezTo>
                    <a:pt x="19660" y="17077"/>
                    <a:pt x="19535" y="17252"/>
                    <a:pt x="19286" y="17523"/>
                  </a:cubicBezTo>
                  <a:cubicBezTo>
                    <a:pt x="19037" y="17800"/>
                    <a:pt x="18756" y="18096"/>
                    <a:pt x="18439" y="18412"/>
                  </a:cubicBezTo>
                  <a:cubicBezTo>
                    <a:pt x="18122" y="18726"/>
                    <a:pt x="17822" y="19008"/>
                    <a:pt x="17538" y="19257"/>
                  </a:cubicBezTo>
                  <a:cubicBezTo>
                    <a:pt x="17252" y="19505"/>
                    <a:pt x="17068" y="19626"/>
                    <a:pt x="16989" y="19626"/>
                  </a:cubicBezTo>
                  <a:cubicBezTo>
                    <a:pt x="16969" y="19626"/>
                    <a:pt x="16850" y="19542"/>
                    <a:pt x="16629" y="19378"/>
                  </a:cubicBezTo>
                  <a:cubicBezTo>
                    <a:pt x="16408" y="19211"/>
                    <a:pt x="16165" y="19025"/>
                    <a:pt x="15896" y="18822"/>
                  </a:cubicBezTo>
                  <a:cubicBezTo>
                    <a:pt x="15629" y="18621"/>
                    <a:pt x="15377" y="18426"/>
                    <a:pt x="15136" y="18240"/>
                  </a:cubicBezTo>
                  <a:cubicBezTo>
                    <a:pt x="14899" y="18056"/>
                    <a:pt x="14746" y="17946"/>
                    <a:pt x="14683" y="17910"/>
                  </a:cubicBezTo>
                  <a:cubicBezTo>
                    <a:pt x="14420" y="18054"/>
                    <a:pt x="14156" y="18178"/>
                    <a:pt x="13890" y="18282"/>
                  </a:cubicBezTo>
                  <a:cubicBezTo>
                    <a:pt x="13624" y="18384"/>
                    <a:pt x="13355" y="18472"/>
                    <a:pt x="13083" y="18545"/>
                  </a:cubicBezTo>
                  <a:cubicBezTo>
                    <a:pt x="13066" y="18655"/>
                    <a:pt x="13040" y="18875"/>
                    <a:pt x="13009" y="19214"/>
                  </a:cubicBezTo>
                  <a:cubicBezTo>
                    <a:pt x="12978" y="19553"/>
                    <a:pt x="12933" y="19895"/>
                    <a:pt x="12879" y="20242"/>
                  </a:cubicBezTo>
                  <a:cubicBezTo>
                    <a:pt x="12825" y="20589"/>
                    <a:pt x="12763" y="20903"/>
                    <a:pt x="12692" y="21179"/>
                  </a:cubicBezTo>
                  <a:cubicBezTo>
                    <a:pt x="12618" y="21462"/>
                    <a:pt x="12522" y="21600"/>
                    <a:pt x="12406" y="21600"/>
                  </a:cubicBezTo>
                  <a:lnTo>
                    <a:pt x="9191" y="21600"/>
                  </a:lnTo>
                  <a:cubicBezTo>
                    <a:pt x="9064" y="21600"/>
                    <a:pt x="8979" y="21521"/>
                    <a:pt x="8933" y="21371"/>
                  </a:cubicBezTo>
                  <a:cubicBezTo>
                    <a:pt x="8806" y="20928"/>
                    <a:pt x="8721" y="20462"/>
                    <a:pt x="8679" y="19979"/>
                  </a:cubicBezTo>
                  <a:cubicBezTo>
                    <a:pt x="8630" y="19494"/>
                    <a:pt x="8582" y="19031"/>
                    <a:pt x="8528" y="18585"/>
                  </a:cubicBezTo>
                  <a:cubicBezTo>
                    <a:pt x="7976" y="18424"/>
                    <a:pt x="7446" y="18198"/>
                    <a:pt x="6942" y="17910"/>
                  </a:cubicBezTo>
                  <a:cubicBezTo>
                    <a:pt x="6568" y="18192"/>
                    <a:pt x="6203" y="18460"/>
                    <a:pt x="5843" y="18726"/>
                  </a:cubicBezTo>
                  <a:cubicBezTo>
                    <a:pt x="5481" y="18994"/>
                    <a:pt x="5124" y="19276"/>
                    <a:pt x="4773" y="19573"/>
                  </a:cubicBezTo>
                  <a:lnTo>
                    <a:pt x="4608" y="19626"/>
                  </a:lnTo>
                  <a:cubicBezTo>
                    <a:pt x="4555" y="19626"/>
                    <a:pt x="4387" y="19505"/>
                    <a:pt x="4107" y="19256"/>
                  </a:cubicBezTo>
                  <a:cubicBezTo>
                    <a:pt x="3827" y="19008"/>
                    <a:pt x="3535" y="18726"/>
                    <a:pt x="3232" y="18412"/>
                  </a:cubicBezTo>
                  <a:cubicBezTo>
                    <a:pt x="2929" y="18096"/>
                    <a:pt x="2654" y="17800"/>
                    <a:pt x="2405" y="17523"/>
                  </a:cubicBezTo>
                  <a:cubicBezTo>
                    <a:pt x="2155" y="17252"/>
                    <a:pt x="2031" y="17077"/>
                    <a:pt x="2031" y="17006"/>
                  </a:cubicBezTo>
                  <a:cubicBezTo>
                    <a:pt x="2031" y="16986"/>
                    <a:pt x="2104" y="16868"/>
                    <a:pt x="2249" y="16648"/>
                  </a:cubicBezTo>
                  <a:cubicBezTo>
                    <a:pt x="2393" y="16427"/>
                    <a:pt x="2563" y="16184"/>
                    <a:pt x="2759" y="15925"/>
                  </a:cubicBezTo>
                  <a:cubicBezTo>
                    <a:pt x="2951" y="15662"/>
                    <a:pt x="3141" y="15411"/>
                    <a:pt x="3328" y="15174"/>
                  </a:cubicBezTo>
                  <a:cubicBezTo>
                    <a:pt x="3512" y="14934"/>
                    <a:pt x="3631" y="14778"/>
                    <a:pt x="3688" y="14705"/>
                  </a:cubicBezTo>
                  <a:cubicBezTo>
                    <a:pt x="3388" y="14211"/>
                    <a:pt x="3158" y="13658"/>
                    <a:pt x="2997" y="13045"/>
                  </a:cubicBezTo>
                  <a:cubicBezTo>
                    <a:pt x="2535" y="12952"/>
                    <a:pt x="2062" y="12898"/>
                    <a:pt x="1578" y="12870"/>
                  </a:cubicBezTo>
                  <a:cubicBezTo>
                    <a:pt x="1093" y="12841"/>
                    <a:pt x="640" y="12751"/>
                    <a:pt x="215" y="12599"/>
                  </a:cubicBezTo>
                  <a:cubicBezTo>
                    <a:pt x="71" y="12562"/>
                    <a:pt x="0" y="12480"/>
                    <a:pt x="0" y="12353"/>
                  </a:cubicBezTo>
                  <a:lnTo>
                    <a:pt x="0" y="9162"/>
                  </a:lnTo>
                  <a:cubicBezTo>
                    <a:pt x="0" y="9055"/>
                    <a:pt x="136" y="8959"/>
                    <a:pt x="414" y="8874"/>
                  </a:cubicBezTo>
                  <a:cubicBezTo>
                    <a:pt x="688" y="8790"/>
                    <a:pt x="997" y="8716"/>
                    <a:pt x="1340" y="8666"/>
                  </a:cubicBezTo>
                  <a:cubicBezTo>
                    <a:pt x="1685" y="8612"/>
                    <a:pt x="2020" y="8570"/>
                    <a:pt x="2345" y="8544"/>
                  </a:cubicBezTo>
                  <a:cubicBezTo>
                    <a:pt x="2668" y="8516"/>
                    <a:pt x="2886" y="8493"/>
                    <a:pt x="2997" y="8473"/>
                  </a:cubicBezTo>
                  <a:cubicBezTo>
                    <a:pt x="3158" y="7926"/>
                    <a:pt x="3379" y="7398"/>
                    <a:pt x="3659" y="6895"/>
                  </a:cubicBezTo>
                  <a:cubicBezTo>
                    <a:pt x="3161" y="6155"/>
                    <a:pt x="2620" y="5447"/>
                    <a:pt x="2031" y="4772"/>
                  </a:cubicBezTo>
                  <a:lnTo>
                    <a:pt x="1937" y="4571"/>
                  </a:lnTo>
                  <a:cubicBezTo>
                    <a:pt x="1937" y="4498"/>
                    <a:pt x="2065" y="4323"/>
                    <a:pt x="2317" y="4049"/>
                  </a:cubicBezTo>
                  <a:cubicBezTo>
                    <a:pt x="2569" y="3775"/>
                    <a:pt x="2852" y="3479"/>
                    <a:pt x="3164" y="3162"/>
                  </a:cubicBezTo>
                  <a:cubicBezTo>
                    <a:pt x="3478" y="2849"/>
                    <a:pt x="3778" y="2569"/>
                    <a:pt x="4067" y="2321"/>
                  </a:cubicBezTo>
                  <a:cubicBezTo>
                    <a:pt x="4356" y="2073"/>
                    <a:pt x="4538" y="1945"/>
                    <a:pt x="4608" y="1945"/>
                  </a:cubicBezTo>
                  <a:cubicBezTo>
                    <a:pt x="4625" y="1945"/>
                    <a:pt x="4747" y="2030"/>
                    <a:pt x="4968" y="2197"/>
                  </a:cubicBezTo>
                  <a:cubicBezTo>
                    <a:pt x="5189" y="2363"/>
                    <a:pt x="5435" y="2550"/>
                    <a:pt x="5707" y="2750"/>
                  </a:cubicBezTo>
                  <a:cubicBezTo>
                    <a:pt x="5976" y="2953"/>
                    <a:pt x="6234" y="3148"/>
                    <a:pt x="6472" y="3332"/>
                  </a:cubicBezTo>
                  <a:cubicBezTo>
                    <a:pt x="6713" y="3515"/>
                    <a:pt x="6860" y="3628"/>
                    <a:pt x="6914" y="3662"/>
                  </a:cubicBezTo>
                  <a:cubicBezTo>
                    <a:pt x="7175" y="3518"/>
                    <a:pt x="7441" y="3399"/>
                    <a:pt x="7707" y="3303"/>
                  </a:cubicBezTo>
                  <a:cubicBezTo>
                    <a:pt x="7973" y="3210"/>
                    <a:pt x="8248" y="3120"/>
                    <a:pt x="8528" y="3030"/>
                  </a:cubicBezTo>
                  <a:cubicBezTo>
                    <a:pt x="8528" y="2922"/>
                    <a:pt x="8540" y="2699"/>
                    <a:pt x="8568" y="2363"/>
                  </a:cubicBezTo>
                  <a:cubicBezTo>
                    <a:pt x="8596" y="2033"/>
                    <a:pt x="8636" y="1694"/>
                    <a:pt x="8690" y="1352"/>
                  </a:cubicBezTo>
                  <a:cubicBezTo>
                    <a:pt x="8744" y="1011"/>
                    <a:pt x="8814" y="697"/>
                    <a:pt x="8899" y="418"/>
                  </a:cubicBezTo>
                  <a:cubicBezTo>
                    <a:pt x="8984" y="141"/>
                    <a:pt x="9084" y="0"/>
                    <a:pt x="9191" y="0"/>
                  </a:cubicBezTo>
                  <a:lnTo>
                    <a:pt x="12406" y="0"/>
                  </a:lnTo>
                  <a:cubicBezTo>
                    <a:pt x="12531" y="0"/>
                    <a:pt x="12618" y="68"/>
                    <a:pt x="12664" y="203"/>
                  </a:cubicBezTo>
                  <a:cubicBezTo>
                    <a:pt x="12771" y="644"/>
                    <a:pt x="12848" y="1107"/>
                    <a:pt x="12893" y="1595"/>
                  </a:cubicBezTo>
                  <a:cubicBezTo>
                    <a:pt x="12938" y="2084"/>
                    <a:pt x="13001" y="2561"/>
                    <a:pt x="13083" y="3030"/>
                  </a:cubicBezTo>
                  <a:cubicBezTo>
                    <a:pt x="13363" y="3100"/>
                    <a:pt x="13632" y="3185"/>
                    <a:pt x="13890" y="3284"/>
                  </a:cubicBezTo>
                  <a:cubicBezTo>
                    <a:pt x="14148" y="3385"/>
                    <a:pt x="14403" y="3512"/>
                    <a:pt x="14655" y="3662"/>
                  </a:cubicBezTo>
                  <a:cubicBezTo>
                    <a:pt x="14729" y="3611"/>
                    <a:pt x="14882" y="3490"/>
                    <a:pt x="15117" y="3303"/>
                  </a:cubicBezTo>
                  <a:cubicBezTo>
                    <a:pt x="15352" y="3120"/>
                    <a:pt x="15604" y="2925"/>
                    <a:pt x="15870" y="2722"/>
                  </a:cubicBezTo>
                  <a:cubicBezTo>
                    <a:pt x="16136" y="2521"/>
                    <a:pt x="16377" y="2341"/>
                    <a:pt x="16589" y="2183"/>
                  </a:cubicBezTo>
                  <a:cubicBezTo>
                    <a:pt x="16802" y="2024"/>
                    <a:pt x="16935" y="1945"/>
                    <a:pt x="16989" y="1945"/>
                  </a:cubicBezTo>
                  <a:cubicBezTo>
                    <a:pt x="17043" y="1945"/>
                    <a:pt x="17210" y="2072"/>
                    <a:pt x="17490" y="2321"/>
                  </a:cubicBezTo>
                  <a:cubicBezTo>
                    <a:pt x="17771" y="2569"/>
                    <a:pt x="18065" y="2849"/>
                    <a:pt x="18371" y="3162"/>
                  </a:cubicBezTo>
                  <a:cubicBezTo>
                    <a:pt x="18680" y="3479"/>
                    <a:pt x="18957" y="3775"/>
                    <a:pt x="19207" y="4049"/>
                  </a:cubicBezTo>
                  <a:cubicBezTo>
                    <a:pt x="19453" y="4323"/>
                    <a:pt x="19578" y="4498"/>
                    <a:pt x="19578" y="4571"/>
                  </a:cubicBezTo>
                  <a:cubicBezTo>
                    <a:pt x="19578" y="4605"/>
                    <a:pt x="19498" y="4735"/>
                    <a:pt x="19343" y="4955"/>
                  </a:cubicBezTo>
                  <a:cubicBezTo>
                    <a:pt x="19184" y="5175"/>
                    <a:pt x="19008" y="5416"/>
                    <a:pt x="18813" y="5678"/>
                  </a:cubicBezTo>
                  <a:cubicBezTo>
                    <a:pt x="18617" y="5938"/>
                    <a:pt x="18428" y="6189"/>
                    <a:pt x="18241" y="6429"/>
                  </a:cubicBezTo>
                  <a:cubicBezTo>
                    <a:pt x="18057" y="6667"/>
                    <a:pt x="17946" y="6813"/>
                    <a:pt x="17909" y="6867"/>
                  </a:cubicBezTo>
                  <a:moveTo>
                    <a:pt x="10806" y="14044"/>
                  </a:moveTo>
                  <a:cubicBezTo>
                    <a:pt x="11248" y="14044"/>
                    <a:pt x="11670" y="13957"/>
                    <a:pt x="12066" y="13779"/>
                  </a:cubicBezTo>
                  <a:cubicBezTo>
                    <a:pt x="12463" y="13607"/>
                    <a:pt x="12805" y="13370"/>
                    <a:pt x="13091" y="13070"/>
                  </a:cubicBezTo>
                  <a:cubicBezTo>
                    <a:pt x="13375" y="12774"/>
                    <a:pt x="13604" y="12430"/>
                    <a:pt x="13783" y="12031"/>
                  </a:cubicBezTo>
                  <a:cubicBezTo>
                    <a:pt x="13958" y="11633"/>
                    <a:pt x="14046" y="11215"/>
                    <a:pt x="14046" y="10775"/>
                  </a:cubicBezTo>
                  <a:cubicBezTo>
                    <a:pt x="14046" y="10334"/>
                    <a:pt x="13958" y="9919"/>
                    <a:pt x="13783" y="9530"/>
                  </a:cubicBezTo>
                  <a:cubicBezTo>
                    <a:pt x="13604" y="9143"/>
                    <a:pt x="13375" y="8801"/>
                    <a:pt x="13091" y="8502"/>
                  </a:cubicBezTo>
                  <a:cubicBezTo>
                    <a:pt x="12805" y="8206"/>
                    <a:pt x="12463" y="7974"/>
                    <a:pt x="12066" y="7808"/>
                  </a:cubicBezTo>
                  <a:cubicBezTo>
                    <a:pt x="11670" y="7641"/>
                    <a:pt x="11248" y="7556"/>
                    <a:pt x="10806" y="7556"/>
                  </a:cubicBezTo>
                  <a:cubicBezTo>
                    <a:pt x="10361" y="7556"/>
                    <a:pt x="9939" y="7641"/>
                    <a:pt x="9537" y="7808"/>
                  </a:cubicBezTo>
                  <a:cubicBezTo>
                    <a:pt x="9135" y="7974"/>
                    <a:pt x="8786" y="8206"/>
                    <a:pt x="8494" y="8502"/>
                  </a:cubicBezTo>
                  <a:cubicBezTo>
                    <a:pt x="8200" y="8801"/>
                    <a:pt x="7970" y="9143"/>
                    <a:pt x="7800" y="9530"/>
                  </a:cubicBezTo>
                  <a:cubicBezTo>
                    <a:pt x="7633" y="9919"/>
                    <a:pt x="7551" y="10334"/>
                    <a:pt x="7551" y="10775"/>
                  </a:cubicBezTo>
                  <a:cubicBezTo>
                    <a:pt x="7551" y="11215"/>
                    <a:pt x="7633" y="11633"/>
                    <a:pt x="7800" y="12031"/>
                  </a:cubicBezTo>
                  <a:cubicBezTo>
                    <a:pt x="7970" y="12430"/>
                    <a:pt x="8200" y="12774"/>
                    <a:pt x="8494" y="13070"/>
                  </a:cubicBezTo>
                  <a:cubicBezTo>
                    <a:pt x="8786" y="13370"/>
                    <a:pt x="9135" y="13607"/>
                    <a:pt x="9537" y="13779"/>
                  </a:cubicBezTo>
                  <a:cubicBezTo>
                    <a:pt x="9939" y="13957"/>
                    <a:pt x="10361" y="14044"/>
                    <a:pt x="10806" y="14044"/>
                  </a:cubicBezTo>
                </a:path>
              </a:pathLst>
            </a:custGeom>
            <a:solidFill>
              <a:schemeClr val="bg1"/>
            </a:solidFill>
            <a:ln>
              <a:noFill/>
            </a:ln>
          </p:spPr>
          <p:txBody>
            <a:bodyPr lIns="0" tIns="0" rIns="0" bIns="0"/>
            <a:lstStyle/>
            <a:p>
              <a:endParaRPr lang="zh-CN" altLang="en-US" sz="2400" dirty="0">
                <a:solidFill>
                  <a:schemeClr val="bg1">
                    <a:lumMod val="50000"/>
                  </a:schemeClr>
                </a:solidFill>
                <a:cs typeface="+mn-ea"/>
                <a:sym typeface="+mn-lt"/>
              </a:endParaRPr>
            </a:p>
          </p:txBody>
        </p:sp>
        <p:sp>
          <p:nvSpPr>
            <p:cNvPr id="49" name="文本框 48"/>
            <p:cNvSpPr txBox="1"/>
            <p:nvPr/>
          </p:nvSpPr>
          <p:spPr>
            <a:xfrm>
              <a:off x="819208" y="3881731"/>
              <a:ext cx="697626" cy="646331"/>
            </a:xfrm>
            <a:prstGeom prst="rect">
              <a:avLst/>
            </a:prstGeom>
            <a:noFill/>
          </p:spPr>
          <p:txBody>
            <a:bodyPr wrap="none" rtlCol="0">
              <a:spAutoFit/>
            </a:bodyPr>
            <a:lstStyle/>
            <a:p>
              <a:r>
                <a:rPr lang="en-US" altLang="zh-CN" sz="3600" dirty="0">
                  <a:solidFill>
                    <a:schemeClr val="bg1">
                      <a:lumMod val="50000"/>
                    </a:schemeClr>
                  </a:solidFill>
                  <a:cs typeface="+mn-ea"/>
                  <a:sym typeface="+mn-lt"/>
                </a:rPr>
                <a:t>01</a:t>
              </a:r>
              <a:endParaRPr lang="zh-CN" altLang="en-US" sz="3600" dirty="0">
                <a:solidFill>
                  <a:schemeClr val="bg1">
                    <a:lumMod val="50000"/>
                  </a:schemeClr>
                </a:solidFill>
                <a:cs typeface="+mn-ea"/>
                <a:sym typeface="+mn-lt"/>
              </a:endParaRPr>
            </a:p>
          </p:txBody>
        </p:sp>
      </p:grpSp>
      <p:grpSp>
        <p:nvGrpSpPr>
          <p:cNvPr id="5" name="组合 49"/>
          <p:cNvGrpSpPr/>
          <p:nvPr/>
        </p:nvGrpSpPr>
        <p:grpSpPr>
          <a:xfrm>
            <a:off x="1011739" y="2769001"/>
            <a:ext cx="1211973" cy="646331"/>
            <a:chOff x="1159182" y="2657971"/>
            <a:chExt cx="1211973" cy="646331"/>
          </a:xfrm>
        </p:grpSpPr>
        <p:sp>
          <p:nvSpPr>
            <p:cNvPr id="51" name="AutoShape 9"/>
            <p:cNvSpPr/>
            <p:nvPr/>
          </p:nvSpPr>
          <p:spPr bwMode="auto">
            <a:xfrm>
              <a:off x="1823422" y="2731563"/>
              <a:ext cx="547733" cy="550475"/>
            </a:xfrm>
            <a:custGeom>
              <a:avLst/>
              <a:gdLst>
                <a:gd name="T0" fmla="*/ 14 w 19679"/>
                <a:gd name="T1" fmla="*/ 2 h 19679"/>
                <a:gd name="T2" fmla="*/ 14 w 19679"/>
                <a:gd name="T3" fmla="*/ 14 h 19679"/>
                <a:gd name="T4" fmla="*/ 2 w 19679"/>
                <a:gd name="T5" fmla="*/ 14 h 19679"/>
                <a:gd name="T6" fmla="*/ 2 w 19679"/>
                <a:gd name="T7" fmla="*/ 2 h 19679"/>
                <a:gd name="T8" fmla="*/ 14 w 19679"/>
                <a:gd name="T9" fmla="*/ 2 h 19679"/>
                <a:gd name="T10" fmla="*/ 14 w 19679"/>
                <a:gd name="T11" fmla="*/ 2 h 1967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moveTo>
                    <a:pt x="16796" y="2882"/>
                  </a:moveTo>
                </a:path>
              </a:pathLst>
            </a:custGeom>
            <a:solidFill>
              <a:schemeClr val="accent2"/>
            </a:solidFill>
            <a:ln w="57150" cap="flat" cmpd="sng" algn="ctr">
              <a:noFill/>
              <a:prstDash val="solid"/>
            </a:ln>
            <a:effectLst/>
          </p:spPr>
          <p:txBody>
            <a:bodyPr spcFirstLastPara="0" vert="horz" wrap="square" lIns="0" tIns="0" rIns="0" bIns="0" numCol="1" spcCol="1270" anchor="ctr" anchorCtr="0">
              <a:noAutofit/>
            </a:bodyPr>
            <a:lstStyle/>
            <a:p>
              <a:pPr algn="ctr" defTabSz="1185545">
                <a:lnSpc>
                  <a:spcPct val="90000"/>
                </a:lnSpc>
                <a:spcAft>
                  <a:spcPct val="35000"/>
                </a:spcAft>
              </a:pPr>
              <a:endParaRPr lang="zh-CN" altLang="en-US" sz="3600" b="1" kern="0" dirty="0">
                <a:solidFill>
                  <a:schemeClr val="bg1">
                    <a:lumMod val="50000"/>
                  </a:schemeClr>
                </a:solidFill>
                <a:cs typeface="+mn-ea"/>
                <a:sym typeface="+mn-lt"/>
              </a:endParaRPr>
            </a:p>
          </p:txBody>
        </p:sp>
        <p:sp>
          <p:nvSpPr>
            <p:cNvPr id="52" name="AutoShape 16"/>
            <p:cNvSpPr/>
            <p:nvPr/>
          </p:nvSpPr>
          <p:spPr bwMode="auto">
            <a:xfrm>
              <a:off x="1954381" y="2836688"/>
              <a:ext cx="297286" cy="298174"/>
            </a:xfrm>
            <a:custGeom>
              <a:avLst/>
              <a:gdLst>
                <a:gd name="T0" fmla="*/ 4 w 21376"/>
                <a:gd name="T1" fmla="*/ 4 h 21600"/>
                <a:gd name="T2" fmla="*/ 4 w 21376"/>
                <a:gd name="T3" fmla="*/ 4 h 21600"/>
                <a:gd name="T4" fmla="*/ 4 w 21376"/>
                <a:gd name="T5" fmla="*/ 4 h 21600"/>
                <a:gd name="T6" fmla="*/ 4 w 21376"/>
                <a:gd name="T7" fmla="*/ 5 h 21600"/>
                <a:gd name="T8" fmla="*/ 0 w 21376"/>
                <a:gd name="T9" fmla="*/ 5 h 21600"/>
                <a:gd name="T10" fmla="*/ 0 w 21376"/>
                <a:gd name="T11" fmla="*/ 4 h 21600"/>
                <a:gd name="T12" fmla="*/ 0 w 21376"/>
                <a:gd name="T13" fmla="*/ 4 h 21600"/>
                <a:gd name="T14" fmla="*/ 0 w 21376"/>
                <a:gd name="T15" fmla="*/ 4 h 21600"/>
                <a:gd name="T16" fmla="*/ 2 w 21376"/>
                <a:gd name="T17" fmla="*/ 2 h 21600"/>
                <a:gd name="T18" fmla="*/ 2 w 21376"/>
                <a:gd name="T19" fmla="*/ 0 h 21600"/>
                <a:gd name="T20" fmla="*/ 1 w 21376"/>
                <a:gd name="T21" fmla="*/ 0 h 21600"/>
                <a:gd name="T22" fmla="*/ 1 w 21376"/>
                <a:gd name="T23" fmla="*/ 0 h 21600"/>
                <a:gd name="T24" fmla="*/ 1 w 21376"/>
                <a:gd name="T25" fmla="*/ 0 h 21600"/>
                <a:gd name="T26" fmla="*/ 1 w 21376"/>
                <a:gd name="T27" fmla="*/ 0 h 21600"/>
                <a:gd name="T28" fmla="*/ 1 w 21376"/>
                <a:gd name="T29" fmla="*/ 0 h 21600"/>
                <a:gd name="T30" fmla="*/ 3 w 21376"/>
                <a:gd name="T31" fmla="*/ 0 h 21600"/>
                <a:gd name="T32" fmla="*/ 3 w 21376"/>
                <a:gd name="T33" fmla="*/ 0 h 21600"/>
                <a:gd name="T34" fmla="*/ 3 w 21376"/>
                <a:gd name="T35" fmla="*/ 0 h 21600"/>
                <a:gd name="T36" fmla="*/ 3 w 21376"/>
                <a:gd name="T37" fmla="*/ 0 h 21600"/>
                <a:gd name="T38" fmla="*/ 3 w 21376"/>
                <a:gd name="T39" fmla="*/ 0 h 21600"/>
                <a:gd name="T40" fmla="*/ 3 w 21376"/>
                <a:gd name="T41" fmla="*/ 0 h 21600"/>
                <a:gd name="T42" fmla="*/ 3 w 21376"/>
                <a:gd name="T43" fmla="*/ 2 h 21600"/>
                <a:gd name="T44" fmla="*/ 4 w 21376"/>
                <a:gd name="T45" fmla="*/ 4 h 21600"/>
                <a:gd name="T46" fmla="*/ 1 w 21376"/>
                <a:gd name="T47" fmla="*/ 3 h 21600"/>
                <a:gd name="T48" fmla="*/ 3 w 21376"/>
                <a:gd name="T49" fmla="*/ 3 h 21600"/>
                <a:gd name="T50" fmla="*/ 2 w 21376"/>
                <a:gd name="T51" fmla="*/ 2 h 21600"/>
                <a:gd name="T52" fmla="*/ 2 w 21376"/>
                <a:gd name="T53" fmla="*/ 0 h 21600"/>
                <a:gd name="T54" fmla="*/ 2 w 21376"/>
                <a:gd name="T55" fmla="*/ 0 h 21600"/>
                <a:gd name="T56" fmla="*/ 2 w 21376"/>
                <a:gd name="T57" fmla="*/ 2 h 21600"/>
                <a:gd name="T58" fmla="*/ 1 w 21376"/>
                <a:gd name="T59" fmla="*/ 3 h 21600"/>
                <a:gd name="T60" fmla="*/ 1 w 21376"/>
                <a:gd name="T61" fmla="*/ 3 h 216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1376" h="21600">
                  <a:moveTo>
                    <a:pt x="21036" y="18604"/>
                  </a:moveTo>
                  <a:cubicBezTo>
                    <a:pt x="21454" y="19262"/>
                    <a:pt x="21486" y="19923"/>
                    <a:pt x="21135" y="20587"/>
                  </a:cubicBezTo>
                  <a:cubicBezTo>
                    <a:pt x="20970" y="20916"/>
                    <a:pt x="20732" y="21168"/>
                    <a:pt x="20427" y="21339"/>
                  </a:cubicBezTo>
                  <a:cubicBezTo>
                    <a:pt x="20123" y="21515"/>
                    <a:pt x="19798" y="21600"/>
                    <a:pt x="19455" y="21600"/>
                  </a:cubicBezTo>
                  <a:lnTo>
                    <a:pt x="1928" y="21600"/>
                  </a:lnTo>
                  <a:cubicBezTo>
                    <a:pt x="1586" y="21600"/>
                    <a:pt x="1264" y="21515"/>
                    <a:pt x="965" y="21339"/>
                  </a:cubicBezTo>
                  <a:cubicBezTo>
                    <a:pt x="663" y="21168"/>
                    <a:pt x="426" y="20916"/>
                    <a:pt x="249" y="20587"/>
                  </a:cubicBezTo>
                  <a:cubicBezTo>
                    <a:pt x="-114" y="19914"/>
                    <a:pt x="-79" y="19250"/>
                    <a:pt x="344" y="18604"/>
                  </a:cubicBezTo>
                  <a:lnTo>
                    <a:pt x="7510" y="7314"/>
                  </a:lnTo>
                  <a:lnTo>
                    <a:pt x="7510" y="2168"/>
                  </a:lnTo>
                  <a:lnTo>
                    <a:pt x="6428" y="2168"/>
                  </a:lnTo>
                  <a:cubicBezTo>
                    <a:pt x="6123" y="2168"/>
                    <a:pt x="5871" y="2062"/>
                    <a:pt x="5670" y="1850"/>
                  </a:cubicBezTo>
                  <a:cubicBezTo>
                    <a:pt x="5473" y="1639"/>
                    <a:pt x="5372" y="1380"/>
                    <a:pt x="5372" y="1072"/>
                  </a:cubicBezTo>
                  <a:cubicBezTo>
                    <a:pt x="5372" y="778"/>
                    <a:pt x="5473" y="529"/>
                    <a:pt x="5670" y="320"/>
                  </a:cubicBezTo>
                  <a:cubicBezTo>
                    <a:pt x="5871" y="109"/>
                    <a:pt x="6123" y="0"/>
                    <a:pt x="6428" y="0"/>
                  </a:cubicBezTo>
                  <a:lnTo>
                    <a:pt x="14953" y="0"/>
                  </a:lnTo>
                  <a:cubicBezTo>
                    <a:pt x="15261" y="0"/>
                    <a:pt x="15516" y="109"/>
                    <a:pt x="15725" y="320"/>
                  </a:cubicBezTo>
                  <a:cubicBezTo>
                    <a:pt x="15934" y="529"/>
                    <a:pt x="16038" y="778"/>
                    <a:pt x="16038" y="1072"/>
                  </a:cubicBezTo>
                  <a:cubicBezTo>
                    <a:pt x="16038" y="1380"/>
                    <a:pt x="15934" y="1639"/>
                    <a:pt x="15725" y="1850"/>
                  </a:cubicBezTo>
                  <a:cubicBezTo>
                    <a:pt x="15516" y="2062"/>
                    <a:pt x="15261" y="2168"/>
                    <a:pt x="14953" y="2168"/>
                  </a:cubicBezTo>
                  <a:lnTo>
                    <a:pt x="13900" y="2168"/>
                  </a:lnTo>
                  <a:lnTo>
                    <a:pt x="13900" y="7340"/>
                  </a:lnTo>
                  <a:lnTo>
                    <a:pt x="21036" y="18604"/>
                  </a:lnTo>
                  <a:close/>
                  <a:moveTo>
                    <a:pt x="5261" y="14865"/>
                  </a:moveTo>
                  <a:lnTo>
                    <a:pt x="16122" y="14865"/>
                  </a:lnTo>
                  <a:lnTo>
                    <a:pt x="11774" y="7974"/>
                  </a:lnTo>
                  <a:lnTo>
                    <a:pt x="11774" y="2168"/>
                  </a:lnTo>
                  <a:lnTo>
                    <a:pt x="9636" y="2168"/>
                  </a:lnTo>
                  <a:lnTo>
                    <a:pt x="9636" y="7948"/>
                  </a:lnTo>
                  <a:lnTo>
                    <a:pt x="5261" y="14865"/>
                  </a:lnTo>
                  <a:close/>
                  <a:moveTo>
                    <a:pt x="5261" y="14865"/>
                  </a:moveTo>
                </a:path>
              </a:pathLst>
            </a:custGeom>
            <a:solidFill>
              <a:schemeClr val="bg1"/>
            </a:solidFill>
            <a:ln>
              <a:noFill/>
            </a:ln>
          </p:spPr>
          <p:txBody>
            <a:bodyPr lIns="0" tIns="0" rIns="0" bIns="0"/>
            <a:lstStyle/>
            <a:p>
              <a:endParaRPr lang="zh-CN" altLang="en-US" sz="2400" dirty="0">
                <a:solidFill>
                  <a:schemeClr val="bg1">
                    <a:lumMod val="50000"/>
                  </a:schemeClr>
                </a:solidFill>
                <a:cs typeface="+mn-ea"/>
                <a:sym typeface="+mn-lt"/>
              </a:endParaRPr>
            </a:p>
          </p:txBody>
        </p:sp>
        <p:sp>
          <p:nvSpPr>
            <p:cNvPr id="53" name="文本框 52"/>
            <p:cNvSpPr txBox="1"/>
            <p:nvPr/>
          </p:nvSpPr>
          <p:spPr>
            <a:xfrm>
              <a:off x="1159182" y="2657971"/>
              <a:ext cx="697627" cy="646331"/>
            </a:xfrm>
            <a:prstGeom prst="rect">
              <a:avLst/>
            </a:prstGeom>
            <a:noFill/>
          </p:spPr>
          <p:txBody>
            <a:bodyPr wrap="none" rtlCol="0">
              <a:spAutoFit/>
            </a:bodyPr>
            <a:lstStyle/>
            <a:p>
              <a:r>
                <a:rPr lang="en-US" altLang="zh-CN" sz="3600" dirty="0">
                  <a:solidFill>
                    <a:schemeClr val="bg1">
                      <a:lumMod val="50000"/>
                    </a:schemeClr>
                  </a:solidFill>
                  <a:cs typeface="+mn-ea"/>
                  <a:sym typeface="+mn-lt"/>
                </a:rPr>
                <a:t>02</a:t>
              </a:r>
              <a:endParaRPr lang="zh-CN" altLang="en-US" sz="3600" dirty="0">
                <a:solidFill>
                  <a:schemeClr val="bg1">
                    <a:lumMod val="50000"/>
                  </a:schemeClr>
                </a:solidFill>
                <a:cs typeface="+mn-ea"/>
                <a:sym typeface="+mn-lt"/>
              </a:endParaRPr>
            </a:p>
          </p:txBody>
        </p:sp>
      </p:grpSp>
      <p:grpSp>
        <p:nvGrpSpPr>
          <p:cNvPr id="6" name="组合 53"/>
          <p:cNvGrpSpPr/>
          <p:nvPr/>
        </p:nvGrpSpPr>
        <p:grpSpPr>
          <a:xfrm>
            <a:off x="4954726" y="4047812"/>
            <a:ext cx="1259432" cy="646331"/>
            <a:chOff x="5102170" y="3936778"/>
            <a:chExt cx="1259432" cy="646329"/>
          </a:xfrm>
        </p:grpSpPr>
        <p:sp>
          <p:nvSpPr>
            <p:cNvPr id="55" name="AutoShape 8"/>
            <p:cNvSpPr/>
            <p:nvPr/>
          </p:nvSpPr>
          <p:spPr bwMode="auto">
            <a:xfrm>
              <a:off x="5102170" y="3967265"/>
              <a:ext cx="547733" cy="551431"/>
            </a:xfrm>
            <a:custGeom>
              <a:avLst/>
              <a:gdLst>
                <a:gd name="T0" fmla="*/ 14 w 19679"/>
                <a:gd name="T1" fmla="*/ 2 h 19679"/>
                <a:gd name="T2" fmla="*/ 14 w 19679"/>
                <a:gd name="T3" fmla="*/ 14 h 19679"/>
                <a:gd name="T4" fmla="*/ 2 w 19679"/>
                <a:gd name="T5" fmla="*/ 14 h 19679"/>
                <a:gd name="T6" fmla="*/ 2 w 19679"/>
                <a:gd name="T7" fmla="*/ 2 h 19679"/>
                <a:gd name="T8" fmla="*/ 14 w 19679"/>
                <a:gd name="T9" fmla="*/ 2 h 19679"/>
                <a:gd name="T10" fmla="*/ 14 w 19679"/>
                <a:gd name="T11" fmla="*/ 2 h 1967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moveTo>
                    <a:pt x="16796" y="2882"/>
                  </a:moveTo>
                </a:path>
              </a:pathLst>
            </a:custGeom>
            <a:solidFill>
              <a:schemeClr val="accent4"/>
            </a:solidFill>
            <a:ln w="57150" cap="flat" cmpd="sng" algn="ctr">
              <a:noFill/>
              <a:prstDash val="solid"/>
            </a:ln>
            <a:effectLst/>
          </p:spPr>
          <p:txBody>
            <a:bodyPr spcFirstLastPara="0" vert="horz" wrap="square" lIns="0" tIns="0" rIns="0" bIns="0" numCol="1" spcCol="1270" anchor="ctr" anchorCtr="0">
              <a:noAutofit/>
            </a:bodyPr>
            <a:lstStyle/>
            <a:p>
              <a:pPr algn="ctr" defTabSz="1185545">
                <a:lnSpc>
                  <a:spcPct val="90000"/>
                </a:lnSpc>
                <a:spcAft>
                  <a:spcPct val="35000"/>
                </a:spcAft>
              </a:pPr>
              <a:endParaRPr lang="zh-CN" altLang="en-US" sz="3600" b="1" kern="0" dirty="0">
                <a:solidFill>
                  <a:schemeClr val="bg1">
                    <a:lumMod val="50000"/>
                  </a:schemeClr>
                </a:solidFill>
                <a:cs typeface="+mn-ea"/>
                <a:sym typeface="+mn-lt"/>
              </a:endParaRPr>
            </a:p>
          </p:txBody>
        </p:sp>
        <p:sp>
          <p:nvSpPr>
            <p:cNvPr id="56" name="AutoShape 19"/>
            <p:cNvSpPr/>
            <p:nvPr/>
          </p:nvSpPr>
          <p:spPr bwMode="auto">
            <a:xfrm>
              <a:off x="5215923" y="4076214"/>
              <a:ext cx="297286" cy="297219"/>
            </a:xfrm>
            <a:custGeom>
              <a:avLst/>
              <a:gdLst>
                <a:gd name="T0" fmla="*/ 4 w 21600"/>
                <a:gd name="T1" fmla="*/ 3 h 21600"/>
                <a:gd name="T2" fmla="*/ 4 w 21600"/>
                <a:gd name="T3" fmla="*/ 3 h 21600"/>
                <a:gd name="T4" fmla="*/ 4 w 21600"/>
                <a:gd name="T5" fmla="*/ 4 h 21600"/>
                <a:gd name="T6" fmla="*/ 3 w 21600"/>
                <a:gd name="T7" fmla="*/ 4 h 21600"/>
                <a:gd name="T8" fmla="*/ 3 w 21600"/>
                <a:gd name="T9" fmla="*/ 4 h 21600"/>
                <a:gd name="T10" fmla="*/ 2 w 21600"/>
                <a:gd name="T11" fmla="*/ 4 h 21600"/>
                <a:gd name="T12" fmla="*/ 0 w 21600"/>
                <a:gd name="T13" fmla="*/ 4 h 21600"/>
                <a:gd name="T14" fmla="*/ 0 w 21600"/>
                <a:gd name="T15" fmla="*/ 4 h 21600"/>
                <a:gd name="T16" fmla="*/ 0 w 21600"/>
                <a:gd name="T17" fmla="*/ 2 h 21600"/>
                <a:gd name="T18" fmla="*/ 1 w 21600"/>
                <a:gd name="T19" fmla="*/ 2 h 21600"/>
                <a:gd name="T20" fmla="*/ 2 w 21600"/>
                <a:gd name="T21" fmla="*/ 2 h 21600"/>
                <a:gd name="T22" fmla="*/ 2 w 21600"/>
                <a:gd name="T23" fmla="*/ 1 h 21600"/>
                <a:gd name="T24" fmla="*/ 2 w 21600"/>
                <a:gd name="T25" fmla="*/ 1 h 21600"/>
                <a:gd name="T26" fmla="*/ 2 w 21600"/>
                <a:gd name="T27" fmla="*/ 1 h 21600"/>
                <a:gd name="T28" fmla="*/ 2 w 21600"/>
                <a:gd name="T29" fmla="*/ 0 h 21600"/>
                <a:gd name="T30" fmla="*/ 3 w 21600"/>
                <a:gd name="T31" fmla="*/ 0 h 21600"/>
                <a:gd name="T32" fmla="*/ 3 w 21600"/>
                <a:gd name="T33" fmla="*/ 0 h 21600"/>
                <a:gd name="T34" fmla="*/ 3 w 21600"/>
                <a:gd name="T35" fmla="*/ 1 h 21600"/>
                <a:gd name="T36" fmla="*/ 3 w 21600"/>
                <a:gd name="T37" fmla="*/ 1 h 21600"/>
                <a:gd name="T38" fmla="*/ 4 w 21600"/>
                <a:gd name="T39" fmla="*/ 1 h 21600"/>
                <a:gd name="T40" fmla="*/ 4 w 21600"/>
                <a:gd name="T41" fmla="*/ 2 h 21600"/>
                <a:gd name="T42" fmla="*/ 4 w 21600"/>
                <a:gd name="T43" fmla="*/ 2 h 21600"/>
                <a:gd name="T44" fmla="*/ 4 w 21600"/>
                <a:gd name="T45" fmla="*/ 2 h 21600"/>
                <a:gd name="T46" fmla="*/ 1 w 21600"/>
                <a:gd name="T47" fmla="*/ 4 h 21600"/>
                <a:gd name="T48" fmla="*/ 1 w 21600"/>
                <a:gd name="T49" fmla="*/ 3 h 21600"/>
                <a:gd name="T50" fmla="*/ 1 w 21600"/>
                <a:gd name="T51" fmla="*/ 3 h 21600"/>
                <a:gd name="T52" fmla="*/ 1 w 21600"/>
                <a:gd name="T53" fmla="*/ 4 h 21600"/>
                <a:gd name="T54" fmla="*/ 4 w 21600"/>
                <a:gd name="T55" fmla="*/ 3 h 21600"/>
                <a:gd name="T56" fmla="*/ 4 w 21600"/>
                <a:gd name="T57" fmla="*/ 3 h 21600"/>
                <a:gd name="T58" fmla="*/ 4 w 21600"/>
                <a:gd name="T59" fmla="*/ 2 h 21600"/>
                <a:gd name="T60" fmla="*/ 4 w 21600"/>
                <a:gd name="T61" fmla="*/ 2 h 21600"/>
                <a:gd name="T62" fmla="*/ 4 w 21600"/>
                <a:gd name="T63" fmla="*/ 2 h 21600"/>
                <a:gd name="T64" fmla="*/ 3 w 21600"/>
                <a:gd name="T65" fmla="*/ 2 h 21600"/>
                <a:gd name="T66" fmla="*/ 3 w 21600"/>
                <a:gd name="T67" fmla="*/ 2 h 21600"/>
                <a:gd name="T68" fmla="*/ 3 w 21600"/>
                <a:gd name="T69" fmla="*/ 2 h 21600"/>
                <a:gd name="T70" fmla="*/ 3 w 21600"/>
                <a:gd name="T71" fmla="*/ 1 h 21600"/>
                <a:gd name="T72" fmla="*/ 3 w 21600"/>
                <a:gd name="T73" fmla="*/ 1 h 21600"/>
                <a:gd name="T74" fmla="*/ 3 w 21600"/>
                <a:gd name="T75" fmla="*/ 0 h 21600"/>
                <a:gd name="T76" fmla="*/ 3 w 21600"/>
                <a:gd name="T77" fmla="*/ 0 h 21600"/>
                <a:gd name="T78" fmla="*/ 3 w 21600"/>
                <a:gd name="T79" fmla="*/ 0 h 21600"/>
                <a:gd name="T80" fmla="*/ 3 w 21600"/>
                <a:gd name="T81" fmla="*/ 1 h 21600"/>
                <a:gd name="T82" fmla="*/ 2 w 21600"/>
                <a:gd name="T83" fmla="*/ 1 h 21600"/>
                <a:gd name="T84" fmla="*/ 2 w 21600"/>
                <a:gd name="T85" fmla="*/ 2 h 21600"/>
                <a:gd name="T86" fmla="*/ 2 w 21600"/>
                <a:gd name="T87" fmla="*/ 2 h 21600"/>
                <a:gd name="T88" fmla="*/ 1 w 21600"/>
                <a:gd name="T89" fmla="*/ 2 h 21600"/>
                <a:gd name="T90" fmla="*/ 2 w 21600"/>
                <a:gd name="T91" fmla="*/ 4 h 21600"/>
                <a:gd name="T92" fmla="*/ 3 w 21600"/>
                <a:gd name="T93" fmla="*/ 4 h 21600"/>
                <a:gd name="T94" fmla="*/ 3 w 21600"/>
                <a:gd name="T95" fmla="*/ 4 h 21600"/>
                <a:gd name="T96" fmla="*/ 4 w 21600"/>
                <a:gd name="T97" fmla="*/ 4 h 21600"/>
                <a:gd name="T98" fmla="*/ 4 w 21600"/>
                <a:gd name="T99" fmla="*/ 4 h 21600"/>
                <a:gd name="T100" fmla="*/ 4 w 21600"/>
                <a:gd name="T101" fmla="*/ 3 h 21600"/>
                <a:gd name="T102" fmla="*/ 4 w 21600"/>
                <a:gd name="T103" fmla="*/ 3 h 2160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1600" h="21600">
                  <a:moveTo>
                    <a:pt x="21329" y="11544"/>
                  </a:moveTo>
                  <a:cubicBezTo>
                    <a:pt x="21493" y="11931"/>
                    <a:pt x="21572" y="12338"/>
                    <a:pt x="21572" y="12758"/>
                  </a:cubicBezTo>
                  <a:cubicBezTo>
                    <a:pt x="21572" y="13464"/>
                    <a:pt x="21388" y="14105"/>
                    <a:pt x="21018" y="14679"/>
                  </a:cubicBezTo>
                  <a:cubicBezTo>
                    <a:pt x="21111" y="15215"/>
                    <a:pt x="21077" y="15746"/>
                    <a:pt x="20925" y="16285"/>
                  </a:cubicBezTo>
                  <a:cubicBezTo>
                    <a:pt x="20769" y="16819"/>
                    <a:pt x="20512" y="17288"/>
                    <a:pt x="20142" y="17697"/>
                  </a:cubicBezTo>
                  <a:cubicBezTo>
                    <a:pt x="20105" y="18451"/>
                    <a:pt x="19902" y="19081"/>
                    <a:pt x="19532" y="19581"/>
                  </a:cubicBezTo>
                  <a:cubicBezTo>
                    <a:pt x="19161" y="20081"/>
                    <a:pt x="18701" y="20482"/>
                    <a:pt x="18147" y="20784"/>
                  </a:cubicBezTo>
                  <a:cubicBezTo>
                    <a:pt x="17593" y="21089"/>
                    <a:pt x="16983" y="21298"/>
                    <a:pt x="16322" y="21419"/>
                  </a:cubicBezTo>
                  <a:cubicBezTo>
                    <a:pt x="15660" y="21541"/>
                    <a:pt x="15010" y="21600"/>
                    <a:pt x="14380" y="21600"/>
                  </a:cubicBezTo>
                  <a:cubicBezTo>
                    <a:pt x="13730" y="21600"/>
                    <a:pt x="13078" y="21555"/>
                    <a:pt x="12425" y="21462"/>
                  </a:cubicBezTo>
                  <a:cubicBezTo>
                    <a:pt x="11772" y="21363"/>
                    <a:pt x="11128" y="21236"/>
                    <a:pt x="10498" y="21075"/>
                  </a:cubicBezTo>
                  <a:cubicBezTo>
                    <a:pt x="9865" y="20894"/>
                    <a:pt x="9237" y="20702"/>
                    <a:pt x="8610" y="20493"/>
                  </a:cubicBezTo>
                  <a:cubicBezTo>
                    <a:pt x="7983" y="20287"/>
                    <a:pt x="7341" y="20182"/>
                    <a:pt x="6680" y="20182"/>
                  </a:cubicBezTo>
                  <a:lnTo>
                    <a:pt x="1608" y="20182"/>
                  </a:lnTo>
                  <a:cubicBezTo>
                    <a:pt x="1167" y="20182"/>
                    <a:pt x="786" y="20030"/>
                    <a:pt x="472" y="19714"/>
                  </a:cubicBezTo>
                  <a:cubicBezTo>
                    <a:pt x="158" y="19406"/>
                    <a:pt x="0" y="19025"/>
                    <a:pt x="0" y="18573"/>
                  </a:cubicBezTo>
                  <a:lnTo>
                    <a:pt x="0" y="9881"/>
                  </a:lnTo>
                  <a:cubicBezTo>
                    <a:pt x="0" y="9440"/>
                    <a:pt x="158" y="9065"/>
                    <a:pt x="472" y="8754"/>
                  </a:cubicBezTo>
                  <a:cubicBezTo>
                    <a:pt x="786" y="8441"/>
                    <a:pt x="1167" y="8285"/>
                    <a:pt x="1608" y="8285"/>
                  </a:cubicBezTo>
                  <a:lnTo>
                    <a:pt x="6316" y="8285"/>
                  </a:lnTo>
                  <a:cubicBezTo>
                    <a:pt x="6559" y="8161"/>
                    <a:pt x="6751" y="8023"/>
                    <a:pt x="6898" y="7873"/>
                  </a:cubicBezTo>
                  <a:cubicBezTo>
                    <a:pt x="7042" y="7723"/>
                    <a:pt x="7197" y="7548"/>
                    <a:pt x="7370" y="7342"/>
                  </a:cubicBezTo>
                  <a:cubicBezTo>
                    <a:pt x="7514" y="7161"/>
                    <a:pt x="7663" y="6986"/>
                    <a:pt x="7810" y="6820"/>
                  </a:cubicBezTo>
                  <a:cubicBezTo>
                    <a:pt x="7957" y="6653"/>
                    <a:pt x="8113" y="6484"/>
                    <a:pt x="8277" y="6311"/>
                  </a:cubicBezTo>
                  <a:cubicBezTo>
                    <a:pt x="8570" y="5998"/>
                    <a:pt x="8918" y="5690"/>
                    <a:pt x="9302" y="5385"/>
                  </a:cubicBezTo>
                  <a:cubicBezTo>
                    <a:pt x="9692" y="5086"/>
                    <a:pt x="9989" y="4750"/>
                    <a:pt x="10195" y="4380"/>
                  </a:cubicBezTo>
                  <a:cubicBezTo>
                    <a:pt x="10339" y="4117"/>
                    <a:pt x="10444" y="3826"/>
                    <a:pt x="10506" y="3507"/>
                  </a:cubicBezTo>
                  <a:cubicBezTo>
                    <a:pt x="10565" y="3188"/>
                    <a:pt x="10628" y="2866"/>
                    <a:pt x="10676" y="2539"/>
                  </a:cubicBezTo>
                  <a:cubicBezTo>
                    <a:pt x="10727" y="2217"/>
                    <a:pt x="10780" y="1900"/>
                    <a:pt x="10845" y="1593"/>
                  </a:cubicBezTo>
                  <a:cubicBezTo>
                    <a:pt x="10907" y="1288"/>
                    <a:pt x="11015" y="1017"/>
                    <a:pt x="11162" y="777"/>
                  </a:cubicBezTo>
                  <a:cubicBezTo>
                    <a:pt x="11311" y="537"/>
                    <a:pt x="11523" y="350"/>
                    <a:pt x="11800" y="209"/>
                  </a:cubicBezTo>
                  <a:cubicBezTo>
                    <a:pt x="12074" y="68"/>
                    <a:pt x="12442" y="0"/>
                    <a:pt x="12902" y="0"/>
                  </a:cubicBezTo>
                  <a:cubicBezTo>
                    <a:pt x="13451" y="0"/>
                    <a:pt x="13956" y="113"/>
                    <a:pt x="14411" y="345"/>
                  </a:cubicBezTo>
                  <a:cubicBezTo>
                    <a:pt x="14869" y="573"/>
                    <a:pt x="15251" y="881"/>
                    <a:pt x="15567" y="1271"/>
                  </a:cubicBezTo>
                  <a:cubicBezTo>
                    <a:pt x="15881" y="1658"/>
                    <a:pt x="16127" y="2101"/>
                    <a:pt x="16305" y="2601"/>
                  </a:cubicBezTo>
                  <a:cubicBezTo>
                    <a:pt x="16480" y="3104"/>
                    <a:pt x="16570" y="3609"/>
                    <a:pt x="16570" y="4123"/>
                  </a:cubicBezTo>
                  <a:cubicBezTo>
                    <a:pt x="16570" y="4654"/>
                    <a:pt x="16491" y="5162"/>
                    <a:pt x="16333" y="5645"/>
                  </a:cubicBezTo>
                  <a:cubicBezTo>
                    <a:pt x="16175" y="6125"/>
                    <a:pt x="15982" y="6611"/>
                    <a:pt x="15759" y="7097"/>
                  </a:cubicBezTo>
                  <a:cubicBezTo>
                    <a:pt x="16073" y="7080"/>
                    <a:pt x="16389" y="7057"/>
                    <a:pt x="16706" y="7035"/>
                  </a:cubicBezTo>
                  <a:cubicBezTo>
                    <a:pt x="17019" y="7012"/>
                    <a:pt x="17336" y="7001"/>
                    <a:pt x="17652" y="7001"/>
                  </a:cubicBezTo>
                  <a:cubicBezTo>
                    <a:pt x="18150" y="7001"/>
                    <a:pt x="18630" y="7049"/>
                    <a:pt x="19099" y="7145"/>
                  </a:cubicBezTo>
                  <a:cubicBezTo>
                    <a:pt x="19568" y="7238"/>
                    <a:pt x="19986" y="7396"/>
                    <a:pt x="20357" y="7616"/>
                  </a:cubicBezTo>
                  <a:cubicBezTo>
                    <a:pt x="20727" y="7839"/>
                    <a:pt x="21026" y="8144"/>
                    <a:pt x="21255" y="8528"/>
                  </a:cubicBezTo>
                  <a:cubicBezTo>
                    <a:pt x="21487" y="8918"/>
                    <a:pt x="21600" y="9409"/>
                    <a:pt x="21600" y="10002"/>
                  </a:cubicBezTo>
                  <a:cubicBezTo>
                    <a:pt x="21600" y="10265"/>
                    <a:pt x="21580" y="10519"/>
                    <a:pt x="21535" y="10773"/>
                  </a:cubicBezTo>
                  <a:cubicBezTo>
                    <a:pt x="21484" y="11030"/>
                    <a:pt x="21419" y="11284"/>
                    <a:pt x="21329" y="11544"/>
                  </a:cubicBezTo>
                  <a:moveTo>
                    <a:pt x="4258" y="18519"/>
                  </a:moveTo>
                  <a:cubicBezTo>
                    <a:pt x="4555" y="18519"/>
                    <a:pt x="4809" y="18417"/>
                    <a:pt x="5024" y="18214"/>
                  </a:cubicBezTo>
                  <a:cubicBezTo>
                    <a:pt x="5233" y="18014"/>
                    <a:pt x="5341" y="17759"/>
                    <a:pt x="5341" y="17454"/>
                  </a:cubicBezTo>
                  <a:cubicBezTo>
                    <a:pt x="5341" y="17155"/>
                    <a:pt x="5233" y="16901"/>
                    <a:pt x="5024" y="16686"/>
                  </a:cubicBezTo>
                  <a:cubicBezTo>
                    <a:pt x="4812" y="16477"/>
                    <a:pt x="4558" y="16373"/>
                    <a:pt x="4258" y="16373"/>
                  </a:cubicBezTo>
                  <a:cubicBezTo>
                    <a:pt x="3942" y="16373"/>
                    <a:pt x="3685" y="16477"/>
                    <a:pt x="3487" y="16686"/>
                  </a:cubicBezTo>
                  <a:cubicBezTo>
                    <a:pt x="3289" y="16901"/>
                    <a:pt x="3190" y="17155"/>
                    <a:pt x="3190" y="17454"/>
                  </a:cubicBezTo>
                  <a:cubicBezTo>
                    <a:pt x="3190" y="17768"/>
                    <a:pt x="3289" y="18025"/>
                    <a:pt x="3487" y="18223"/>
                  </a:cubicBezTo>
                  <a:cubicBezTo>
                    <a:pt x="3682" y="18420"/>
                    <a:pt x="3939" y="18519"/>
                    <a:pt x="4258" y="18519"/>
                  </a:cubicBezTo>
                  <a:moveTo>
                    <a:pt x="19164" y="14343"/>
                  </a:moveTo>
                  <a:cubicBezTo>
                    <a:pt x="19704" y="13902"/>
                    <a:pt x="19975" y="13346"/>
                    <a:pt x="19975" y="12679"/>
                  </a:cubicBezTo>
                  <a:cubicBezTo>
                    <a:pt x="19975" y="12473"/>
                    <a:pt x="19919" y="12281"/>
                    <a:pt x="19806" y="12098"/>
                  </a:cubicBezTo>
                  <a:cubicBezTo>
                    <a:pt x="19695" y="11920"/>
                    <a:pt x="19577" y="11762"/>
                    <a:pt x="19447" y="11623"/>
                  </a:cubicBezTo>
                  <a:cubicBezTo>
                    <a:pt x="19591" y="11363"/>
                    <a:pt x="19721" y="11106"/>
                    <a:pt x="19834" y="10849"/>
                  </a:cubicBezTo>
                  <a:cubicBezTo>
                    <a:pt x="19944" y="10592"/>
                    <a:pt x="20003" y="10313"/>
                    <a:pt x="20003" y="10002"/>
                  </a:cubicBezTo>
                  <a:cubicBezTo>
                    <a:pt x="20003" y="9689"/>
                    <a:pt x="19924" y="9440"/>
                    <a:pt x="19766" y="9251"/>
                  </a:cubicBezTo>
                  <a:cubicBezTo>
                    <a:pt x="19608" y="9070"/>
                    <a:pt x="19416" y="8929"/>
                    <a:pt x="19184" y="8833"/>
                  </a:cubicBezTo>
                  <a:cubicBezTo>
                    <a:pt x="18955" y="8740"/>
                    <a:pt x="18698" y="8683"/>
                    <a:pt x="18418" y="8664"/>
                  </a:cubicBezTo>
                  <a:cubicBezTo>
                    <a:pt x="18138" y="8644"/>
                    <a:pt x="17884" y="8635"/>
                    <a:pt x="17650" y="8635"/>
                  </a:cubicBezTo>
                  <a:cubicBezTo>
                    <a:pt x="17243" y="8635"/>
                    <a:pt x="16836" y="8650"/>
                    <a:pt x="16423" y="8678"/>
                  </a:cubicBezTo>
                  <a:cubicBezTo>
                    <a:pt x="16011" y="8706"/>
                    <a:pt x="15607" y="8720"/>
                    <a:pt x="15200" y="8720"/>
                  </a:cubicBezTo>
                  <a:cubicBezTo>
                    <a:pt x="14917" y="8720"/>
                    <a:pt x="14643" y="8706"/>
                    <a:pt x="14366" y="8678"/>
                  </a:cubicBezTo>
                  <a:cubicBezTo>
                    <a:pt x="14089" y="8650"/>
                    <a:pt x="13829" y="8585"/>
                    <a:pt x="13575" y="8475"/>
                  </a:cubicBezTo>
                  <a:cubicBezTo>
                    <a:pt x="13575" y="8105"/>
                    <a:pt x="13646" y="7754"/>
                    <a:pt x="13792" y="7421"/>
                  </a:cubicBezTo>
                  <a:cubicBezTo>
                    <a:pt x="13937" y="7088"/>
                    <a:pt x="14095" y="6752"/>
                    <a:pt x="14276" y="6413"/>
                  </a:cubicBezTo>
                  <a:cubicBezTo>
                    <a:pt x="14448" y="6074"/>
                    <a:pt x="14606" y="5721"/>
                    <a:pt x="14748" y="5351"/>
                  </a:cubicBezTo>
                  <a:cubicBezTo>
                    <a:pt x="14886" y="4984"/>
                    <a:pt x="14954" y="4575"/>
                    <a:pt x="14954" y="4123"/>
                  </a:cubicBezTo>
                  <a:cubicBezTo>
                    <a:pt x="14954" y="3824"/>
                    <a:pt x="14906" y="3530"/>
                    <a:pt x="14813" y="3236"/>
                  </a:cubicBezTo>
                  <a:cubicBezTo>
                    <a:pt x="14717" y="2945"/>
                    <a:pt x="14584" y="2677"/>
                    <a:pt x="14411" y="2440"/>
                  </a:cubicBezTo>
                  <a:cubicBezTo>
                    <a:pt x="14239" y="2200"/>
                    <a:pt x="14027" y="2002"/>
                    <a:pt x="13776" y="1844"/>
                  </a:cubicBezTo>
                  <a:cubicBezTo>
                    <a:pt x="13521" y="1689"/>
                    <a:pt x="13230" y="1607"/>
                    <a:pt x="12894" y="1607"/>
                  </a:cubicBezTo>
                  <a:lnTo>
                    <a:pt x="12744" y="1607"/>
                  </a:lnTo>
                  <a:cubicBezTo>
                    <a:pt x="12682" y="1607"/>
                    <a:pt x="12631" y="1618"/>
                    <a:pt x="12594" y="1635"/>
                  </a:cubicBezTo>
                  <a:cubicBezTo>
                    <a:pt x="12524" y="1672"/>
                    <a:pt x="12481" y="1706"/>
                    <a:pt x="12473" y="1742"/>
                  </a:cubicBezTo>
                  <a:cubicBezTo>
                    <a:pt x="12464" y="1779"/>
                    <a:pt x="12450" y="1838"/>
                    <a:pt x="12430" y="1920"/>
                  </a:cubicBezTo>
                  <a:cubicBezTo>
                    <a:pt x="12323" y="2451"/>
                    <a:pt x="12221" y="3007"/>
                    <a:pt x="12128" y="3586"/>
                  </a:cubicBezTo>
                  <a:cubicBezTo>
                    <a:pt x="12035" y="4168"/>
                    <a:pt x="11854" y="4699"/>
                    <a:pt x="11597" y="5176"/>
                  </a:cubicBezTo>
                  <a:cubicBezTo>
                    <a:pt x="11334" y="5636"/>
                    <a:pt x="11001" y="6035"/>
                    <a:pt x="10597" y="6368"/>
                  </a:cubicBezTo>
                  <a:cubicBezTo>
                    <a:pt x="10190" y="6701"/>
                    <a:pt x="9803" y="7051"/>
                    <a:pt x="9432" y="7421"/>
                  </a:cubicBezTo>
                  <a:cubicBezTo>
                    <a:pt x="9170" y="7701"/>
                    <a:pt x="8949" y="7955"/>
                    <a:pt x="8771" y="8183"/>
                  </a:cubicBezTo>
                  <a:cubicBezTo>
                    <a:pt x="8593" y="8412"/>
                    <a:pt x="8404" y="8632"/>
                    <a:pt x="8212" y="8833"/>
                  </a:cubicBezTo>
                  <a:cubicBezTo>
                    <a:pt x="8017" y="9036"/>
                    <a:pt x="7799" y="9223"/>
                    <a:pt x="7556" y="9401"/>
                  </a:cubicBezTo>
                  <a:cubicBezTo>
                    <a:pt x="7313" y="9576"/>
                    <a:pt x="7019" y="9737"/>
                    <a:pt x="6674" y="9881"/>
                  </a:cubicBezTo>
                  <a:lnTo>
                    <a:pt x="6646" y="9881"/>
                  </a:lnTo>
                  <a:lnTo>
                    <a:pt x="6646" y="18573"/>
                  </a:lnTo>
                  <a:cubicBezTo>
                    <a:pt x="7279" y="18573"/>
                    <a:pt x="7889" y="18649"/>
                    <a:pt x="8486" y="18796"/>
                  </a:cubicBezTo>
                  <a:cubicBezTo>
                    <a:pt x="9082" y="18946"/>
                    <a:pt x="9684" y="19104"/>
                    <a:pt x="10294" y="19270"/>
                  </a:cubicBezTo>
                  <a:cubicBezTo>
                    <a:pt x="10902" y="19440"/>
                    <a:pt x="11538" y="19592"/>
                    <a:pt x="12207" y="19742"/>
                  </a:cubicBezTo>
                  <a:cubicBezTo>
                    <a:pt x="12874" y="19892"/>
                    <a:pt x="13595" y="19965"/>
                    <a:pt x="14375" y="19965"/>
                  </a:cubicBezTo>
                  <a:cubicBezTo>
                    <a:pt x="14781" y="19965"/>
                    <a:pt x="15222" y="19940"/>
                    <a:pt x="15700" y="19886"/>
                  </a:cubicBezTo>
                  <a:cubicBezTo>
                    <a:pt x="16177" y="19830"/>
                    <a:pt x="16627" y="19711"/>
                    <a:pt x="17048" y="19527"/>
                  </a:cubicBezTo>
                  <a:cubicBezTo>
                    <a:pt x="17469" y="19344"/>
                    <a:pt x="17816" y="19087"/>
                    <a:pt x="18102" y="18762"/>
                  </a:cubicBezTo>
                  <a:cubicBezTo>
                    <a:pt x="18387" y="18440"/>
                    <a:pt x="18526" y="18011"/>
                    <a:pt x="18526" y="17477"/>
                  </a:cubicBezTo>
                  <a:cubicBezTo>
                    <a:pt x="18526" y="17387"/>
                    <a:pt x="18523" y="17305"/>
                    <a:pt x="18517" y="17226"/>
                  </a:cubicBezTo>
                  <a:cubicBezTo>
                    <a:pt x="18503" y="17152"/>
                    <a:pt x="18489" y="17071"/>
                    <a:pt x="18472" y="16980"/>
                  </a:cubicBezTo>
                  <a:cubicBezTo>
                    <a:pt x="18786" y="16836"/>
                    <a:pt x="19029" y="16596"/>
                    <a:pt x="19195" y="16263"/>
                  </a:cubicBezTo>
                  <a:cubicBezTo>
                    <a:pt x="19365" y="15930"/>
                    <a:pt x="19447" y="15594"/>
                    <a:pt x="19447" y="15263"/>
                  </a:cubicBezTo>
                  <a:cubicBezTo>
                    <a:pt x="19450" y="14913"/>
                    <a:pt x="19351" y="14605"/>
                    <a:pt x="19164" y="14343"/>
                  </a:cubicBezTo>
                </a:path>
              </a:pathLst>
            </a:custGeom>
            <a:solidFill>
              <a:schemeClr val="bg1"/>
            </a:solidFill>
            <a:ln>
              <a:noFill/>
            </a:ln>
          </p:spPr>
          <p:txBody>
            <a:bodyPr lIns="0" tIns="0" rIns="0" bIns="0"/>
            <a:lstStyle/>
            <a:p>
              <a:endParaRPr lang="zh-CN" altLang="en-US" sz="2400" dirty="0">
                <a:solidFill>
                  <a:schemeClr val="bg1">
                    <a:lumMod val="50000"/>
                  </a:schemeClr>
                </a:solidFill>
                <a:cs typeface="+mn-ea"/>
                <a:sym typeface="+mn-lt"/>
              </a:endParaRPr>
            </a:p>
          </p:txBody>
        </p:sp>
        <p:sp>
          <p:nvSpPr>
            <p:cNvPr id="57" name="文本框 56"/>
            <p:cNvSpPr txBox="1"/>
            <p:nvPr/>
          </p:nvSpPr>
          <p:spPr>
            <a:xfrm>
              <a:off x="5663975" y="3936778"/>
              <a:ext cx="697627" cy="646329"/>
            </a:xfrm>
            <a:prstGeom prst="rect">
              <a:avLst/>
            </a:prstGeom>
            <a:noFill/>
          </p:spPr>
          <p:txBody>
            <a:bodyPr wrap="none" rtlCol="0">
              <a:spAutoFit/>
            </a:bodyPr>
            <a:lstStyle/>
            <a:p>
              <a:r>
                <a:rPr lang="en-US" altLang="zh-CN" sz="3600" dirty="0">
                  <a:solidFill>
                    <a:schemeClr val="bg1">
                      <a:lumMod val="50000"/>
                    </a:schemeClr>
                  </a:solidFill>
                  <a:cs typeface="+mn-ea"/>
                  <a:sym typeface="+mn-lt"/>
                </a:rPr>
                <a:t>04</a:t>
              </a:r>
              <a:endParaRPr lang="zh-CN" altLang="en-US" sz="3600" dirty="0">
                <a:solidFill>
                  <a:schemeClr val="bg1">
                    <a:lumMod val="50000"/>
                  </a:schemeClr>
                </a:solidFill>
                <a:cs typeface="+mn-ea"/>
                <a:sym typeface="+mn-lt"/>
              </a:endParaRPr>
            </a:p>
          </p:txBody>
        </p:sp>
      </p:grpSp>
      <p:grpSp>
        <p:nvGrpSpPr>
          <p:cNvPr id="7" name="组合 57"/>
          <p:cNvGrpSpPr/>
          <p:nvPr/>
        </p:nvGrpSpPr>
        <p:grpSpPr>
          <a:xfrm>
            <a:off x="4571408" y="2785510"/>
            <a:ext cx="1254623" cy="646331"/>
            <a:chOff x="4718853" y="2674485"/>
            <a:chExt cx="1254623" cy="646331"/>
          </a:xfrm>
        </p:grpSpPr>
        <p:sp>
          <p:nvSpPr>
            <p:cNvPr id="59" name="AutoShape 6"/>
            <p:cNvSpPr/>
            <p:nvPr/>
          </p:nvSpPr>
          <p:spPr bwMode="auto">
            <a:xfrm>
              <a:off x="4718853" y="2731563"/>
              <a:ext cx="547733" cy="550475"/>
            </a:xfrm>
            <a:custGeom>
              <a:avLst/>
              <a:gdLst>
                <a:gd name="T0" fmla="*/ 14 w 19679"/>
                <a:gd name="T1" fmla="*/ 2 h 19679"/>
                <a:gd name="T2" fmla="*/ 14 w 19679"/>
                <a:gd name="T3" fmla="*/ 14 h 19679"/>
                <a:gd name="T4" fmla="*/ 2 w 19679"/>
                <a:gd name="T5" fmla="*/ 14 h 19679"/>
                <a:gd name="T6" fmla="*/ 2 w 19679"/>
                <a:gd name="T7" fmla="*/ 2 h 19679"/>
                <a:gd name="T8" fmla="*/ 14 w 19679"/>
                <a:gd name="T9" fmla="*/ 2 h 19679"/>
                <a:gd name="T10" fmla="*/ 14 w 19679"/>
                <a:gd name="T11" fmla="*/ 2 h 1967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moveTo>
                    <a:pt x="16796" y="2882"/>
                  </a:moveTo>
                </a:path>
              </a:pathLst>
            </a:custGeom>
            <a:solidFill>
              <a:schemeClr val="accent3"/>
            </a:solidFill>
            <a:ln w="57150" cap="flat" cmpd="sng" algn="ctr">
              <a:noFill/>
              <a:prstDash val="solid"/>
            </a:ln>
            <a:effectLst/>
          </p:spPr>
          <p:txBody>
            <a:bodyPr spcFirstLastPara="0" vert="horz" wrap="square" lIns="0" tIns="0" rIns="0" bIns="0" numCol="1" spcCol="1270" anchor="ctr" anchorCtr="0">
              <a:noAutofit/>
            </a:bodyPr>
            <a:lstStyle/>
            <a:p>
              <a:pPr algn="ctr" defTabSz="1185545">
                <a:lnSpc>
                  <a:spcPct val="90000"/>
                </a:lnSpc>
                <a:spcAft>
                  <a:spcPct val="35000"/>
                </a:spcAft>
              </a:pPr>
              <a:endParaRPr lang="zh-CN" altLang="en-US" sz="3600" b="1" kern="0" dirty="0">
                <a:solidFill>
                  <a:schemeClr val="bg1">
                    <a:lumMod val="50000"/>
                  </a:schemeClr>
                </a:solidFill>
                <a:cs typeface="+mn-ea"/>
                <a:sym typeface="+mn-lt"/>
              </a:endParaRPr>
            </a:p>
          </p:txBody>
        </p:sp>
        <p:sp>
          <p:nvSpPr>
            <p:cNvPr id="60" name="AutoShape 18"/>
            <p:cNvSpPr/>
            <p:nvPr/>
          </p:nvSpPr>
          <p:spPr bwMode="auto">
            <a:xfrm>
              <a:off x="4827826" y="2859625"/>
              <a:ext cx="297286" cy="297219"/>
            </a:xfrm>
            <a:custGeom>
              <a:avLst/>
              <a:gdLst>
                <a:gd name="T0" fmla="*/ 4 w 21564"/>
                <a:gd name="T1" fmla="*/ 1 h 21600"/>
                <a:gd name="T2" fmla="*/ 4 w 21564"/>
                <a:gd name="T3" fmla="*/ 1 h 21600"/>
                <a:gd name="T4" fmla="*/ 4 w 21564"/>
                <a:gd name="T5" fmla="*/ 1 h 21600"/>
                <a:gd name="T6" fmla="*/ 4 w 21564"/>
                <a:gd name="T7" fmla="*/ 3 h 21600"/>
                <a:gd name="T8" fmla="*/ 4 w 21564"/>
                <a:gd name="T9" fmla="*/ 3 h 21600"/>
                <a:gd name="T10" fmla="*/ 4 w 21564"/>
                <a:gd name="T11" fmla="*/ 3 h 21600"/>
                <a:gd name="T12" fmla="*/ 1 w 21564"/>
                <a:gd name="T13" fmla="*/ 3 h 21600"/>
                <a:gd name="T14" fmla="*/ 1 w 21564"/>
                <a:gd name="T15" fmla="*/ 3 h 21600"/>
                <a:gd name="T16" fmla="*/ 2 w 21564"/>
                <a:gd name="T17" fmla="*/ 3 h 21600"/>
                <a:gd name="T18" fmla="*/ 2 w 21564"/>
                <a:gd name="T19" fmla="*/ 3 h 21600"/>
                <a:gd name="T20" fmla="*/ 4 w 21564"/>
                <a:gd name="T21" fmla="*/ 3 h 21600"/>
                <a:gd name="T22" fmla="*/ 4 w 21564"/>
                <a:gd name="T23" fmla="*/ 3 h 21600"/>
                <a:gd name="T24" fmla="*/ 4 w 21564"/>
                <a:gd name="T25" fmla="*/ 3 h 21600"/>
                <a:gd name="T26" fmla="*/ 4 w 21564"/>
                <a:gd name="T27" fmla="*/ 4 h 21600"/>
                <a:gd name="T28" fmla="*/ 4 w 21564"/>
                <a:gd name="T29" fmla="*/ 4 h 21600"/>
                <a:gd name="T30" fmla="*/ 4 w 21564"/>
                <a:gd name="T31" fmla="*/ 4 h 21600"/>
                <a:gd name="T32" fmla="*/ 3 w 21564"/>
                <a:gd name="T33" fmla="*/ 4 h 21600"/>
                <a:gd name="T34" fmla="*/ 2 w 21564"/>
                <a:gd name="T35" fmla="*/ 4 h 21600"/>
                <a:gd name="T36" fmla="*/ 1 w 21564"/>
                <a:gd name="T37" fmla="*/ 4 h 21600"/>
                <a:gd name="T38" fmla="*/ 1 w 21564"/>
                <a:gd name="T39" fmla="*/ 4 h 21600"/>
                <a:gd name="T40" fmla="*/ 1 w 21564"/>
                <a:gd name="T41" fmla="*/ 4 h 21600"/>
                <a:gd name="T42" fmla="*/ 1 w 21564"/>
                <a:gd name="T43" fmla="*/ 4 h 21600"/>
                <a:gd name="T44" fmla="*/ 1 w 21564"/>
                <a:gd name="T45" fmla="*/ 4 h 21600"/>
                <a:gd name="T46" fmla="*/ 1 w 21564"/>
                <a:gd name="T47" fmla="*/ 4 h 21600"/>
                <a:gd name="T48" fmla="*/ 1 w 21564"/>
                <a:gd name="T49" fmla="*/ 4 h 21600"/>
                <a:gd name="T50" fmla="*/ 1 w 21564"/>
                <a:gd name="T51" fmla="*/ 1 h 21600"/>
                <a:gd name="T52" fmla="*/ 1 w 21564"/>
                <a:gd name="T53" fmla="*/ 0 h 21600"/>
                <a:gd name="T54" fmla="*/ 1 w 21564"/>
                <a:gd name="T55" fmla="*/ 0 h 21600"/>
                <a:gd name="T56" fmla="*/ 0 w 21564"/>
                <a:gd name="T57" fmla="*/ 0 h 21600"/>
                <a:gd name="T58" fmla="*/ 0 w 21564"/>
                <a:gd name="T59" fmla="*/ 0 h 21600"/>
                <a:gd name="T60" fmla="*/ 0 w 21564"/>
                <a:gd name="T61" fmla="*/ 0 h 21600"/>
                <a:gd name="T62" fmla="*/ 0 w 21564"/>
                <a:gd name="T63" fmla="*/ 0 h 21600"/>
                <a:gd name="T64" fmla="*/ 1 w 21564"/>
                <a:gd name="T65" fmla="*/ 0 h 21600"/>
                <a:gd name="T66" fmla="*/ 1 w 21564"/>
                <a:gd name="T67" fmla="*/ 0 h 21600"/>
                <a:gd name="T68" fmla="*/ 1 w 21564"/>
                <a:gd name="T69" fmla="*/ 0 h 21600"/>
                <a:gd name="T70" fmla="*/ 1 w 21564"/>
                <a:gd name="T71" fmla="*/ 0 h 21600"/>
                <a:gd name="T72" fmla="*/ 1 w 21564"/>
                <a:gd name="T73" fmla="*/ 0 h 21600"/>
                <a:gd name="T74" fmla="*/ 1 w 21564"/>
                <a:gd name="T75" fmla="*/ 0 h 21600"/>
                <a:gd name="T76" fmla="*/ 1 w 21564"/>
                <a:gd name="T77" fmla="*/ 0 h 21600"/>
                <a:gd name="T78" fmla="*/ 1 w 21564"/>
                <a:gd name="T79" fmla="*/ 1 h 21600"/>
                <a:gd name="T80" fmla="*/ 4 w 21564"/>
                <a:gd name="T81" fmla="*/ 1 h 21600"/>
                <a:gd name="T82" fmla="*/ 4 w 21564"/>
                <a:gd name="T83" fmla="*/ 1 h 21600"/>
                <a:gd name="T84" fmla="*/ 1 w 21564"/>
                <a:gd name="T85" fmla="*/ 4 h 21600"/>
                <a:gd name="T86" fmla="*/ 1 w 21564"/>
                <a:gd name="T87" fmla="*/ 4 h 21600"/>
                <a:gd name="T88" fmla="*/ 2 w 21564"/>
                <a:gd name="T89" fmla="*/ 4 h 21600"/>
                <a:gd name="T90" fmla="*/ 2 w 21564"/>
                <a:gd name="T91" fmla="*/ 4 h 21600"/>
                <a:gd name="T92" fmla="*/ 2 w 21564"/>
                <a:gd name="T93" fmla="*/ 4 h 21600"/>
                <a:gd name="T94" fmla="*/ 2 w 21564"/>
                <a:gd name="T95" fmla="*/ 4 h 21600"/>
                <a:gd name="T96" fmla="*/ 2 w 21564"/>
                <a:gd name="T97" fmla="*/ 4 h 21600"/>
                <a:gd name="T98" fmla="*/ 1 w 21564"/>
                <a:gd name="T99" fmla="*/ 4 h 21600"/>
                <a:gd name="T100" fmla="*/ 1 w 21564"/>
                <a:gd name="T101" fmla="*/ 4 h 21600"/>
                <a:gd name="T102" fmla="*/ 3 w 21564"/>
                <a:gd name="T103" fmla="*/ 4 h 21600"/>
                <a:gd name="T104" fmla="*/ 3 w 21564"/>
                <a:gd name="T105" fmla="*/ 4 h 21600"/>
                <a:gd name="T106" fmla="*/ 3 w 21564"/>
                <a:gd name="T107" fmla="*/ 4 h 21600"/>
                <a:gd name="T108" fmla="*/ 3 w 21564"/>
                <a:gd name="T109" fmla="*/ 4 h 21600"/>
                <a:gd name="T110" fmla="*/ 4 w 21564"/>
                <a:gd name="T111" fmla="*/ 4 h 21600"/>
                <a:gd name="T112" fmla="*/ 3 w 21564"/>
                <a:gd name="T113" fmla="*/ 4 h 21600"/>
                <a:gd name="T114" fmla="*/ 3 w 21564"/>
                <a:gd name="T115" fmla="*/ 4 h 21600"/>
                <a:gd name="T116" fmla="*/ 3 w 21564"/>
                <a:gd name="T117" fmla="*/ 4 h 21600"/>
                <a:gd name="T118" fmla="*/ 3 w 21564"/>
                <a:gd name="T119" fmla="*/ 4 h 2160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1564" h="21600">
                  <a:moveTo>
                    <a:pt x="20681" y="3131"/>
                  </a:moveTo>
                  <a:cubicBezTo>
                    <a:pt x="20952" y="3131"/>
                    <a:pt x="21180" y="3257"/>
                    <a:pt x="21358" y="3515"/>
                  </a:cubicBezTo>
                  <a:cubicBezTo>
                    <a:pt x="21536" y="3768"/>
                    <a:pt x="21600" y="4044"/>
                    <a:pt x="21544" y="4341"/>
                  </a:cubicBezTo>
                  <a:lnTo>
                    <a:pt x="20280" y="12471"/>
                  </a:lnTo>
                  <a:cubicBezTo>
                    <a:pt x="20231" y="12706"/>
                    <a:pt x="20128" y="12900"/>
                    <a:pt x="19969" y="13061"/>
                  </a:cubicBezTo>
                  <a:cubicBezTo>
                    <a:pt x="19810" y="13223"/>
                    <a:pt x="19615" y="13296"/>
                    <a:pt x="19390" y="13296"/>
                  </a:cubicBezTo>
                  <a:lnTo>
                    <a:pt x="6706" y="13296"/>
                  </a:lnTo>
                  <a:lnTo>
                    <a:pt x="7114" y="15661"/>
                  </a:lnTo>
                  <a:cubicBezTo>
                    <a:pt x="7146" y="15811"/>
                    <a:pt x="7215" y="15937"/>
                    <a:pt x="7320" y="16034"/>
                  </a:cubicBezTo>
                  <a:cubicBezTo>
                    <a:pt x="7425" y="16131"/>
                    <a:pt x="7540" y="16184"/>
                    <a:pt x="7667" y="16184"/>
                  </a:cubicBezTo>
                  <a:lnTo>
                    <a:pt x="17686" y="16184"/>
                  </a:lnTo>
                  <a:cubicBezTo>
                    <a:pt x="17811" y="16184"/>
                    <a:pt x="17918" y="16237"/>
                    <a:pt x="18009" y="16345"/>
                  </a:cubicBezTo>
                  <a:cubicBezTo>
                    <a:pt x="18097" y="16454"/>
                    <a:pt x="18143" y="16580"/>
                    <a:pt x="18143" y="16736"/>
                  </a:cubicBezTo>
                  <a:lnTo>
                    <a:pt x="18143" y="17831"/>
                  </a:lnTo>
                  <a:cubicBezTo>
                    <a:pt x="18143" y="17981"/>
                    <a:pt x="18099" y="18108"/>
                    <a:pt x="18013" y="18205"/>
                  </a:cubicBezTo>
                  <a:cubicBezTo>
                    <a:pt x="17928" y="18302"/>
                    <a:pt x="17818" y="18348"/>
                    <a:pt x="17686" y="18348"/>
                  </a:cubicBezTo>
                  <a:lnTo>
                    <a:pt x="15776" y="18348"/>
                  </a:lnTo>
                  <a:lnTo>
                    <a:pt x="8146" y="18348"/>
                  </a:lnTo>
                  <a:lnTo>
                    <a:pt x="6929" y="18348"/>
                  </a:lnTo>
                  <a:cubicBezTo>
                    <a:pt x="6801" y="18348"/>
                    <a:pt x="6662" y="18337"/>
                    <a:pt x="6501" y="18302"/>
                  </a:cubicBezTo>
                  <a:cubicBezTo>
                    <a:pt x="6339" y="18266"/>
                    <a:pt x="6202" y="18222"/>
                    <a:pt x="6085" y="18169"/>
                  </a:cubicBezTo>
                  <a:cubicBezTo>
                    <a:pt x="6036" y="18146"/>
                    <a:pt x="5982" y="18090"/>
                    <a:pt x="5921" y="17987"/>
                  </a:cubicBezTo>
                  <a:cubicBezTo>
                    <a:pt x="5860" y="17884"/>
                    <a:pt x="5799" y="17770"/>
                    <a:pt x="5740" y="17644"/>
                  </a:cubicBezTo>
                  <a:cubicBezTo>
                    <a:pt x="5684" y="17517"/>
                    <a:pt x="5633" y="17391"/>
                    <a:pt x="5594" y="17259"/>
                  </a:cubicBezTo>
                  <a:cubicBezTo>
                    <a:pt x="5552" y="17133"/>
                    <a:pt x="5528" y="17036"/>
                    <a:pt x="5513" y="16959"/>
                  </a:cubicBezTo>
                  <a:lnTo>
                    <a:pt x="2997" y="2670"/>
                  </a:lnTo>
                  <a:cubicBezTo>
                    <a:pt x="2966" y="2520"/>
                    <a:pt x="2897" y="2400"/>
                    <a:pt x="2792" y="2309"/>
                  </a:cubicBezTo>
                  <a:cubicBezTo>
                    <a:pt x="2687" y="2212"/>
                    <a:pt x="2569" y="2165"/>
                    <a:pt x="2445" y="2165"/>
                  </a:cubicBezTo>
                  <a:lnTo>
                    <a:pt x="457" y="2165"/>
                  </a:lnTo>
                  <a:cubicBezTo>
                    <a:pt x="152" y="2165"/>
                    <a:pt x="0" y="1982"/>
                    <a:pt x="0" y="1618"/>
                  </a:cubicBezTo>
                  <a:lnTo>
                    <a:pt x="0" y="546"/>
                  </a:lnTo>
                  <a:cubicBezTo>
                    <a:pt x="0" y="185"/>
                    <a:pt x="152" y="0"/>
                    <a:pt x="457" y="0"/>
                  </a:cubicBezTo>
                  <a:lnTo>
                    <a:pt x="3159" y="0"/>
                  </a:lnTo>
                  <a:cubicBezTo>
                    <a:pt x="3286" y="0"/>
                    <a:pt x="3433" y="18"/>
                    <a:pt x="3606" y="59"/>
                  </a:cubicBezTo>
                  <a:cubicBezTo>
                    <a:pt x="3775" y="94"/>
                    <a:pt x="3917" y="132"/>
                    <a:pt x="4027" y="167"/>
                  </a:cubicBezTo>
                  <a:cubicBezTo>
                    <a:pt x="4075" y="208"/>
                    <a:pt x="4129" y="276"/>
                    <a:pt x="4193" y="373"/>
                  </a:cubicBezTo>
                  <a:cubicBezTo>
                    <a:pt x="4261" y="470"/>
                    <a:pt x="4322" y="585"/>
                    <a:pt x="4376" y="705"/>
                  </a:cubicBezTo>
                  <a:cubicBezTo>
                    <a:pt x="4430" y="825"/>
                    <a:pt x="4479" y="952"/>
                    <a:pt x="4518" y="1072"/>
                  </a:cubicBezTo>
                  <a:cubicBezTo>
                    <a:pt x="4557" y="1198"/>
                    <a:pt x="4584" y="1301"/>
                    <a:pt x="4599" y="1378"/>
                  </a:cubicBezTo>
                  <a:lnTo>
                    <a:pt x="4917" y="3134"/>
                  </a:lnTo>
                  <a:lnTo>
                    <a:pt x="20681" y="3134"/>
                  </a:lnTo>
                  <a:lnTo>
                    <a:pt x="20681" y="3131"/>
                  </a:lnTo>
                  <a:close/>
                  <a:moveTo>
                    <a:pt x="6811" y="19982"/>
                  </a:moveTo>
                  <a:cubicBezTo>
                    <a:pt x="6811" y="19541"/>
                    <a:pt x="6941" y="19156"/>
                    <a:pt x="7202" y="18833"/>
                  </a:cubicBezTo>
                  <a:cubicBezTo>
                    <a:pt x="7462" y="18513"/>
                    <a:pt x="7777" y="18345"/>
                    <a:pt x="8146" y="18345"/>
                  </a:cubicBezTo>
                  <a:cubicBezTo>
                    <a:pt x="8528" y="18345"/>
                    <a:pt x="8850" y="18513"/>
                    <a:pt x="9114" y="18833"/>
                  </a:cubicBezTo>
                  <a:cubicBezTo>
                    <a:pt x="9381" y="19153"/>
                    <a:pt x="9513" y="19538"/>
                    <a:pt x="9513" y="19982"/>
                  </a:cubicBezTo>
                  <a:cubicBezTo>
                    <a:pt x="9513" y="20425"/>
                    <a:pt x="9381" y="20801"/>
                    <a:pt x="9114" y="21118"/>
                  </a:cubicBezTo>
                  <a:cubicBezTo>
                    <a:pt x="8850" y="21438"/>
                    <a:pt x="8528" y="21600"/>
                    <a:pt x="8146" y="21600"/>
                  </a:cubicBezTo>
                  <a:cubicBezTo>
                    <a:pt x="7779" y="21600"/>
                    <a:pt x="7464" y="21438"/>
                    <a:pt x="7202" y="21118"/>
                  </a:cubicBezTo>
                  <a:cubicBezTo>
                    <a:pt x="6941" y="20801"/>
                    <a:pt x="6811" y="20422"/>
                    <a:pt x="6811" y="19982"/>
                  </a:cubicBezTo>
                  <a:moveTo>
                    <a:pt x="14432" y="19982"/>
                  </a:moveTo>
                  <a:cubicBezTo>
                    <a:pt x="14432" y="19541"/>
                    <a:pt x="14564" y="19156"/>
                    <a:pt x="14823" y="18833"/>
                  </a:cubicBezTo>
                  <a:cubicBezTo>
                    <a:pt x="15085" y="18513"/>
                    <a:pt x="15400" y="18345"/>
                    <a:pt x="15779" y="18345"/>
                  </a:cubicBezTo>
                  <a:cubicBezTo>
                    <a:pt x="16143" y="18345"/>
                    <a:pt x="16459" y="18513"/>
                    <a:pt x="16720" y="18833"/>
                  </a:cubicBezTo>
                  <a:cubicBezTo>
                    <a:pt x="16982" y="19153"/>
                    <a:pt x="17114" y="19538"/>
                    <a:pt x="17114" y="19982"/>
                  </a:cubicBezTo>
                  <a:cubicBezTo>
                    <a:pt x="17114" y="20425"/>
                    <a:pt x="16982" y="20801"/>
                    <a:pt x="16720" y="21118"/>
                  </a:cubicBezTo>
                  <a:cubicBezTo>
                    <a:pt x="16461" y="21438"/>
                    <a:pt x="16146" y="21600"/>
                    <a:pt x="15779" y="21600"/>
                  </a:cubicBezTo>
                  <a:cubicBezTo>
                    <a:pt x="15412" y="21600"/>
                    <a:pt x="15094" y="21438"/>
                    <a:pt x="14830" y="21118"/>
                  </a:cubicBezTo>
                  <a:cubicBezTo>
                    <a:pt x="14564" y="20801"/>
                    <a:pt x="14432" y="20422"/>
                    <a:pt x="14432" y="19982"/>
                  </a:cubicBezTo>
                </a:path>
              </a:pathLst>
            </a:custGeom>
            <a:solidFill>
              <a:schemeClr val="bg1"/>
            </a:solidFill>
            <a:ln>
              <a:noFill/>
            </a:ln>
          </p:spPr>
          <p:txBody>
            <a:bodyPr lIns="0" tIns="0" rIns="0" bIns="0"/>
            <a:lstStyle/>
            <a:p>
              <a:endParaRPr lang="zh-CN" altLang="en-US" sz="2400" dirty="0">
                <a:solidFill>
                  <a:schemeClr val="bg1">
                    <a:lumMod val="50000"/>
                  </a:schemeClr>
                </a:solidFill>
                <a:cs typeface="+mn-ea"/>
                <a:sym typeface="+mn-lt"/>
              </a:endParaRPr>
            </a:p>
          </p:txBody>
        </p:sp>
        <p:sp>
          <p:nvSpPr>
            <p:cNvPr id="61" name="文本框 60"/>
            <p:cNvSpPr txBox="1"/>
            <p:nvPr/>
          </p:nvSpPr>
          <p:spPr>
            <a:xfrm>
              <a:off x="5275849" y="2674485"/>
              <a:ext cx="697627" cy="646331"/>
            </a:xfrm>
            <a:prstGeom prst="rect">
              <a:avLst/>
            </a:prstGeom>
            <a:noFill/>
          </p:spPr>
          <p:txBody>
            <a:bodyPr wrap="none" rtlCol="0">
              <a:spAutoFit/>
            </a:bodyPr>
            <a:lstStyle/>
            <a:p>
              <a:r>
                <a:rPr lang="en-US" altLang="zh-CN" sz="3600" dirty="0">
                  <a:solidFill>
                    <a:schemeClr val="bg1">
                      <a:lumMod val="50000"/>
                    </a:schemeClr>
                  </a:solidFill>
                  <a:cs typeface="+mn-ea"/>
                  <a:sym typeface="+mn-lt"/>
                </a:rPr>
                <a:t>03</a:t>
              </a:r>
              <a:endParaRPr lang="zh-CN" altLang="en-US" sz="3600" dirty="0">
                <a:solidFill>
                  <a:schemeClr val="bg1">
                    <a:lumMod val="50000"/>
                  </a:schemeClr>
                </a:solidFill>
                <a:cs typeface="+mn-ea"/>
                <a:sym typeface="+mn-lt"/>
              </a:endParaRPr>
            </a:p>
          </p:txBody>
        </p:sp>
      </p:grpSp>
      <p:sp>
        <p:nvSpPr>
          <p:cNvPr id="66" name="文本框 65"/>
          <p:cNvSpPr txBox="1"/>
          <p:nvPr/>
        </p:nvSpPr>
        <p:spPr>
          <a:xfrm>
            <a:off x="7746682" y="1972189"/>
            <a:ext cx="3601189" cy="560300"/>
          </a:xfrm>
          <a:prstGeom prst="rect">
            <a:avLst/>
          </a:prstGeom>
          <a:noFill/>
        </p:spPr>
        <p:txBody>
          <a:bodyPr wrap="square" lIns="91459" tIns="45729" rIns="91459" bIns="45729" rtlCol="0">
            <a:spAutoFit/>
          </a:bodyPr>
          <a:lstStyle/>
          <a:p>
            <a:pPr algn="just">
              <a:lnSpc>
                <a:spcPct val="120000"/>
              </a:lnSpc>
            </a:pPr>
            <a:r>
              <a:rPr lang="zh-CN" altLang="en-US" sz="1465" dirty="0">
                <a:solidFill>
                  <a:schemeClr val="bg1">
                    <a:lumMod val="50000"/>
                  </a:schemeClr>
                </a:solidFill>
                <a:cs typeface="+mn-ea"/>
                <a:sym typeface="+mn-lt"/>
              </a:rPr>
              <a:t>工作岗位职责</a:t>
            </a:r>
            <a:endParaRPr lang="en-US" altLang="zh-CN" sz="1465" dirty="0">
              <a:solidFill>
                <a:schemeClr val="bg1">
                  <a:lumMod val="50000"/>
                </a:schemeClr>
              </a:solidFill>
              <a:cs typeface="+mn-ea"/>
              <a:sym typeface="+mn-lt"/>
            </a:endParaRPr>
          </a:p>
          <a:p>
            <a:pPr algn="just">
              <a:lnSpc>
                <a:spcPct val="120000"/>
              </a:lnSpc>
            </a:pPr>
            <a:r>
              <a:rPr lang="zh-CN" altLang="en-US" sz="1065" dirty="0">
                <a:solidFill>
                  <a:schemeClr val="bg1">
                    <a:lumMod val="50000"/>
                  </a:schemeClr>
                </a:solidFill>
                <a:cs typeface="+mn-ea"/>
                <a:sym typeface="+mn-lt"/>
              </a:rPr>
              <a:t>单击添加文字内容，言简意赅不罗嗦。</a:t>
            </a:r>
          </a:p>
        </p:txBody>
      </p:sp>
      <p:sp>
        <p:nvSpPr>
          <p:cNvPr id="68" name="文本框 67"/>
          <p:cNvSpPr txBox="1"/>
          <p:nvPr/>
        </p:nvSpPr>
        <p:spPr>
          <a:xfrm>
            <a:off x="7746682" y="4682644"/>
            <a:ext cx="3601189" cy="560300"/>
          </a:xfrm>
          <a:prstGeom prst="rect">
            <a:avLst/>
          </a:prstGeom>
          <a:noFill/>
        </p:spPr>
        <p:txBody>
          <a:bodyPr wrap="square" lIns="91459" tIns="45729" rIns="91459" bIns="45729" rtlCol="0">
            <a:spAutoFit/>
          </a:bodyPr>
          <a:lstStyle/>
          <a:p>
            <a:pPr algn="just">
              <a:lnSpc>
                <a:spcPct val="120000"/>
              </a:lnSpc>
            </a:pPr>
            <a:r>
              <a:rPr lang="zh-CN" altLang="en-US" sz="1465" dirty="0">
                <a:solidFill>
                  <a:schemeClr val="bg1">
                    <a:lumMod val="50000"/>
                  </a:schemeClr>
                </a:solidFill>
                <a:cs typeface="+mn-ea"/>
                <a:sym typeface="+mn-lt"/>
              </a:rPr>
              <a:t>工作岗位职责</a:t>
            </a:r>
            <a:endParaRPr lang="en-US" altLang="zh-CN" sz="1465" dirty="0">
              <a:solidFill>
                <a:schemeClr val="bg1">
                  <a:lumMod val="50000"/>
                </a:schemeClr>
              </a:solidFill>
              <a:cs typeface="+mn-ea"/>
              <a:sym typeface="+mn-lt"/>
            </a:endParaRPr>
          </a:p>
          <a:p>
            <a:pPr algn="just">
              <a:lnSpc>
                <a:spcPct val="120000"/>
              </a:lnSpc>
            </a:pPr>
            <a:r>
              <a:rPr lang="zh-CN" altLang="en-US" sz="1065" dirty="0">
                <a:solidFill>
                  <a:schemeClr val="bg1">
                    <a:lumMod val="50000"/>
                  </a:schemeClr>
                </a:solidFill>
                <a:cs typeface="+mn-ea"/>
                <a:sym typeface="+mn-lt"/>
              </a:rPr>
              <a:t>单击添加文字内容，言简意赅不罗嗦。</a:t>
            </a:r>
          </a:p>
        </p:txBody>
      </p:sp>
      <p:sp>
        <p:nvSpPr>
          <p:cNvPr id="69" name="文本框 68"/>
          <p:cNvSpPr txBox="1"/>
          <p:nvPr/>
        </p:nvSpPr>
        <p:spPr>
          <a:xfrm>
            <a:off x="7746682" y="3779160"/>
            <a:ext cx="3601189" cy="560300"/>
          </a:xfrm>
          <a:prstGeom prst="rect">
            <a:avLst/>
          </a:prstGeom>
          <a:noFill/>
        </p:spPr>
        <p:txBody>
          <a:bodyPr wrap="square" lIns="91459" tIns="45729" rIns="91459" bIns="45729" rtlCol="0">
            <a:spAutoFit/>
          </a:bodyPr>
          <a:lstStyle/>
          <a:p>
            <a:pPr algn="just">
              <a:lnSpc>
                <a:spcPct val="120000"/>
              </a:lnSpc>
            </a:pPr>
            <a:r>
              <a:rPr lang="zh-CN" altLang="en-US" sz="1465" dirty="0">
                <a:solidFill>
                  <a:schemeClr val="bg1">
                    <a:lumMod val="50000"/>
                  </a:schemeClr>
                </a:solidFill>
                <a:cs typeface="+mn-ea"/>
                <a:sym typeface="+mn-lt"/>
              </a:rPr>
              <a:t>工作岗位职责</a:t>
            </a:r>
            <a:endParaRPr lang="en-US" altLang="zh-CN" sz="1465" dirty="0">
              <a:solidFill>
                <a:schemeClr val="bg1">
                  <a:lumMod val="50000"/>
                </a:schemeClr>
              </a:solidFill>
              <a:cs typeface="+mn-ea"/>
              <a:sym typeface="+mn-lt"/>
            </a:endParaRPr>
          </a:p>
          <a:p>
            <a:pPr algn="just">
              <a:lnSpc>
                <a:spcPct val="120000"/>
              </a:lnSpc>
            </a:pPr>
            <a:r>
              <a:rPr lang="zh-CN" altLang="en-US" sz="1065" dirty="0">
                <a:solidFill>
                  <a:schemeClr val="bg1">
                    <a:lumMod val="50000"/>
                  </a:schemeClr>
                </a:solidFill>
                <a:cs typeface="+mn-ea"/>
                <a:sym typeface="+mn-lt"/>
              </a:rPr>
              <a:t>单击添加文字内容，言简意赅不罗嗦。</a:t>
            </a:r>
          </a:p>
        </p:txBody>
      </p:sp>
      <p:sp>
        <p:nvSpPr>
          <p:cNvPr id="70" name="文本框 69"/>
          <p:cNvSpPr txBox="1"/>
          <p:nvPr/>
        </p:nvSpPr>
        <p:spPr>
          <a:xfrm>
            <a:off x="7746682" y="2875673"/>
            <a:ext cx="3601189" cy="560300"/>
          </a:xfrm>
          <a:prstGeom prst="rect">
            <a:avLst/>
          </a:prstGeom>
          <a:noFill/>
        </p:spPr>
        <p:txBody>
          <a:bodyPr wrap="square" lIns="91459" tIns="45729" rIns="91459" bIns="45729" rtlCol="0">
            <a:spAutoFit/>
          </a:bodyPr>
          <a:lstStyle/>
          <a:p>
            <a:pPr algn="just">
              <a:lnSpc>
                <a:spcPct val="120000"/>
              </a:lnSpc>
            </a:pPr>
            <a:r>
              <a:rPr lang="zh-CN" altLang="en-US" sz="1465" dirty="0">
                <a:solidFill>
                  <a:schemeClr val="bg1">
                    <a:lumMod val="50000"/>
                  </a:schemeClr>
                </a:solidFill>
                <a:cs typeface="+mn-ea"/>
                <a:sym typeface="+mn-lt"/>
              </a:rPr>
              <a:t>工作岗位职责</a:t>
            </a:r>
            <a:endParaRPr lang="en-US" altLang="zh-CN" sz="1465" dirty="0">
              <a:solidFill>
                <a:schemeClr val="bg1">
                  <a:lumMod val="50000"/>
                </a:schemeClr>
              </a:solidFill>
              <a:cs typeface="+mn-ea"/>
              <a:sym typeface="+mn-lt"/>
            </a:endParaRPr>
          </a:p>
          <a:p>
            <a:pPr algn="just">
              <a:lnSpc>
                <a:spcPct val="120000"/>
              </a:lnSpc>
            </a:pPr>
            <a:r>
              <a:rPr lang="zh-CN" altLang="en-US" sz="1065" dirty="0">
                <a:solidFill>
                  <a:schemeClr val="bg1">
                    <a:lumMod val="50000"/>
                  </a:schemeClr>
                </a:solidFill>
                <a:cs typeface="+mn-ea"/>
                <a:sym typeface="+mn-lt"/>
              </a:rPr>
              <a:t>单击添加文字内容，言简意赅不罗嗦。</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33"/>
                                        </p:tgtEl>
                                        <p:attrNameLst>
                                          <p:attrName>style.visibility</p:attrName>
                                        </p:attrNameLst>
                                      </p:cBhvr>
                                      <p:to>
                                        <p:strVal val="visible"/>
                                      </p:to>
                                    </p:set>
                                    <p:animEffect transition="in" filter="wipe(left)">
                                      <p:cBhvr>
                                        <p:cTn id="13" dur="500"/>
                                        <p:tgtEl>
                                          <p:spTgt spid="33"/>
                                        </p:tgtEl>
                                      </p:cBhvr>
                                    </p:animEffect>
                                  </p:childTnLst>
                                </p:cTn>
                              </p:par>
                            </p:childTnLst>
                          </p:cTn>
                        </p:par>
                        <p:par>
                          <p:cTn id="14" fill="hold">
                            <p:stCondLst>
                              <p:cond delay="1500"/>
                            </p:stCondLst>
                            <p:childTnLst>
                              <p:par>
                                <p:cTn id="15" presetID="10" presetClass="entr" presetSubtype="0"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par>
                                <p:cTn id="18" presetID="10" presetClass="entr" presetSubtype="0" fill="hold" nodeType="withEffect">
                                  <p:stCondLst>
                                    <p:cond delay="25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par>
                                <p:cTn id="21" presetID="10" presetClass="entr" presetSubtype="0" fill="hold" nodeType="withEffect">
                                  <p:stCondLst>
                                    <p:cond delay="75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par>
                                <p:cTn id="24" presetID="10" presetClass="entr" presetSubtype="0" fill="hold" nodeType="withEffect">
                                  <p:stCondLst>
                                    <p:cond delay="100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childTnLst>
                          </p:cTn>
                        </p:par>
                        <p:par>
                          <p:cTn id="27" fill="hold">
                            <p:stCondLst>
                              <p:cond delay="2000"/>
                            </p:stCondLst>
                            <p:childTnLst>
                              <p:par>
                                <p:cTn id="28" presetID="10" presetClass="entr" presetSubtype="0" fill="hold" grpId="0" nodeType="afterEffect">
                                  <p:stCondLst>
                                    <p:cond delay="0"/>
                                  </p:stCondLst>
                                  <p:childTnLst>
                                    <p:set>
                                      <p:cBhvr>
                                        <p:cTn id="29" dur="1" fill="hold">
                                          <p:stCondLst>
                                            <p:cond delay="0"/>
                                          </p:stCondLst>
                                        </p:cTn>
                                        <p:tgtEl>
                                          <p:spTgt spid="44"/>
                                        </p:tgtEl>
                                        <p:attrNameLst>
                                          <p:attrName>style.visibility</p:attrName>
                                        </p:attrNameLst>
                                      </p:cBhvr>
                                      <p:to>
                                        <p:strVal val="visible"/>
                                      </p:to>
                                    </p:set>
                                    <p:animEffect transition="in" filter="fade">
                                      <p:cBhvr>
                                        <p:cTn id="30" dur="500"/>
                                        <p:tgtEl>
                                          <p:spTgt spid="44"/>
                                        </p:tgtEl>
                                      </p:cBhvr>
                                    </p:animEffect>
                                  </p:childTnLst>
                                </p:cTn>
                              </p:par>
                            </p:childTnLst>
                          </p:cTn>
                        </p:par>
                        <p:par>
                          <p:cTn id="31" fill="hold">
                            <p:stCondLst>
                              <p:cond delay="2500"/>
                            </p:stCondLst>
                            <p:childTnLst>
                              <p:par>
                                <p:cTn id="32" presetID="2" presetClass="entr" presetSubtype="2" fill="hold" grpId="0" nodeType="afterEffect">
                                  <p:stCondLst>
                                    <p:cond delay="0"/>
                                  </p:stCondLst>
                                  <p:childTnLst>
                                    <p:set>
                                      <p:cBhvr>
                                        <p:cTn id="33" dur="1" fill="hold">
                                          <p:stCondLst>
                                            <p:cond delay="0"/>
                                          </p:stCondLst>
                                        </p:cTn>
                                        <p:tgtEl>
                                          <p:spTgt spid="66"/>
                                        </p:tgtEl>
                                        <p:attrNameLst>
                                          <p:attrName>style.visibility</p:attrName>
                                        </p:attrNameLst>
                                      </p:cBhvr>
                                      <p:to>
                                        <p:strVal val="visible"/>
                                      </p:to>
                                    </p:set>
                                    <p:anim calcmode="lin" valueType="num">
                                      <p:cBhvr additive="base">
                                        <p:cTn id="34" dur="500" fill="hold"/>
                                        <p:tgtEl>
                                          <p:spTgt spid="66"/>
                                        </p:tgtEl>
                                        <p:attrNameLst>
                                          <p:attrName>ppt_x</p:attrName>
                                        </p:attrNameLst>
                                      </p:cBhvr>
                                      <p:tavLst>
                                        <p:tav tm="0">
                                          <p:val>
                                            <p:strVal val="1+#ppt_w/2"/>
                                          </p:val>
                                        </p:tav>
                                        <p:tav tm="100000">
                                          <p:val>
                                            <p:strVal val="#ppt_x"/>
                                          </p:val>
                                        </p:tav>
                                      </p:tavLst>
                                    </p:anim>
                                    <p:anim calcmode="lin" valueType="num">
                                      <p:cBhvr additive="base">
                                        <p:cTn id="35" dur="500" fill="hold"/>
                                        <p:tgtEl>
                                          <p:spTgt spid="66"/>
                                        </p:tgtEl>
                                        <p:attrNameLst>
                                          <p:attrName>ppt_y</p:attrName>
                                        </p:attrNameLst>
                                      </p:cBhvr>
                                      <p:tavLst>
                                        <p:tav tm="0">
                                          <p:val>
                                            <p:strVal val="#ppt_y"/>
                                          </p:val>
                                        </p:tav>
                                        <p:tav tm="100000">
                                          <p:val>
                                            <p:strVal val="#ppt_y"/>
                                          </p:val>
                                        </p:tav>
                                      </p:tavLst>
                                    </p:anim>
                                  </p:childTnLst>
                                </p:cTn>
                              </p:par>
                            </p:childTnLst>
                          </p:cTn>
                        </p:par>
                        <p:par>
                          <p:cTn id="36" fill="hold">
                            <p:stCondLst>
                              <p:cond delay="3000"/>
                            </p:stCondLst>
                            <p:childTnLst>
                              <p:par>
                                <p:cTn id="37" presetID="10" presetClass="entr" presetSubtype="0" fill="hold" grpId="0" nodeType="afterEffect">
                                  <p:stCondLst>
                                    <p:cond delay="0"/>
                                  </p:stCondLst>
                                  <p:childTnLst>
                                    <p:set>
                                      <p:cBhvr>
                                        <p:cTn id="38" dur="1" fill="hold">
                                          <p:stCondLst>
                                            <p:cond delay="0"/>
                                          </p:stCondLst>
                                        </p:cTn>
                                        <p:tgtEl>
                                          <p:spTgt spid="45"/>
                                        </p:tgtEl>
                                        <p:attrNameLst>
                                          <p:attrName>style.visibility</p:attrName>
                                        </p:attrNameLst>
                                      </p:cBhvr>
                                      <p:to>
                                        <p:strVal val="visible"/>
                                      </p:to>
                                    </p:set>
                                    <p:animEffect transition="in" filter="fade">
                                      <p:cBhvr>
                                        <p:cTn id="39" dur="500"/>
                                        <p:tgtEl>
                                          <p:spTgt spid="45"/>
                                        </p:tgtEl>
                                      </p:cBhvr>
                                    </p:animEffect>
                                  </p:childTnLst>
                                </p:cTn>
                              </p:par>
                            </p:childTnLst>
                          </p:cTn>
                        </p:par>
                        <p:par>
                          <p:cTn id="40" fill="hold">
                            <p:stCondLst>
                              <p:cond delay="3500"/>
                            </p:stCondLst>
                            <p:childTnLst>
                              <p:par>
                                <p:cTn id="41" presetID="2" presetClass="entr" presetSubtype="2" fill="hold" grpId="0" nodeType="afterEffect">
                                  <p:stCondLst>
                                    <p:cond delay="0"/>
                                  </p:stCondLst>
                                  <p:childTnLst>
                                    <p:set>
                                      <p:cBhvr>
                                        <p:cTn id="42" dur="1" fill="hold">
                                          <p:stCondLst>
                                            <p:cond delay="0"/>
                                          </p:stCondLst>
                                        </p:cTn>
                                        <p:tgtEl>
                                          <p:spTgt spid="70"/>
                                        </p:tgtEl>
                                        <p:attrNameLst>
                                          <p:attrName>style.visibility</p:attrName>
                                        </p:attrNameLst>
                                      </p:cBhvr>
                                      <p:to>
                                        <p:strVal val="visible"/>
                                      </p:to>
                                    </p:set>
                                    <p:anim calcmode="lin" valueType="num">
                                      <p:cBhvr additive="base">
                                        <p:cTn id="43" dur="500" fill="hold"/>
                                        <p:tgtEl>
                                          <p:spTgt spid="70"/>
                                        </p:tgtEl>
                                        <p:attrNameLst>
                                          <p:attrName>ppt_x</p:attrName>
                                        </p:attrNameLst>
                                      </p:cBhvr>
                                      <p:tavLst>
                                        <p:tav tm="0">
                                          <p:val>
                                            <p:strVal val="1+#ppt_w/2"/>
                                          </p:val>
                                        </p:tav>
                                        <p:tav tm="100000">
                                          <p:val>
                                            <p:strVal val="#ppt_x"/>
                                          </p:val>
                                        </p:tav>
                                      </p:tavLst>
                                    </p:anim>
                                    <p:anim calcmode="lin" valueType="num">
                                      <p:cBhvr additive="base">
                                        <p:cTn id="44" dur="500" fill="hold"/>
                                        <p:tgtEl>
                                          <p:spTgt spid="70"/>
                                        </p:tgtEl>
                                        <p:attrNameLst>
                                          <p:attrName>ppt_y</p:attrName>
                                        </p:attrNameLst>
                                      </p:cBhvr>
                                      <p:tavLst>
                                        <p:tav tm="0">
                                          <p:val>
                                            <p:strVal val="#ppt_y"/>
                                          </p:val>
                                        </p:tav>
                                        <p:tav tm="100000">
                                          <p:val>
                                            <p:strVal val="#ppt_y"/>
                                          </p:val>
                                        </p:tav>
                                      </p:tavLst>
                                    </p:anim>
                                  </p:childTnLst>
                                </p:cTn>
                              </p:par>
                            </p:childTnLst>
                          </p:cTn>
                        </p:par>
                        <p:par>
                          <p:cTn id="45" fill="hold">
                            <p:stCondLst>
                              <p:cond delay="4000"/>
                            </p:stCondLst>
                            <p:childTnLst>
                              <p:par>
                                <p:cTn id="46" presetID="10" presetClass="entr" presetSubtype="0" fill="hold" grpId="0" nodeType="afterEffect">
                                  <p:stCondLst>
                                    <p:cond delay="0"/>
                                  </p:stCondLst>
                                  <p:childTnLst>
                                    <p:set>
                                      <p:cBhvr>
                                        <p:cTn id="47" dur="1" fill="hold">
                                          <p:stCondLst>
                                            <p:cond delay="0"/>
                                          </p:stCondLst>
                                        </p:cTn>
                                        <p:tgtEl>
                                          <p:spTgt spid="41"/>
                                        </p:tgtEl>
                                        <p:attrNameLst>
                                          <p:attrName>style.visibility</p:attrName>
                                        </p:attrNameLst>
                                      </p:cBhvr>
                                      <p:to>
                                        <p:strVal val="visible"/>
                                      </p:to>
                                    </p:set>
                                    <p:animEffect transition="in" filter="fade">
                                      <p:cBhvr>
                                        <p:cTn id="48" dur="500"/>
                                        <p:tgtEl>
                                          <p:spTgt spid="41"/>
                                        </p:tgtEl>
                                      </p:cBhvr>
                                    </p:animEffect>
                                  </p:childTnLst>
                                </p:cTn>
                              </p:par>
                            </p:childTnLst>
                          </p:cTn>
                        </p:par>
                        <p:par>
                          <p:cTn id="49" fill="hold">
                            <p:stCondLst>
                              <p:cond delay="4500"/>
                            </p:stCondLst>
                            <p:childTnLst>
                              <p:par>
                                <p:cTn id="50" presetID="2" presetClass="entr" presetSubtype="2" fill="hold" grpId="0" nodeType="afterEffect">
                                  <p:stCondLst>
                                    <p:cond delay="0"/>
                                  </p:stCondLst>
                                  <p:childTnLst>
                                    <p:set>
                                      <p:cBhvr>
                                        <p:cTn id="51" dur="1" fill="hold">
                                          <p:stCondLst>
                                            <p:cond delay="0"/>
                                          </p:stCondLst>
                                        </p:cTn>
                                        <p:tgtEl>
                                          <p:spTgt spid="69"/>
                                        </p:tgtEl>
                                        <p:attrNameLst>
                                          <p:attrName>style.visibility</p:attrName>
                                        </p:attrNameLst>
                                      </p:cBhvr>
                                      <p:to>
                                        <p:strVal val="visible"/>
                                      </p:to>
                                    </p:set>
                                    <p:anim calcmode="lin" valueType="num">
                                      <p:cBhvr additive="base">
                                        <p:cTn id="52" dur="500" fill="hold"/>
                                        <p:tgtEl>
                                          <p:spTgt spid="69"/>
                                        </p:tgtEl>
                                        <p:attrNameLst>
                                          <p:attrName>ppt_x</p:attrName>
                                        </p:attrNameLst>
                                      </p:cBhvr>
                                      <p:tavLst>
                                        <p:tav tm="0">
                                          <p:val>
                                            <p:strVal val="1+#ppt_w/2"/>
                                          </p:val>
                                        </p:tav>
                                        <p:tav tm="100000">
                                          <p:val>
                                            <p:strVal val="#ppt_x"/>
                                          </p:val>
                                        </p:tav>
                                      </p:tavLst>
                                    </p:anim>
                                    <p:anim calcmode="lin" valueType="num">
                                      <p:cBhvr additive="base">
                                        <p:cTn id="53" dur="500" fill="hold"/>
                                        <p:tgtEl>
                                          <p:spTgt spid="69"/>
                                        </p:tgtEl>
                                        <p:attrNameLst>
                                          <p:attrName>ppt_y</p:attrName>
                                        </p:attrNameLst>
                                      </p:cBhvr>
                                      <p:tavLst>
                                        <p:tav tm="0">
                                          <p:val>
                                            <p:strVal val="#ppt_y"/>
                                          </p:val>
                                        </p:tav>
                                        <p:tav tm="100000">
                                          <p:val>
                                            <p:strVal val="#ppt_y"/>
                                          </p:val>
                                        </p:tav>
                                      </p:tavLst>
                                    </p:anim>
                                  </p:childTnLst>
                                </p:cTn>
                              </p:par>
                            </p:childTnLst>
                          </p:cTn>
                        </p:par>
                        <p:par>
                          <p:cTn id="54" fill="hold">
                            <p:stCondLst>
                              <p:cond delay="5000"/>
                            </p:stCondLst>
                            <p:childTnLst>
                              <p:par>
                                <p:cTn id="55" presetID="10" presetClass="entr" presetSubtype="0" fill="hold" grpId="0" nodeType="afterEffect">
                                  <p:stCondLst>
                                    <p:cond delay="0"/>
                                  </p:stCondLst>
                                  <p:childTnLst>
                                    <p:set>
                                      <p:cBhvr>
                                        <p:cTn id="56" dur="1" fill="hold">
                                          <p:stCondLst>
                                            <p:cond delay="0"/>
                                          </p:stCondLst>
                                        </p:cTn>
                                        <p:tgtEl>
                                          <p:spTgt spid="42"/>
                                        </p:tgtEl>
                                        <p:attrNameLst>
                                          <p:attrName>style.visibility</p:attrName>
                                        </p:attrNameLst>
                                      </p:cBhvr>
                                      <p:to>
                                        <p:strVal val="visible"/>
                                      </p:to>
                                    </p:set>
                                    <p:animEffect transition="in" filter="fade">
                                      <p:cBhvr>
                                        <p:cTn id="57" dur="500"/>
                                        <p:tgtEl>
                                          <p:spTgt spid="42"/>
                                        </p:tgtEl>
                                      </p:cBhvr>
                                    </p:animEffect>
                                  </p:childTnLst>
                                </p:cTn>
                              </p:par>
                            </p:childTnLst>
                          </p:cTn>
                        </p:par>
                        <p:par>
                          <p:cTn id="58" fill="hold">
                            <p:stCondLst>
                              <p:cond delay="5500"/>
                            </p:stCondLst>
                            <p:childTnLst>
                              <p:par>
                                <p:cTn id="59" presetID="2" presetClass="entr" presetSubtype="2" fill="hold" grpId="0" nodeType="afterEffect">
                                  <p:stCondLst>
                                    <p:cond delay="0"/>
                                  </p:stCondLst>
                                  <p:childTnLst>
                                    <p:set>
                                      <p:cBhvr>
                                        <p:cTn id="60" dur="1" fill="hold">
                                          <p:stCondLst>
                                            <p:cond delay="0"/>
                                          </p:stCondLst>
                                        </p:cTn>
                                        <p:tgtEl>
                                          <p:spTgt spid="68"/>
                                        </p:tgtEl>
                                        <p:attrNameLst>
                                          <p:attrName>style.visibility</p:attrName>
                                        </p:attrNameLst>
                                      </p:cBhvr>
                                      <p:to>
                                        <p:strVal val="visible"/>
                                      </p:to>
                                    </p:set>
                                    <p:anim calcmode="lin" valueType="num">
                                      <p:cBhvr additive="base">
                                        <p:cTn id="61" dur="500" fill="hold"/>
                                        <p:tgtEl>
                                          <p:spTgt spid="68"/>
                                        </p:tgtEl>
                                        <p:attrNameLst>
                                          <p:attrName>ppt_x</p:attrName>
                                        </p:attrNameLst>
                                      </p:cBhvr>
                                      <p:tavLst>
                                        <p:tav tm="0">
                                          <p:val>
                                            <p:strVal val="1+#ppt_w/2"/>
                                          </p:val>
                                        </p:tav>
                                        <p:tav tm="100000">
                                          <p:val>
                                            <p:strVal val="#ppt_x"/>
                                          </p:val>
                                        </p:tav>
                                      </p:tavLst>
                                    </p:anim>
                                    <p:anim calcmode="lin" valueType="num">
                                      <p:cBhvr additive="base">
                                        <p:cTn id="62" dur="500" fill="hold"/>
                                        <p:tgtEl>
                                          <p:spTgt spid="6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41" grpId="0" animBg="1"/>
      <p:bldP spid="42" grpId="0" animBg="1"/>
      <p:bldP spid="44" grpId="0" animBg="1"/>
      <p:bldP spid="45" grpId="0" animBg="1"/>
      <p:bldP spid="66" grpId="0"/>
      <p:bldP spid="68" grpId="0"/>
      <p:bldP spid="69" grpId="0"/>
      <p:bldP spid="7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直接连接符 24"/>
          <p:cNvSpPr>
            <a:spLocks noChangeShapeType="1"/>
          </p:cNvSpPr>
          <p:nvPr/>
        </p:nvSpPr>
        <p:spPr bwMode="auto">
          <a:xfrm>
            <a:off x="1135214" y="3266321"/>
            <a:ext cx="10118455" cy="1588"/>
          </a:xfrm>
          <a:prstGeom prst="line">
            <a:avLst/>
          </a:prstGeom>
          <a:noFill/>
          <a:ln w="28575">
            <a:solidFill>
              <a:schemeClr val="bg1">
                <a:lumMod val="75000"/>
              </a:schemeClr>
            </a:solidFill>
            <a:prstDash val="sysDash"/>
            <a:miter lim="800000"/>
          </a:ln>
          <a:extLst>
            <a:ext uri="{909E8E84-426E-40DD-AFC4-6F175D3DCCD1}">
              <a14:hiddenFill xmlns:a14="http://schemas.microsoft.com/office/drawing/2010/main">
                <a:noFill/>
              </a14:hiddenFill>
            </a:ext>
          </a:extLst>
        </p:spPr>
        <p:txBody>
          <a:bodyPr lIns="91447" tIns="45723" rIns="91447" bIns="45723"/>
          <a:lstStyle/>
          <a:p>
            <a:endParaRPr lang="zh-CN" altLang="en-US" sz="2400" dirty="0">
              <a:cs typeface="+mn-ea"/>
              <a:sym typeface="+mn-lt"/>
            </a:endParaRPr>
          </a:p>
        </p:txBody>
      </p:sp>
      <p:sp>
        <p:nvSpPr>
          <p:cNvPr id="6" name="椭圆 2"/>
          <p:cNvSpPr>
            <a:spLocks noChangeArrowheads="1"/>
          </p:cNvSpPr>
          <p:nvPr/>
        </p:nvSpPr>
        <p:spPr bwMode="auto">
          <a:xfrm>
            <a:off x="5072725" y="2196593"/>
            <a:ext cx="2052904" cy="2052163"/>
          </a:xfrm>
          <a:prstGeom prst="ellipse">
            <a:avLst/>
          </a:prstGeom>
          <a:solidFill>
            <a:schemeClr val="accent3"/>
          </a:solidFill>
          <a:ln>
            <a:noFill/>
          </a:ln>
        </p:spPr>
        <p:txBody>
          <a:bodyPr lIns="91447" tIns="45723" rIns="91447" bIns="45723" anchor="ctr"/>
          <a:lstStyle/>
          <a:p>
            <a:pPr algn="ctr" eaLnBrk="1" hangingPunct="1">
              <a:buFont typeface="Arial" panose="020B0604020202020204" pitchFamily="34" charset="0"/>
              <a:buNone/>
            </a:pPr>
            <a:endParaRPr lang="zh-CN" altLang="en-US" sz="2400" dirty="0">
              <a:solidFill>
                <a:srgbClr val="FFFFFF"/>
              </a:solidFill>
              <a:cs typeface="+mn-ea"/>
              <a:sym typeface="+mn-lt"/>
            </a:endParaRPr>
          </a:p>
        </p:txBody>
      </p:sp>
      <p:sp>
        <p:nvSpPr>
          <p:cNvPr id="7" name="椭圆 3"/>
          <p:cNvSpPr>
            <a:spLocks noChangeArrowheads="1"/>
          </p:cNvSpPr>
          <p:nvPr/>
        </p:nvSpPr>
        <p:spPr bwMode="auto">
          <a:xfrm>
            <a:off x="2918209" y="2558458"/>
            <a:ext cx="1308271" cy="1307799"/>
          </a:xfrm>
          <a:prstGeom prst="ellipse">
            <a:avLst/>
          </a:prstGeom>
          <a:solidFill>
            <a:schemeClr val="accent2"/>
          </a:solidFill>
          <a:ln>
            <a:noFill/>
          </a:ln>
        </p:spPr>
        <p:txBody>
          <a:bodyPr lIns="91447" tIns="45723" rIns="91447" bIns="45723" anchor="ctr"/>
          <a:lstStyle/>
          <a:p>
            <a:pPr algn="ctr" eaLnBrk="1" hangingPunct="1">
              <a:buFont typeface="Arial" panose="020B0604020202020204" pitchFamily="34" charset="0"/>
              <a:buNone/>
            </a:pPr>
            <a:endParaRPr lang="zh-CN" altLang="en-US" sz="2400" dirty="0">
              <a:solidFill>
                <a:srgbClr val="FFFFFF"/>
              </a:solidFill>
              <a:cs typeface="+mn-ea"/>
              <a:sym typeface="+mn-lt"/>
            </a:endParaRPr>
          </a:p>
        </p:txBody>
      </p:sp>
      <p:sp>
        <p:nvSpPr>
          <p:cNvPr id="9" name="椭圆 4"/>
          <p:cNvSpPr>
            <a:spLocks noChangeArrowheads="1"/>
          </p:cNvSpPr>
          <p:nvPr/>
        </p:nvSpPr>
        <p:spPr bwMode="auto">
          <a:xfrm>
            <a:off x="770042" y="2569569"/>
            <a:ext cx="1308271" cy="1307799"/>
          </a:xfrm>
          <a:prstGeom prst="ellipse">
            <a:avLst/>
          </a:prstGeom>
          <a:solidFill>
            <a:schemeClr val="accent1"/>
          </a:solidFill>
          <a:ln>
            <a:noFill/>
          </a:ln>
        </p:spPr>
        <p:txBody>
          <a:bodyPr lIns="91447" tIns="45723" rIns="91447" bIns="45723" anchor="ctr"/>
          <a:lstStyle/>
          <a:p>
            <a:pPr algn="ctr" eaLnBrk="1" hangingPunct="1">
              <a:buFont typeface="Arial" panose="020B0604020202020204" pitchFamily="34" charset="0"/>
              <a:buNone/>
            </a:pPr>
            <a:endParaRPr lang="zh-CN" altLang="en-US" sz="2400" dirty="0">
              <a:solidFill>
                <a:srgbClr val="FFFFFF"/>
              </a:solidFill>
              <a:cs typeface="+mn-ea"/>
              <a:sym typeface="+mn-lt"/>
            </a:endParaRPr>
          </a:p>
        </p:txBody>
      </p:sp>
      <p:sp>
        <p:nvSpPr>
          <p:cNvPr id="10" name="椭圆 5"/>
          <p:cNvSpPr>
            <a:spLocks noChangeArrowheads="1"/>
          </p:cNvSpPr>
          <p:nvPr/>
        </p:nvSpPr>
        <p:spPr bwMode="auto">
          <a:xfrm>
            <a:off x="7968703" y="2567982"/>
            <a:ext cx="1308271" cy="1307799"/>
          </a:xfrm>
          <a:prstGeom prst="ellipse">
            <a:avLst/>
          </a:prstGeom>
          <a:solidFill>
            <a:schemeClr val="accent4"/>
          </a:solidFill>
          <a:ln>
            <a:noFill/>
          </a:ln>
        </p:spPr>
        <p:txBody>
          <a:bodyPr lIns="91447" tIns="45723" rIns="91447" bIns="45723" anchor="ctr"/>
          <a:lstStyle/>
          <a:p>
            <a:pPr algn="ctr" eaLnBrk="1" hangingPunct="1">
              <a:buFont typeface="Arial" panose="020B0604020202020204" pitchFamily="34" charset="0"/>
              <a:buNone/>
            </a:pPr>
            <a:endParaRPr lang="zh-CN" altLang="en-US" sz="2400" dirty="0">
              <a:solidFill>
                <a:srgbClr val="FFFFFF"/>
              </a:solidFill>
              <a:cs typeface="+mn-ea"/>
              <a:sym typeface="+mn-lt"/>
            </a:endParaRPr>
          </a:p>
        </p:txBody>
      </p:sp>
      <p:sp>
        <p:nvSpPr>
          <p:cNvPr id="11" name="椭圆 6"/>
          <p:cNvSpPr>
            <a:spLocks noChangeArrowheads="1"/>
          </p:cNvSpPr>
          <p:nvPr/>
        </p:nvSpPr>
        <p:spPr bwMode="auto">
          <a:xfrm>
            <a:off x="10118458" y="2569569"/>
            <a:ext cx="1308271" cy="1307799"/>
          </a:xfrm>
          <a:prstGeom prst="ellipse">
            <a:avLst/>
          </a:prstGeom>
          <a:solidFill>
            <a:schemeClr val="accent1"/>
          </a:solidFill>
          <a:ln>
            <a:noFill/>
          </a:ln>
        </p:spPr>
        <p:txBody>
          <a:bodyPr lIns="91447" tIns="45723" rIns="91447" bIns="45723" anchor="ctr"/>
          <a:lstStyle/>
          <a:p>
            <a:pPr algn="ctr" eaLnBrk="1" hangingPunct="1">
              <a:buFont typeface="Arial" panose="020B0604020202020204" pitchFamily="34" charset="0"/>
              <a:buNone/>
            </a:pPr>
            <a:endParaRPr lang="zh-CN" altLang="en-US" sz="2400" dirty="0">
              <a:solidFill>
                <a:srgbClr val="FFFFFF"/>
              </a:solidFill>
              <a:cs typeface="+mn-ea"/>
              <a:sym typeface="+mn-lt"/>
            </a:endParaRPr>
          </a:p>
        </p:txBody>
      </p:sp>
      <p:sp>
        <p:nvSpPr>
          <p:cNvPr id="12" name="文本框 13"/>
          <p:cNvSpPr>
            <a:spLocks noChangeArrowheads="1"/>
          </p:cNvSpPr>
          <p:nvPr/>
        </p:nvSpPr>
        <p:spPr bwMode="auto">
          <a:xfrm>
            <a:off x="431856" y="4570942"/>
            <a:ext cx="2239794" cy="1200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7" tIns="45723" rIns="91447" bIns="45723">
            <a:spAutoFit/>
          </a:bodyPr>
          <a:lstStyle/>
          <a:p>
            <a:pPr eaLnBrk="1" hangingPunct="1">
              <a:buFont typeface="Arial" panose="020B0604020202020204" pitchFamily="34" charset="0"/>
              <a:buNone/>
            </a:pPr>
            <a:r>
              <a:rPr lang="en-US" altLang="zh-CN" sz="2400" dirty="0">
                <a:solidFill>
                  <a:schemeClr val="bg1">
                    <a:lumMod val="50000"/>
                  </a:schemeClr>
                </a:solidFill>
                <a:cs typeface="+mn-ea"/>
                <a:sym typeface="+mn-lt"/>
              </a:rPr>
              <a:t>  YOUR  TITLE</a:t>
            </a:r>
          </a:p>
          <a:p>
            <a:pPr eaLnBrk="1" hangingPunct="1">
              <a:buFont typeface="Arial" panose="020B0604020202020204" pitchFamily="34" charset="0"/>
              <a:buNone/>
            </a:pPr>
            <a:r>
              <a:rPr lang="en-US" altLang="zh-CN" sz="1600" dirty="0">
                <a:solidFill>
                  <a:schemeClr val="bg1">
                    <a:lumMod val="50000"/>
                  </a:schemeClr>
                </a:solidFill>
                <a:cs typeface="+mn-ea"/>
                <a:sym typeface="+mn-lt"/>
              </a:rPr>
              <a:t>Click here to add you</a:t>
            </a:r>
            <a:endParaRPr lang="zh-CN" altLang="en-US" sz="1600" dirty="0">
              <a:solidFill>
                <a:schemeClr val="bg1">
                  <a:lumMod val="50000"/>
                </a:schemeClr>
              </a:solidFill>
              <a:cs typeface="+mn-ea"/>
              <a:sym typeface="+mn-lt"/>
            </a:endParaRPr>
          </a:p>
          <a:p>
            <a:pPr eaLnBrk="1" hangingPunct="1">
              <a:buFont typeface="Arial" panose="020B0604020202020204" pitchFamily="34" charset="0"/>
              <a:buNone/>
            </a:pPr>
            <a:r>
              <a:rPr lang="en-US" altLang="zh-CN" sz="1600" dirty="0">
                <a:solidFill>
                  <a:schemeClr val="bg1">
                    <a:lumMod val="50000"/>
                  </a:schemeClr>
                </a:solidFill>
                <a:cs typeface="+mn-ea"/>
                <a:sym typeface="+mn-lt"/>
              </a:rPr>
              <a:t> to the  center of the</a:t>
            </a:r>
            <a:endParaRPr lang="zh-CN" altLang="en-US" sz="1600" dirty="0">
              <a:solidFill>
                <a:schemeClr val="bg1">
                  <a:lumMod val="50000"/>
                </a:schemeClr>
              </a:solidFill>
              <a:cs typeface="+mn-ea"/>
              <a:sym typeface="+mn-lt"/>
            </a:endParaRPr>
          </a:p>
          <a:p>
            <a:pPr eaLnBrk="1" hangingPunct="1">
              <a:buFont typeface="Arial" panose="020B0604020202020204" pitchFamily="34" charset="0"/>
              <a:buNone/>
            </a:pPr>
            <a:r>
              <a:rPr lang="en-US" altLang="zh-CN" sz="1600" dirty="0">
                <a:solidFill>
                  <a:schemeClr val="bg1">
                    <a:lumMod val="50000"/>
                  </a:schemeClr>
                </a:solidFill>
                <a:cs typeface="+mn-ea"/>
                <a:sym typeface="+mn-lt"/>
              </a:rPr>
              <a:t> narrative thought</a:t>
            </a:r>
            <a:endParaRPr lang="zh-CN" altLang="en-US" sz="1600" dirty="0">
              <a:solidFill>
                <a:schemeClr val="bg1">
                  <a:lumMod val="50000"/>
                </a:schemeClr>
              </a:solidFill>
              <a:cs typeface="+mn-ea"/>
              <a:sym typeface="+mn-lt"/>
            </a:endParaRPr>
          </a:p>
        </p:txBody>
      </p:sp>
      <p:sp>
        <p:nvSpPr>
          <p:cNvPr id="13" name="文本框 14"/>
          <p:cNvSpPr>
            <a:spLocks noChangeArrowheads="1"/>
          </p:cNvSpPr>
          <p:nvPr/>
        </p:nvSpPr>
        <p:spPr bwMode="auto">
          <a:xfrm>
            <a:off x="2600665" y="4553484"/>
            <a:ext cx="2239794" cy="1200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7" tIns="45723" rIns="91447" bIns="45723">
            <a:spAutoFit/>
          </a:bodyPr>
          <a:lstStyle/>
          <a:p>
            <a:pPr eaLnBrk="1" hangingPunct="1">
              <a:buFont typeface="Arial" panose="020B0604020202020204" pitchFamily="34" charset="0"/>
              <a:buNone/>
            </a:pPr>
            <a:r>
              <a:rPr lang="en-US" altLang="zh-CN" sz="2400" dirty="0">
                <a:solidFill>
                  <a:schemeClr val="bg1">
                    <a:lumMod val="50000"/>
                  </a:schemeClr>
                </a:solidFill>
                <a:cs typeface="+mn-ea"/>
                <a:sym typeface="+mn-lt"/>
              </a:rPr>
              <a:t>  YOUR  TITLE</a:t>
            </a:r>
          </a:p>
          <a:p>
            <a:pPr eaLnBrk="1" hangingPunct="1">
              <a:buFont typeface="Arial" panose="020B0604020202020204" pitchFamily="34" charset="0"/>
              <a:buNone/>
            </a:pPr>
            <a:r>
              <a:rPr lang="en-US" altLang="zh-CN" sz="1600" dirty="0">
                <a:solidFill>
                  <a:schemeClr val="bg1">
                    <a:lumMod val="50000"/>
                  </a:schemeClr>
                </a:solidFill>
                <a:cs typeface="+mn-ea"/>
                <a:sym typeface="+mn-lt"/>
              </a:rPr>
              <a:t>Click here to add you</a:t>
            </a:r>
            <a:endParaRPr lang="zh-CN" altLang="en-US" sz="1600" dirty="0">
              <a:solidFill>
                <a:schemeClr val="bg1">
                  <a:lumMod val="50000"/>
                </a:schemeClr>
              </a:solidFill>
              <a:cs typeface="+mn-ea"/>
              <a:sym typeface="+mn-lt"/>
            </a:endParaRPr>
          </a:p>
          <a:p>
            <a:pPr eaLnBrk="1" hangingPunct="1">
              <a:buFont typeface="Arial" panose="020B0604020202020204" pitchFamily="34" charset="0"/>
              <a:buNone/>
            </a:pPr>
            <a:r>
              <a:rPr lang="en-US" altLang="zh-CN" sz="1600" dirty="0">
                <a:solidFill>
                  <a:schemeClr val="bg1">
                    <a:lumMod val="50000"/>
                  </a:schemeClr>
                </a:solidFill>
                <a:cs typeface="+mn-ea"/>
                <a:sym typeface="+mn-lt"/>
              </a:rPr>
              <a:t> to the  center of the</a:t>
            </a:r>
            <a:endParaRPr lang="zh-CN" altLang="en-US" sz="1600" dirty="0">
              <a:solidFill>
                <a:schemeClr val="bg1">
                  <a:lumMod val="50000"/>
                </a:schemeClr>
              </a:solidFill>
              <a:cs typeface="+mn-ea"/>
              <a:sym typeface="+mn-lt"/>
            </a:endParaRPr>
          </a:p>
          <a:p>
            <a:pPr eaLnBrk="1" hangingPunct="1">
              <a:buFont typeface="Arial" panose="020B0604020202020204" pitchFamily="34" charset="0"/>
              <a:buNone/>
            </a:pPr>
            <a:r>
              <a:rPr lang="en-US" altLang="zh-CN" sz="1600" dirty="0">
                <a:solidFill>
                  <a:schemeClr val="bg1">
                    <a:lumMod val="50000"/>
                  </a:schemeClr>
                </a:solidFill>
                <a:cs typeface="+mn-ea"/>
                <a:sym typeface="+mn-lt"/>
              </a:rPr>
              <a:t> narrative thought</a:t>
            </a:r>
            <a:endParaRPr lang="zh-CN" altLang="en-US" sz="1600" dirty="0">
              <a:solidFill>
                <a:schemeClr val="bg1">
                  <a:lumMod val="50000"/>
                </a:schemeClr>
              </a:solidFill>
              <a:cs typeface="+mn-ea"/>
              <a:sym typeface="+mn-lt"/>
            </a:endParaRPr>
          </a:p>
        </p:txBody>
      </p:sp>
      <p:sp>
        <p:nvSpPr>
          <p:cNvPr id="14" name="文本框 15"/>
          <p:cNvSpPr>
            <a:spLocks noChangeArrowheads="1"/>
          </p:cNvSpPr>
          <p:nvPr/>
        </p:nvSpPr>
        <p:spPr bwMode="auto">
          <a:xfrm>
            <a:off x="7660685" y="4539198"/>
            <a:ext cx="2239794" cy="1200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7" tIns="45723" rIns="91447" bIns="45723">
            <a:spAutoFit/>
          </a:bodyPr>
          <a:lstStyle/>
          <a:p>
            <a:pPr eaLnBrk="1" hangingPunct="1">
              <a:buFont typeface="Arial" panose="020B0604020202020204" pitchFamily="34" charset="0"/>
              <a:buNone/>
            </a:pPr>
            <a:r>
              <a:rPr lang="en-US" altLang="zh-CN" sz="2400" dirty="0">
                <a:solidFill>
                  <a:schemeClr val="bg1">
                    <a:lumMod val="50000"/>
                  </a:schemeClr>
                </a:solidFill>
                <a:cs typeface="+mn-ea"/>
                <a:sym typeface="+mn-lt"/>
              </a:rPr>
              <a:t>  YOUR  TITLE</a:t>
            </a:r>
          </a:p>
          <a:p>
            <a:pPr eaLnBrk="1" hangingPunct="1">
              <a:buFont typeface="Arial" panose="020B0604020202020204" pitchFamily="34" charset="0"/>
              <a:buNone/>
            </a:pPr>
            <a:r>
              <a:rPr lang="en-US" altLang="zh-CN" sz="1600" dirty="0">
                <a:solidFill>
                  <a:schemeClr val="bg1">
                    <a:lumMod val="50000"/>
                  </a:schemeClr>
                </a:solidFill>
                <a:cs typeface="+mn-ea"/>
                <a:sym typeface="+mn-lt"/>
              </a:rPr>
              <a:t>Click here to add you</a:t>
            </a:r>
            <a:endParaRPr lang="zh-CN" altLang="en-US" sz="1600" dirty="0">
              <a:solidFill>
                <a:schemeClr val="bg1">
                  <a:lumMod val="50000"/>
                </a:schemeClr>
              </a:solidFill>
              <a:cs typeface="+mn-ea"/>
              <a:sym typeface="+mn-lt"/>
            </a:endParaRPr>
          </a:p>
          <a:p>
            <a:pPr eaLnBrk="1" hangingPunct="1">
              <a:buFont typeface="Arial" panose="020B0604020202020204" pitchFamily="34" charset="0"/>
              <a:buNone/>
            </a:pPr>
            <a:r>
              <a:rPr lang="en-US" altLang="zh-CN" sz="1600" dirty="0">
                <a:solidFill>
                  <a:schemeClr val="bg1">
                    <a:lumMod val="50000"/>
                  </a:schemeClr>
                </a:solidFill>
                <a:cs typeface="+mn-ea"/>
                <a:sym typeface="+mn-lt"/>
              </a:rPr>
              <a:t> to the  center of the</a:t>
            </a:r>
            <a:endParaRPr lang="zh-CN" altLang="en-US" sz="1600" dirty="0">
              <a:solidFill>
                <a:schemeClr val="bg1">
                  <a:lumMod val="50000"/>
                </a:schemeClr>
              </a:solidFill>
              <a:cs typeface="+mn-ea"/>
              <a:sym typeface="+mn-lt"/>
            </a:endParaRPr>
          </a:p>
          <a:p>
            <a:pPr eaLnBrk="1" hangingPunct="1">
              <a:buFont typeface="Arial" panose="020B0604020202020204" pitchFamily="34" charset="0"/>
              <a:buNone/>
            </a:pPr>
            <a:r>
              <a:rPr lang="en-US" altLang="zh-CN" sz="1600" dirty="0">
                <a:solidFill>
                  <a:schemeClr val="bg1">
                    <a:lumMod val="50000"/>
                  </a:schemeClr>
                </a:solidFill>
                <a:cs typeface="+mn-ea"/>
                <a:sym typeface="+mn-lt"/>
              </a:rPr>
              <a:t> narrative thought</a:t>
            </a:r>
            <a:endParaRPr lang="zh-CN" altLang="en-US" sz="1600" dirty="0">
              <a:solidFill>
                <a:schemeClr val="bg1">
                  <a:lumMod val="50000"/>
                </a:schemeClr>
              </a:solidFill>
              <a:cs typeface="+mn-ea"/>
              <a:sym typeface="+mn-lt"/>
            </a:endParaRPr>
          </a:p>
        </p:txBody>
      </p:sp>
      <p:sp>
        <p:nvSpPr>
          <p:cNvPr id="15" name="文本框 16"/>
          <p:cNvSpPr>
            <a:spLocks noChangeArrowheads="1"/>
          </p:cNvSpPr>
          <p:nvPr/>
        </p:nvSpPr>
        <p:spPr bwMode="auto">
          <a:xfrm>
            <a:off x="9785039" y="4553484"/>
            <a:ext cx="2239794" cy="1200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7" tIns="45723" rIns="91447" bIns="45723">
            <a:spAutoFit/>
          </a:bodyPr>
          <a:lstStyle/>
          <a:p>
            <a:pPr eaLnBrk="1" hangingPunct="1">
              <a:buFont typeface="Arial" panose="020B0604020202020204" pitchFamily="34" charset="0"/>
              <a:buNone/>
            </a:pPr>
            <a:r>
              <a:rPr lang="en-US" altLang="zh-CN" sz="2400" dirty="0">
                <a:solidFill>
                  <a:schemeClr val="bg1">
                    <a:lumMod val="50000"/>
                  </a:schemeClr>
                </a:solidFill>
                <a:cs typeface="+mn-ea"/>
                <a:sym typeface="+mn-lt"/>
              </a:rPr>
              <a:t>  YOUR  TITLE</a:t>
            </a:r>
          </a:p>
          <a:p>
            <a:pPr eaLnBrk="1" hangingPunct="1">
              <a:buFont typeface="Arial" panose="020B0604020202020204" pitchFamily="34" charset="0"/>
              <a:buNone/>
            </a:pPr>
            <a:r>
              <a:rPr lang="en-US" altLang="zh-CN" sz="1600" dirty="0">
                <a:solidFill>
                  <a:schemeClr val="bg1">
                    <a:lumMod val="50000"/>
                  </a:schemeClr>
                </a:solidFill>
                <a:cs typeface="+mn-ea"/>
                <a:sym typeface="+mn-lt"/>
              </a:rPr>
              <a:t>Click here to add you</a:t>
            </a:r>
            <a:endParaRPr lang="zh-CN" altLang="en-US" sz="1600" dirty="0">
              <a:solidFill>
                <a:schemeClr val="bg1">
                  <a:lumMod val="50000"/>
                </a:schemeClr>
              </a:solidFill>
              <a:cs typeface="+mn-ea"/>
              <a:sym typeface="+mn-lt"/>
            </a:endParaRPr>
          </a:p>
          <a:p>
            <a:pPr eaLnBrk="1" hangingPunct="1">
              <a:buFont typeface="Arial" panose="020B0604020202020204" pitchFamily="34" charset="0"/>
              <a:buNone/>
            </a:pPr>
            <a:r>
              <a:rPr lang="en-US" altLang="zh-CN" sz="1600" dirty="0">
                <a:solidFill>
                  <a:schemeClr val="bg1">
                    <a:lumMod val="50000"/>
                  </a:schemeClr>
                </a:solidFill>
                <a:cs typeface="+mn-ea"/>
                <a:sym typeface="+mn-lt"/>
              </a:rPr>
              <a:t> to the  center of the</a:t>
            </a:r>
            <a:endParaRPr lang="zh-CN" altLang="en-US" sz="1600" dirty="0">
              <a:solidFill>
                <a:schemeClr val="bg1">
                  <a:lumMod val="50000"/>
                </a:schemeClr>
              </a:solidFill>
              <a:cs typeface="+mn-ea"/>
              <a:sym typeface="+mn-lt"/>
            </a:endParaRPr>
          </a:p>
          <a:p>
            <a:pPr eaLnBrk="1" hangingPunct="1">
              <a:buFont typeface="Arial" panose="020B0604020202020204" pitchFamily="34" charset="0"/>
              <a:buNone/>
            </a:pPr>
            <a:r>
              <a:rPr lang="en-US" altLang="zh-CN" sz="1600" dirty="0">
                <a:solidFill>
                  <a:schemeClr val="bg1">
                    <a:lumMod val="50000"/>
                  </a:schemeClr>
                </a:solidFill>
                <a:cs typeface="+mn-ea"/>
                <a:sym typeface="+mn-lt"/>
              </a:rPr>
              <a:t> narrative thought</a:t>
            </a:r>
            <a:endParaRPr lang="zh-CN" altLang="en-US" sz="1600" dirty="0">
              <a:solidFill>
                <a:schemeClr val="bg1">
                  <a:lumMod val="50000"/>
                </a:schemeClr>
              </a:solidFill>
              <a:cs typeface="+mn-ea"/>
              <a:sym typeface="+mn-lt"/>
            </a:endParaRPr>
          </a:p>
        </p:txBody>
      </p:sp>
      <p:sp>
        <p:nvSpPr>
          <p:cNvPr id="16" name="文本框 17"/>
          <p:cNvSpPr>
            <a:spLocks noChangeArrowheads="1"/>
          </p:cNvSpPr>
          <p:nvPr/>
        </p:nvSpPr>
        <p:spPr bwMode="auto">
          <a:xfrm>
            <a:off x="5069549" y="4550313"/>
            <a:ext cx="2111490" cy="1159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7" tIns="45723" rIns="91447" bIns="45723">
            <a:spAutoFit/>
          </a:bodyPr>
          <a:lstStyle/>
          <a:p>
            <a:pPr eaLnBrk="1" hangingPunct="1">
              <a:buFont typeface="Arial" panose="020B0604020202020204" pitchFamily="34" charset="0"/>
              <a:buNone/>
            </a:pPr>
            <a:r>
              <a:rPr lang="en-US" altLang="zh-CN" sz="1600" dirty="0">
                <a:solidFill>
                  <a:schemeClr val="bg1">
                    <a:lumMod val="50000"/>
                  </a:schemeClr>
                </a:solidFill>
                <a:cs typeface="+mn-ea"/>
                <a:sym typeface="+mn-lt"/>
              </a:rPr>
              <a:t>  </a:t>
            </a:r>
            <a:r>
              <a:rPr lang="en-US" altLang="zh-CN" sz="2135" b="1" dirty="0">
                <a:solidFill>
                  <a:schemeClr val="bg1">
                    <a:lumMod val="50000"/>
                  </a:schemeClr>
                </a:solidFill>
                <a:cs typeface="+mn-ea"/>
                <a:sym typeface="+mn-lt"/>
              </a:rPr>
              <a:t>YOUR  TITLE</a:t>
            </a:r>
            <a:endParaRPr lang="en-US" altLang="zh-CN" sz="1465" b="1" dirty="0">
              <a:solidFill>
                <a:schemeClr val="bg1">
                  <a:lumMod val="50000"/>
                </a:schemeClr>
              </a:solidFill>
              <a:cs typeface="+mn-ea"/>
              <a:sym typeface="+mn-lt"/>
            </a:endParaRPr>
          </a:p>
          <a:p>
            <a:pPr eaLnBrk="1" hangingPunct="1">
              <a:buFont typeface="Arial" panose="020B0604020202020204" pitchFamily="34" charset="0"/>
              <a:buNone/>
            </a:pPr>
            <a:r>
              <a:rPr lang="en-US" altLang="zh-CN" sz="1600" dirty="0">
                <a:solidFill>
                  <a:schemeClr val="bg1">
                    <a:lumMod val="50000"/>
                  </a:schemeClr>
                </a:solidFill>
                <a:cs typeface="+mn-ea"/>
                <a:sym typeface="+mn-lt"/>
              </a:rPr>
              <a:t>Click here to add you</a:t>
            </a:r>
            <a:endParaRPr lang="zh-CN" altLang="en-US" sz="1600" dirty="0">
              <a:solidFill>
                <a:schemeClr val="bg1">
                  <a:lumMod val="50000"/>
                </a:schemeClr>
              </a:solidFill>
              <a:cs typeface="+mn-ea"/>
              <a:sym typeface="+mn-lt"/>
            </a:endParaRPr>
          </a:p>
          <a:p>
            <a:pPr eaLnBrk="1" hangingPunct="1">
              <a:buFont typeface="Arial" panose="020B0604020202020204" pitchFamily="34" charset="0"/>
              <a:buNone/>
            </a:pPr>
            <a:r>
              <a:rPr lang="en-US" altLang="zh-CN" sz="1600" dirty="0">
                <a:solidFill>
                  <a:schemeClr val="bg1">
                    <a:lumMod val="50000"/>
                  </a:schemeClr>
                </a:solidFill>
                <a:cs typeface="+mn-ea"/>
                <a:sym typeface="+mn-lt"/>
              </a:rPr>
              <a:t> to the  center of the</a:t>
            </a:r>
            <a:endParaRPr lang="zh-CN" altLang="en-US" sz="1600" dirty="0">
              <a:solidFill>
                <a:schemeClr val="bg1">
                  <a:lumMod val="50000"/>
                </a:schemeClr>
              </a:solidFill>
              <a:cs typeface="+mn-ea"/>
              <a:sym typeface="+mn-lt"/>
            </a:endParaRPr>
          </a:p>
          <a:p>
            <a:pPr eaLnBrk="1" hangingPunct="1">
              <a:buFont typeface="Arial" panose="020B0604020202020204" pitchFamily="34" charset="0"/>
              <a:buNone/>
            </a:pPr>
            <a:r>
              <a:rPr lang="en-US" altLang="zh-CN" sz="1600" dirty="0">
                <a:solidFill>
                  <a:schemeClr val="bg1">
                    <a:lumMod val="50000"/>
                  </a:schemeClr>
                </a:solidFill>
                <a:cs typeface="+mn-ea"/>
                <a:sym typeface="+mn-lt"/>
              </a:rPr>
              <a:t> narrative thought</a:t>
            </a:r>
            <a:endParaRPr lang="zh-CN" altLang="en-US" sz="1335" dirty="0">
              <a:solidFill>
                <a:schemeClr val="bg1">
                  <a:lumMod val="50000"/>
                </a:schemeClr>
              </a:solidFill>
              <a:cs typeface="+mn-ea"/>
              <a:sym typeface="+mn-lt"/>
            </a:endParaRPr>
          </a:p>
        </p:txBody>
      </p:sp>
      <p:pic>
        <p:nvPicPr>
          <p:cNvPr id="17" name="图片 2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64043" y="2952069"/>
            <a:ext cx="568399" cy="53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图片 2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69093" y="2898107"/>
            <a:ext cx="662073" cy="647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图片 2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470930" y="2925089"/>
            <a:ext cx="600153" cy="604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图片 28"/>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572852" y="2788595"/>
            <a:ext cx="1052651" cy="757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图片 29"/>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08220" y="2925088"/>
            <a:ext cx="574749" cy="574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50"/>
                                        <p:tgtEl>
                                          <p:spTgt spid="5"/>
                                        </p:tgtEl>
                                      </p:cBhvr>
                                    </p:animEffect>
                                    <p:anim calcmode="lin" valueType="num">
                                      <p:cBhvr>
                                        <p:cTn id="8" dur="250" fill="hold"/>
                                        <p:tgtEl>
                                          <p:spTgt spid="5"/>
                                        </p:tgtEl>
                                        <p:attrNameLst>
                                          <p:attrName>ppt_x</p:attrName>
                                        </p:attrNameLst>
                                      </p:cBhvr>
                                      <p:tavLst>
                                        <p:tav tm="0">
                                          <p:val>
                                            <p:strVal val="#ppt_x"/>
                                          </p:val>
                                        </p:tav>
                                        <p:tav tm="100000">
                                          <p:val>
                                            <p:strVal val="#ppt_x"/>
                                          </p:val>
                                        </p:tav>
                                      </p:tavLst>
                                    </p:anim>
                                    <p:anim calcmode="lin" valueType="num">
                                      <p:cBhvr>
                                        <p:cTn id="9" dur="25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50"/>
                                        <p:tgtEl>
                                          <p:spTgt spid="6"/>
                                        </p:tgtEl>
                                      </p:cBhvr>
                                    </p:animEffect>
                                    <p:anim calcmode="lin" valueType="num">
                                      <p:cBhvr>
                                        <p:cTn id="14" dur="250" fill="hold"/>
                                        <p:tgtEl>
                                          <p:spTgt spid="6"/>
                                        </p:tgtEl>
                                        <p:attrNameLst>
                                          <p:attrName>ppt_x</p:attrName>
                                        </p:attrNameLst>
                                      </p:cBhvr>
                                      <p:tavLst>
                                        <p:tav tm="0">
                                          <p:val>
                                            <p:strVal val="#ppt_x"/>
                                          </p:val>
                                        </p:tav>
                                        <p:tav tm="100000">
                                          <p:val>
                                            <p:strVal val="#ppt_x"/>
                                          </p:val>
                                        </p:tav>
                                      </p:tavLst>
                                    </p:anim>
                                    <p:anim calcmode="lin" valueType="num">
                                      <p:cBhvr>
                                        <p:cTn id="15" dur="25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250"/>
                                        <p:tgtEl>
                                          <p:spTgt spid="7"/>
                                        </p:tgtEl>
                                      </p:cBhvr>
                                    </p:animEffect>
                                    <p:anim calcmode="lin" valueType="num">
                                      <p:cBhvr>
                                        <p:cTn id="20" dur="250" fill="hold"/>
                                        <p:tgtEl>
                                          <p:spTgt spid="7"/>
                                        </p:tgtEl>
                                        <p:attrNameLst>
                                          <p:attrName>ppt_x</p:attrName>
                                        </p:attrNameLst>
                                      </p:cBhvr>
                                      <p:tavLst>
                                        <p:tav tm="0">
                                          <p:val>
                                            <p:strVal val="#ppt_x"/>
                                          </p:val>
                                        </p:tav>
                                        <p:tav tm="100000">
                                          <p:val>
                                            <p:strVal val="#ppt_x"/>
                                          </p:val>
                                        </p:tav>
                                      </p:tavLst>
                                    </p:anim>
                                    <p:anim calcmode="lin" valueType="num">
                                      <p:cBhvr>
                                        <p:cTn id="21" dur="250" fill="hold"/>
                                        <p:tgtEl>
                                          <p:spTgt spid="7"/>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250"/>
                                        <p:tgtEl>
                                          <p:spTgt spid="9"/>
                                        </p:tgtEl>
                                      </p:cBhvr>
                                    </p:animEffect>
                                    <p:anim calcmode="lin" valueType="num">
                                      <p:cBhvr>
                                        <p:cTn id="26" dur="250" fill="hold"/>
                                        <p:tgtEl>
                                          <p:spTgt spid="9"/>
                                        </p:tgtEl>
                                        <p:attrNameLst>
                                          <p:attrName>ppt_x</p:attrName>
                                        </p:attrNameLst>
                                      </p:cBhvr>
                                      <p:tavLst>
                                        <p:tav tm="0">
                                          <p:val>
                                            <p:strVal val="#ppt_x"/>
                                          </p:val>
                                        </p:tav>
                                        <p:tav tm="100000">
                                          <p:val>
                                            <p:strVal val="#ppt_x"/>
                                          </p:val>
                                        </p:tav>
                                      </p:tavLst>
                                    </p:anim>
                                    <p:anim calcmode="lin" valueType="num">
                                      <p:cBhvr>
                                        <p:cTn id="27" dur="250" fill="hold"/>
                                        <p:tgtEl>
                                          <p:spTgt spid="9"/>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250"/>
                                        <p:tgtEl>
                                          <p:spTgt spid="10"/>
                                        </p:tgtEl>
                                      </p:cBhvr>
                                    </p:animEffect>
                                    <p:anim calcmode="lin" valueType="num">
                                      <p:cBhvr>
                                        <p:cTn id="32" dur="250" fill="hold"/>
                                        <p:tgtEl>
                                          <p:spTgt spid="10"/>
                                        </p:tgtEl>
                                        <p:attrNameLst>
                                          <p:attrName>ppt_x</p:attrName>
                                        </p:attrNameLst>
                                      </p:cBhvr>
                                      <p:tavLst>
                                        <p:tav tm="0">
                                          <p:val>
                                            <p:strVal val="#ppt_x"/>
                                          </p:val>
                                        </p:tav>
                                        <p:tav tm="100000">
                                          <p:val>
                                            <p:strVal val="#ppt_x"/>
                                          </p:val>
                                        </p:tav>
                                      </p:tavLst>
                                    </p:anim>
                                    <p:anim calcmode="lin" valueType="num">
                                      <p:cBhvr>
                                        <p:cTn id="33" dur="250" fill="hold"/>
                                        <p:tgtEl>
                                          <p:spTgt spid="10"/>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250"/>
                                        <p:tgtEl>
                                          <p:spTgt spid="11"/>
                                        </p:tgtEl>
                                      </p:cBhvr>
                                    </p:animEffect>
                                    <p:anim calcmode="lin" valueType="num">
                                      <p:cBhvr>
                                        <p:cTn id="38" dur="250" fill="hold"/>
                                        <p:tgtEl>
                                          <p:spTgt spid="11"/>
                                        </p:tgtEl>
                                        <p:attrNameLst>
                                          <p:attrName>ppt_x</p:attrName>
                                        </p:attrNameLst>
                                      </p:cBhvr>
                                      <p:tavLst>
                                        <p:tav tm="0">
                                          <p:val>
                                            <p:strVal val="#ppt_x"/>
                                          </p:val>
                                        </p:tav>
                                        <p:tav tm="100000">
                                          <p:val>
                                            <p:strVal val="#ppt_x"/>
                                          </p:val>
                                        </p:tav>
                                      </p:tavLst>
                                    </p:anim>
                                    <p:anim calcmode="lin" valueType="num">
                                      <p:cBhvr>
                                        <p:cTn id="39" dur="250" fill="hold"/>
                                        <p:tgtEl>
                                          <p:spTgt spid="11"/>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250"/>
                                        <p:tgtEl>
                                          <p:spTgt spid="12"/>
                                        </p:tgtEl>
                                      </p:cBhvr>
                                    </p:animEffect>
                                    <p:anim calcmode="lin" valueType="num">
                                      <p:cBhvr>
                                        <p:cTn id="44" dur="250" fill="hold"/>
                                        <p:tgtEl>
                                          <p:spTgt spid="12"/>
                                        </p:tgtEl>
                                        <p:attrNameLst>
                                          <p:attrName>ppt_x</p:attrName>
                                        </p:attrNameLst>
                                      </p:cBhvr>
                                      <p:tavLst>
                                        <p:tav tm="0">
                                          <p:val>
                                            <p:strVal val="#ppt_x"/>
                                          </p:val>
                                        </p:tav>
                                        <p:tav tm="100000">
                                          <p:val>
                                            <p:strVal val="#ppt_x"/>
                                          </p:val>
                                        </p:tav>
                                      </p:tavLst>
                                    </p:anim>
                                    <p:anim calcmode="lin" valueType="num">
                                      <p:cBhvr>
                                        <p:cTn id="45" dur="250" fill="hold"/>
                                        <p:tgtEl>
                                          <p:spTgt spid="12"/>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250"/>
                                        <p:tgtEl>
                                          <p:spTgt spid="13"/>
                                        </p:tgtEl>
                                      </p:cBhvr>
                                    </p:animEffect>
                                    <p:anim calcmode="lin" valueType="num">
                                      <p:cBhvr>
                                        <p:cTn id="50" dur="250" fill="hold"/>
                                        <p:tgtEl>
                                          <p:spTgt spid="13"/>
                                        </p:tgtEl>
                                        <p:attrNameLst>
                                          <p:attrName>ppt_x</p:attrName>
                                        </p:attrNameLst>
                                      </p:cBhvr>
                                      <p:tavLst>
                                        <p:tav tm="0">
                                          <p:val>
                                            <p:strVal val="#ppt_x"/>
                                          </p:val>
                                        </p:tav>
                                        <p:tav tm="100000">
                                          <p:val>
                                            <p:strVal val="#ppt_x"/>
                                          </p:val>
                                        </p:tav>
                                      </p:tavLst>
                                    </p:anim>
                                    <p:anim calcmode="lin" valueType="num">
                                      <p:cBhvr>
                                        <p:cTn id="51" dur="250" fill="hold"/>
                                        <p:tgtEl>
                                          <p:spTgt spid="13"/>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250"/>
                                        <p:tgtEl>
                                          <p:spTgt spid="14"/>
                                        </p:tgtEl>
                                      </p:cBhvr>
                                    </p:animEffect>
                                    <p:anim calcmode="lin" valueType="num">
                                      <p:cBhvr>
                                        <p:cTn id="56" dur="250" fill="hold"/>
                                        <p:tgtEl>
                                          <p:spTgt spid="14"/>
                                        </p:tgtEl>
                                        <p:attrNameLst>
                                          <p:attrName>ppt_x</p:attrName>
                                        </p:attrNameLst>
                                      </p:cBhvr>
                                      <p:tavLst>
                                        <p:tav tm="0">
                                          <p:val>
                                            <p:strVal val="#ppt_x"/>
                                          </p:val>
                                        </p:tav>
                                        <p:tav tm="100000">
                                          <p:val>
                                            <p:strVal val="#ppt_x"/>
                                          </p:val>
                                        </p:tav>
                                      </p:tavLst>
                                    </p:anim>
                                    <p:anim calcmode="lin" valueType="num">
                                      <p:cBhvr>
                                        <p:cTn id="57" dur="250" fill="hold"/>
                                        <p:tgtEl>
                                          <p:spTgt spid="14"/>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42" presetClass="entr" presetSubtype="0" fill="hold" grpId="0" nodeType="after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fade">
                                      <p:cBhvr>
                                        <p:cTn id="61" dur="250"/>
                                        <p:tgtEl>
                                          <p:spTgt spid="15"/>
                                        </p:tgtEl>
                                      </p:cBhvr>
                                    </p:animEffect>
                                    <p:anim calcmode="lin" valueType="num">
                                      <p:cBhvr>
                                        <p:cTn id="62" dur="250" fill="hold"/>
                                        <p:tgtEl>
                                          <p:spTgt spid="15"/>
                                        </p:tgtEl>
                                        <p:attrNameLst>
                                          <p:attrName>ppt_x</p:attrName>
                                        </p:attrNameLst>
                                      </p:cBhvr>
                                      <p:tavLst>
                                        <p:tav tm="0">
                                          <p:val>
                                            <p:strVal val="#ppt_x"/>
                                          </p:val>
                                        </p:tav>
                                        <p:tav tm="100000">
                                          <p:val>
                                            <p:strVal val="#ppt_x"/>
                                          </p:val>
                                        </p:tav>
                                      </p:tavLst>
                                    </p:anim>
                                    <p:anim calcmode="lin" valueType="num">
                                      <p:cBhvr>
                                        <p:cTn id="63" dur="250" fill="hold"/>
                                        <p:tgtEl>
                                          <p:spTgt spid="15"/>
                                        </p:tgtEl>
                                        <p:attrNameLst>
                                          <p:attrName>ppt_y</p:attrName>
                                        </p:attrNameLst>
                                      </p:cBhvr>
                                      <p:tavLst>
                                        <p:tav tm="0">
                                          <p:val>
                                            <p:strVal val="#ppt_y+.1"/>
                                          </p:val>
                                        </p:tav>
                                        <p:tav tm="100000">
                                          <p:val>
                                            <p:strVal val="#ppt_y"/>
                                          </p:val>
                                        </p:tav>
                                      </p:tavLst>
                                    </p:anim>
                                  </p:childTnLst>
                                </p:cTn>
                              </p:par>
                            </p:childTnLst>
                          </p:cTn>
                        </p:par>
                        <p:par>
                          <p:cTn id="64" fill="hold">
                            <p:stCondLst>
                              <p:cond delay="5000"/>
                            </p:stCondLst>
                            <p:childTnLst>
                              <p:par>
                                <p:cTn id="65" presetID="42" presetClass="entr" presetSubtype="0" fill="hold" grpId="0" nodeType="after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fade">
                                      <p:cBhvr>
                                        <p:cTn id="67" dur="250"/>
                                        <p:tgtEl>
                                          <p:spTgt spid="16"/>
                                        </p:tgtEl>
                                      </p:cBhvr>
                                    </p:animEffect>
                                    <p:anim calcmode="lin" valueType="num">
                                      <p:cBhvr>
                                        <p:cTn id="68" dur="250" fill="hold"/>
                                        <p:tgtEl>
                                          <p:spTgt spid="16"/>
                                        </p:tgtEl>
                                        <p:attrNameLst>
                                          <p:attrName>ppt_x</p:attrName>
                                        </p:attrNameLst>
                                      </p:cBhvr>
                                      <p:tavLst>
                                        <p:tav tm="0">
                                          <p:val>
                                            <p:strVal val="#ppt_x"/>
                                          </p:val>
                                        </p:tav>
                                        <p:tav tm="100000">
                                          <p:val>
                                            <p:strVal val="#ppt_x"/>
                                          </p:val>
                                        </p:tav>
                                      </p:tavLst>
                                    </p:anim>
                                    <p:anim calcmode="lin" valueType="num">
                                      <p:cBhvr>
                                        <p:cTn id="69" dur="250" fill="hold"/>
                                        <p:tgtEl>
                                          <p:spTgt spid="16"/>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42" presetClass="entr" presetSubtype="0" fill="hold" nodeType="afterEffect">
                                  <p:stCondLst>
                                    <p:cond delay="0"/>
                                  </p:stCondLst>
                                  <p:childTnLst>
                                    <p:set>
                                      <p:cBhvr>
                                        <p:cTn id="72" dur="1" fill="hold">
                                          <p:stCondLst>
                                            <p:cond delay="0"/>
                                          </p:stCondLst>
                                        </p:cTn>
                                        <p:tgtEl>
                                          <p:spTgt spid="17"/>
                                        </p:tgtEl>
                                        <p:attrNameLst>
                                          <p:attrName>style.visibility</p:attrName>
                                        </p:attrNameLst>
                                      </p:cBhvr>
                                      <p:to>
                                        <p:strVal val="visible"/>
                                      </p:to>
                                    </p:set>
                                    <p:animEffect transition="in" filter="fade">
                                      <p:cBhvr>
                                        <p:cTn id="73" dur="250"/>
                                        <p:tgtEl>
                                          <p:spTgt spid="17"/>
                                        </p:tgtEl>
                                      </p:cBhvr>
                                    </p:animEffect>
                                    <p:anim calcmode="lin" valueType="num">
                                      <p:cBhvr>
                                        <p:cTn id="74" dur="250" fill="hold"/>
                                        <p:tgtEl>
                                          <p:spTgt spid="17"/>
                                        </p:tgtEl>
                                        <p:attrNameLst>
                                          <p:attrName>ppt_x</p:attrName>
                                        </p:attrNameLst>
                                      </p:cBhvr>
                                      <p:tavLst>
                                        <p:tav tm="0">
                                          <p:val>
                                            <p:strVal val="#ppt_x"/>
                                          </p:val>
                                        </p:tav>
                                        <p:tav tm="100000">
                                          <p:val>
                                            <p:strVal val="#ppt_x"/>
                                          </p:val>
                                        </p:tav>
                                      </p:tavLst>
                                    </p:anim>
                                    <p:anim calcmode="lin" valueType="num">
                                      <p:cBhvr>
                                        <p:cTn id="75" dur="250" fill="hold"/>
                                        <p:tgtEl>
                                          <p:spTgt spid="17"/>
                                        </p:tgtEl>
                                        <p:attrNameLst>
                                          <p:attrName>ppt_y</p:attrName>
                                        </p:attrNameLst>
                                      </p:cBhvr>
                                      <p:tavLst>
                                        <p:tav tm="0">
                                          <p:val>
                                            <p:strVal val="#ppt_y+.1"/>
                                          </p:val>
                                        </p:tav>
                                        <p:tav tm="100000">
                                          <p:val>
                                            <p:strVal val="#ppt_y"/>
                                          </p:val>
                                        </p:tav>
                                      </p:tavLst>
                                    </p:anim>
                                  </p:childTnLst>
                                </p:cTn>
                              </p:par>
                            </p:childTnLst>
                          </p:cTn>
                        </p:par>
                        <p:par>
                          <p:cTn id="76" fill="hold">
                            <p:stCondLst>
                              <p:cond delay="6000"/>
                            </p:stCondLst>
                            <p:childTnLst>
                              <p:par>
                                <p:cTn id="77" presetID="42" presetClass="entr" presetSubtype="0" fill="hold" nodeType="afterEffect">
                                  <p:stCondLst>
                                    <p:cond delay="0"/>
                                  </p:stCondLst>
                                  <p:childTnLst>
                                    <p:set>
                                      <p:cBhvr>
                                        <p:cTn id="78" dur="1" fill="hold">
                                          <p:stCondLst>
                                            <p:cond delay="0"/>
                                          </p:stCondLst>
                                        </p:cTn>
                                        <p:tgtEl>
                                          <p:spTgt spid="18"/>
                                        </p:tgtEl>
                                        <p:attrNameLst>
                                          <p:attrName>style.visibility</p:attrName>
                                        </p:attrNameLst>
                                      </p:cBhvr>
                                      <p:to>
                                        <p:strVal val="visible"/>
                                      </p:to>
                                    </p:set>
                                    <p:animEffect transition="in" filter="fade">
                                      <p:cBhvr>
                                        <p:cTn id="79" dur="250"/>
                                        <p:tgtEl>
                                          <p:spTgt spid="18"/>
                                        </p:tgtEl>
                                      </p:cBhvr>
                                    </p:animEffect>
                                    <p:anim calcmode="lin" valueType="num">
                                      <p:cBhvr>
                                        <p:cTn id="80" dur="250" fill="hold"/>
                                        <p:tgtEl>
                                          <p:spTgt spid="18"/>
                                        </p:tgtEl>
                                        <p:attrNameLst>
                                          <p:attrName>ppt_x</p:attrName>
                                        </p:attrNameLst>
                                      </p:cBhvr>
                                      <p:tavLst>
                                        <p:tav tm="0">
                                          <p:val>
                                            <p:strVal val="#ppt_x"/>
                                          </p:val>
                                        </p:tav>
                                        <p:tav tm="100000">
                                          <p:val>
                                            <p:strVal val="#ppt_x"/>
                                          </p:val>
                                        </p:tav>
                                      </p:tavLst>
                                    </p:anim>
                                    <p:anim calcmode="lin" valueType="num">
                                      <p:cBhvr>
                                        <p:cTn id="81" dur="250" fill="hold"/>
                                        <p:tgtEl>
                                          <p:spTgt spid="18"/>
                                        </p:tgtEl>
                                        <p:attrNameLst>
                                          <p:attrName>ppt_y</p:attrName>
                                        </p:attrNameLst>
                                      </p:cBhvr>
                                      <p:tavLst>
                                        <p:tav tm="0">
                                          <p:val>
                                            <p:strVal val="#ppt_y+.1"/>
                                          </p:val>
                                        </p:tav>
                                        <p:tav tm="100000">
                                          <p:val>
                                            <p:strVal val="#ppt_y"/>
                                          </p:val>
                                        </p:tav>
                                      </p:tavLst>
                                    </p:anim>
                                  </p:childTnLst>
                                </p:cTn>
                              </p:par>
                            </p:childTnLst>
                          </p:cTn>
                        </p:par>
                        <p:par>
                          <p:cTn id="82" fill="hold">
                            <p:stCondLst>
                              <p:cond delay="6500"/>
                            </p:stCondLst>
                            <p:childTnLst>
                              <p:par>
                                <p:cTn id="83" presetID="42" presetClass="entr" presetSubtype="0" fill="hold" nodeType="afterEffect">
                                  <p:stCondLst>
                                    <p:cond delay="0"/>
                                  </p:stCondLst>
                                  <p:childTnLst>
                                    <p:set>
                                      <p:cBhvr>
                                        <p:cTn id="84" dur="1" fill="hold">
                                          <p:stCondLst>
                                            <p:cond delay="0"/>
                                          </p:stCondLst>
                                        </p:cTn>
                                        <p:tgtEl>
                                          <p:spTgt spid="19"/>
                                        </p:tgtEl>
                                        <p:attrNameLst>
                                          <p:attrName>style.visibility</p:attrName>
                                        </p:attrNameLst>
                                      </p:cBhvr>
                                      <p:to>
                                        <p:strVal val="visible"/>
                                      </p:to>
                                    </p:set>
                                    <p:animEffect transition="in" filter="fade">
                                      <p:cBhvr>
                                        <p:cTn id="85" dur="250"/>
                                        <p:tgtEl>
                                          <p:spTgt spid="19"/>
                                        </p:tgtEl>
                                      </p:cBhvr>
                                    </p:animEffect>
                                    <p:anim calcmode="lin" valueType="num">
                                      <p:cBhvr>
                                        <p:cTn id="86" dur="250" fill="hold"/>
                                        <p:tgtEl>
                                          <p:spTgt spid="19"/>
                                        </p:tgtEl>
                                        <p:attrNameLst>
                                          <p:attrName>ppt_x</p:attrName>
                                        </p:attrNameLst>
                                      </p:cBhvr>
                                      <p:tavLst>
                                        <p:tav tm="0">
                                          <p:val>
                                            <p:strVal val="#ppt_x"/>
                                          </p:val>
                                        </p:tav>
                                        <p:tav tm="100000">
                                          <p:val>
                                            <p:strVal val="#ppt_x"/>
                                          </p:val>
                                        </p:tav>
                                      </p:tavLst>
                                    </p:anim>
                                    <p:anim calcmode="lin" valueType="num">
                                      <p:cBhvr>
                                        <p:cTn id="87" dur="250" fill="hold"/>
                                        <p:tgtEl>
                                          <p:spTgt spid="19"/>
                                        </p:tgtEl>
                                        <p:attrNameLst>
                                          <p:attrName>ppt_y</p:attrName>
                                        </p:attrNameLst>
                                      </p:cBhvr>
                                      <p:tavLst>
                                        <p:tav tm="0">
                                          <p:val>
                                            <p:strVal val="#ppt_y+.1"/>
                                          </p:val>
                                        </p:tav>
                                        <p:tav tm="100000">
                                          <p:val>
                                            <p:strVal val="#ppt_y"/>
                                          </p:val>
                                        </p:tav>
                                      </p:tavLst>
                                    </p:anim>
                                  </p:childTnLst>
                                </p:cTn>
                              </p:par>
                            </p:childTnLst>
                          </p:cTn>
                        </p:par>
                        <p:par>
                          <p:cTn id="88" fill="hold">
                            <p:stCondLst>
                              <p:cond delay="7000"/>
                            </p:stCondLst>
                            <p:childTnLst>
                              <p:par>
                                <p:cTn id="89" presetID="42" presetClass="entr" presetSubtype="0" fill="hold" nodeType="afterEffect">
                                  <p:stCondLst>
                                    <p:cond delay="0"/>
                                  </p:stCondLst>
                                  <p:childTnLst>
                                    <p:set>
                                      <p:cBhvr>
                                        <p:cTn id="90" dur="1" fill="hold">
                                          <p:stCondLst>
                                            <p:cond delay="0"/>
                                          </p:stCondLst>
                                        </p:cTn>
                                        <p:tgtEl>
                                          <p:spTgt spid="20"/>
                                        </p:tgtEl>
                                        <p:attrNameLst>
                                          <p:attrName>style.visibility</p:attrName>
                                        </p:attrNameLst>
                                      </p:cBhvr>
                                      <p:to>
                                        <p:strVal val="visible"/>
                                      </p:to>
                                    </p:set>
                                    <p:animEffect transition="in" filter="fade">
                                      <p:cBhvr>
                                        <p:cTn id="91" dur="250"/>
                                        <p:tgtEl>
                                          <p:spTgt spid="20"/>
                                        </p:tgtEl>
                                      </p:cBhvr>
                                    </p:animEffect>
                                    <p:anim calcmode="lin" valueType="num">
                                      <p:cBhvr>
                                        <p:cTn id="92" dur="250" fill="hold"/>
                                        <p:tgtEl>
                                          <p:spTgt spid="20"/>
                                        </p:tgtEl>
                                        <p:attrNameLst>
                                          <p:attrName>ppt_x</p:attrName>
                                        </p:attrNameLst>
                                      </p:cBhvr>
                                      <p:tavLst>
                                        <p:tav tm="0">
                                          <p:val>
                                            <p:strVal val="#ppt_x"/>
                                          </p:val>
                                        </p:tav>
                                        <p:tav tm="100000">
                                          <p:val>
                                            <p:strVal val="#ppt_x"/>
                                          </p:val>
                                        </p:tav>
                                      </p:tavLst>
                                    </p:anim>
                                    <p:anim calcmode="lin" valueType="num">
                                      <p:cBhvr>
                                        <p:cTn id="93" dur="250" fill="hold"/>
                                        <p:tgtEl>
                                          <p:spTgt spid="20"/>
                                        </p:tgtEl>
                                        <p:attrNameLst>
                                          <p:attrName>ppt_y</p:attrName>
                                        </p:attrNameLst>
                                      </p:cBhvr>
                                      <p:tavLst>
                                        <p:tav tm="0">
                                          <p:val>
                                            <p:strVal val="#ppt_y+.1"/>
                                          </p:val>
                                        </p:tav>
                                        <p:tav tm="100000">
                                          <p:val>
                                            <p:strVal val="#ppt_y"/>
                                          </p:val>
                                        </p:tav>
                                      </p:tavLst>
                                    </p:anim>
                                  </p:childTnLst>
                                </p:cTn>
                              </p:par>
                            </p:childTnLst>
                          </p:cTn>
                        </p:par>
                        <p:par>
                          <p:cTn id="94" fill="hold">
                            <p:stCondLst>
                              <p:cond delay="7500"/>
                            </p:stCondLst>
                            <p:childTnLst>
                              <p:par>
                                <p:cTn id="95" presetID="42" presetClass="entr" presetSubtype="0" fill="hold" nodeType="afterEffect">
                                  <p:stCondLst>
                                    <p:cond delay="0"/>
                                  </p:stCondLst>
                                  <p:childTnLst>
                                    <p:set>
                                      <p:cBhvr>
                                        <p:cTn id="96" dur="1" fill="hold">
                                          <p:stCondLst>
                                            <p:cond delay="0"/>
                                          </p:stCondLst>
                                        </p:cTn>
                                        <p:tgtEl>
                                          <p:spTgt spid="21"/>
                                        </p:tgtEl>
                                        <p:attrNameLst>
                                          <p:attrName>style.visibility</p:attrName>
                                        </p:attrNameLst>
                                      </p:cBhvr>
                                      <p:to>
                                        <p:strVal val="visible"/>
                                      </p:to>
                                    </p:set>
                                    <p:animEffect transition="in" filter="fade">
                                      <p:cBhvr>
                                        <p:cTn id="97" dur="250"/>
                                        <p:tgtEl>
                                          <p:spTgt spid="21"/>
                                        </p:tgtEl>
                                      </p:cBhvr>
                                    </p:animEffect>
                                    <p:anim calcmode="lin" valueType="num">
                                      <p:cBhvr>
                                        <p:cTn id="98" dur="250" fill="hold"/>
                                        <p:tgtEl>
                                          <p:spTgt spid="21"/>
                                        </p:tgtEl>
                                        <p:attrNameLst>
                                          <p:attrName>ppt_x</p:attrName>
                                        </p:attrNameLst>
                                      </p:cBhvr>
                                      <p:tavLst>
                                        <p:tav tm="0">
                                          <p:val>
                                            <p:strVal val="#ppt_x"/>
                                          </p:val>
                                        </p:tav>
                                        <p:tav tm="100000">
                                          <p:val>
                                            <p:strVal val="#ppt_x"/>
                                          </p:val>
                                        </p:tav>
                                      </p:tavLst>
                                    </p:anim>
                                    <p:anim calcmode="lin" valueType="num">
                                      <p:cBhvr>
                                        <p:cTn id="99" dur="25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P spid="10" grpId="0" animBg="1"/>
      <p:bldP spid="11" grpId="0" animBg="1"/>
      <p:bldP spid="12" grpId="0"/>
      <p:bldP spid="13" grpId="0"/>
      <p:bldP spid="14" grpId="0"/>
      <p:bldP spid="15" grpId="0"/>
      <p:bldP spid="1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资源 334302"/>
          <p:cNvPicPr>
            <a:picLocks noChangeAspect="1"/>
          </p:cNvPicPr>
          <p:nvPr/>
        </p:nvPicPr>
        <p:blipFill>
          <a:blip r:embed="rId3"/>
          <a:srcRect r="44621"/>
          <a:stretch>
            <a:fillRect/>
          </a:stretch>
        </p:blipFill>
        <p:spPr>
          <a:xfrm>
            <a:off x="-38100" y="-133350"/>
            <a:ext cx="12294235" cy="7045325"/>
          </a:xfrm>
          <a:prstGeom prst="rect">
            <a:avLst/>
          </a:prstGeom>
        </p:spPr>
      </p:pic>
      <p:pic>
        <p:nvPicPr>
          <p:cNvPr id="11" name="图片 10" descr="资源 734302"/>
          <p:cNvPicPr>
            <a:picLocks noChangeAspect="1"/>
          </p:cNvPicPr>
          <p:nvPr/>
        </p:nvPicPr>
        <p:blipFill>
          <a:blip r:embed="rId4"/>
          <a:stretch>
            <a:fillRect/>
          </a:stretch>
        </p:blipFill>
        <p:spPr>
          <a:xfrm>
            <a:off x="163830" y="2303145"/>
            <a:ext cx="4467860" cy="2755265"/>
          </a:xfrm>
          <a:prstGeom prst="rect">
            <a:avLst/>
          </a:prstGeom>
          <a:effectLst>
            <a:outerShdw blurRad="50800" dist="38100" dir="2700000" algn="tl" rotWithShape="0">
              <a:prstClr val="black">
                <a:alpha val="40000"/>
              </a:prstClr>
            </a:outerShdw>
          </a:effectLst>
        </p:spPr>
      </p:pic>
      <p:sp>
        <p:nvSpPr>
          <p:cNvPr id="9" name="Rectangle 4"/>
          <p:cNvSpPr txBox="1">
            <a:spLocks noChangeArrowheads="1"/>
          </p:cNvSpPr>
          <p:nvPr/>
        </p:nvSpPr>
        <p:spPr bwMode="auto">
          <a:xfrm>
            <a:off x="7696200" y="1325245"/>
            <a:ext cx="2694940" cy="5035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a:r>
              <a:rPr lang="zh-CN" altLang="en-US" sz="2400" b="0" dirty="0">
                <a:solidFill>
                  <a:schemeClr val="bg1"/>
                </a:solidFill>
                <a:effectLst>
                  <a:outerShdw blurRad="50800" dist="38100" dir="2700000" algn="tl" rotWithShape="0">
                    <a:prstClr val="black">
                      <a:alpha val="40000"/>
                    </a:prstClr>
                  </a:outerShdw>
                </a:effectLst>
                <a:latin typeface="+mn-lt"/>
                <a:ea typeface="+mn-ea"/>
                <a:cs typeface="+mn-ea"/>
                <a:sym typeface="+mn-lt"/>
              </a:rPr>
              <a:t>添加您的学校名称</a:t>
            </a:r>
          </a:p>
        </p:txBody>
      </p:sp>
      <p:sp>
        <p:nvSpPr>
          <p:cNvPr id="3" name="Rectangle 3"/>
          <p:cNvSpPr txBox="1">
            <a:spLocks noChangeArrowheads="1"/>
          </p:cNvSpPr>
          <p:nvPr/>
        </p:nvSpPr>
        <p:spPr bwMode="auto">
          <a:xfrm>
            <a:off x="6499860" y="2863215"/>
            <a:ext cx="5309870" cy="9582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9pPr>
          </a:lstStyle>
          <a:p>
            <a:pPr algn="ctr"/>
            <a:r>
              <a:rPr lang="zh-CN" altLang="en-US" sz="6600" b="1" dirty="0">
                <a:solidFill>
                  <a:schemeClr val="bg1"/>
                </a:solidFill>
                <a:effectLst>
                  <a:outerShdw blurRad="50800" dist="38100" dir="2700000" algn="tl" rotWithShape="0">
                    <a:prstClr val="black">
                      <a:alpha val="40000"/>
                    </a:prstClr>
                  </a:outerShdw>
                </a:effectLst>
                <a:latin typeface="+mn-lt"/>
                <a:ea typeface="+mn-ea"/>
                <a:cs typeface="+mn-ea"/>
                <a:sym typeface="+mn-lt"/>
              </a:rPr>
              <a:t>感谢您的观看！</a:t>
            </a:r>
          </a:p>
        </p:txBody>
      </p:sp>
      <p:pic>
        <p:nvPicPr>
          <p:cNvPr id="6" name="淘宝网chenying0907出品 5"/>
          <p:cNvPicPr>
            <a:picLocks noChangeAspect="1"/>
          </p:cNvPicPr>
          <p:nvPr/>
        </p:nvPicPr>
        <p:blipFill rotWithShape="1">
          <a:blip r:embed="rId5" cstate="print">
            <a:extLst>
              <a:ext uri="{28A0092B-C50C-407E-A947-70E740481C1C}">
                <a14:useLocalDpi xmlns:a14="http://schemas.microsoft.com/office/drawing/2010/main" val="0"/>
              </a:ext>
            </a:extLst>
          </a:blip>
          <a:srcRect l="11458" t="38518" r="56146" b="16851"/>
          <a:stretch>
            <a:fillRect/>
          </a:stretch>
        </p:blipFill>
        <p:spPr>
          <a:xfrm>
            <a:off x="10485168" y="5556619"/>
            <a:ext cx="1502631" cy="116451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56" presetClass="entr" presetSubtype="0" fill="hold" grpId="0" nodeType="afterEffect">
                                  <p:stCondLst>
                                    <p:cond delay="0"/>
                                  </p:stCondLst>
                                  <p:iterate type="lt">
                                    <p:tmPct val="10000"/>
                                  </p:iterate>
                                  <p:childTnLst>
                                    <p:set>
                                      <p:cBhvr>
                                        <p:cTn id="10" dur="1" fill="hold">
                                          <p:stCondLst>
                                            <p:cond delay="0"/>
                                          </p:stCondLst>
                                        </p:cTn>
                                        <p:tgtEl>
                                          <p:spTgt spid="3"/>
                                        </p:tgtEl>
                                        <p:attrNameLst>
                                          <p:attrName>style.visibility</p:attrName>
                                        </p:attrNameLst>
                                      </p:cBhvr>
                                      <p:to>
                                        <p:strVal val="visible"/>
                                      </p:to>
                                    </p:set>
                                    <p:anim by="(-#ppt_w*2)" calcmode="lin" valueType="num">
                                      <p:cBhvr rctx="PPT">
                                        <p:cTn id="11" dur="500" autoRev="1" fill="hold">
                                          <p:stCondLst>
                                            <p:cond delay="0"/>
                                          </p:stCondLst>
                                        </p:cTn>
                                        <p:tgtEl>
                                          <p:spTgt spid="3"/>
                                        </p:tgtEl>
                                        <p:attrNameLst>
                                          <p:attrName>ppt_w</p:attrName>
                                        </p:attrNameLst>
                                      </p:cBhvr>
                                    </p:anim>
                                    <p:anim by="(#ppt_w*0.50)" calcmode="lin" valueType="num">
                                      <p:cBhvr>
                                        <p:cTn id="12" dur="500" decel="50000" autoRev="1" fill="hold">
                                          <p:stCondLst>
                                            <p:cond delay="0"/>
                                          </p:stCondLst>
                                        </p:cTn>
                                        <p:tgtEl>
                                          <p:spTgt spid="3"/>
                                        </p:tgtEl>
                                        <p:attrNameLst>
                                          <p:attrName>ppt_x</p:attrName>
                                        </p:attrNameLst>
                                      </p:cBhvr>
                                    </p:anim>
                                    <p:anim from="(-#ppt_h/2)" to="(#ppt_y)" calcmode="lin" valueType="num">
                                      <p:cBhvr>
                                        <p:cTn id="13" dur="1000" fill="hold">
                                          <p:stCondLst>
                                            <p:cond delay="0"/>
                                          </p:stCondLst>
                                        </p:cTn>
                                        <p:tgtEl>
                                          <p:spTgt spid="3"/>
                                        </p:tgtEl>
                                        <p:attrNameLst>
                                          <p:attrName>ppt_y</p:attrName>
                                        </p:attrNameLst>
                                      </p:cBhvr>
                                    </p:anim>
                                    <p:animRot by="21600000">
                                      <p:cBhvr>
                                        <p:cTn id="14" dur="1000" fill="hold">
                                          <p:stCondLst>
                                            <p:cond delay="0"/>
                                          </p:stCondLst>
                                        </p:cTn>
                                        <p:tgtEl>
                                          <p:spTgt spid="3"/>
                                        </p:tgtEl>
                                        <p:attrNameLst>
                                          <p:attrName>r</p:attrName>
                                        </p:attrNameLst>
                                      </p:cBhvr>
                                    </p:animRot>
                                  </p:childTnLst>
                                </p:cTn>
                              </p:par>
                              <p:par>
                                <p:cTn id="15" presetID="37"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250"/>
                                        <p:tgtEl>
                                          <p:spTgt spid="6"/>
                                        </p:tgtEl>
                                      </p:cBhvr>
                                    </p:animEffect>
                                    <p:anim calcmode="lin" valueType="num">
                                      <p:cBhvr>
                                        <p:cTn id="18" dur="1250" fill="hold"/>
                                        <p:tgtEl>
                                          <p:spTgt spid="6"/>
                                        </p:tgtEl>
                                        <p:attrNameLst>
                                          <p:attrName>ppt_x</p:attrName>
                                        </p:attrNameLst>
                                      </p:cBhvr>
                                      <p:tavLst>
                                        <p:tav tm="0">
                                          <p:val>
                                            <p:strVal val="#ppt_x"/>
                                          </p:val>
                                        </p:tav>
                                        <p:tav tm="100000">
                                          <p:val>
                                            <p:strVal val="#ppt_x"/>
                                          </p:val>
                                        </p:tav>
                                      </p:tavLst>
                                    </p:anim>
                                    <p:anim calcmode="lin" valueType="num">
                                      <p:cBhvr>
                                        <p:cTn id="19" dur="1125" decel="100000" fill="hold"/>
                                        <p:tgtEl>
                                          <p:spTgt spid="6"/>
                                        </p:tgtEl>
                                        <p:attrNameLst>
                                          <p:attrName>ppt_y</p:attrName>
                                        </p:attrNameLst>
                                      </p:cBhvr>
                                      <p:tavLst>
                                        <p:tav tm="0">
                                          <p:val>
                                            <p:strVal val="#ppt_y+1"/>
                                          </p:val>
                                        </p:tav>
                                        <p:tav tm="100000">
                                          <p:val>
                                            <p:strVal val="#ppt_y-.03"/>
                                          </p:val>
                                        </p:tav>
                                      </p:tavLst>
                                    </p:anim>
                                    <p:anim calcmode="lin" valueType="num">
                                      <p:cBhvr>
                                        <p:cTn id="20" dur="125" accel="100000" fill="hold">
                                          <p:stCondLst>
                                            <p:cond delay="1125"/>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3"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38100" y="-10795"/>
            <a:ext cx="12244070" cy="6922135"/>
            <a:chOff x="-60" y="-17"/>
            <a:chExt cx="19282" cy="10901"/>
          </a:xfrm>
        </p:grpSpPr>
        <p:pic>
          <p:nvPicPr>
            <p:cNvPr id="4" name="图片 3" descr="资源 334302"/>
            <p:cNvPicPr>
              <a:picLocks noChangeAspect="1"/>
            </p:cNvPicPr>
            <p:nvPr/>
          </p:nvPicPr>
          <p:blipFill>
            <a:blip r:embed="rId4"/>
            <a:srcRect r="343"/>
            <a:stretch>
              <a:fillRect/>
            </a:stretch>
          </p:blipFill>
          <p:spPr>
            <a:xfrm>
              <a:off x="-60" y="4744"/>
              <a:ext cx="19283" cy="6141"/>
            </a:xfrm>
            <a:prstGeom prst="rect">
              <a:avLst/>
            </a:prstGeom>
          </p:spPr>
        </p:pic>
        <p:pic>
          <p:nvPicPr>
            <p:cNvPr id="5" name="图片 4" descr="资源 334302"/>
            <p:cNvPicPr>
              <a:picLocks noChangeAspect="1"/>
            </p:cNvPicPr>
            <p:nvPr/>
          </p:nvPicPr>
          <p:blipFill>
            <a:blip r:embed="rId4"/>
            <a:srcRect t="17587" r="343"/>
            <a:stretch>
              <a:fillRect/>
            </a:stretch>
          </p:blipFill>
          <p:spPr>
            <a:xfrm>
              <a:off x="-60" y="-17"/>
              <a:ext cx="19283" cy="5121"/>
            </a:xfrm>
            <a:prstGeom prst="rect">
              <a:avLst/>
            </a:prstGeom>
          </p:spPr>
        </p:pic>
      </p:grpSp>
      <p:pic>
        <p:nvPicPr>
          <p:cNvPr id="11" name="图片 10" descr="资源 734302"/>
          <p:cNvPicPr>
            <a:picLocks noChangeAspect="1"/>
          </p:cNvPicPr>
          <p:nvPr/>
        </p:nvPicPr>
        <p:blipFill>
          <a:blip r:embed="rId5"/>
          <a:stretch>
            <a:fillRect/>
          </a:stretch>
        </p:blipFill>
        <p:spPr>
          <a:xfrm>
            <a:off x="4557395" y="1113790"/>
            <a:ext cx="3077845" cy="1898650"/>
          </a:xfrm>
          <a:prstGeom prst="rect">
            <a:avLst/>
          </a:prstGeom>
          <a:effectLst>
            <a:outerShdw blurRad="50800" dist="38100" dir="2700000" algn="tl" rotWithShape="0">
              <a:prstClr val="black">
                <a:alpha val="40000"/>
              </a:prstClr>
            </a:outerShdw>
          </a:effectLst>
        </p:spPr>
      </p:pic>
      <p:grpSp>
        <p:nvGrpSpPr>
          <p:cNvPr id="3" name="组合 30"/>
          <p:cNvGrpSpPr/>
          <p:nvPr/>
        </p:nvGrpSpPr>
        <p:grpSpPr bwMode="auto">
          <a:xfrm>
            <a:off x="3891038" y="3803667"/>
            <a:ext cx="4878296" cy="1198245"/>
            <a:chOff x="3650539" y="4753005"/>
            <a:chExt cx="4878606" cy="1198686"/>
          </a:xfrm>
        </p:grpSpPr>
        <p:sp>
          <p:nvSpPr>
            <p:cNvPr id="7" name="文本框 11"/>
            <p:cNvSpPr txBox="1">
              <a:spLocks noChangeArrowheads="1"/>
            </p:cNvSpPr>
            <p:nvPr/>
          </p:nvSpPr>
          <p:spPr bwMode="auto">
            <a:xfrm>
              <a:off x="3650539" y="4753005"/>
              <a:ext cx="4878606"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algn="ctr" eaLnBrk="1" hangingPunct="1">
                <a:lnSpc>
                  <a:spcPct val="100000"/>
                </a:lnSpc>
                <a:spcBef>
                  <a:spcPct val="0"/>
                </a:spcBef>
                <a:buFontTx/>
                <a:buNone/>
              </a:pPr>
              <a:r>
                <a:rPr lang="en-US" altLang="zh-CN" sz="3200" b="1">
                  <a:solidFill>
                    <a:schemeClr val="bg2">
                      <a:lumMod val="25000"/>
                    </a:schemeClr>
                  </a:solidFill>
                  <a:latin typeface="+mn-lt"/>
                  <a:ea typeface="+mn-ea"/>
                  <a:cs typeface="+mn-ea"/>
                  <a:sym typeface="+mn-lt"/>
                </a:rPr>
                <a:t>ADD YOUR TITLE HERE</a:t>
              </a:r>
              <a:endParaRPr lang="zh-CN" altLang="en-US" sz="3200" b="1">
                <a:solidFill>
                  <a:schemeClr val="bg2">
                    <a:lumMod val="25000"/>
                  </a:schemeClr>
                </a:solidFill>
                <a:latin typeface="+mn-lt"/>
                <a:ea typeface="+mn-ea"/>
                <a:cs typeface="+mn-ea"/>
                <a:sym typeface="+mn-lt"/>
              </a:endParaRPr>
            </a:p>
          </p:txBody>
        </p:sp>
        <p:sp>
          <p:nvSpPr>
            <p:cNvPr id="8" name="矩形 33"/>
            <p:cNvSpPr>
              <a:spLocks noChangeArrowheads="1"/>
            </p:cNvSpPr>
            <p:nvPr/>
          </p:nvSpPr>
          <p:spPr bwMode="auto">
            <a:xfrm>
              <a:off x="3727605" y="5305658"/>
              <a:ext cx="4724700" cy="646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algn="ctr" eaLnBrk="1" hangingPunct="1">
                <a:lnSpc>
                  <a:spcPct val="100000"/>
                </a:lnSpc>
                <a:spcBef>
                  <a:spcPct val="20000"/>
                </a:spcBef>
                <a:buFontTx/>
                <a:buNone/>
              </a:pPr>
              <a:r>
                <a:rPr lang="en-US" altLang="zh-CN" sz="1400" dirty="0">
                  <a:solidFill>
                    <a:schemeClr val="bg2">
                      <a:lumMod val="25000"/>
                    </a:schemeClr>
                  </a:solidFill>
                  <a:latin typeface="+mn-lt"/>
                  <a:ea typeface="+mn-ea"/>
                  <a:cs typeface="+mn-ea"/>
                  <a:sym typeface="+mn-lt"/>
                </a:rPr>
                <a:t>Please read the instructions and work at the end of </a:t>
              </a:r>
              <a:r>
                <a:rPr lang="en-US" altLang="zh-CN" sz="1400" dirty="0" err="1">
                  <a:solidFill>
                    <a:schemeClr val="bg2">
                      <a:lumMod val="25000"/>
                    </a:schemeClr>
                  </a:solidFill>
                  <a:latin typeface="+mn-lt"/>
                  <a:ea typeface="+mn-ea"/>
                  <a:cs typeface="+mn-ea"/>
                  <a:sym typeface="+mn-lt"/>
                </a:rPr>
                <a:t>themanualtemplate</a:t>
              </a:r>
              <a:r>
                <a:rPr lang="en-US" altLang="zh-CN" sz="1400" dirty="0">
                  <a:solidFill>
                    <a:schemeClr val="bg2">
                      <a:lumMod val="25000"/>
                    </a:schemeClr>
                  </a:solidFill>
                  <a:latin typeface="+mn-lt"/>
                  <a:ea typeface="+mn-ea"/>
                  <a:cs typeface="+mn-ea"/>
                  <a:sym typeface="+mn-lt"/>
                </a:rPr>
                <a:t>. according to your need to draw the text box size</a:t>
              </a:r>
            </a:p>
          </p:txBody>
        </p:sp>
      </p:gr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H_Other_1"/>
          <p:cNvSpPr/>
          <p:nvPr>
            <p:custDataLst>
              <p:tags r:id="rId3"/>
            </p:custDataLst>
          </p:nvPr>
        </p:nvSpPr>
        <p:spPr>
          <a:xfrm>
            <a:off x="5815014" y="2527300"/>
            <a:ext cx="1252537" cy="1252539"/>
          </a:xfrm>
          <a:prstGeom prst="chevron">
            <a:avLst/>
          </a:prstGeom>
          <a:solidFill>
            <a:schemeClr val="accent2">
              <a:lumMod val="40000"/>
              <a:lumOff val="60000"/>
            </a:schemeClr>
          </a:solidFill>
        </p:spPr>
        <p:txBody>
          <a:bodyPr lIns="0" tIns="0" rIns="0" bIns="0" anchor="ctr">
            <a:normAutofit/>
          </a:bodyPr>
          <a:lstStyle/>
          <a:p>
            <a:pPr algn="just">
              <a:lnSpc>
                <a:spcPct val="130000"/>
              </a:lnSpc>
              <a:defRPr/>
            </a:pPr>
            <a:endParaRPr lang="zh-CN" altLang="en-US" dirty="0" err="1">
              <a:solidFill>
                <a:srgbClr val="FFFFFF"/>
              </a:solidFill>
              <a:cs typeface="+mn-ea"/>
              <a:sym typeface="+mn-lt"/>
            </a:endParaRPr>
          </a:p>
        </p:txBody>
      </p:sp>
      <p:sp>
        <p:nvSpPr>
          <p:cNvPr id="6" name="MH_Other_2"/>
          <p:cNvSpPr/>
          <p:nvPr>
            <p:custDataLst>
              <p:tags r:id="rId4"/>
            </p:custDataLst>
          </p:nvPr>
        </p:nvSpPr>
        <p:spPr>
          <a:xfrm>
            <a:off x="6492877" y="2944813"/>
            <a:ext cx="417513" cy="417512"/>
          </a:xfrm>
          <a:prstGeom prst="ellipse">
            <a:avLst/>
          </a:prstGeom>
          <a:solidFill>
            <a:srgbClr val="FFFFFF"/>
          </a:solidFill>
        </p:spPr>
        <p:txBody>
          <a:bodyPr lIns="0" tIns="0" rIns="0" bIns="0" anchor="ctr">
            <a:normAutofit fontScale="92500" lnSpcReduction="20000"/>
          </a:bodyPr>
          <a:lstStyle/>
          <a:p>
            <a:pPr algn="ctr">
              <a:defRPr/>
            </a:pPr>
            <a:r>
              <a:rPr lang="en-US" altLang="zh-CN" sz="2400" dirty="0">
                <a:solidFill>
                  <a:schemeClr val="accent2"/>
                </a:solidFill>
                <a:cs typeface="+mn-ea"/>
                <a:sym typeface="+mn-lt"/>
              </a:rPr>
              <a:t>B</a:t>
            </a:r>
            <a:endParaRPr lang="zh-CN" altLang="en-US" sz="2400" dirty="0" err="1">
              <a:solidFill>
                <a:schemeClr val="accent2"/>
              </a:solidFill>
              <a:cs typeface="+mn-ea"/>
              <a:sym typeface="+mn-lt"/>
            </a:endParaRPr>
          </a:p>
        </p:txBody>
      </p:sp>
      <p:sp>
        <p:nvSpPr>
          <p:cNvPr id="2053" name="MH_Other_3"/>
          <p:cNvSpPr>
            <a:spLocks noChangeArrowheads="1"/>
          </p:cNvSpPr>
          <p:nvPr>
            <p:custDataLst>
              <p:tags r:id="rId5"/>
            </p:custDataLst>
          </p:nvPr>
        </p:nvSpPr>
        <p:spPr bwMode="auto">
          <a:xfrm>
            <a:off x="5815014" y="3779840"/>
            <a:ext cx="1252537" cy="1252537"/>
          </a:xfrm>
          <a:prstGeom prst="chevron">
            <a:avLst>
              <a:gd name="adj" fmla="val 50000"/>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gn="just" eaLnBrk="1" hangingPunct="1">
              <a:lnSpc>
                <a:spcPct val="130000"/>
              </a:lnSpc>
            </a:pPr>
            <a:endParaRPr lang="zh-CN" altLang="en-US">
              <a:solidFill>
                <a:srgbClr val="FFFFFF"/>
              </a:solidFill>
              <a:latin typeface="+mn-lt"/>
              <a:ea typeface="+mn-ea"/>
              <a:cs typeface="+mn-ea"/>
              <a:sym typeface="+mn-lt"/>
            </a:endParaRPr>
          </a:p>
        </p:txBody>
      </p:sp>
      <p:sp>
        <p:nvSpPr>
          <p:cNvPr id="9" name="MH_Other_4"/>
          <p:cNvSpPr/>
          <p:nvPr>
            <p:custDataLst>
              <p:tags r:id="rId6"/>
            </p:custDataLst>
          </p:nvPr>
        </p:nvSpPr>
        <p:spPr>
          <a:xfrm>
            <a:off x="6492877" y="4197352"/>
            <a:ext cx="417513" cy="417513"/>
          </a:xfrm>
          <a:prstGeom prst="ellipse">
            <a:avLst/>
          </a:prstGeom>
          <a:solidFill>
            <a:srgbClr val="FFFFFF"/>
          </a:solidFill>
        </p:spPr>
        <p:txBody>
          <a:bodyPr lIns="0" tIns="0" rIns="0" bIns="0" anchor="ctr">
            <a:normAutofit fontScale="92500" lnSpcReduction="20000"/>
          </a:bodyPr>
          <a:lstStyle/>
          <a:p>
            <a:pPr algn="ctr">
              <a:defRPr/>
            </a:pPr>
            <a:r>
              <a:rPr lang="en-US" altLang="zh-CN" sz="2400" dirty="0">
                <a:solidFill>
                  <a:schemeClr val="accent2">
                    <a:lumMod val="75000"/>
                  </a:schemeClr>
                </a:solidFill>
                <a:cs typeface="+mn-ea"/>
                <a:sym typeface="+mn-lt"/>
              </a:rPr>
              <a:t>D</a:t>
            </a:r>
            <a:endParaRPr lang="zh-CN" altLang="en-US" sz="2400" dirty="0" err="1">
              <a:solidFill>
                <a:schemeClr val="accent2">
                  <a:lumMod val="75000"/>
                </a:schemeClr>
              </a:solidFill>
              <a:cs typeface="+mn-ea"/>
              <a:sym typeface="+mn-lt"/>
            </a:endParaRPr>
          </a:p>
        </p:txBody>
      </p:sp>
      <p:sp>
        <p:nvSpPr>
          <p:cNvPr id="11" name="MH_Other_5"/>
          <p:cNvSpPr/>
          <p:nvPr>
            <p:custDataLst>
              <p:tags r:id="rId7"/>
            </p:custDataLst>
          </p:nvPr>
        </p:nvSpPr>
        <p:spPr>
          <a:xfrm>
            <a:off x="5815014" y="5032375"/>
            <a:ext cx="1252537" cy="1252539"/>
          </a:xfrm>
          <a:prstGeom prst="chevron">
            <a:avLst/>
          </a:prstGeom>
          <a:solidFill>
            <a:schemeClr val="accent2">
              <a:lumMod val="75000"/>
            </a:schemeClr>
          </a:solidFill>
        </p:spPr>
        <p:txBody>
          <a:bodyPr lIns="0" tIns="0" rIns="0" bIns="0" anchor="ctr">
            <a:normAutofit/>
          </a:bodyPr>
          <a:lstStyle/>
          <a:p>
            <a:pPr algn="just">
              <a:lnSpc>
                <a:spcPct val="130000"/>
              </a:lnSpc>
              <a:defRPr/>
            </a:pPr>
            <a:endParaRPr lang="zh-CN" altLang="en-US" dirty="0" err="1">
              <a:solidFill>
                <a:srgbClr val="FFFFFF"/>
              </a:solidFill>
              <a:cs typeface="+mn-ea"/>
              <a:sym typeface="+mn-lt"/>
            </a:endParaRPr>
          </a:p>
        </p:txBody>
      </p:sp>
      <p:sp>
        <p:nvSpPr>
          <p:cNvPr id="12" name="MH_Other_6"/>
          <p:cNvSpPr/>
          <p:nvPr>
            <p:custDataLst>
              <p:tags r:id="rId8"/>
            </p:custDataLst>
          </p:nvPr>
        </p:nvSpPr>
        <p:spPr>
          <a:xfrm>
            <a:off x="6492877" y="5449888"/>
            <a:ext cx="417513" cy="417512"/>
          </a:xfrm>
          <a:prstGeom prst="ellipse">
            <a:avLst/>
          </a:prstGeom>
          <a:solidFill>
            <a:srgbClr val="FFFFFF"/>
          </a:solidFill>
        </p:spPr>
        <p:txBody>
          <a:bodyPr lIns="0" tIns="0" rIns="0" bIns="0" anchor="ctr">
            <a:normAutofit fontScale="92500" lnSpcReduction="20000"/>
          </a:bodyPr>
          <a:lstStyle/>
          <a:p>
            <a:pPr algn="ctr">
              <a:defRPr/>
            </a:pPr>
            <a:r>
              <a:rPr lang="en-US" altLang="zh-CN" sz="2400" dirty="0">
                <a:solidFill>
                  <a:schemeClr val="accent2">
                    <a:lumMod val="50000"/>
                  </a:schemeClr>
                </a:solidFill>
                <a:cs typeface="+mn-ea"/>
                <a:sym typeface="+mn-lt"/>
              </a:rPr>
              <a:t>F</a:t>
            </a:r>
            <a:endParaRPr lang="zh-CN" altLang="en-US" sz="2400" dirty="0" err="1">
              <a:solidFill>
                <a:schemeClr val="accent2">
                  <a:lumMod val="50000"/>
                </a:schemeClr>
              </a:solidFill>
              <a:cs typeface="+mn-ea"/>
              <a:sym typeface="+mn-lt"/>
            </a:endParaRPr>
          </a:p>
        </p:txBody>
      </p:sp>
      <p:sp>
        <p:nvSpPr>
          <p:cNvPr id="14" name="MH_Other_7"/>
          <p:cNvSpPr/>
          <p:nvPr>
            <p:custDataLst>
              <p:tags r:id="rId9"/>
            </p:custDataLst>
          </p:nvPr>
        </p:nvSpPr>
        <p:spPr>
          <a:xfrm flipH="1">
            <a:off x="5116514" y="1901826"/>
            <a:ext cx="1252537" cy="1250951"/>
          </a:xfrm>
          <a:prstGeom prst="chevron">
            <a:avLst/>
          </a:prstGeom>
          <a:solidFill>
            <a:schemeClr val="accent1">
              <a:lumMod val="40000"/>
              <a:lumOff val="60000"/>
            </a:schemeClr>
          </a:solidFill>
        </p:spPr>
        <p:txBody>
          <a:bodyPr lIns="0" tIns="0" rIns="0" bIns="0" anchor="ctr">
            <a:normAutofit/>
          </a:bodyPr>
          <a:lstStyle/>
          <a:p>
            <a:pPr algn="just">
              <a:lnSpc>
                <a:spcPct val="130000"/>
              </a:lnSpc>
              <a:defRPr/>
            </a:pPr>
            <a:endParaRPr lang="zh-CN" altLang="en-US" dirty="0" err="1">
              <a:solidFill>
                <a:srgbClr val="FFFFFF"/>
              </a:solidFill>
              <a:cs typeface="+mn-ea"/>
              <a:sym typeface="+mn-lt"/>
            </a:endParaRPr>
          </a:p>
        </p:txBody>
      </p:sp>
      <p:sp>
        <p:nvSpPr>
          <p:cNvPr id="15" name="MH_Other_8"/>
          <p:cNvSpPr/>
          <p:nvPr>
            <p:custDataLst>
              <p:tags r:id="rId10"/>
            </p:custDataLst>
          </p:nvPr>
        </p:nvSpPr>
        <p:spPr>
          <a:xfrm flipH="1">
            <a:off x="5275264" y="2319339"/>
            <a:ext cx="415925" cy="417512"/>
          </a:xfrm>
          <a:prstGeom prst="ellipse">
            <a:avLst/>
          </a:prstGeom>
          <a:solidFill>
            <a:srgbClr val="FFFFFF"/>
          </a:solidFill>
        </p:spPr>
        <p:txBody>
          <a:bodyPr lIns="0" tIns="0" rIns="0" bIns="0" anchor="ctr">
            <a:normAutofit fontScale="92500" lnSpcReduction="20000"/>
          </a:bodyPr>
          <a:lstStyle/>
          <a:p>
            <a:pPr algn="ctr">
              <a:defRPr/>
            </a:pPr>
            <a:r>
              <a:rPr lang="en-US" altLang="zh-CN" sz="2400" dirty="0">
                <a:solidFill>
                  <a:schemeClr val="accent1"/>
                </a:solidFill>
                <a:cs typeface="+mn-ea"/>
                <a:sym typeface="+mn-lt"/>
              </a:rPr>
              <a:t>A</a:t>
            </a:r>
            <a:endParaRPr lang="zh-CN" altLang="en-US" sz="2400" dirty="0" err="1">
              <a:solidFill>
                <a:schemeClr val="accent1"/>
              </a:solidFill>
              <a:cs typeface="+mn-ea"/>
              <a:sym typeface="+mn-lt"/>
            </a:endParaRPr>
          </a:p>
        </p:txBody>
      </p:sp>
      <p:sp>
        <p:nvSpPr>
          <p:cNvPr id="2059" name="MH_Other_9"/>
          <p:cNvSpPr>
            <a:spLocks noChangeArrowheads="1"/>
          </p:cNvSpPr>
          <p:nvPr>
            <p:custDataLst>
              <p:tags r:id="rId11"/>
            </p:custDataLst>
          </p:nvPr>
        </p:nvSpPr>
        <p:spPr bwMode="auto">
          <a:xfrm flipH="1">
            <a:off x="5116514" y="3154363"/>
            <a:ext cx="1252537" cy="1250951"/>
          </a:xfrm>
          <a:prstGeom prst="chevron">
            <a:avLst>
              <a:gd name="adj" fmla="val 50063"/>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gn="just" eaLnBrk="1" hangingPunct="1">
              <a:lnSpc>
                <a:spcPct val="130000"/>
              </a:lnSpc>
            </a:pPr>
            <a:endParaRPr lang="zh-CN" altLang="en-US">
              <a:solidFill>
                <a:srgbClr val="FFFFFF"/>
              </a:solidFill>
              <a:latin typeface="+mn-lt"/>
              <a:ea typeface="+mn-ea"/>
              <a:cs typeface="+mn-ea"/>
              <a:sym typeface="+mn-lt"/>
            </a:endParaRPr>
          </a:p>
        </p:txBody>
      </p:sp>
      <p:sp>
        <p:nvSpPr>
          <p:cNvPr id="18" name="MH_Other_10"/>
          <p:cNvSpPr/>
          <p:nvPr>
            <p:custDataLst>
              <p:tags r:id="rId12"/>
            </p:custDataLst>
          </p:nvPr>
        </p:nvSpPr>
        <p:spPr>
          <a:xfrm flipH="1">
            <a:off x="5275264" y="3571877"/>
            <a:ext cx="415925" cy="417513"/>
          </a:xfrm>
          <a:prstGeom prst="ellipse">
            <a:avLst/>
          </a:prstGeom>
          <a:solidFill>
            <a:srgbClr val="FFFFFF"/>
          </a:solidFill>
        </p:spPr>
        <p:txBody>
          <a:bodyPr lIns="0" tIns="0" rIns="0" bIns="0" anchor="ctr">
            <a:normAutofit fontScale="92500" lnSpcReduction="20000"/>
          </a:bodyPr>
          <a:lstStyle/>
          <a:p>
            <a:pPr algn="ctr">
              <a:defRPr/>
            </a:pPr>
            <a:r>
              <a:rPr lang="en-US" altLang="zh-CN" sz="2400" dirty="0">
                <a:solidFill>
                  <a:schemeClr val="accent1">
                    <a:lumMod val="75000"/>
                  </a:schemeClr>
                </a:solidFill>
                <a:cs typeface="+mn-ea"/>
                <a:sym typeface="+mn-lt"/>
              </a:rPr>
              <a:t>C</a:t>
            </a:r>
            <a:endParaRPr lang="zh-CN" altLang="en-US" sz="2400" dirty="0" err="1">
              <a:solidFill>
                <a:schemeClr val="accent1">
                  <a:lumMod val="75000"/>
                </a:schemeClr>
              </a:solidFill>
              <a:cs typeface="+mn-ea"/>
              <a:sym typeface="+mn-lt"/>
            </a:endParaRPr>
          </a:p>
        </p:txBody>
      </p:sp>
      <p:sp>
        <p:nvSpPr>
          <p:cNvPr id="20" name="MH_Other_11"/>
          <p:cNvSpPr/>
          <p:nvPr>
            <p:custDataLst>
              <p:tags r:id="rId13"/>
            </p:custDataLst>
          </p:nvPr>
        </p:nvSpPr>
        <p:spPr>
          <a:xfrm flipH="1">
            <a:off x="5116514" y="4406901"/>
            <a:ext cx="1252537" cy="1250951"/>
          </a:xfrm>
          <a:prstGeom prst="chevron">
            <a:avLst/>
          </a:prstGeom>
          <a:solidFill>
            <a:schemeClr val="accent1">
              <a:lumMod val="75000"/>
            </a:schemeClr>
          </a:solidFill>
        </p:spPr>
        <p:txBody>
          <a:bodyPr lIns="0" tIns="0" rIns="0" bIns="0" anchor="ctr">
            <a:normAutofit/>
          </a:bodyPr>
          <a:lstStyle/>
          <a:p>
            <a:pPr algn="just">
              <a:lnSpc>
                <a:spcPct val="130000"/>
              </a:lnSpc>
              <a:defRPr/>
            </a:pPr>
            <a:endParaRPr lang="zh-CN" altLang="en-US" dirty="0" err="1">
              <a:solidFill>
                <a:srgbClr val="FFFFFF"/>
              </a:solidFill>
              <a:cs typeface="+mn-ea"/>
              <a:sym typeface="+mn-lt"/>
            </a:endParaRPr>
          </a:p>
        </p:txBody>
      </p:sp>
      <p:sp>
        <p:nvSpPr>
          <p:cNvPr id="21" name="MH_Other_12"/>
          <p:cNvSpPr/>
          <p:nvPr>
            <p:custDataLst>
              <p:tags r:id="rId14"/>
            </p:custDataLst>
          </p:nvPr>
        </p:nvSpPr>
        <p:spPr>
          <a:xfrm flipH="1">
            <a:off x="5275264" y="4824413"/>
            <a:ext cx="415925" cy="417512"/>
          </a:xfrm>
          <a:prstGeom prst="ellipse">
            <a:avLst/>
          </a:prstGeom>
          <a:solidFill>
            <a:srgbClr val="FFFFFF"/>
          </a:solidFill>
        </p:spPr>
        <p:txBody>
          <a:bodyPr lIns="0" tIns="0" rIns="0" bIns="0" anchor="ctr">
            <a:normAutofit fontScale="92500" lnSpcReduction="20000"/>
          </a:bodyPr>
          <a:lstStyle/>
          <a:p>
            <a:pPr algn="ctr">
              <a:defRPr/>
            </a:pPr>
            <a:r>
              <a:rPr lang="en-US" altLang="zh-CN" sz="2400" dirty="0">
                <a:solidFill>
                  <a:schemeClr val="accent1">
                    <a:lumMod val="50000"/>
                  </a:schemeClr>
                </a:solidFill>
                <a:cs typeface="+mn-ea"/>
                <a:sym typeface="+mn-lt"/>
              </a:rPr>
              <a:t>E</a:t>
            </a:r>
            <a:endParaRPr lang="zh-CN" altLang="en-US" sz="2400" dirty="0" err="1">
              <a:solidFill>
                <a:schemeClr val="accent1">
                  <a:lumMod val="50000"/>
                </a:schemeClr>
              </a:solidFill>
              <a:cs typeface="+mn-ea"/>
              <a:sym typeface="+mn-lt"/>
            </a:endParaRPr>
          </a:p>
        </p:txBody>
      </p:sp>
      <p:sp>
        <p:nvSpPr>
          <p:cNvPr id="2063" name="MH_SubTitle_1"/>
          <p:cNvSpPr>
            <a:spLocks noChangeArrowheads="1"/>
          </p:cNvSpPr>
          <p:nvPr>
            <p:custDataLst>
              <p:tags r:id="rId15"/>
            </p:custDataLst>
          </p:nvPr>
        </p:nvSpPr>
        <p:spPr bwMode="auto">
          <a:xfrm>
            <a:off x="2357439" y="2046289"/>
            <a:ext cx="2757487"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gn="r" eaLnBrk="1" hangingPunct="1">
              <a:lnSpc>
                <a:spcPct val="120000"/>
              </a:lnSpc>
            </a:pPr>
            <a:r>
              <a:rPr lang="en-US" altLang="zh-CN" dirty="0">
                <a:solidFill>
                  <a:schemeClr val="accent1"/>
                </a:solidFill>
                <a:latin typeface="+mn-lt"/>
                <a:ea typeface="+mn-ea"/>
                <a:cs typeface="+mn-ea"/>
                <a:sym typeface="+mn-lt"/>
              </a:rPr>
              <a:t> </a:t>
            </a:r>
            <a:r>
              <a:rPr lang="zh-CN" altLang="en-US" dirty="0">
                <a:solidFill>
                  <a:schemeClr val="accent1"/>
                </a:solidFill>
                <a:latin typeface="+mn-lt"/>
                <a:ea typeface="+mn-ea"/>
                <a:cs typeface="+mn-ea"/>
                <a:sym typeface="+mn-lt"/>
              </a:rPr>
              <a:t>单击此处可编辑内容</a:t>
            </a:r>
            <a:r>
              <a:rPr lang="en-US" altLang="zh-CN" dirty="0">
                <a:solidFill>
                  <a:schemeClr val="accent1"/>
                </a:solidFill>
                <a:latin typeface="+mn-lt"/>
                <a:ea typeface="+mn-ea"/>
                <a:cs typeface="+mn-ea"/>
                <a:sym typeface="+mn-lt"/>
              </a:rPr>
              <a:t> CONSECTETUR</a:t>
            </a:r>
            <a:endParaRPr lang="zh-CN" altLang="en-US" dirty="0">
              <a:solidFill>
                <a:schemeClr val="accent1"/>
              </a:solidFill>
              <a:latin typeface="+mn-lt"/>
              <a:ea typeface="+mn-ea"/>
              <a:cs typeface="+mn-ea"/>
              <a:sym typeface="+mn-lt"/>
            </a:endParaRPr>
          </a:p>
        </p:txBody>
      </p:sp>
      <p:sp>
        <p:nvSpPr>
          <p:cNvPr id="23" name="MH_SubTitle_3"/>
          <p:cNvSpPr/>
          <p:nvPr>
            <p:custDataLst>
              <p:tags r:id="rId16"/>
            </p:custDataLst>
          </p:nvPr>
        </p:nvSpPr>
        <p:spPr>
          <a:xfrm>
            <a:off x="2357439" y="3298826"/>
            <a:ext cx="2757487" cy="962025"/>
          </a:xfrm>
          <a:prstGeom prst="rect">
            <a:avLst/>
          </a:prstGeom>
        </p:spPr>
        <p:txBody>
          <a:bodyPr anchor="ctr">
            <a:normAutofit/>
          </a:bodyPr>
          <a:lstStyle/>
          <a:p>
            <a:pPr algn="r">
              <a:lnSpc>
                <a:spcPct val="120000"/>
              </a:lnSpc>
              <a:defRPr/>
            </a:pPr>
            <a:r>
              <a:rPr lang="en-US" altLang="zh-CN" dirty="0">
                <a:solidFill>
                  <a:schemeClr val="accent1">
                    <a:lumMod val="75000"/>
                  </a:schemeClr>
                </a:solidFill>
                <a:cs typeface="+mn-ea"/>
                <a:sym typeface="+mn-lt"/>
              </a:rPr>
              <a:t> </a:t>
            </a:r>
            <a:r>
              <a:rPr lang="zh-CN" altLang="en-US" dirty="0">
                <a:solidFill>
                  <a:schemeClr val="accent1">
                    <a:lumMod val="75000"/>
                  </a:schemeClr>
                </a:solidFill>
                <a:cs typeface="+mn-ea"/>
                <a:sym typeface="+mn-lt"/>
              </a:rPr>
              <a:t>单击此处可编辑内容</a:t>
            </a:r>
            <a:r>
              <a:rPr lang="en-US" altLang="zh-CN" dirty="0">
                <a:solidFill>
                  <a:schemeClr val="accent1">
                    <a:lumMod val="75000"/>
                  </a:schemeClr>
                </a:solidFill>
                <a:cs typeface="+mn-ea"/>
                <a:sym typeface="+mn-lt"/>
              </a:rPr>
              <a:t> CONSECTETUR</a:t>
            </a:r>
            <a:endParaRPr lang="zh-CN" altLang="en-US" dirty="0">
              <a:solidFill>
                <a:schemeClr val="accent1">
                  <a:lumMod val="75000"/>
                </a:schemeClr>
              </a:solidFill>
              <a:cs typeface="+mn-ea"/>
              <a:sym typeface="+mn-lt"/>
            </a:endParaRPr>
          </a:p>
        </p:txBody>
      </p:sp>
      <p:sp>
        <p:nvSpPr>
          <p:cNvPr id="24" name="MH_SubTitle_5"/>
          <p:cNvSpPr/>
          <p:nvPr>
            <p:custDataLst>
              <p:tags r:id="rId17"/>
            </p:custDataLst>
          </p:nvPr>
        </p:nvSpPr>
        <p:spPr>
          <a:xfrm>
            <a:off x="2357439" y="4551365"/>
            <a:ext cx="2757487" cy="962025"/>
          </a:xfrm>
          <a:prstGeom prst="rect">
            <a:avLst/>
          </a:prstGeom>
        </p:spPr>
        <p:txBody>
          <a:bodyPr anchor="ctr">
            <a:normAutofit/>
          </a:bodyPr>
          <a:lstStyle/>
          <a:p>
            <a:pPr algn="r">
              <a:lnSpc>
                <a:spcPct val="120000"/>
              </a:lnSpc>
              <a:defRPr/>
            </a:pPr>
            <a:r>
              <a:rPr lang="en-US" altLang="zh-CN" dirty="0">
                <a:solidFill>
                  <a:schemeClr val="accent1">
                    <a:lumMod val="50000"/>
                  </a:schemeClr>
                </a:solidFill>
                <a:cs typeface="+mn-ea"/>
                <a:sym typeface="+mn-lt"/>
              </a:rPr>
              <a:t> </a:t>
            </a:r>
            <a:r>
              <a:rPr lang="zh-CN" altLang="en-US" dirty="0">
                <a:solidFill>
                  <a:schemeClr val="accent1">
                    <a:lumMod val="50000"/>
                  </a:schemeClr>
                </a:solidFill>
                <a:cs typeface="+mn-ea"/>
                <a:sym typeface="+mn-lt"/>
              </a:rPr>
              <a:t>单击此处可编辑内容</a:t>
            </a:r>
            <a:r>
              <a:rPr lang="en-US" altLang="zh-CN" dirty="0">
                <a:solidFill>
                  <a:schemeClr val="accent1">
                    <a:lumMod val="50000"/>
                  </a:schemeClr>
                </a:solidFill>
                <a:cs typeface="+mn-ea"/>
                <a:sym typeface="+mn-lt"/>
              </a:rPr>
              <a:t> CONSECTETUR</a:t>
            </a:r>
            <a:endParaRPr lang="zh-CN" altLang="en-US" dirty="0">
              <a:solidFill>
                <a:schemeClr val="accent1">
                  <a:lumMod val="50000"/>
                </a:schemeClr>
              </a:solidFill>
              <a:cs typeface="+mn-ea"/>
              <a:sym typeface="+mn-lt"/>
            </a:endParaRPr>
          </a:p>
        </p:txBody>
      </p:sp>
      <p:sp>
        <p:nvSpPr>
          <p:cNvPr id="2066" name="MH_SubTitle_2"/>
          <p:cNvSpPr>
            <a:spLocks noChangeArrowheads="1"/>
          </p:cNvSpPr>
          <p:nvPr>
            <p:custDataLst>
              <p:tags r:id="rId18"/>
            </p:custDataLst>
          </p:nvPr>
        </p:nvSpPr>
        <p:spPr bwMode="auto">
          <a:xfrm>
            <a:off x="7067551" y="2747963"/>
            <a:ext cx="2759075"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gn="just" eaLnBrk="1" hangingPunct="1">
              <a:lnSpc>
                <a:spcPct val="120000"/>
              </a:lnSpc>
            </a:pPr>
            <a:r>
              <a:rPr lang="en-US" altLang="zh-CN" dirty="0">
                <a:solidFill>
                  <a:schemeClr val="accent2"/>
                </a:solidFill>
                <a:latin typeface="+mn-lt"/>
                <a:ea typeface="+mn-ea"/>
                <a:cs typeface="+mn-ea"/>
                <a:sym typeface="+mn-lt"/>
              </a:rPr>
              <a:t> </a:t>
            </a:r>
            <a:r>
              <a:rPr lang="zh-CN" altLang="en-US" dirty="0">
                <a:solidFill>
                  <a:schemeClr val="accent2"/>
                </a:solidFill>
                <a:latin typeface="+mn-lt"/>
                <a:ea typeface="+mn-ea"/>
                <a:cs typeface="+mn-ea"/>
                <a:sym typeface="+mn-lt"/>
              </a:rPr>
              <a:t>单击此处可编辑内容</a:t>
            </a:r>
            <a:r>
              <a:rPr lang="en-US" altLang="zh-CN" dirty="0">
                <a:solidFill>
                  <a:schemeClr val="accent2"/>
                </a:solidFill>
                <a:latin typeface="+mn-lt"/>
                <a:ea typeface="+mn-ea"/>
                <a:cs typeface="+mn-ea"/>
                <a:sym typeface="+mn-lt"/>
              </a:rPr>
              <a:t> CONSECTETUR</a:t>
            </a:r>
            <a:endParaRPr lang="zh-CN" altLang="en-US" dirty="0">
              <a:solidFill>
                <a:schemeClr val="accent2"/>
              </a:solidFill>
              <a:latin typeface="+mn-lt"/>
              <a:ea typeface="+mn-ea"/>
              <a:cs typeface="+mn-ea"/>
              <a:sym typeface="+mn-lt"/>
            </a:endParaRPr>
          </a:p>
        </p:txBody>
      </p:sp>
      <p:sp>
        <p:nvSpPr>
          <p:cNvPr id="26" name="MH_SubTitle_4"/>
          <p:cNvSpPr/>
          <p:nvPr>
            <p:custDataLst>
              <p:tags r:id="rId19"/>
            </p:custDataLst>
          </p:nvPr>
        </p:nvSpPr>
        <p:spPr>
          <a:xfrm>
            <a:off x="7067551" y="4000500"/>
            <a:ext cx="2759075" cy="812800"/>
          </a:xfrm>
          <a:prstGeom prst="rect">
            <a:avLst/>
          </a:prstGeom>
        </p:spPr>
        <p:txBody>
          <a:bodyPr anchor="ctr">
            <a:normAutofit/>
          </a:bodyPr>
          <a:lstStyle/>
          <a:p>
            <a:pPr algn="just">
              <a:lnSpc>
                <a:spcPct val="120000"/>
              </a:lnSpc>
              <a:defRPr/>
            </a:pPr>
            <a:r>
              <a:rPr lang="en-US" altLang="zh-CN" dirty="0">
                <a:solidFill>
                  <a:schemeClr val="accent2">
                    <a:lumMod val="75000"/>
                  </a:schemeClr>
                </a:solidFill>
                <a:cs typeface="+mn-ea"/>
                <a:sym typeface="+mn-lt"/>
              </a:rPr>
              <a:t> </a:t>
            </a:r>
            <a:r>
              <a:rPr lang="zh-CN" altLang="en-US" dirty="0">
                <a:solidFill>
                  <a:schemeClr val="accent2">
                    <a:lumMod val="75000"/>
                  </a:schemeClr>
                </a:solidFill>
                <a:cs typeface="+mn-ea"/>
                <a:sym typeface="+mn-lt"/>
              </a:rPr>
              <a:t>单击此处可编辑内容</a:t>
            </a:r>
            <a:r>
              <a:rPr lang="en-US" altLang="zh-CN" dirty="0">
                <a:solidFill>
                  <a:schemeClr val="accent2">
                    <a:lumMod val="75000"/>
                  </a:schemeClr>
                </a:solidFill>
                <a:cs typeface="+mn-ea"/>
                <a:sym typeface="+mn-lt"/>
              </a:rPr>
              <a:t> CONSECTETUR</a:t>
            </a:r>
            <a:endParaRPr lang="zh-CN" altLang="en-US" dirty="0">
              <a:solidFill>
                <a:schemeClr val="accent2">
                  <a:lumMod val="75000"/>
                </a:schemeClr>
              </a:solidFill>
              <a:cs typeface="+mn-ea"/>
              <a:sym typeface="+mn-lt"/>
            </a:endParaRPr>
          </a:p>
        </p:txBody>
      </p:sp>
      <p:sp>
        <p:nvSpPr>
          <p:cNvPr id="27" name="MH_SubTitle_6"/>
          <p:cNvSpPr/>
          <p:nvPr>
            <p:custDataLst>
              <p:tags r:id="rId20"/>
            </p:custDataLst>
          </p:nvPr>
        </p:nvSpPr>
        <p:spPr>
          <a:xfrm>
            <a:off x="7067551" y="5253039"/>
            <a:ext cx="2759075" cy="812800"/>
          </a:xfrm>
          <a:prstGeom prst="rect">
            <a:avLst/>
          </a:prstGeom>
        </p:spPr>
        <p:txBody>
          <a:bodyPr anchor="ctr">
            <a:normAutofit/>
          </a:bodyPr>
          <a:lstStyle/>
          <a:p>
            <a:pPr algn="just">
              <a:lnSpc>
                <a:spcPct val="120000"/>
              </a:lnSpc>
              <a:defRPr/>
            </a:pPr>
            <a:r>
              <a:rPr lang="en-US" altLang="zh-CN" dirty="0">
                <a:solidFill>
                  <a:schemeClr val="accent2">
                    <a:lumMod val="50000"/>
                  </a:schemeClr>
                </a:solidFill>
                <a:cs typeface="+mn-ea"/>
                <a:sym typeface="+mn-lt"/>
              </a:rPr>
              <a:t> </a:t>
            </a:r>
            <a:r>
              <a:rPr lang="zh-CN" altLang="en-US" dirty="0">
                <a:solidFill>
                  <a:schemeClr val="accent2">
                    <a:lumMod val="50000"/>
                  </a:schemeClr>
                </a:solidFill>
                <a:cs typeface="+mn-ea"/>
                <a:sym typeface="+mn-lt"/>
              </a:rPr>
              <a:t>单击此处可编辑内容</a:t>
            </a:r>
            <a:r>
              <a:rPr lang="en-US" altLang="zh-CN" dirty="0">
                <a:solidFill>
                  <a:schemeClr val="accent2">
                    <a:lumMod val="50000"/>
                  </a:schemeClr>
                </a:solidFill>
                <a:cs typeface="+mn-ea"/>
                <a:sym typeface="+mn-lt"/>
              </a:rPr>
              <a:t> CONSECTETUR</a:t>
            </a:r>
            <a:endParaRPr lang="zh-CN" altLang="en-US" dirty="0">
              <a:solidFill>
                <a:schemeClr val="accent2">
                  <a:lumMod val="50000"/>
                </a:schemeClr>
              </a:solidFill>
              <a:cs typeface="+mn-ea"/>
              <a:sym typeface="+mn-lt"/>
            </a:endParaRPr>
          </a:p>
        </p:txBody>
      </p:sp>
    </p:spTree>
    <p:custDataLst>
      <p:tags r:id="rId2"/>
    </p:custData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053"/>
                                        </p:tgtEl>
                                        <p:attrNameLst>
                                          <p:attrName>style.visibility</p:attrName>
                                        </p:attrNameLst>
                                      </p:cBhvr>
                                      <p:to>
                                        <p:strVal val="visible"/>
                                      </p:to>
                                    </p:set>
                                    <p:animEffect transition="in" filter="fade">
                                      <p:cBhvr>
                                        <p:cTn id="13" dur="500"/>
                                        <p:tgtEl>
                                          <p:spTgt spid="205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500"/>
                                        <p:tgtEl>
                                          <p:spTgt spid="1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059"/>
                                        </p:tgtEl>
                                        <p:attrNameLst>
                                          <p:attrName>style.visibility</p:attrName>
                                        </p:attrNameLst>
                                      </p:cBhvr>
                                      <p:to>
                                        <p:strVal val="visible"/>
                                      </p:to>
                                    </p:set>
                                    <p:animEffect transition="in" filter="fade">
                                      <p:cBhvr>
                                        <p:cTn id="31" dur="500"/>
                                        <p:tgtEl>
                                          <p:spTgt spid="205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500"/>
                                        <p:tgtEl>
                                          <p:spTgt spid="18"/>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500"/>
                                        <p:tgtEl>
                                          <p:spTgt spid="20"/>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fade">
                                      <p:cBhvr>
                                        <p:cTn id="40" dur="500"/>
                                        <p:tgtEl>
                                          <p:spTgt spid="21"/>
                                        </p:tgtEl>
                                      </p:cBhvr>
                                    </p:animEffect>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2063"/>
                                        </p:tgtEl>
                                        <p:attrNameLst>
                                          <p:attrName>style.visibility</p:attrName>
                                        </p:attrNameLst>
                                      </p:cBhvr>
                                      <p:to>
                                        <p:strVal val="visible"/>
                                      </p:to>
                                    </p:set>
                                    <p:animEffect transition="in" filter="fade">
                                      <p:cBhvr>
                                        <p:cTn id="45" dur="1000"/>
                                        <p:tgtEl>
                                          <p:spTgt spid="2063"/>
                                        </p:tgtEl>
                                      </p:cBhvr>
                                    </p:animEffect>
                                    <p:anim calcmode="lin" valueType="num">
                                      <p:cBhvr>
                                        <p:cTn id="46" dur="1000" fill="hold"/>
                                        <p:tgtEl>
                                          <p:spTgt spid="2063"/>
                                        </p:tgtEl>
                                        <p:attrNameLst>
                                          <p:attrName>ppt_x</p:attrName>
                                        </p:attrNameLst>
                                      </p:cBhvr>
                                      <p:tavLst>
                                        <p:tav tm="0">
                                          <p:val>
                                            <p:strVal val="#ppt_x"/>
                                          </p:val>
                                        </p:tav>
                                        <p:tav tm="100000">
                                          <p:val>
                                            <p:strVal val="#ppt_x"/>
                                          </p:val>
                                        </p:tav>
                                      </p:tavLst>
                                    </p:anim>
                                    <p:anim calcmode="lin" valueType="num">
                                      <p:cBhvr>
                                        <p:cTn id="47" dur="1000" fill="hold"/>
                                        <p:tgtEl>
                                          <p:spTgt spid="2063"/>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2066"/>
                                        </p:tgtEl>
                                        <p:attrNameLst>
                                          <p:attrName>style.visibility</p:attrName>
                                        </p:attrNameLst>
                                      </p:cBhvr>
                                      <p:to>
                                        <p:strVal val="visible"/>
                                      </p:to>
                                    </p:set>
                                    <p:animEffect transition="in" filter="fade">
                                      <p:cBhvr>
                                        <p:cTn id="52" dur="1000"/>
                                        <p:tgtEl>
                                          <p:spTgt spid="2066"/>
                                        </p:tgtEl>
                                      </p:cBhvr>
                                    </p:animEffect>
                                    <p:anim calcmode="lin" valueType="num">
                                      <p:cBhvr>
                                        <p:cTn id="53" dur="1000" fill="hold"/>
                                        <p:tgtEl>
                                          <p:spTgt spid="2066"/>
                                        </p:tgtEl>
                                        <p:attrNameLst>
                                          <p:attrName>ppt_x</p:attrName>
                                        </p:attrNameLst>
                                      </p:cBhvr>
                                      <p:tavLst>
                                        <p:tav tm="0">
                                          <p:val>
                                            <p:strVal val="#ppt_x"/>
                                          </p:val>
                                        </p:tav>
                                        <p:tav tm="100000">
                                          <p:val>
                                            <p:strVal val="#ppt_x"/>
                                          </p:val>
                                        </p:tav>
                                      </p:tavLst>
                                    </p:anim>
                                    <p:anim calcmode="lin" valueType="num">
                                      <p:cBhvr>
                                        <p:cTn id="54" dur="1000" fill="hold"/>
                                        <p:tgtEl>
                                          <p:spTgt spid="2066"/>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23"/>
                                        </p:tgtEl>
                                        <p:attrNameLst>
                                          <p:attrName>style.visibility</p:attrName>
                                        </p:attrNameLst>
                                      </p:cBhvr>
                                      <p:to>
                                        <p:strVal val="visible"/>
                                      </p:to>
                                    </p:set>
                                    <p:animEffect transition="in" filter="fade">
                                      <p:cBhvr>
                                        <p:cTn id="59" dur="1000"/>
                                        <p:tgtEl>
                                          <p:spTgt spid="23"/>
                                        </p:tgtEl>
                                      </p:cBhvr>
                                    </p:animEffect>
                                    <p:anim calcmode="lin" valueType="num">
                                      <p:cBhvr>
                                        <p:cTn id="60" dur="1000" fill="hold"/>
                                        <p:tgtEl>
                                          <p:spTgt spid="23"/>
                                        </p:tgtEl>
                                        <p:attrNameLst>
                                          <p:attrName>ppt_x</p:attrName>
                                        </p:attrNameLst>
                                      </p:cBhvr>
                                      <p:tavLst>
                                        <p:tav tm="0">
                                          <p:val>
                                            <p:strVal val="#ppt_x"/>
                                          </p:val>
                                        </p:tav>
                                        <p:tav tm="100000">
                                          <p:val>
                                            <p:strVal val="#ppt_x"/>
                                          </p:val>
                                        </p:tav>
                                      </p:tavLst>
                                    </p:anim>
                                    <p:anim calcmode="lin" valueType="num">
                                      <p:cBhvr>
                                        <p:cTn id="61"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fade">
                                      <p:cBhvr>
                                        <p:cTn id="66" dur="1000"/>
                                        <p:tgtEl>
                                          <p:spTgt spid="26"/>
                                        </p:tgtEl>
                                      </p:cBhvr>
                                    </p:animEffect>
                                    <p:anim calcmode="lin" valueType="num">
                                      <p:cBhvr>
                                        <p:cTn id="67" dur="1000" fill="hold"/>
                                        <p:tgtEl>
                                          <p:spTgt spid="26"/>
                                        </p:tgtEl>
                                        <p:attrNameLst>
                                          <p:attrName>ppt_x</p:attrName>
                                        </p:attrNameLst>
                                      </p:cBhvr>
                                      <p:tavLst>
                                        <p:tav tm="0">
                                          <p:val>
                                            <p:strVal val="#ppt_x"/>
                                          </p:val>
                                        </p:tav>
                                        <p:tav tm="100000">
                                          <p:val>
                                            <p:strVal val="#ppt_x"/>
                                          </p:val>
                                        </p:tav>
                                      </p:tavLst>
                                    </p:anim>
                                    <p:anim calcmode="lin" valueType="num">
                                      <p:cBhvr>
                                        <p:cTn id="68"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grpId="0" nodeType="clickEffect">
                                  <p:stCondLst>
                                    <p:cond delay="0"/>
                                  </p:stCondLst>
                                  <p:childTnLst>
                                    <p:set>
                                      <p:cBhvr>
                                        <p:cTn id="72" dur="1" fill="hold">
                                          <p:stCondLst>
                                            <p:cond delay="0"/>
                                          </p:stCondLst>
                                        </p:cTn>
                                        <p:tgtEl>
                                          <p:spTgt spid="24"/>
                                        </p:tgtEl>
                                        <p:attrNameLst>
                                          <p:attrName>style.visibility</p:attrName>
                                        </p:attrNameLst>
                                      </p:cBhvr>
                                      <p:to>
                                        <p:strVal val="visible"/>
                                      </p:to>
                                    </p:set>
                                    <p:animEffect transition="in" filter="fade">
                                      <p:cBhvr>
                                        <p:cTn id="73" dur="1000"/>
                                        <p:tgtEl>
                                          <p:spTgt spid="24"/>
                                        </p:tgtEl>
                                      </p:cBhvr>
                                    </p:animEffect>
                                    <p:anim calcmode="lin" valueType="num">
                                      <p:cBhvr>
                                        <p:cTn id="74" dur="1000" fill="hold"/>
                                        <p:tgtEl>
                                          <p:spTgt spid="24"/>
                                        </p:tgtEl>
                                        <p:attrNameLst>
                                          <p:attrName>ppt_x</p:attrName>
                                        </p:attrNameLst>
                                      </p:cBhvr>
                                      <p:tavLst>
                                        <p:tav tm="0">
                                          <p:val>
                                            <p:strVal val="#ppt_x"/>
                                          </p:val>
                                        </p:tav>
                                        <p:tav tm="100000">
                                          <p:val>
                                            <p:strVal val="#ppt_x"/>
                                          </p:val>
                                        </p:tav>
                                      </p:tavLst>
                                    </p:anim>
                                    <p:anim calcmode="lin" valueType="num">
                                      <p:cBhvr>
                                        <p:cTn id="75"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nodeType="clickEffect">
                                  <p:stCondLst>
                                    <p:cond delay="0"/>
                                  </p:stCondLst>
                                  <p:childTnLst>
                                    <p:set>
                                      <p:cBhvr>
                                        <p:cTn id="79" dur="1" fill="hold">
                                          <p:stCondLst>
                                            <p:cond delay="0"/>
                                          </p:stCondLst>
                                        </p:cTn>
                                        <p:tgtEl>
                                          <p:spTgt spid="27">
                                            <p:txEl>
                                              <p:pRg st="0" end="0"/>
                                            </p:txEl>
                                          </p:spTgt>
                                        </p:tgtEl>
                                        <p:attrNameLst>
                                          <p:attrName>style.visibility</p:attrName>
                                        </p:attrNameLst>
                                      </p:cBhvr>
                                      <p:to>
                                        <p:strVal val="visible"/>
                                      </p:to>
                                    </p:set>
                                    <p:animEffect transition="in" filter="fade">
                                      <p:cBhvr>
                                        <p:cTn id="80" dur="1000"/>
                                        <p:tgtEl>
                                          <p:spTgt spid="27">
                                            <p:txEl>
                                              <p:pRg st="0" end="0"/>
                                            </p:txEl>
                                          </p:spTgt>
                                        </p:tgtEl>
                                      </p:cBhvr>
                                    </p:animEffect>
                                    <p:anim calcmode="lin" valueType="num">
                                      <p:cBhvr>
                                        <p:cTn id="81" dur="1000" fill="hold"/>
                                        <p:tgtEl>
                                          <p:spTgt spid="27">
                                            <p:txEl>
                                              <p:pRg st="0" end="0"/>
                                            </p:txEl>
                                          </p:spTgt>
                                        </p:tgtEl>
                                        <p:attrNameLst>
                                          <p:attrName>ppt_x</p:attrName>
                                        </p:attrNameLst>
                                      </p:cBhvr>
                                      <p:tavLst>
                                        <p:tav tm="0">
                                          <p:val>
                                            <p:strVal val="#ppt_x"/>
                                          </p:val>
                                        </p:tav>
                                        <p:tav tm="100000">
                                          <p:val>
                                            <p:strVal val="#ppt_x"/>
                                          </p:val>
                                        </p:tav>
                                      </p:tavLst>
                                    </p:anim>
                                    <p:anim calcmode="lin" valueType="num">
                                      <p:cBhvr>
                                        <p:cTn id="82" dur="1000" fill="hold"/>
                                        <p:tgtEl>
                                          <p:spTgt spid="2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2053" grpId="0" animBg="1"/>
      <p:bldP spid="9" grpId="0" animBg="1"/>
      <p:bldP spid="11" grpId="0" animBg="1"/>
      <p:bldP spid="12" grpId="0" animBg="1"/>
      <p:bldP spid="14" grpId="0" animBg="1"/>
      <p:bldP spid="15" grpId="0" animBg="1"/>
      <p:bldP spid="2059" grpId="0" animBg="1"/>
      <p:bldP spid="18" grpId="0" animBg="1"/>
      <p:bldP spid="20" grpId="0" animBg="1"/>
      <p:bldP spid="21" grpId="0" animBg="1"/>
      <p:bldP spid="2063" grpId="0"/>
      <p:bldP spid="23" grpId="0"/>
      <p:bldP spid="24" grpId="0"/>
      <p:bldP spid="2066" grpId="0"/>
      <p:bldP spid="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右箭头 40"/>
          <p:cNvSpPr/>
          <p:nvPr/>
        </p:nvSpPr>
        <p:spPr>
          <a:xfrm>
            <a:off x="2277420" y="2902919"/>
            <a:ext cx="8579267" cy="1800715"/>
          </a:xfrm>
          <a:prstGeom prst="rightArrow">
            <a:avLst>
              <a:gd name="adj1" fmla="val 50000"/>
              <a:gd name="adj2" fmla="val 88048"/>
            </a:avLst>
          </a:prstGeom>
          <a:solidFill>
            <a:schemeClr val="accent2">
              <a:alpha val="45000"/>
            </a:schemeClr>
          </a:solidFill>
          <a:ln w="38100">
            <a:gradFill flip="none" rotWithShape="1">
              <a:gsLst>
                <a:gs pos="100000">
                  <a:srgbClr val="FFFFFF"/>
                </a:gs>
                <a:gs pos="0">
                  <a:srgbClr val="CECED0"/>
                </a:gs>
              </a:gsLst>
              <a:lin ang="135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cs typeface="+mn-ea"/>
              <a:sym typeface="+mn-lt"/>
            </a:endParaRPr>
          </a:p>
        </p:txBody>
      </p:sp>
      <p:cxnSp>
        <p:nvCxnSpPr>
          <p:cNvPr id="49" name="直接连接符 48"/>
          <p:cNvCxnSpPr/>
          <p:nvPr/>
        </p:nvCxnSpPr>
        <p:spPr>
          <a:xfrm>
            <a:off x="5224691" y="1894898"/>
            <a:ext cx="0" cy="22047"/>
          </a:xfrm>
          <a:prstGeom prst="line">
            <a:avLst/>
          </a:prstGeom>
          <a:ln w="19050">
            <a:solidFill>
              <a:schemeClr val="bg2">
                <a:lumMod val="50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4" name="组合 4"/>
          <p:cNvGrpSpPr/>
          <p:nvPr/>
        </p:nvGrpSpPr>
        <p:grpSpPr>
          <a:xfrm>
            <a:off x="3507717" y="2152677"/>
            <a:ext cx="4969619" cy="1544804"/>
            <a:chOff x="3507718" y="2152675"/>
            <a:chExt cx="4969618" cy="1544805"/>
          </a:xfrm>
        </p:grpSpPr>
        <p:sp>
          <p:nvSpPr>
            <p:cNvPr id="42" name="平行四边形 41"/>
            <p:cNvSpPr/>
            <p:nvPr/>
          </p:nvSpPr>
          <p:spPr>
            <a:xfrm flipH="1">
              <a:off x="3507718" y="2973865"/>
              <a:ext cx="1338831" cy="720909"/>
            </a:xfrm>
            <a:prstGeom prst="parallelogram">
              <a:avLst>
                <a:gd name="adj" fmla="val 36386"/>
              </a:avLst>
            </a:prstGeom>
            <a:solidFill>
              <a:schemeClr val="accent1"/>
            </a:solidFill>
            <a:ln w="28575" cap="flat">
              <a:solidFill>
                <a:schemeClr val="accent1"/>
              </a:solidFill>
              <a:prstDash val="solid"/>
              <a:miter lim="800000"/>
            </a:ln>
            <a:effectLst/>
          </p:spPr>
          <p:txBody>
            <a:bodyPr vert="horz" wrap="square" lIns="121920" tIns="60960" rIns="121920" bIns="60960" numCol="1" anchor="ctr" anchorCtr="1" compatLnSpc="1"/>
            <a:lstStyle/>
            <a:p>
              <a:endParaRPr lang="zh-CN" altLang="en-US" sz="2400" dirty="0">
                <a:solidFill>
                  <a:schemeClr val="bg1"/>
                </a:solidFill>
                <a:cs typeface="+mn-ea"/>
                <a:sym typeface="+mn-lt"/>
              </a:endParaRPr>
            </a:p>
          </p:txBody>
        </p:sp>
        <p:sp>
          <p:nvSpPr>
            <p:cNvPr id="43" name="平行四边形 42"/>
            <p:cNvSpPr/>
            <p:nvPr/>
          </p:nvSpPr>
          <p:spPr>
            <a:xfrm flipH="1">
              <a:off x="4688331" y="2664904"/>
              <a:ext cx="1338831" cy="1029870"/>
            </a:xfrm>
            <a:prstGeom prst="parallelogram">
              <a:avLst>
                <a:gd name="adj" fmla="val 36386"/>
              </a:avLst>
            </a:prstGeom>
            <a:solidFill>
              <a:schemeClr val="accent2"/>
            </a:solidFill>
            <a:ln w="28575" cap="flat">
              <a:solidFill>
                <a:schemeClr val="accent2"/>
              </a:solidFill>
              <a:prstDash val="solid"/>
              <a:miter lim="800000"/>
            </a:ln>
            <a:effectLst/>
          </p:spPr>
          <p:txBody>
            <a:bodyPr vert="horz" wrap="square" lIns="121920" tIns="60960" rIns="121920" bIns="60960" numCol="1" anchor="ctr" anchorCtr="1" compatLnSpc="1"/>
            <a:lstStyle/>
            <a:p>
              <a:endParaRPr lang="zh-CN" altLang="en-US" sz="2400" dirty="0">
                <a:solidFill>
                  <a:schemeClr val="bg1"/>
                </a:solidFill>
                <a:cs typeface="+mn-ea"/>
                <a:sym typeface="+mn-lt"/>
              </a:endParaRPr>
            </a:p>
          </p:txBody>
        </p:sp>
        <p:sp>
          <p:nvSpPr>
            <p:cNvPr id="44" name="平行四边形 43"/>
            <p:cNvSpPr/>
            <p:nvPr/>
          </p:nvSpPr>
          <p:spPr>
            <a:xfrm flipH="1">
              <a:off x="5765956" y="2458931"/>
              <a:ext cx="1441818" cy="1235845"/>
            </a:xfrm>
            <a:prstGeom prst="parallelogram">
              <a:avLst>
                <a:gd name="adj" fmla="val 36386"/>
              </a:avLst>
            </a:prstGeom>
            <a:solidFill>
              <a:schemeClr val="accent3"/>
            </a:solidFill>
            <a:ln w="28575" cap="flat">
              <a:solidFill>
                <a:schemeClr val="accent3"/>
              </a:solidFill>
              <a:prstDash val="solid"/>
              <a:miter lim="800000"/>
            </a:ln>
            <a:effectLst/>
          </p:spPr>
          <p:txBody>
            <a:bodyPr vert="horz" wrap="square" lIns="121920" tIns="60960" rIns="121920" bIns="60960" numCol="1" anchor="ctr" anchorCtr="1" compatLnSpc="1"/>
            <a:lstStyle/>
            <a:p>
              <a:endParaRPr lang="zh-CN" altLang="en-US" sz="2400" dirty="0">
                <a:solidFill>
                  <a:schemeClr val="bg1"/>
                </a:solidFill>
                <a:cs typeface="+mn-ea"/>
                <a:sym typeface="+mn-lt"/>
              </a:endParaRPr>
            </a:p>
          </p:txBody>
        </p:sp>
        <p:sp>
          <p:nvSpPr>
            <p:cNvPr id="55" name="平行四边形 54"/>
            <p:cNvSpPr/>
            <p:nvPr/>
          </p:nvSpPr>
          <p:spPr>
            <a:xfrm flipH="1">
              <a:off x="6851058" y="2152675"/>
              <a:ext cx="1626278" cy="1544805"/>
            </a:xfrm>
            <a:prstGeom prst="parallelogram">
              <a:avLst>
                <a:gd name="adj" fmla="val 36386"/>
              </a:avLst>
            </a:prstGeom>
            <a:solidFill>
              <a:schemeClr val="accent4"/>
            </a:solidFill>
            <a:ln w="28575" cap="flat">
              <a:solidFill>
                <a:schemeClr val="accent4"/>
              </a:solidFill>
              <a:prstDash val="solid"/>
              <a:miter lim="800000"/>
            </a:ln>
            <a:effectLst/>
          </p:spPr>
          <p:txBody>
            <a:bodyPr vert="horz" wrap="square" lIns="121920" tIns="60960" rIns="121920" bIns="60960" numCol="1" anchor="ctr" anchorCtr="1" compatLnSpc="1"/>
            <a:lstStyle/>
            <a:p>
              <a:endParaRPr lang="zh-CN" altLang="en-US" sz="2400" dirty="0">
                <a:solidFill>
                  <a:schemeClr val="bg1"/>
                </a:solidFill>
                <a:cs typeface="+mn-ea"/>
                <a:sym typeface="+mn-lt"/>
              </a:endParaRPr>
            </a:p>
          </p:txBody>
        </p:sp>
        <p:sp>
          <p:nvSpPr>
            <p:cNvPr id="92" name="MH_SubTitle_1"/>
            <p:cNvSpPr txBox="1">
              <a:spLocks noChangeArrowheads="1"/>
            </p:cNvSpPr>
            <p:nvPr>
              <p:custDataLst>
                <p:tags r:id="rId8"/>
              </p:custDataLst>
            </p:nvPr>
          </p:nvSpPr>
          <p:spPr bwMode="auto">
            <a:xfrm>
              <a:off x="3833762" y="2997085"/>
              <a:ext cx="1062105" cy="449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defTabSz="911225">
                <a:defRPr>
                  <a:solidFill>
                    <a:schemeClr val="tx1"/>
                  </a:solidFill>
                  <a:latin typeface="Calibri" panose="020F0502020204030204" charset="0"/>
                  <a:ea typeface="宋体" panose="02010600030101010101" pitchFamily="2" charset="-122"/>
                </a:defRPr>
              </a:lvl1pPr>
              <a:lvl2pPr marL="742950" indent="-285750" defTabSz="911225">
                <a:defRPr>
                  <a:solidFill>
                    <a:schemeClr val="tx1"/>
                  </a:solidFill>
                  <a:latin typeface="Calibri" panose="020F0502020204030204" charset="0"/>
                  <a:ea typeface="宋体" panose="02010600030101010101" pitchFamily="2" charset="-122"/>
                </a:defRPr>
              </a:lvl2pPr>
              <a:lvl3pPr marL="1143000" indent="-228600" defTabSz="911225">
                <a:defRPr>
                  <a:solidFill>
                    <a:schemeClr val="tx1"/>
                  </a:solidFill>
                  <a:latin typeface="Calibri" panose="020F0502020204030204" charset="0"/>
                  <a:ea typeface="宋体" panose="02010600030101010101" pitchFamily="2" charset="-122"/>
                </a:defRPr>
              </a:lvl3pPr>
              <a:lvl4pPr marL="1600200" indent="-228600" defTabSz="911225">
                <a:defRPr>
                  <a:solidFill>
                    <a:schemeClr val="tx1"/>
                  </a:solidFill>
                  <a:latin typeface="Calibri" panose="020F0502020204030204" charset="0"/>
                  <a:ea typeface="宋体" panose="02010600030101010101" pitchFamily="2" charset="-122"/>
                </a:defRPr>
              </a:lvl4pPr>
              <a:lvl5pPr marL="2057400" indent="-228600" defTabSz="911225">
                <a:defRPr>
                  <a:solidFill>
                    <a:schemeClr val="tx1"/>
                  </a:solidFill>
                  <a:latin typeface="Calibri" panose="020F0502020204030204" charset="0"/>
                  <a:ea typeface="宋体" panose="02010600030101010101" pitchFamily="2" charset="-122"/>
                </a:defRPr>
              </a:lvl5pPr>
              <a:lvl6pPr marL="2514600" indent="-228600" defTabSz="911225"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defTabSz="911225"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defTabSz="911225"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defTabSz="911225"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gn="just" defTabSz="1188085"/>
              <a:r>
                <a:rPr lang="zh-CN" altLang="en-US" sz="1600" dirty="0">
                  <a:solidFill>
                    <a:schemeClr val="bg1">
                      <a:lumMod val="95000"/>
                    </a:schemeClr>
                  </a:solidFill>
                  <a:latin typeface="+mn-lt"/>
                  <a:ea typeface="+mn-ea"/>
                  <a:cs typeface="+mn-ea"/>
                  <a:sym typeface="+mn-lt"/>
                </a:rPr>
                <a:t>添加标题</a:t>
              </a:r>
              <a:endParaRPr lang="en-US" altLang="zh-CN" sz="1600" dirty="0">
                <a:solidFill>
                  <a:schemeClr val="bg1">
                    <a:lumMod val="95000"/>
                  </a:schemeClr>
                </a:solidFill>
                <a:latin typeface="+mn-lt"/>
                <a:ea typeface="+mn-ea"/>
                <a:cs typeface="+mn-ea"/>
                <a:sym typeface="+mn-lt"/>
              </a:endParaRPr>
            </a:p>
          </p:txBody>
        </p:sp>
        <p:sp>
          <p:nvSpPr>
            <p:cNvPr id="94" name="MH_SubTitle_1"/>
            <p:cNvSpPr txBox="1">
              <a:spLocks noChangeArrowheads="1"/>
            </p:cNvSpPr>
            <p:nvPr>
              <p:custDataLst>
                <p:tags r:id="rId9"/>
              </p:custDataLst>
            </p:nvPr>
          </p:nvSpPr>
          <p:spPr bwMode="auto">
            <a:xfrm>
              <a:off x="4889879" y="2845115"/>
              <a:ext cx="1062105" cy="449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defTabSz="911225">
                <a:defRPr>
                  <a:solidFill>
                    <a:schemeClr val="tx1"/>
                  </a:solidFill>
                  <a:latin typeface="Calibri" panose="020F0502020204030204" charset="0"/>
                  <a:ea typeface="宋体" panose="02010600030101010101" pitchFamily="2" charset="-122"/>
                </a:defRPr>
              </a:lvl1pPr>
              <a:lvl2pPr marL="742950" indent="-285750" defTabSz="911225">
                <a:defRPr>
                  <a:solidFill>
                    <a:schemeClr val="tx1"/>
                  </a:solidFill>
                  <a:latin typeface="Calibri" panose="020F0502020204030204" charset="0"/>
                  <a:ea typeface="宋体" panose="02010600030101010101" pitchFamily="2" charset="-122"/>
                </a:defRPr>
              </a:lvl2pPr>
              <a:lvl3pPr marL="1143000" indent="-228600" defTabSz="911225">
                <a:defRPr>
                  <a:solidFill>
                    <a:schemeClr val="tx1"/>
                  </a:solidFill>
                  <a:latin typeface="Calibri" panose="020F0502020204030204" charset="0"/>
                  <a:ea typeface="宋体" panose="02010600030101010101" pitchFamily="2" charset="-122"/>
                </a:defRPr>
              </a:lvl3pPr>
              <a:lvl4pPr marL="1600200" indent="-228600" defTabSz="911225">
                <a:defRPr>
                  <a:solidFill>
                    <a:schemeClr val="tx1"/>
                  </a:solidFill>
                  <a:latin typeface="Calibri" panose="020F0502020204030204" charset="0"/>
                  <a:ea typeface="宋体" panose="02010600030101010101" pitchFamily="2" charset="-122"/>
                </a:defRPr>
              </a:lvl4pPr>
              <a:lvl5pPr marL="2057400" indent="-228600" defTabSz="911225">
                <a:defRPr>
                  <a:solidFill>
                    <a:schemeClr val="tx1"/>
                  </a:solidFill>
                  <a:latin typeface="Calibri" panose="020F0502020204030204" charset="0"/>
                  <a:ea typeface="宋体" panose="02010600030101010101" pitchFamily="2" charset="-122"/>
                </a:defRPr>
              </a:lvl5pPr>
              <a:lvl6pPr marL="2514600" indent="-228600" defTabSz="911225"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defTabSz="911225"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defTabSz="911225"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defTabSz="911225"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gn="just" defTabSz="1188085"/>
              <a:r>
                <a:rPr lang="zh-CN" altLang="en-US" sz="1600" dirty="0">
                  <a:solidFill>
                    <a:schemeClr val="bg1">
                      <a:lumMod val="95000"/>
                    </a:schemeClr>
                  </a:solidFill>
                  <a:latin typeface="+mn-lt"/>
                  <a:ea typeface="+mn-ea"/>
                  <a:cs typeface="+mn-ea"/>
                  <a:sym typeface="+mn-lt"/>
                </a:rPr>
                <a:t>添加标题</a:t>
              </a:r>
              <a:endParaRPr lang="en-US" altLang="zh-CN" sz="1600" dirty="0">
                <a:solidFill>
                  <a:schemeClr val="bg1">
                    <a:lumMod val="95000"/>
                  </a:schemeClr>
                </a:solidFill>
                <a:latin typeface="+mn-lt"/>
                <a:ea typeface="+mn-ea"/>
                <a:cs typeface="+mn-ea"/>
                <a:sym typeface="+mn-lt"/>
              </a:endParaRPr>
            </a:p>
          </p:txBody>
        </p:sp>
        <p:sp>
          <p:nvSpPr>
            <p:cNvPr id="95" name="MH_SubTitle_1"/>
            <p:cNvSpPr txBox="1">
              <a:spLocks noChangeArrowheads="1"/>
            </p:cNvSpPr>
            <p:nvPr>
              <p:custDataLst>
                <p:tags r:id="rId10"/>
              </p:custDataLst>
            </p:nvPr>
          </p:nvSpPr>
          <p:spPr bwMode="auto">
            <a:xfrm>
              <a:off x="6090012" y="2739786"/>
              <a:ext cx="1062105" cy="449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defTabSz="911225">
                <a:defRPr>
                  <a:solidFill>
                    <a:schemeClr val="tx1"/>
                  </a:solidFill>
                  <a:latin typeface="Calibri" panose="020F0502020204030204" charset="0"/>
                  <a:ea typeface="宋体" panose="02010600030101010101" pitchFamily="2" charset="-122"/>
                </a:defRPr>
              </a:lvl1pPr>
              <a:lvl2pPr marL="742950" indent="-285750" defTabSz="911225">
                <a:defRPr>
                  <a:solidFill>
                    <a:schemeClr val="tx1"/>
                  </a:solidFill>
                  <a:latin typeface="Calibri" panose="020F0502020204030204" charset="0"/>
                  <a:ea typeface="宋体" panose="02010600030101010101" pitchFamily="2" charset="-122"/>
                </a:defRPr>
              </a:lvl2pPr>
              <a:lvl3pPr marL="1143000" indent="-228600" defTabSz="911225">
                <a:defRPr>
                  <a:solidFill>
                    <a:schemeClr val="tx1"/>
                  </a:solidFill>
                  <a:latin typeface="Calibri" panose="020F0502020204030204" charset="0"/>
                  <a:ea typeface="宋体" panose="02010600030101010101" pitchFamily="2" charset="-122"/>
                </a:defRPr>
              </a:lvl3pPr>
              <a:lvl4pPr marL="1600200" indent="-228600" defTabSz="911225">
                <a:defRPr>
                  <a:solidFill>
                    <a:schemeClr val="tx1"/>
                  </a:solidFill>
                  <a:latin typeface="Calibri" panose="020F0502020204030204" charset="0"/>
                  <a:ea typeface="宋体" panose="02010600030101010101" pitchFamily="2" charset="-122"/>
                </a:defRPr>
              </a:lvl4pPr>
              <a:lvl5pPr marL="2057400" indent="-228600" defTabSz="911225">
                <a:defRPr>
                  <a:solidFill>
                    <a:schemeClr val="tx1"/>
                  </a:solidFill>
                  <a:latin typeface="Calibri" panose="020F0502020204030204" charset="0"/>
                  <a:ea typeface="宋体" panose="02010600030101010101" pitchFamily="2" charset="-122"/>
                </a:defRPr>
              </a:lvl5pPr>
              <a:lvl6pPr marL="2514600" indent="-228600" defTabSz="911225"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defTabSz="911225"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defTabSz="911225"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defTabSz="911225"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gn="just" defTabSz="1188085"/>
              <a:r>
                <a:rPr lang="zh-CN" altLang="en-US" sz="1600" dirty="0">
                  <a:solidFill>
                    <a:schemeClr val="bg1">
                      <a:lumMod val="95000"/>
                    </a:schemeClr>
                  </a:solidFill>
                  <a:latin typeface="+mn-lt"/>
                  <a:ea typeface="+mn-ea"/>
                  <a:cs typeface="+mn-ea"/>
                  <a:sym typeface="+mn-lt"/>
                </a:rPr>
                <a:t>添加标题</a:t>
              </a:r>
              <a:endParaRPr lang="en-US" altLang="zh-CN" sz="1600" dirty="0">
                <a:solidFill>
                  <a:schemeClr val="bg1">
                    <a:lumMod val="95000"/>
                  </a:schemeClr>
                </a:solidFill>
                <a:latin typeface="+mn-lt"/>
                <a:ea typeface="+mn-ea"/>
                <a:cs typeface="+mn-ea"/>
                <a:sym typeface="+mn-lt"/>
              </a:endParaRPr>
            </a:p>
          </p:txBody>
        </p:sp>
        <p:sp>
          <p:nvSpPr>
            <p:cNvPr id="97" name="MH_SubTitle_1"/>
            <p:cNvSpPr txBox="1">
              <a:spLocks noChangeArrowheads="1"/>
            </p:cNvSpPr>
            <p:nvPr>
              <p:custDataLst>
                <p:tags r:id="rId11"/>
              </p:custDataLst>
            </p:nvPr>
          </p:nvSpPr>
          <p:spPr bwMode="auto">
            <a:xfrm>
              <a:off x="7290145" y="2661152"/>
              <a:ext cx="1062105" cy="449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defTabSz="911225">
                <a:defRPr>
                  <a:solidFill>
                    <a:schemeClr val="tx1"/>
                  </a:solidFill>
                  <a:latin typeface="Calibri" panose="020F0502020204030204" charset="0"/>
                  <a:ea typeface="宋体" panose="02010600030101010101" pitchFamily="2" charset="-122"/>
                </a:defRPr>
              </a:lvl1pPr>
              <a:lvl2pPr marL="742950" indent="-285750" defTabSz="911225">
                <a:defRPr>
                  <a:solidFill>
                    <a:schemeClr val="tx1"/>
                  </a:solidFill>
                  <a:latin typeface="Calibri" panose="020F0502020204030204" charset="0"/>
                  <a:ea typeface="宋体" panose="02010600030101010101" pitchFamily="2" charset="-122"/>
                </a:defRPr>
              </a:lvl2pPr>
              <a:lvl3pPr marL="1143000" indent="-228600" defTabSz="911225">
                <a:defRPr>
                  <a:solidFill>
                    <a:schemeClr val="tx1"/>
                  </a:solidFill>
                  <a:latin typeface="Calibri" panose="020F0502020204030204" charset="0"/>
                  <a:ea typeface="宋体" panose="02010600030101010101" pitchFamily="2" charset="-122"/>
                </a:defRPr>
              </a:lvl3pPr>
              <a:lvl4pPr marL="1600200" indent="-228600" defTabSz="911225">
                <a:defRPr>
                  <a:solidFill>
                    <a:schemeClr val="tx1"/>
                  </a:solidFill>
                  <a:latin typeface="Calibri" panose="020F0502020204030204" charset="0"/>
                  <a:ea typeface="宋体" panose="02010600030101010101" pitchFamily="2" charset="-122"/>
                </a:defRPr>
              </a:lvl4pPr>
              <a:lvl5pPr marL="2057400" indent="-228600" defTabSz="911225">
                <a:defRPr>
                  <a:solidFill>
                    <a:schemeClr val="tx1"/>
                  </a:solidFill>
                  <a:latin typeface="Calibri" panose="020F0502020204030204" charset="0"/>
                  <a:ea typeface="宋体" panose="02010600030101010101" pitchFamily="2" charset="-122"/>
                </a:defRPr>
              </a:lvl5pPr>
              <a:lvl6pPr marL="2514600" indent="-228600" defTabSz="911225"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defTabSz="911225"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defTabSz="911225"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defTabSz="911225"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gn="just" defTabSz="1188085"/>
              <a:r>
                <a:rPr lang="zh-CN" altLang="en-US" sz="1600" dirty="0">
                  <a:solidFill>
                    <a:schemeClr val="bg1">
                      <a:lumMod val="95000"/>
                    </a:schemeClr>
                  </a:solidFill>
                  <a:latin typeface="+mn-lt"/>
                  <a:ea typeface="+mn-ea"/>
                  <a:cs typeface="+mn-ea"/>
                  <a:sym typeface="+mn-lt"/>
                </a:rPr>
                <a:t>添加标题</a:t>
              </a:r>
              <a:endParaRPr lang="en-US" altLang="zh-CN" sz="1600" dirty="0">
                <a:solidFill>
                  <a:schemeClr val="bg1">
                    <a:lumMod val="95000"/>
                  </a:schemeClr>
                </a:solidFill>
                <a:latin typeface="+mn-lt"/>
                <a:ea typeface="+mn-ea"/>
                <a:cs typeface="+mn-ea"/>
                <a:sym typeface="+mn-lt"/>
              </a:endParaRPr>
            </a:p>
          </p:txBody>
        </p:sp>
      </p:grpSp>
      <p:grpSp>
        <p:nvGrpSpPr>
          <p:cNvPr id="5" name="组合 5"/>
          <p:cNvGrpSpPr/>
          <p:nvPr/>
        </p:nvGrpSpPr>
        <p:grpSpPr>
          <a:xfrm>
            <a:off x="3514952" y="3901899"/>
            <a:ext cx="4969617" cy="1544804"/>
            <a:chOff x="3514948" y="3901896"/>
            <a:chExt cx="4969617" cy="1544805"/>
          </a:xfrm>
        </p:grpSpPr>
        <p:sp>
          <p:nvSpPr>
            <p:cNvPr id="45" name="平行四边形 44"/>
            <p:cNvSpPr/>
            <p:nvPr/>
          </p:nvSpPr>
          <p:spPr>
            <a:xfrm flipH="1" flipV="1">
              <a:off x="3514948" y="3901896"/>
              <a:ext cx="1338831" cy="720909"/>
            </a:xfrm>
            <a:prstGeom prst="parallelogram">
              <a:avLst>
                <a:gd name="adj" fmla="val 36386"/>
              </a:avLst>
            </a:prstGeom>
            <a:solidFill>
              <a:schemeClr val="accent1"/>
            </a:solidFill>
            <a:ln w="28575" cap="flat">
              <a:solidFill>
                <a:schemeClr val="accent1"/>
              </a:solidFill>
              <a:prstDash val="solid"/>
              <a:miter lim="800000"/>
            </a:ln>
            <a:effectLst/>
          </p:spPr>
          <p:txBody>
            <a:bodyPr vert="horz" wrap="square" lIns="121920" tIns="60960" rIns="121920" bIns="60960" numCol="1" anchor="ctr" anchorCtr="1" compatLnSpc="1"/>
            <a:lstStyle/>
            <a:p>
              <a:endParaRPr lang="zh-CN" altLang="en-US" sz="2400" dirty="0">
                <a:solidFill>
                  <a:schemeClr val="bg1"/>
                </a:solidFill>
                <a:cs typeface="+mn-ea"/>
                <a:sym typeface="+mn-lt"/>
              </a:endParaRPr>
            </a:p>
          </p:txBody>
        </p:sp>
        <p:sp>
          <p:nvSpPr>
            <p:cNvPr id="46" name="平行四边形 45"/>
            <p:cNvSpPr/>
            <p:nvPr/>
          </p:nvSpPr>
          <p:spPr>
            <a:xfrm flipH="1" flipV="1">
              <a:off x="4695561" y="3901896"/>
              <a:ext cx="1338831" cy="1029870"/>
            </a:xfrm>
            <a:prstGeom prst="parallelogram">
              <a:avLst>
                <a:gd name="adj" fmla="val 36386"/>
              </a:avLst>
            </a:prstGeom>
            <a:solidFill>
              <a:schemeClr val="accent2"/>
            </a:solidFill>
            <a:ln w="28575" cap="flat">
              <a:solidFill>
                <a:schemeClr val="accent2"/>
              </a:solidFill>
              <a:prstDash val="solid"/>
              <a:miter lim="800000"/>
            </a:ln>
            <a:effectLst/>
          </p:spPr>
          <p:txBody>
            <a:bodyPr vert="horz" wrap="square" lIns="121920" tIns="60960" rIns="121920" bIns="60960" numCol="1" anchor="ctr" anchorCtr="1" compatLnSpc="1"/>
            <a:lstStyle/>
            <a:p>
              <a:endParaRPr lang="zh-CN" altLang="en-US" sz="2400" dirty="0">
                <a:solidFill>
                  <a:schemeClr val="bg1"/>
                </a:solidFill>
                <a:cs typeface="+mn-ea"/>
                <a:sym typeface="+mn-lt"/>
              </a:endParaRPr>
            </a:p>
          </p:txBody>
        </p:sp>
        <p:sp>
          <p:nvSpPr>
            <p:cNvPr id="47" name="平行四边形 46"/>
            <p:cNvSpPr/>
            <p:nvPr/>
          </p:nvSpPr>
          <p:spPr>
            <a:xfrm flipH="1" flipV="1">
              <a:off x="5773187" y="3901896"/>
              <a:ext cx="1441818" cy="1235844"/>
            </a:xfrm>
            <a:prstGeom prst="parallelogram">
              <a:avLst>
                <a:gd name="adj" fmla="val 36386"/>
              </a:avLst>
            </a:prstGeom>
            <a:solidFill>
              <a:schemeClr val="accent3"/>
            </a:solidFill>
            <a:ln w="28575" cap="flat">
              <a:solidFill>
                <a:schemeClr val="accent3"/>
              </a:solidFill>
              <a:prstDash val="solid"/>
              <a:miter lim="800000"/>
            </a:ln>
            <a:effectLst/>
          </p:spPr>
          <p:txBody>
            <a:bodyPr vert="horz" wrap="square" lIns="121920" tIns="60960" rIns="121920" bIns="60960" numCol="1" anchor="ctr" anchorCtr="1" compatLnSpc="1"/>
            <a:lstStyle/>
            <a:p>
              <a:endParaRPr lang="zh-CN" altLang="en-US" sz="2400" dirty="0">
                <a:solidFill>
                  <a:schemeClr val="bg1"/>
                </a:solidFill>
                <a:cs typeface="+mn-ea"/>
                <a:sym typeface="+mn-lt"/>
              </a:endParaRPr>
            </a:p>
          </p:txBody>
        </p:sp>
        <p:sp>
          <p:nvSpPr>
            <p:cNvPr id="48" name="平行四边形 47"/>
            <p:cNvSpPr/>
            <p:nvPr/>
          </p:nvSpPr>
          <p:spPr>
            <a:xfrm flipH="1" flipV="1">
              <a:off x="6858287" y="3901896"/>
              <a:ext cx="1626278" cy="1544805"/>
            </a:xfrm>
            <a:prstGeom prst="parallelogram">
              <a:avLst>
                <a:gd name="adj" fmla="val 36386"/>
              </a:avLst>
            </a:prstGeom>
            <a:solidFill>
              <a:schemeClr val="accent4"/>
            </a:solidFill>
            <a:ln w="28575" cap="flat">
              <a:solidFill>
                <a:schemeClr val="accent4"/>
              </a:solidFill>
              <a:prstDash val="solid"/>
              <a:miter lim="800000"/>
            </a:ln>
            <a:effectLst/>
          </p:spPr>
          <p:txBody>
            <a:bodyPr vert="horz" wrap="square" lIns="121920" tIns="60960" rIns="121920" bIns="60960" numCol="1" anchor="ctr" anchorCtr="1" compatLnSpc="1"/>
            <a:lstStyle/>
            <a:p>
              <a:endParaRPr lang="zh-CN" altLang="en-US" sz="2400" dirty="0">
                <a:solidFill>
                  <a:schemeClr val="bg1"/>
                </a:solidFill>
                <a:cs typeface="+mn-ea"/>
                <a:sym typeface="+mn-lt"/>
              </a:endParaRPr>
            </a:p>
          </p:txBody>
        </p:sp>
        <p:sp>
          <p:nvSpPr>
            <p:cNvPr id="91" name="MH_Other_12"/>
            <p:cNvSpPr>
              <a:spLocks noChangeAspect="1" noChangeArrowheads="1"/>
            </p:cNvSpPr>
            <p:nvPr>
              <p:custDataLst>
                <p:tags r:id="rId6"/>
              </p:custDataLst>
            </p:nvPr>
          </p:nvSpPr>
          <p:spPr bwMode="auto">
            <a:xfrm>
              <a:off x="4047773" y="4049328"/>
              <a:ext cx="298980" cy="282486"/>
            </a:xfrm>
            <a:custGeom>
              <a:avLst/>
              <a:gdLst>
                <a:gd name="T0" fmla="*/ 186557 w 1993900"/>
                <a:gd name="T1" fmla="*/ 1472016 h 1873250"/>
                <a:gd name="T2" fmla="*/ 1296550 w 1993900"/>
                <a:gd name="T3" fmla="*/ 576666 h 1873250"/>
                <a:gd name="T4" fmla="*/ 1153710 w 1993900"/>
                <a:gd name="T5" fmla="*/ 1135821 h 1873250"/>
                <a:gd name="T6" fmla="*/ 1097106 w 1993900"/>
                <a:gd name="T7" fmla="*/ 797974 h 1873250"/>
                <a:gd name="T8" fmla="*/ 1032144 w 1993900"/>
                <a:gd name="T9" fmla="*/ 704592 h 1873250"/>
                <a:gd name="T10" fmla="*/ 1078871 w 1993900"/>
                <a:gd name="T11" fmla="*/ 694343 h 1873250"/>
                <a:gd name="T12" fmla="*/ 1116861 w 1993900"/>
                <a:gd name="T13" fmla="*/ 676502 h 1873250"/>
                <a:gd name="T14" fmla="*/ 1146872 w 1993900"/>
                <a:gd name="T15" fmla="*/ 652207 h 1873250"/>
                <a:gd name="T16" fmla="*/ 1168526 w 1993900"/>
                <a:gd name="T17" fmla="*/ 620700 h 1873250"/>
                <a:gd name="T18" fmla="*/ 1184861 w 1993900"/>
                <a:gd name="T19" fmla="*/ 576666 h 1873250"/>
                <a:gd name="T20" fmla="*/ 568770 w 1993900"/>
                <a:gd name="T21" fmla="*/ 1239833 h 1873250"/>
                <a:gd name="T22" fmla="*/ 673241 w 1993900"/>
                <a:gd name="T23" fmla="*/ 791901 h 1873250"/>
                <a:gd name="T24" fmla="*/ 568770 w 1993900"/>
                <a:gd name="T25" fmla="*/ 802909 h 1873250"/>
                <a:gd name="T26" fmla="*/ 609419 w 1993900"/>
                <a:gd name="T27" fmla="*/ 698519 h 1873250"/>
                <a:gd name="T28" fmla="*/ 650068 w 1993900"/>
                <a:gd name="T29" fmla="*/ 682954 h 1873250"/>
                <a:gd name="T30" fmla="*/ 682739 w 1993900"/>
                <a:gd name="T31" fmla="*/ 660938 h 1873250"/>
                <a:gd name="T32" fmla="*/ 707052 w 1993900"/>
                <a:gd name="T33" fmla="*/ 632088 h 1873250"/>
                <a:gd name="T34" fmla="*/ 724147 w 1993900"/>
                <a:gd name="T35" fmla="*/ 596405 h 1873250"/>
                <a:gd name="T36" fmla="*/ 214659 w 1993900"/>
                <a:gd name="T37" fmla="*/ 266708 h 1873250"/>
                <a:gd name="T38" fmla="*/ 171803 w 1993900"/>
                <a:gd name="T39" fmla="*/ 295920 h 1873250"/>
                <a:gd name="T40" fmla="*/ 151323 w 1993900"/>
                <a:gd name="T41" fmla="*/ 344102 h 1873250"/>
                <a:gd name="T42" fmla="*/ 158150 w 1993900"/>
                <a:gd name="T43" fmla="*/ 1583935 h 1873250"/>
                <a:gd name="T44" fmla="*/ 190766 w 1993900"/>
                <a:gd name="T45" fmla="*/ 1623770 h 1873250"/>
                <a:gd name="T46" fmla="*/ 241586 w 1993900"/>
                <a:gd name="T47" fmla="*/ 1639325 h 1873250"/>
                <a:gd name="T48" fmla="*/ 1706270 w 1993900"/>
                <a:gd name="T49" fmla="*/ 1627944 h 1873250"/>
                <a:gd name="T50" fmla="*/ 1743058 w 1993900"/>
                <a:gd name="T51" fmla="*/ 1591902 h 1873250"/>
                <a:gd name="T52" fmla="*/ 1754056 w 1993900"/>
                <a:gd name="T53" fmla="*/ 353207 h 1873250"/>
                <a:gd name="T54" fmla="*/ 1738127 w 1993900"/>
                <a:gd name="T55" fmla="*/ 302749 h 1873250"/>
                <a:gd name="T56" fmla="*/ 1698306 w 1993900"/>
                <a:gd name="T57" fmla="*/ 269743 h 1873250"/>
                <a:gd name="T58" fmla="*/ 1541294 w 1993900"/>
                <a:gd name="T59" fmla="*/ 323995 h 1873250"/>
                <a:gd name="T60" fmla="*/ 334125 w 1993900"/>
                <a:gd name="T61" fmla="*/ 262534 h 1873250"/>
                <a:gd name="T62" fmla="*/ 1334979 w 1993900"/>
                <a:gd name="T63" fmla="*/ 206006 h 1873250"/>
                <a:gd name="T64" fmla="*/ 1663414 w 1993900"/>
                <a:gd name="T65" fmla="*/ 111160 h 1873250"/>
                <a:gd name="T66" fmla="*/ 1735094 w 1993900"/>
                <a:gd name="T67" fmla="*/ 122162 h 1873250"/>
                <a:gd name="T68" fmla="*/ 1798429 w 1993900"/>
                <a:gd name="T69" fmla="*/ 152513 h 1873250"/>
                <a:gd name="T70" fmla="*/ 1849629 w 1993900"/>
                <a:gd name="T71" fmla="*/ 199557 h 1873250"/>
                <a:gd name="T72" fmla="*/ 1886037 w 1993900"/>
                <a:gd name="T73" fmla="*/ 259120 h 1873250"/>
                <a:gd name="T74" fmla="*/ 1903862 w 1993900"/>
                <a:gd name="T75" fmla="*/ 328927 h 1873250"/>
                <a:gd name="T76" fmla="*/ 1902346 w 1993900"/>
                <a:gd name="T77" fmla="*/ 1585453 h 1873250"/>
                <a:gd name="T78" fmla="*/ 1881107 w 1993900"/>
                <a:gd name="T79" fmla="*/ 1653362 h 1873250"/>
                <a:gd name="T80" fmla="*/ 1842044 w 1993900"/>
                <a:gd name="T81" fmla="*/ 1711029 h 1873250"/>
                <a:gd name="T82" fmla="*/ 1788568 w 1993900"/>
                <a:gd name="T83" fmla="*/ 1755417 h 1873250"/>
                <a:gd name="T84" fmla="*/ 1723716 w 1993900"/>
                <a:gd name="T85" fmla="*/ 1782733 h 1873250"/>
                <a:gd name="T86" fmla="*/ 241586 w 1993900"/>
                <a:gd name="T87" fmla="*/ 1790700 h 1873250"/>
                <a:gd name="T88" fmla="*/ 169906 w 1993900"/>
                <a:gd name="T89" fmla="*/ 1779698 h 1873250"/>
                <a:gd name="T90" fmla="*/ 106191 w 1993900"/>
                <a:gd name="T91" fmla="*/ 1748968 h 1873250"/>
                <a:gd name="T92" fmla="*/ 54992 w 1993900"/>
                <a:gd name="T93" fmla="*/ 1702303 h 1873250"/>
                <a:gd name="T94" fmla="*/ 18963 w 1993900"/>
                <a:gd name="T95" fmla="*/ 1642740 h 1873250"/>
                <a:gd name="T96" fmla="*/ 1138 w 1993900"/>
                <a:gd name="T97" fmla="*/ 1573312 h 1873250"/>
                <a:gd name="T98" fmla="*/ 2655 w 1993900"/>
                <a:gd name="T99" fmla="*/ 316408 h 1873250"/>
                <a:gd name="T100" fmla="*/ 23514 w 1993900"/>
                <a:gd name="T101" fmla="*/ 248497 h 1873250"/>
                <a:gd name="T102" fmla="*/ 62577 w 1993900"/>
                <a:gd name="T103" fmla="*/ 190451 h 1873250"/>
                <a:gd name="T104" fmla="*/ 116432 w 1993900"/>
                <a:gd name="T105" fmla="*/ 146064 h 1873250"/>
                <a:gd name="T106" fmla="*/ 181284 w 1993900"/>
                <a:gd name="T107" fmla="*/ 118748 h 1873250"/>
                <a:gd name="T108" fmla="*/ 363706 w 1993900"/>
                <a:gd name="T109" fmla="*/ 111160 h 187325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993900" h="1873250">
                  <a:moveTo>
                    <a:pt x="195263" y="1631950"/>
                  </a:moveTo>
                  <a:lnTo>
                    <a:pt x="1766888" y="1631950"/>
                  </a:lnTo>
                  <a:lnTo>
                    <a:pt x="1766888" y="1663700"/>
                  </a:lnTo>
                  <a:lnTo>
                    <a:pt x="195263" y="1663700"/>
                  </a:lnTo>
                  <a:lnTo>
                    <a:pt x="195263" y="1631950"/>
                  </a:lnTo>
                  <a:close/>
                  <a:moveTo>
                    <a:pt x="195263" y="1539875"/>
                  </a:moveTo>
                  <a:lnTo>
                    <a:pt x="1766888" y="1539875"/>
                  </a:lnTo>
                  <a:lnTo>
                    <a:pt x="1766888" y="1570038"/>
                  </a:lnTo>
                  <a:lnTo>
                    <a:pt x="195263" y="1570038"/>
                  </a:lnTo>
                  <a:lnTo>
                    <a:pt x="195263" y="1539875"/>
                  </a:lnTo>
                  <a:close/>
                  <a:moveTo>
                    <a:pt x="1240155" y="603250"/>
                  </a:moveTo>
                  <a:lnTo>
                    <a:pt x="1357056" y="603250"/>
                  </a:lnTo>
                  <a:lnTo>
                    <a:pt x="1357056" y="1188182"/>
                  </a:lnTo>
                  <a:lnTo>
                    <a:pt x="1493838" y="1188182"/>
                  </a:lnTo>
                  <a:lnTo>
                    <a:pt x="1493838" y="1296988"/>
                  </a:lnTo>
                  <a:lnTo>
                    <a:pt x="1071563" y="1296988"/>
                  </a:lnTo>
                  <a:lnTo>
                    <a:pt x="1071563" y="1188182"/>
                  </a:lnTo>
                  <a:lnTo>
                    <a:pt x="1207550" y="1188182"/>
                  </a:lnTo>
                  <a:lnTo>
                    <a:pt x="1207550" y="820068"/>
                  </a:lnTo>
                  <a:lnTo>
                    <a:pt x="1201586" y="822053"/>
                  </a:lnTo>
                  <a:lnTo>
                    <a:pt x="1194826" y="824833"/>
                  </a:lnTo>
                  <a:lnTo>
                    <a:pt x="1180909" y="828407"/>
                  </a:lnTo>
                  <a:lnTo>
                    <a:pt x="1165402" y="831981"/>
                  </a:lnTo>
                  <a:lnTo>
                    <a:pt x="1148304" y="834760"/>
                  </a:lnTo>
                  <a:lnTo>
                    <a:pt x="1130809" y="837143"/>
                  </a:lnTo>
                  <a:lnTo>
                    <a:pt x="1111723" y="838732"/>
                  </a:lnTo>
                  <a:lnTo>
                    <a:pt x="1091842" y="839526"/>
                  </a:lnTo>
                  <a:lnTo>
                    <a:pt x="1071563" y="839923"/>
                  </a:lnTo>
                  <a:lnTo>
                    <a:pt x="1071563" y="738265"/>
                  </a:lnTo>
                  <a:lnTo>
                    <a:pt x="1080311" y="737073"/>
                  </a:lnTo>
                  <a:lnTo>
                    <a:pt x="1089456" y="735882"/>
                  </a:lnTo>
                  <a:lnTo>
                    <a:pt x="1097806" y="734294"/>
                  </a:lnTo>
                  <a:lnTo>
                    <a:pt x="1106156" y="732705"/>
                  </a:lnTo>
                  <a:lnTo>
                    <a:pt x="1114109" y="730720"/>
                  </a:lnTo>
                  <a:lnTo>
                    <a:pt x="1121664" y="728734"/>
                  </a:lnTo>
                  <a:lnTo>
                    <a:pt x="1129218" y="726352"/>
                  </a:lnTo>
                  <a:lnTo>
                    <a:pt x="1136376" y="723969"/>
                  </a:lnTo>
                  <a:lnTo>
                    <a:pt x="1143931" y="720792"/>
                  </a:lnTo>
                  <a:lnTo>
                    <a:pt x="1150690" y="718012"/>
                  </a:lnTo>
                  <a:lnTo>
                    <a:pt x="1156654" y="714438"/>
                  </a:lnTo>
                  <a:lnTo>
                    <a:pt x="1163016" y="711262"/>
                  </a:lnTo>
                  <a:lnTo>
                    <a:pt x="1168981" y="707688"/>
                  </a:lnTo>
                  <a:lnTo>
                    <a:pt x="1174945" y="704114"/>
                  </a:lnTo>
                  <a:lnTo>
                    <a:pt x="1180512" y="699746"/>
                  </a:lnTo>
                  <a:lnTo>
                    <a:pt x="1186079" y="695775"/>
                  </a:lnTo>
                  <a:lnTo>
                    <a:pt x="1191248" y="691407"/>
                  </a:lnTo>
                  <a:lnTo>
                    <a:pt x="1195621" y="686641"/>
                  </a:lnTo>
                  <a:lnTo>
                    <a:pt x="1200393" y="682273"/>
                  </a:lnTo>
                  <a:lnTo>
                    <a:pt x="1204767" y="677111"/>
                  </a:lnTo>
                  <a:lnTo>
                    <a:pt x="1208743" y="671551"/>
                  </a:lnTo>
                  <a:lnTo>
                    <a:pt x="1213117" y="666389"/>
                  </a:lnTo>
                  <a:lnTo>
                    <a:pt x="1216298" y="661227"/>
                  </a:lnTo>
                  <a:lnTo>
                    <a:pt x="1220274" y="655270"/>
                  </a:lnTo>
                  <a:lnTo>
                    <a:pt x="1223057" y="649314"/>
                  </a:lnTo>
                  <a:lnTo>
                    <a:pt x="1226636" y="643357"/>
                  </a:lnTo>
                  <a:lnTo>
                    <a:pt x="1229022" y="637003"/>
                  </a:lnTo>
                  <a:lnTo>
                    <a:pt x="1231407" y="630650"/>
                  </a:lnTo>
                  <a:lnTo>
                    <a:pt x="1234191" y="623899"/>
                  </a:lnTo>
                  <a:lnTo>
                    <a:pt x="1236179" y="617148"/>
                  </a:lnTo>
                  <a:lnTo>
                    <a:pt x="1240155" y="603250"/>
                  </a:lnTo>
                  <a:close/>
                  <a:moveTo>
                    <a:pt x="763507" y="603250"/>
                  </a:moveTo>
                  <a:lnTo>
                    <a:pt x="880806" y="603250"/>
                  </a:lnTo>
                  <a:lnTo>
                    <a:pt x="880806" y="1188182"/>
                  </a:lnTo>
                  <a:lnTo>
                    <a:pt x="1017588" y="1188182"/>
                  </a:lnTo>
                  <a:lnTo>
                    <a:pt x="1017588" y="1296988"/>
                  </a:lnTo>
                  <a:lnTo>
                    <a:pt x="595313" y="1296988"/>
                  </a:lnTo>
                  <a:lnTo>
                    <a:pt x="595313" y="1188182"/>
                  </a:lnTo>
                  <a:lnTo>
                    <a:pt x="731300" y="1188182"/>
                  </a:lnTo>
                  <a:lnTo>
                    <a:pt x="731300" y="820068"/>
                  </a:lnTo>
                  <a:lnTo>
                    <a:pt x="725336" y="822053"/>
                  </a:lnTo>
                  <a:lnTo>
                    <a:pt x="718576" y="824833"/>
                  </a:lnTo>
                  <a:lnTo>
                    <a:pt x="704659" y="828407"/>
                  </a:lnTo>
                  <a:lnTo>
                    <a:pt x="688754" y="831981"/>
                  </a:lnTo>
                  <a:lnTo>
                    <a:pt x="672054" y="834760"/>
                  </a:lnTo>
                  <a:lnTo>
                    <a:pt x="654161" y="837143"/>
                  </a:lnTo>
                  <a:lnTo>
                    <a:pt x="635473" y="838732"/>
                  </a:lnTo>
                  <a:lnTo>
                    <a:pt x="615592" y="839526"/>
                  </a:lnTo>
                  <a:lnTo>
                    <a:pt x="595313" y="839923"/>
                  </a:lnTo>
                  <a:lnTo>
                    <a:pt x="595313" y="738265"/>
                  </a:lnTo>
                  <a:lnTo>
                    <a:pt x="604061" y="737073"/>
                  </a:lnTo>
                  <a:lnTo>
                    <a:pt x="612809" y="735882"/>
                  </a:lnTo>
                  <a:lnTo>
                    <a:pt x="621159" y="734294"/>
                  </a:lnTo>
                  <a:lnTo>
                    <a:pt x="629906" y="732705"/>
                  </a:lnTo>
                  <a:lnTo>
                    <a:pt x="637859" y="730720"/>
                  </a:lnTo>
                  <a:lnTo>
                    <a:pt x="645414" y="728734"/>
                  </a:lnTo>
                  <a:lnTo>
                    <a:pt x="652968" y="726352"/>
                  </a:lnTo>
                  <a:lnTo>
                    <a:pt x="660126" y="723969"/>
                  </a:lnTo>
                  <a:lnTo>
                    <a:pt x="667283" y="720792"/>
                  </a:lnTo>
                  <a:lnTo>
                    <a:pt x="674042" y="718012"/>
                  </a:lnTo>
                  <a:lnTo>
                    <a:pt x="680404" y="714438"/>
                  </a:lnTo>
                  <a:lnTo>
                    <a:pt x="686766" y="711262"/>
                  </a:lnTo>
                  <a:lnTo>
                    <a:pt x="692731" y="707688"/>
                  </a:lnTo>
                  <a:lnTo>
                    <a:pt x="698695" y="704114"/>
                  </a:lnTo>
                  <a:lnTo>
                    <a:pt x="704262" y="699746"/>
                  </a:lnTo>
                  <a:lnTo>
                    <a:pt x="709431" y="695775"/>
                  </a:lnTo>
                  <a:lnTo>
                    <a:pt x="714600" y="691407"/>
                  </a:lnTo>
                  <a:lnTo>
                    <a:pt x="719371" y="686641"/>
                  </a:lnTo>
                  <a:lnTo>
                    <a:pt x="724143" y="682273"/>
                  </a:lnTo>
                  <a:lnTo>
                    <a:pt x="728119" y="677111"/>
                  </a:lnTo>
                  <a:lnTo>
                    <a:pt x="732493" y="671551"/>
                  </a:lnTo>
                  <a:lnTo>
                    <a:pt x="736469" y="666389"/>
                  </a:lnTo>
                  <a:lnTo>
                    <a:pt x="740048" y="661227"/>
                  </a:lnTo>
                  <a:lnTo>
                    <a:pt x="744024" y="655270"/>
                  </a:lnTo>
                  <a:lnTo>
                    <a:pt x="746807" y="649314"/>
                  </a:lnTo>
                  <a:lnTo>
                    <a:pt x="749988" y="643357"/>
                  </a:lnTo>
                  <a:lnTo>
                    <a:pt x="752772" y="637003"/>
                  </a:lnTo>
                  <a:lnTo>
                    <a:pt x="755157" y="630650"/>
                  </a:lnTo>
                  <a:lnTo>
                    <a:pt x="757941" y="623899"/>
                  </a:lnTo>
                  <a:lnTo>
                    <a:pt x="759929" y="617148"/>
                  </a:lnTo>
                  <a:lnTo>
                    <a:pt x="763507" y="603250"/>
                  </a:lnTo>
                  <a:close/>
                  <a:moveTo>
                    <a:pt x="252860" y="274637"/>
                  </a:moveTo>
                  <a:lnTo>
                    <a:pt x="243333" y="275431"/>
                  </a:lnTo>
                  <a:lnTo>
                    <a:pt x="233806" y="276622"/>
                  </a:lnTo>
                  <a:lnTo>
                    <a:pt x="224676" y="279003"/>
                  </a:lnTo>
                  <a:lnTo>
                    <a:pt x="216340" y="282178"/>
                  </a:lnTo>
                  <a:lnTo>
                    <a:pt x="207607" y="286147"/>
                  </a:lnTo>
                  <a:lnTo>
                    <a:pt x="199668" y="290909"/>
                  </a:lnTo>
                  <a:lnTo>
                    <a:pt x="192523" y="296465"/>
                  </a:lnTo>
                  <a:lnTo>
                    <a:pt x="185774" y="302815"/>
                  </a:lnTo>
                  <a:lnTo>
                    <a:pt x="179820" y="309562"/>
                  </a:lnTo>
                  <a:lnTo>
                    <a:pt x="174263" y="316706"/>
                  </a:lnTo>
                  <a:lnTo>
                    <a:pt x="169499" y="324644"/>
                  </a:lnTo>
                  <a:lnTo>
                    <a:pt x="165530" y="332581"/>
                  </a:lnTo>
                  <a:lnTo>
                    <a:pt x="162354" y="341312"/>
                  </a:lnTo>
                  <a:lnTo>
                    <a:pt x="159972" y="350837"/>
                  </a:lnTo>
                  <a:lnTo>
                    <a:pt x="158385" y="359965"/>
                  </a:lnTo>
                  <a:lnTo>
                    <a:pt x="157988" y="369490"/>
                  </a:lnTo>
                  <a:lnTo>
                    <a:pt x="157988" y="1619647"/>
                  </a:lnTo>
                  <a:lnTo>
                    <a:pt x="158385" y="1629569"/>
                  </a:lnTo>
                  <a:lnTo>
                    <a:pt x="159972" y="1639094"/>
                  </a:lnTo>
                  <a:lnTo>
                    <a:pt x="162354" y="1647825"/>
                  </a:lnTo>
                  <a:lnTo>
                    <a:pt x="165530" y="1656953"/>
                  </a:lnTo>
                  <a:lnTo>
                    <a:pt x="169499" y="1665288"/>
                  </a:lnTo>
                  <a:lnTo>
                    <a:pt x="174263" y="1672828"/>
                  </a:lnTo>
                  <a:lnTo>
                    <a:pt x="179820" y="1679972"/>
                  </a:lnTo>
                  <a:lnTo>
                    <a:pt x="185774" y="1686719"/>
                  </a:lnTo>
                  <a:lnTo>
                    <a:pt x="192523" y="1693069"/>
                  </a:lnTo>
                  <a:lnTo>
                    <a:pt x="199668" y="1698625"/>
                  </a:lnTo>
                  <a:lnTo>
                    <a:pt x="207607" y="1702991"/>
                  </a:lnTo>
                  <a:lnTo>
                    <a:pt x="216340" y="1707356"/>
                  </a:lnTo>
                  <a:lnTo>
                    <a:pt x="224676" y="1710531"/>
                  </a:lnTo>
                  <a:lnTo>
                    <a:pt x="233806" y="1712913"/>
                  </a:lnTo>
                  <a:lnTo>
                    <a:pt x="243333" y="1714103"/>
                  </a:lnTo>
                  <a:lnTo>
                    <a:pt x="252860" y="1714897"/>
                  </a:lnTo>
                  <a:lnTo>
                    <a:pt x="1741040" y="1714897"/>
                  </a:lnTo>
                  <a:lnTo>
                    <a:pt x="1750567" y="1714103"/>
                  </a:lnTo>
                  <a:lnTo>
                    <a:pt x="1759697" y="1712913"/>
                  </a:lnTo>
                  <a:lnTo>
                    <a:pt x="1769224" y="1710531"/>
                  </a:lnTo>
                  <a:lnTo>
                    <a:pt x="1777560" y="1707356"/>
                  </a:lnTo>
                  <a:lnTo>
                    <a:pt x="1785896" y="1702991"/>
                  </a:lnTo>
                  <a:lnTo>
                    <a:pt x="1794232" y="1698625"/>
                  </a:lnTo>
                  <a:lnTo>
                    <a:pt x="1801377" y="1693069"/>
                  </a:lnTo>
                  <a:lnTo>
                    <a:pt x="1808126" y="1686719"/>
                  </a:lnTo>
                  <a:lnTo>
                    <a:pt x="1813683" y="1679972"/>
                  </a:lnTo>
                  <a:lnTo>
                    <a:pt x="1819240" y="1672828"/>
                  </a:lnTo>
                  <a:lnTo>
                    <a:pt x="1824401" y="1665288"/>
                  </a:lnTo>
                  <a:lnTo>
                    <a:pt x="1828370" y="1656953"/>
                  </a:lnTo>
                  <a:lnTo>
                    <a:pt x="1831546" y="1647825"/>
                  </a:lnTo>
                  <a:lnTo>
                    <a:pt x="1833531" y="1639094"/>
                  </a:lnTo>
                  <a:lnTo>
                    <a:pt x="1835516" y="1629569"/>
                  </a:lnTo>
                  <a:lnTo>
                    <a:pt x="1835912" y="1619647"/>
                  </a:lnTo>
                  <a:lnTo>
                    <a:pt x="1835912" y="369490"/>
                  </a:lnTo>
                  <a:lnTo>
                    <a:pt x="1835516" y="359965"/>
                  </a:lnTo>
                  <a:lnTo>
                    <a:pt x="1833531" y="350837"/>
                  </a:lnTo>
                  <a:lnTo>
                    <a:pt x="1831546" y="341312"/>
                  </a:lnTo>
                  <a:lnTo>
                    <a:pt x="1828370" y="332581"/>
                  </a:lnTo>
                  <a:lnTo>
                    <a:pt x="1824401" y="324644"/>
                  </a:lnTo>
                  <a:lnTo>
                    <a:pt x="1819240" y="316706"/>
                  </a:lnTo>
                  <a:lnTo>
                    <a:pt x="1813683" y="309562"/>
                  </a:lnTo>
                  <a:lnTo>
                    <a:pt x="1808126" y="302815"/>
                  </a:lnTo>
                  <a:lnTo>
                    <a:pt x="1801377" y="296465"/>
                  </a:lnTo>
                  <a:lnTo>
                    <a:pt x="1794232" y="290909"/>
                  </a:lnTo>
                  <a:lnTo>
                    <a:pt x="1785896" y="286147"/>
                  </a:lnTo>
                  <a:lnTo>
                    <a:pt x="1777560" y="282178"/>
                  </a:lnTo>
                  <a:lnTo>
                    <a:pt x="1769224" y="279003"/>
                  </a:lnTo>
                  <a:lnTo>
                    <a:pt x="1759697" y="276622"/>
                  </a:lnTo>
                  <a:lnTo>
                    <a:pt x="1750567" y="275431"/>
                  </a:lnTo>
                  <a:lnTo>
                    <a:pt x="1741040" y="274637"/>
                  </a:lnTo>
                  <a:lnTo>
                    <a:pt x="1613221" y="274637"/>
                  </a:lnTo>
                  <a:lnTo>
                    <a:pt x="1613221" y="338931"/>
                  </a:lnTo>
                  <a:lnTo>
                    <a:pt x="1366316" y="338931"/>
                  </a:lnTo>
                  <a:lnTo>
                    <a:pt x="1366316" y="274637"/>
                  </a:lnTo>
                  <a:lnTo>
                    <a:pt x="596622" y="274637"/>
                  </a:lnTo>
                  <a:lnTo>
                    <a:pt x="596622" y="338931"/>
                  </a:lnTo>
                  <a:lnTo>
                    <a:pt x="349717" y="338931"/>
                  </a:lnTo>
                  <a:lnTo>
                    <a:pt x="349717" y="274637"/>
                  </a:lnTo>
                  <a:lnTo>
                    <a:pt x="252860" y="274637"/>
                  </a:lnTo>
                  <a:close/>
                  <a:moveTo>
                    <a:pt x="442207" y="0"/>
                  </a:moveTo>
                  <a:lnTo>
                    <a:pt x="565660" y="0"/>
                  </a:lnTo>
                  <a:lnTo>
                    <a:pt x="565660" y="116284"/>
                  </a:lnTo>
                  <a:lnTo>
                    <a:pt x="1397278" y="116284"/>
                  </a:lnTo>
                  <a:lnTo>
                    <a:pt x="1397278" y="215503"/>
                  </a:lnTo>
                  <a:lnTo>
                    <a:pt x="1397278" y="307975"/>
                  </a:lnTo>
                  <a:lnTo>
                    <a:pt x="1461188" y="307975"/>
                  </a:lnTo>
                  <a:lnTo>
                    <a:pt x="1461188" y="0"/>
                  </a:lnTo>
                  <a:lnTo>
                    <a:pt x="1551296" y="0"/>
                  </a:lnTo>
                  <a:lnTo>
                    <a:pt x="1551296" y="116284"/>
                  </a:lnTo>
                  <a:lnTo>
                    <a:pt x="1741040" y="116284"/>
                  </a:lnTo>
                  <a:lnTo>
                    <a:pt x="1754140" y="116681"/>
                  </a:lnTo>
                  <a:lnTo>
                    <a:pt x="1766446" y="117475"/>
                  </a:lnTo>
                  <a:lnTo>
                    <a:pt x="1779148" y="119062"/>
                  </a:lnTo>
                  <a:lnTo>
                    <a:pt x="1791851" y="121840"/>
                  </a:lnTo>
                  <a:lnTo>
                    <a:pt x="1804156" y="124222"/>
                  </a:lnTo>
                  <a:lnTo>
                    <a:pt x="1816065" y="127794"/>
                  </a:lnTo>
                  <a:lnTo>
                    <a:pt x="1827973" y="131762"/>
                  </a:lnTo>
                  <a:lnTo>
                    <a:pt x="1839088" y="136525"/>
                  </a:lnTo>
                  <a:lnTo>
                    <a:pt x="1850600" y="141684"/>
                  </a:lnTo>
                  <a:lnTo>
                    <a:pt x="1861318" y="147240"/>
                  </a:lnTo>
                  <a:lnTo>
                    <a:pt x="1872035" y="152797"/>
                  </a:lnTo>
                  <a:lnTo>
                    <a:pt x="1882356" y="159544"/>
                  </a:lnTo>
                  <a:lnTo>
                    <a:pt x="1892280" y="167084"/>
                  </a:lnTo>
                  <a:lnTo>
                    <a:pt x="1901807" y="174228"/>
                  </a:lnTo>
                  <a:lnTo>
                    <a:pt x="1911334" y="182165"/>
                  </a:lnTo>
                  <a:lnTo>
                    <a:pt x="1919670" y="190500"/>
                  </a:lnTo>
                  <a:lnTo>
                    <a:pt x="1928006" y="199231"/>
                  </a:lnTo>
                  <a:lnTo>
                    <a:pt x="1935945" y="208756"/>
                  </a:lnTo>
                  <a:lnTo>
                    <a:pt x="1943884" y="218281"/>
                  </a:lnTo>
                  <a:lnTo>
                    <a:pt x="1951029" y="228203"/>
                  </a:lnTo>
                  <a:lnTo>
                    <a:pt x="1957380" y="238125"/>
                  </a:lnTo>
                  <a:lnTo>
                    <a:pt x="1963732" y="249237"/>
                  </a:lnTo>
                  <a:lnTo>
                    <a:pt x="1968892" y="259953"/>
                  </a:lnTo>
                  <a:lnTo>
                    <a:pt x="1974052" y="271065"/>
                  </a:lnTo>
                  <a:lnTo>
                    <a:pt x="1978816" y="282575"/>
                  </a:lnTo>
                  <a:lnTo>
                    <a:pt x="1982389" y="294084"/>
                  </a:lnTo>
                  <a:lnTo>
                    <a:pt x="1985961" y="306387"/>
                  </a:lnTo>
                  <a:lnTo>
                    <a:pt x="1988740" y="318690"/>
                  </a:lnTo>
                  <a:lnTo>
                    <a:pt x="1991122" y="330994"/>
                  </a:lnTo>
                  <a:lnTo>
                    <a:pt x="1992709" y="344090"/>
                  </a:lnTo>
                  <a:lnTo>
                    <a:pt x="1993503" y="356790"/>
                  </a:lnTo>
                  <a:lnTo>
                    <a:pt x="1993900" y="369490"/>
                  </a:lnTo>
                  <a:lnTo>
                    <a:pt x="1993900" y="1619647"/>
                  </a:lnTo>
                  <a:lnTo>
                    <a:pt x="1993503" y="1632744"/>
                  </a:lnTo>
                  <a:lnTo>
                    <a:pt x="1992709" y="1645841"/>
                  </a:lnTo>
                  <a:lnTo>
                    <a:pt x="1991122" y="1658541"/>
                  </a:lnTo>
                  <a:lnTo>
                    <a:pt x="1988740" y="1670844"/>
                  </a:lnTo>
                  <a:lnTo>
                    <a:pt x="1985961" y="1682750"/>
                  </a:lnTo>
                  <a:lnTo>
                    <a:pt x="1982389" y="1695053"/>
                  </a:lnTo>
                  <a:lnTo>
                    <a:pt x="1978816" y="1706960"/>
                  </a:lnTo>
                  <a:lnTo>
                    <a:pt x="1974052" y="1718469"/>
                  </a:lnTo>
                  <a:lnTo>
                    <a:pt x="1968892" y="1729581"/>
                  </a:lnTo>
                  <a:lnTo>
                    <a:pt x="1963732" y="1740694"/>
                  </a:lnTo>
                  <a:lnTo>
                    <a:pt x="1957380" y="1751410"/>
                  </a:lnTo>
                  <a:lnTo>
                    <a:pt x="1951029" y="1761331"/>
                  </a:lnTo>
                  <a:lnTo>
                    <a:pt x="1943884" y="1771650"/>
                  </a:lnTo>
                  <a:lnTo>
                    <a:pt x="1935945" y="1780778"/>
                  </a:lnTo>
                  <a:lnTo>
                    <a:pt x="1928006" y="1789906"/>
                  </a:lnTo>
                  <a:lnTo>
                    <a:pt x="1919670" y="1799035"/>
                  </a:lnTo>
                  <a:lnTo>
                    <a:pt x="1911334" y="1807369"/>
                  </a:lnTo>
                  <a:lnTo>
                    <a:pt x="1901807" y="1815306"/>
                  </a:lnTo>
                  <a:lnTo>
                    <a:pt x="1892280" y="1822847"/>
                  </a:lnTo>
                  <a:lnTo>
                    <a:pt x="1882356" y="1829594"/>
                  </a:lnTo>
                  <a:lnTo>
                    <a:pt x="1872035" y="1836341"/>
                  </a:lnTo>
                  <a:lnTo>
                    <a:pt x="1861318" y="1842294"/>
                  </a:lnTo>
                  <a:lnTo>
                    <a:pt x="1850600" y="1848247"/>
                  </a:lnTo>
                  <a:lnTo>
                    <a:pt x="1839088" y="1853406"/>
                  </a:lnTo>
                  <a:lnTo>
                    <a:pt x="1827973" y="1857375"/>
                  </a:lnTo>
                  <a:lnTo>
                    <a:pt x="1816065" y="1861741"/>
                  </a:lnTo>
                  <a:lnTo>
                    <a:pt x="1804156" y="1864916"/>
                  </a:lnTo>
                  <a:lnTo>
                    <a:pt x="1791851" y="1868091"/>
                  </a:lnTo>
                  <a:lnTo>
                    <a:pt x="1779148" y="1870075"/>
                  </a:lnTo>
                  <a:lnTo>
                    <a:pt x="1766446" y="1871663"/>
                  </a:lnTo>
                  <a:lnTo>
                    <a:pt x="1754140" y="1872456"/>
                  </a:lnTo>
                  <a:lnTo>
                    <a:pt x="1741040" y="1873250"/>
                  </a:lnTo>
                  <a:lnTo>
                    <a:pt x="252860" y="1873250"/>
                  </a:lnTo>
                  <a:lnTo>
                    <a:pt x="239760" y="1872456"/>
                  </a:lnTo>
                  <a:lnTo>
                    <a:pt x="227058" y="1871663"/>
                  </a:lnTo>
                  <a:lnTo>
                    <a:pt x="214355" y="1870075"/>
                  </a:lnTo>
                  <a:lnTo>
                    <a:pt x="201653" y="1868091"/>
                  </a:lnTo>
                  <a:lnTo>
                    <a:pt x="189744" y="1864916"/>
                  </a:lnTo>
                  <a:lnTo>
                    <a:pt x="177835" y="1861741"/>
                  </a:lnTo>
                  <a:lnTo>
                    <a:pt x="165927" y="1857375"/>
                  </a:lnTo>
                  <a:lnTo>
                    <a:pt x="154018" y="1853406"/>
                  </a:lnTo>
                  <a:lnTo>
                    <a:pt x="143300" y="1848247"/>
                  </a:lnTo>
                  <a:lnTo>
                    <a:pt x="132186" y="1842294"/>
                  </a:lnTo>
                  <a:lnTo>
                    <a:pt x="121865" y="1836341"/>
                  </a:lnTo>
                  <a:lnTo>
                    <a:pt x="111147" y="1829594"/>
                  </a:lnTo>
                  <a:lnTo>
                    <a:pt x="101620" y="1822847"/>
                  </a:lnTo>
                  <a:lnTo>
                    <a:pt x="91696" y="1815306"/>
                  </a:lnTo>
                  <a:lnTo>
                    <a:pt x="82566" y="1807369"/>
                  </a:lnTo>
                  <a:lnTo>
                    <a:pt x="74230" y="1799035"/>
                  </a:lnTo>
                  <a:lnTo>
                    <a:pt x="65497" y="1789906"/>
                  </a:lnTo>
                  <a:lnTo>
                    <a:pt x="57558" y="1780778"/>
                  </a:lnTo>
                  <a:lnTo>
                    <a:pt x="50016" y="1771650"/>
                  </a:lnTo>
                  <a:lnTo>
                    <a:pt x="42871" y="1761331"/>
                  </a:lnTo>
                  <a:lnTo>
                    <a:pt x="36520" y="1751410"/>
                  </a:lnTo>
                  <a:lnTo>
                    <a:pt x="30168" y="1740694"/>
                  </a:lnTo>
                  <a:lnTo>
                    <a:pt x="24611" y="1729581"/>
                  </a:lnTo>
                  <a:lnTo>
                    <a:pt x="19848" y="1718469"/>
                  </a:lnTo>
                  <a:lnTo>
                    <a:pt x="15084" y="1706960"/>
                  </a:lnTo>
                  <a:lnTo>
                    <a:pt x="11115" y="1695053"/>
                  </a:lnTo>
                  <a:lnTo>
                    <a:pt x="7939" y="1682750"/>
                  </a:lnTo>
                  <a:lnTo>
                    <a:pt x="4763" y="1670844"/>
                  </a:lnTo>
                  <a:lnTo>
                    <a:pt x="2779" y="1658541"/>
                  </a:lnTo>
                  <a:lnTo>
                    <a:pt x="1191" y="1645841"/>
                  </a:lnTo>
                  <a:lnTo>
                    <a:pt x="0" y="1632744"/>
                  </a:lnTo>
                  <a:lnTo>
                    <a:pt x="0" y="1619647"/>
                  </a:lnTo>
                  <a:lnTo>
                    <a:pt x="0" y="369490"/>
                  </a:lnTo>
                  <a:lnTo>
                    <a:pt x="0" y="356790"/>
                  </a:lnTo>
                  <a:lnTo>
                    <a:pt x="1191" y="344090"/>
                  </a:lnTo>
                  <a:lnTo>
                    <a:pt x="2779" y="330994"/>
                  </a:lnTo>
                  <a:lnTo>
                    <a:pt x="4763" y="318690"/>
                  </a:lnTo>
                  <a:lnTo>
                    <a:pt x="7939" y="306387"/>
                  </a:lnTo>
                  <a:lnTo>
                    <a:pt x="11115" y="294084"/>
                  </a:lnTo>
                  <a:lnTo>
                    <a:pt x="15084" y="282575"/>
                  </a:lnTo>
                  <a:lnTo>
                    <a:pt x="19848" y="271065"/>
                  </a:lnTo>
                  <a:lnTo>
                    <a:pt x="24611" y="259953"/>
                  </a:lnTo>
                  <a:lnTo>
                    <a:pt x="30168" y="249237"/>
                  </a:lnTo>
                  <a:lnTo>
                    <a:pt x="36520" y="238125"/>
                  </a:lnTo>
                  <a:lnTo>
                    <a:pt x="42871" y="228203"/>
                  </a:lnTo>
                  <a:lnTo>
                    <a:pt x="50016" y="218281"/>
                  </a:lnTo>
                  <a:lnTo>
                    <a:pt x="57558" y="208756"/>
                  </a:lnTo>
                  <a:lnTo>
                    <a:pt x="65497" y="199231"/>
                  </a:lnTo>
                  <a:lnTo>
                    <a:pt x="74230" y="190500"/>
                  </a:lnTo>
                  <a:lnTo>
                    <a:pt x="82566" y="182165"/>
                  </a:lnTo>
                  <a:lnTo>
                    <a:pt x="91696" y="174228"/>
                  </a:lnTo>
                  <a:lnTo>
                    <a:pt x="101620" y="167084"/>
                  </a:lnTo>
                  <a:lnTo>
                    <a:pt x="111147" y="159544"/>
                  </a:lnTo>
                  <a:lnTo>
                    <a:pt x="121865" y="152797"/>
                  </a:lnTo>
                  <a:lnTo>
                    <a:pt x="132186" y="147240"/>
                  </a:lnTo>
                  <a:lnTo>
                    <a:pt x="143300" y="141684"/>
                  </a:lnTo>
                  <a:lnTo>
                    <a:pt x="154018" y="136525"/>
                  </a:lnTo>
                  <a:lnTo>
                    <a:pt x="165927" y="131762"/>
                  </a:lnTo>
                  <a:lnTo>
                    <a:pt x="177835" y="127794"/>
                  </a:lnTo>
                  <a:lnTo>
                    <a:pt x="189744" y="124222"/>
                  </a:lnTo>
                  <a:lnTo>
                    <a:pt x="201653" y="121840"/>
                  </a:lnTo>
                  <a:lnTo>
                    <a:pt x="214355" y="119062"/>
                  </a:lnTo>
                  <a:lnTo>
                    <a:pt x="227058" y="117475"/>
                  </a:lnTo>
                  <a:lnTo>
                    <a:pt x="239760" y="116681"/>
                  </a:lnTo>
                  <a:lnTo>
                    <a:pt x="252860" y="116284"/>
                  </a:lnTo>
                  <a:lnTo>
                    <a:pt x="380679" y="116284"/>
                  </a:lnTo>
                  <a:lnTo>
                    <a:pt x="380679" y="215503"/>
                  </a:lnTo>
                  <a:lnTo>
                    <a:pt x="380679" y="307975"/>
                  </a:lnTo>
                  <a:lnTo>
                    <a:pt x="442207" y="307975"/>
                  </a:lnTo>
                  <a:lnTo>
                    <a:pt x="442207" y="0"/>
                  </a:lnTo>
                  <a:close/>
                </a:path>
              </a:pathLst>
            </a:custGeom>
            <a:solidFill>
              <a:schemeClr val="bg1"/>
            </a:solidFill>
            <a:ln>
              <a:noFill/>
            </a:ln>
          </p:spPr>
          <p:txBody>
            <a:bodyPr anchor="ctr">
              <a:scene3d>
                <a:camera prst="orthographicFront"/>
                <a:lightRig rig="threePt" dir="t"/>
              </a:scene3d>
              <a:sp3d>
                <a:contourClr>
                  <a:srgbClr val="FFFFFF"/>
                </a:contourClr>
              </a:sp3d>
            </a:bodyPr>
            <a:lstStyle/>
            <a:p>
              <a:pPr algn="ctr">
                <a:defRPr/>
              </a:pPr>
              <a:endParaRPr lang="zh-CN" altLang="en-US" sz="2400" dirty="0">
                <a:solidFill>
                  <a:schemeClr val="accent1"/>
                </a:solidFill>
                <a:cs typeface="+mn-ea"/>
                <a:sym typeface="+mn-lt"/>
              </a:endParaRPr>
            </a:p>
          </p:txBody>
        </p:sp>
        <p:sp>
          <p:nvSpPr>
            <p:cNvPr id="93" name="KSO_Shape"/>
            <p:cNvSpPr/>
            <p:nvPr/>
          </p:nvSpPr>
          <p:spPr>
            <a:xfrm>
              <a:off x="5190598" y="4308786"/>
              <a:ext cx="341284" cy="255963"/>
            </a:xfrm>
            <a:custGeom>
              <a:avLst/>
              <a:gdLst>
                <a:gd name="connsiteX0" fmla="*/ 577329 w 833225"/>
                <a:gd name="connsiteY0" fmla="*/ 241699 h 624687"/>
                <a:gd name="connsiteX1" fmla="*/ 541325 w 833225"/>
                <a:gd name="connsiteY1" fmla="*/ 277703 h 624687"/>
                <a:gd name="connsiteX2" fmla="*/ 577329 w 833225"/>
                <a:gd name="connsiteY2" fmla="*/ 313707 h 624687"/>
                <a:gd name="connsiteX3" fmla="*/ 613333 w 833225"/>
                <a:gd name="connsiteY3" fmla="*/ 277703 h 624687"/>
                <a:gd name="connsiteX4" fmla="*/ 577329 w 833225"/>
                <a:gd name="connsiteY4" fmla="*/ 241699 h 624687"/>
                <a:gd name="connsiteX5" fmla="*/ 424929 w 833225"/>
                <a:gd name="connsiteY5" fmla="*/ 241699 h 624687"/>
                <a:gd name="connsiteX6" fmla="*/ 388925 w 833225"/>
                <a:gd name="connsiteY6" fmla="*/ 277703 h 624687"/>
                <a:gd name="connsiteX7" fmla="*/ 424929 w 833225"/>
                <a:gd name="connsiteY7" fmla="*/ 313707 h 624687"/>
                <a:gd name="connsiteX8" fmla="*/ 460933 w 833225"/>
                <a:gd name="connsiteY8" fmla="*/ 277703 h 624687"/>
                <a:gd name="connsiteX9" fmla="*/ 424929 w 833225"/>
                <a:gd name="connsiteY9" fmla="*/ 241699 h 624687"/>
                <a:gd name="connsiteX10" fmla="*/ 272529 w 833225"/>
                <a:gd name="connsiteY10" fmla="*/ 241699 h 624687"/>
                <a:gd name="connsiteX11" fmla="*/ 236525 w 833225"/>
                <a:gd name="connsiteY11" fmla="*/ 277703 h 624687"/>
                <a:gd name="connsiteX12" fmla="*/ 272529 w 833225"/>
                <a:gd name="connsiteY12" fmla="*/ 313707 h 624687"/>
                <a:gd name="connsiteX13" fmla="*/ 308533 w 833225"/>
                <a:gd name="connsiteY13" fmla="*/ 277703 h 624687"/>
                <a:gd name="connsiteX14" fmla="*/ 272529 w 833225"/>
                <a:gd name="connsiteY14" fmla="*/ 241699 h 624687"/>
                <a:gd name="connsiteX15" fmla="*/ 429066 w 833225"/>
                <a:gd name="connsiteY15" fmla="*/ 124 h 624687"/>
                <a:gd name="connsiteX16" fmla="*/ 543580 w 833225"/>
                <a:gd name="connsiteY16" fmla="*/ 13237 h 624687"/>
                <a:gd name="connsiteX17" fmla="*/ 789350 w 833225"/>
                <a:gd name="connsiteY17" fmla="*/ 401436 h 624687"/>
                <a:gd name="connsiteX18" fmla="*/ 362652 w 833225"/>
                <a:gd name="connsiteY18" fmla="*/ 552944 h 624687"/>
                <a:gd name="connsiteX19" fmla="*/ 243007 w 833225"/>
                <a:gd name="connsiteY19" fmla="*/ 624687 h 624687"/>
                <a:gd name="connsiteX20" fmla="*/ 211865 w 833225"/>
                <a:gd name="connsiteY20" fmla="*/ 519440 h 624687"/>
                <a:gd name="connsiteX21" fmla="*/ 117966 w 833225"/>
                <a:gd name="connsiteY21" fmla="*/ 84077 h 624687"/>
                <a:gd name="connsiteX22" fmla="*/ 429066 w 833225"/>
                <a:gd name="connsiteY22" fmla="*/ 124 h 624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33225" h="624687">
                  <a:moveTo>
                    <a:pt x="577329" y="241699"/>
                  </a:moveTo>
                  <a:cubicBezTo>
                    <a:pt x="557445" y="241699"/>
                    <a:pt x="541325" y="257819"/>
                    <a:pt x="541325" y="277703"/>
                  </a:cubicBezTo>
                  <a:cubicBezTo>
                    <a:pt x="541325" y="297587"/>
                    <a:pt x="557445" y="313707"/>
                    <a:pt x="577329" y="313707"/>
                  </a:cubicBezTo>
                  <a:cubicBezTo>
                    <a:pt x="597213" y="313707"/>
                    <a:pt x="613333" y="297587"/>
                    <a:pt x="613333" y="277703"/>
                  </a:cubicBezTo>
                  <a:cubicBezTo>
                    <a:pt x="613333" y="257819"/>
                    <a:pt x="597213" y="241699"/>
                    <a:pt x="577329" y="241699"/>
                  </a:cubicBezTo>
                  <a:close/>
                  <a:moveTo>
                    <a:pt x="424929" y="241699"/>
                  </a:moveTo>
                  <a:cubicBezTo>
                    <a:pt x="405045" y="241699"/>
                    <a:pt x="388925" y="257819"/>
                    <a:pt x="388925" y="277703"/>
                  </a:cubicBezTo>
                  <a:cubicBezTo>
                    <a:pt x="388925" y="297587"/>
                    <a:pt x="405045" y="313707"/>
                    <a:pt x="424929" y="313707"/>
                  </a:cubicBezTo>
                  <a:cubicBezTo>
                    <a:pt x="444813" y="313707"/>
                    <a:pt x="460933" y="297587"/>
                    <a:pt x="460933" y="277703"/>
                  </a:cubicBezTo>
                  <a:cubicBezTo>
                    <a:pt x="460933" y="257819"/>
                    <a:pt x="444813" y="241699"/>
                    <a:pt x="424929" y="241699"/>
                  </a:cubicBezTo>
                  <a:close/>
                  <a:moveTo>
                    <a:pt x="272529" y="241699"/>
                  </a:moveTo>
                  <a:cubicBezTo>
                    <a:pt x="252645" y="241699"/>
                    <a:pt x="236525" y="257819"/>
                    <a:pt x="236525" y="277703"/>
                  </a:cubicBezTo>
                  <a:cubicBezTo>
                    <a:pt x="236525" y="297587"/>
                    <a:pt x="252645" y="313707"/>
                    <a:pt x="272529" y="313707"/>
                  </a:cubicBezTo>
                  <a:cubicBezTo>
                    <a:pt x="292413" y="313707"/>
                    <a:pt x="308533" y="297587"/>
                    <a:pt x="308533" y="277703"/>
                  </a:cubicBezTo>
                  <a:cubicBezTo>
                    <a:pt x="308533" y="257819"/>
                    <a:pt x="292413" y="241699"/>
                    <a:pt x="272529" y="241699"/>
                  </a:cubicBezTo>
                  <a:close/>
                  <a:moveTo>
                    <a:pt x="429066" y="124"/>
                  </a:moveTo>
                  <a:cubicBezTo>
                    <a:pt x="467414" y="891"/>
                    <a:pt x="505944" y="5202"/>
                    <a:pt x="543580" y="13237"/>
                  </a:cubicBezTo>
                  <a:cubicBezTo>
                    <a:pt x="786614" y="65121"/>
                    <a:pt x="903137" y="249172"/>
                    <a:pt x="789350" y="401436"/>
                  </a:cubicBezTo>
                  <a:cubicBezTo>
                    <a:pt x="710142" y="507428"/>
                    <a:pt x="538801" y="568267"/>
                    <a:pt x="362652" y="552944"/>
                  </a:cubicBezTo>
                  <a:lnTo>
                    <a:pt x="243007" y="624687"/>
                  </a:lnTo>
                  <a:lnTo>
                    <a:pt x="211865" y="519440"/>
                  </a:lnTo>
                  <a:cubicBezTo>
                    <a:pt x="-26035" y="429957"/>
                    <a:pt x="-72481" y="214611"/>
                    <a:pt x="117966" y="84077"/>
                  </a:cubicBezTo>
                  <a:cubicBezTo>
                    <a:pt x="200623" y="27423"/>
                    <a:pt x="314022" y="-2176"/>
                    <a:pt x="429066" y="12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dirty="0">
                <a:solidFill>
                  <a:srgbClr val="FFFFFF"/>
                </a:solidFill>
                <a:cs typeface="+mn-ea"/>
                <a:sym typeface="+mn-lt"/>
              </a:endParaRPr>
            </a:p>
          </p:txBody>
        </p:sp>
        <p:sp>
          <p:nvSpPr>
            <p:cNvPr id="96" name="KSO_Shape"/>
            <p:cNvSpPr/>
            <p:nvPr/>
          </p:nvSpPr>
          <p:spPr bwMode="auto">
            <a:xfrm>
              <a:off x="6270324" y="4541721"/>
              <a:ext cx="352030" cy="319174"/>
            </a:xfrm>
            <a:custGeom>
              <a:avLst/>
              <a:gdLst>
                <a:gd name="T0" fmla="*/ 489274 w 2228850"/>
                <a:gd name="T1" fmla="*/ 1171178 h 2019300"/>
                <a:gd name="T2" fmla="*/ 683136 w 2228850"/>
                <a:gd name="T3" fmla="*/ 1519238 h 2019300"/>
                <a:gd name="T4" fmla="*/ 1056587 w 2228850"/>
                <a:gd name="T5" fmla="*/ 1377950 h 2019300"/>
                <a:gd name="T6" fmla="*/ 970559 w 2228850"/>
                <a:gd name="T7" fmla="*/ 988219 h 2019300"/>
                <a:gd name="T8" fmla="*/ 1033990 w 2228850"/>
                <a:gd name="T9" fmla="*/ 962025 h 2019300"/>
                <a:gd name="T10" fmla="*/ 1091871 w 2228850"/>
                <a:gd name="T11" fmla="*/ 1437085 h 2019300"/>
                <a:gd name="T12" fmla="*/ 629616 w 2228850"/>
                <a:gd name="T13" fmla="*/ 1562498 h 2019300"/>
                <a:gd name="T14" fmla="*/ 438529 w 2228850"/>
                <a:gd name="T15" fmla="*/ 1123950 h 2019300"/>
                <a:gd name="T16" fmla="*/ 761603 w 2228850"/>
                <a:gd name="T17" fmla="*/ 832840 h 2019300"/>
                <a:gd name="T18" fmla="*/ 421481 w 2228850"/>
                <a:gd name="T19" fmla="*/ 1071482 h 2019300"/>
                <a:gd name="T20" fmla="*/ 410369 w 2228850"/>
                <a:gd name="T21" fmla="*/ 1364523 h 2019300"/>
                <a:gd name="T22" fmla="*/ 723503 w 2228850"/>
                <a:gd name="T23" fmla="*/ 1626196 h 2019300"/>
                <a:gd name="T24" fmla="*/ 1080294 w 2228850"/>
                <a:gd name="T25" fmla="*/ 1505088 h 2019300"/>
                <a:gd name="T26" fmla="*/ 1187053 w 2228850"/>
                <a:gd name="T27" fmla="*/ 1194972 h 2019300"/>
                <a:gd name="T28" fmla="*/ 939403 w 2228850"/>
                <a:gd name="T29" fmla="*/ 861826 h 2019300"/>
                <a:gd name="T30" fmla="*/ 989013 w 2228850"/>
                <a:gd name="T31" fmla="*/ 477060 h 2019300"/>
                <a:gd name="T32" fmla="*/ 1144985 w 2228850"/>
                <a:gd name="T33" fmla="*/ 702599 h 2019300"/>
                <a:gd name="T34" fmla="*/ 1411685 w 2228850"/>
                <a:gd name="T35" fmla="*/ 749454 h 2019300"/>
                <a:gd name="T36" fmla="*/ 1373188 w 2228850"/>
                <a:gd name="T37" fmla="*/ 975390 h 2019300"/>
                <a:gd name="T38" fmla="*/ 1560116 w 2228850"/>
                <a:gd name="T39" fmla="*/ 1219194 h 2019300"/>
                <a:gd name="T40" fmla="*/ 1448991 w 2228850"/>
                <a:gd name="T41" fmla="*/ 1425673 h 2019300"/>
                <a:gd name="T42" fmla="*/ 1267222 w 2228850"/>
                <a:gd name="T43" fmla="*/ 1667095 h 2019300"/>
                <a:gd name="T44" fmla="*/ 1175544 w 2228850"/>
                <a:gd name="T45" fmla="*/ 1906134 h 2019300"/>
                <a:gd name="T46" fmla="*/ 894953 w 2228850"/>
                <a:gd name="T47" fmla="*/ 1860470 h 2019300"/>
                <a:gd name="T48" fmla="*/ 731044 w 2228850"/>
                <a:gd name="T49" fmla="*/ 2017315 h 2019300"/>
                <a:gd name="T50" fmla="*/ 570309 w 2228850"/>
                <a:gd name="T51" fmla="*/ 1831881 h 2019300"/>
                <a:gd name="T52" fmla="*/ 246459 w 2228850"/>
                <a:gd name="T53" fmla="*/ 1787805 h 2019300"/>
                <a:gd name="T54" fmla="*/ 203994 w 2228850"/>
                <a:gd name="T55" fmla="*/ 1546781 h 2019300"/>
                <a:gd name="T56" fmla="*/ 137715 w 2228850"/>
                <a:gd name="T57" fmla="*/ 1259695 h 2019300"/>
                <a:gd name="T58" fmla="*/ 29369 w 2228850"/>
                <a:gd name="T59" fmla="*/ 1034157 h 2019300"/>
                <a:gd name="T60" fmla="*/ 249634 w 2228850"/>
                <a:gd name="T61" fmla="*/ 888430 h 2019300"/>
                <a:gd name="T62" fmla="*/ 288925 w 2228850"/>
                <a:gd name="T63" fmla="*/ 622390 h 2019300"/>
                <a:gd name="T64" fmla="*/ 517128 w 2228850"/>
                <a:gd name="T65" fmla="*/ 653759 h 2019300"/>
                <a:gd name="T66" fmla="*/ 775097 w 2228850"/>
                <a:gd name="T67" fmla="*/ 462766 h 2019300"/>
                <a:gd name="T68" fmla="*/ 1636253 w 2228850"/>
                <a:gd name="T69" fmla="*/ 339029 h 2019300"/>
                <a:gd name="T70" fmla="*/ 1653303 w 2228850"/>
                <a:gd name="T71" fmla="*/ 573804 h 2019300"/>
                <a:gd name="T72" fmla="*/ 1888031 w 2228850"/>
                <a:gd name="T73" fmla="*/ 591283 h 2019300"/>
                <a:gd name="T74" fmla="*/ 1938387 w 2228850"/>
                <a:gd name="T75" fmla="*/ 361275 h 2019300"/>
                <a:gd name="T76" fmla="*/ 1832918 w 2228850"/>
                <a:gd name="T77" fmla="*/ 242894 h 2019300"/>
                <a:gd name="T78" fmla="*/ 1989536 w 2228850"/>
                <a:gd name="T79" fmla="*/ 468135 h 2019300"/>
                <a:gd name="T80" fmla="*/ 1791285 w 2228850"/>
                <a:gd name="T81" fmla="*/ 656829 h 2019300"/>
                <a:gd name="T82" fmla="*/ 1574399 w 2228850"/>
                <a:gd name="T83" fmla="*/ 489587 h 2019300"/>
                <a:gd name="T84" fmla="*/ 1708020 w 2228850"/>
                <a:gd name="T85" fmla="*/ 248853 h 2019300"/>
                <a:gd name="T86" fmla="*/ 1575304 w 2228850"/>
                <a:gd name="T87" fmla="*/ 344885 h 2019300"/>
                <a:gd name="T88" fmla="*/ 1650744 w 2228850"/>
                <a:gd name="T89" fmla="*/ 635794 h 2019300"/>
                <a:gd name="T90" fmla="*/ 1949723 w 2228850"/>
                <a:gd name="T91" fmla="*/ 603250 h 2019300"/>
                <a:gd name="T92" fmla="*/ 1960841 w 2228850"/>
                <a:gd name="T93" fmla="*/ 303213 h 2019300"/>
                <a:gd name="T94" fmla="*/ 1737698 w 2228850"/>
                <a:gd name="T95" fmla="*/ 39687 h 2019300"/>
                <a:gd name="T96" fmla="*/ 1949326 w 2228850"/>
                <a:gd name="T97" fmla="*/ 34131 h 2019300"/>
                <a:gd name="T98" fmla="*/ 2021193 w 2228850"/>
                <a:gd name="T99" fmla="*/ 167481 h 2019300"/>
                <a:gd name="T100" fmla="*/ 2207807 w 2228850"/>
                <a:gd name="T101" fmla="*/ 295275 h 2019300"/>
                <a:gd name="T102" fmla="*/ 2145072 w 2228850"/>
                <a:gd name="T103" fmla="*/ 494904 h 2019300"/>
                <a:gd name="T104" fmla="*/ 2146661 w 2228850"/>
                <a:gd name="T105" fmla="*/ 713979 h 2019300"/>
                <a:gd name="T106" fmla="*/ 1938606 w 2228850"/>
                <a:gd name="T107" fmla="*/ 781447 h 2019300"/>
                <a:gd name="T108" fmla="*/ 1834182 w 2228850"/>
                <a:gd name="T109" fmla="*/ 887413 h 2019300"/>
                <a:gd name="T110" fmla="*/ 1618186 w 2228850"/>
                <a:gd name="T111" fmla="*/ 854076 h 2019300"/>
                <a:gd name="T112" fmla="*/ 1542349 w 2228850"/>
                <a:gd name="T113" fmla="*/ 733822 h 2019300"/>
                <a:gd name="T114" fmla="*/ 1362882 w 2228850"/>
                <a:gd name="T115" fmla="*/ 615157 h 2019300"/>
                <a:gd name="T116" fmla="*/ 1414895 w 2228850"/>
                <a:gd name="T117" fmla="*/ 452835 h 2019300"/>
                <a:gd name="T118" fmla="*/ 1395837 w 2228850"/>
                <a:gd name="T119" fmla="*/ 209947 h 2019300"/>
                <a:gd name="T120" fmla="*/ 1619377 w 2228850"/>
                <a:gd name="T121" fmla="*/ 118269 h 2019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228850" h="2019300">
                  <a:moveTo>
                    <a:pt x="788194" y="927497"/>
                  </a:moveTo>
                  <a:lnTo>
                    <a:pt x="772732" y="927894"/>
                  </a:lnTo>
                  <a:lnTo>
                    <a:pt x="756875" y="929085"/>
                  </a:lnTo>
                  <a:lnTo>
                    <a:pt x="741810" y="931069"/>
                  </a:lnTo>
                  <a:lnTo>
                    <a:pt x="726745" y="933847"/>
                  </a:lnTo>
                  <a:lnTo>
                    <a:pt x="711680" y="937022"/>
                  </a:lnTo>
                  <a:lnTo>
                    <a:pt x="697408" y="940991"/>
                  </a:lnTo>
                  <a:lnTo>
                    <a:pt x="683136" y="945753"/>
                  </a:lnTo>
                  <a:lnTo>
                    <a:pt x="669260" y="951706"/>
                  </a:lnTo>
                  <a:lnTo>
                    <a:pt x="655781" y="957660"/>
                  </a:lnTo>
                  <a:lnTo>
                    <a:pt x="642698" y="964406"/>
                  </a:lnTo>
                  <a:lnTo>
                    <a:pt x="630012" y="971947"/>
                  </a:lnTo>
                  <a:lnTo>
                    <a:pt x="617326" y="979488"/>
                  </a:lnTo>
                  <a:lnTo>
                    <a:pt x="605432" y="988219"/>
                  </a:lnTo>
                  <a:lnTo>
                    <a:pt x="593936" y="997347"/>
                  </a:lnTo>
                  <a:lnTo>
                    <a:pt x="583232" y="1006872"/>
                  </a:lnTo>
                  <a:lnTo>
                    <a:pt x="572131" y="1016794"/>
                  </a:lnTo>
                  <a:lnTo>
                    <a:pt x="562220" y="1027510"/>
                  </a:lnTo>
                  <a:lnTo>
                    <a:pt x="552705" y="1038622"/>
                  </a:lnTo>
                  <a:lnTo>
                    <a:pt x="543587" y="1050132"/>
                  </a:lnTo>
                  <a:lnTo>
                    <a:pt x="535262" y="1062038"/>
                  </a:lnTo>
                  <a:lnTo>
                    <a:pt x="526936" y="1074341"/>
                  </a:lnTo>
                  <a:lnTo>
                    <a:pt x="519800" y="1087438"/>
                  </a:lnTo>
                  <a:lnTo>
                    <a:pt x="513061" y="1100535"/>
                  </a:lnTo>
                  <a:lnTo>
                    <a:pt x="507114" y="1114028"/>
                  </a:lnTo>
                  <a:lnTo>
                    <a:pt x="501564" y="1127522"/>
                  </a:lnTo>
                  <a:lnTo>
                    <a:pt x="496806" y="1142207"/>
                  </a:lnTo>
                  <a:lnTo>
                    <a:pt x="492842" y="1156494"/>
                  </a:lnTo>
                  <a:lnTo>
                    <a:pt x="489274" y="1171178"/>
                  </a:lnTo>
                  <a:lnTo>
                    <a:pt x="486499" y="1186260"/>
                  </a:lnTo>
                  <a:lnTo>
                    <a:pt x="484517" y="1201341"/>
                  </a:lnTo>
                  <a:lnTo>
                    <a:pt x="483327" y="1216819"/>
                  </a:lnTo>
                  <a:lnTo>
                    <a:pt x="482931" y="1232694"/>
                  </a:lnTo>
                  <a:lnTo>
                    <a:pt x="483327" y="1248172"/>
                  </a:lnTo>
                  <a:lnTo>
                    <a:pt x="484517" y="1263650"/>
                  </a:lnTo>
                  <a:lnTo>
                    <a:pt x="486499" y="1279129"/>
                  </a:lnTo>
                  <a:lnTo>
                    <a:pt x="489274" y="1294210"/>
                  </a:lnTo>
                  <a:lnTo>
                    <a:pt x="492842" y="1308894"/>
                  </a:lnTo>
                  <a:lnTo>
                    <a:pt x="496806" y="1323579"/>
                  </a:lnTo>
                  <a:lnTo>
                    <a:pt x="501564" y="1337469"/>
                  </a:lnTo>
                  <a:lnTo>
                    <a:pt x="507114" y="1351360"/>
                  </a:lnTo>
                  <a:lnTo>
                    <a:pt x="513061" y="1365250"/>
                  </a:lnTo>
                  <a:lnTo>
                    <a:pt x="519800" y="1377950"/>
                  </a:lnTo>
                  <a:lnTo>
                    <a:pt x="526936" y="1390650"/>
                  </a:lnTo>
                  <a:lnTo>
                    <a:pt x="535262" y="1402954"/>
                  </a:lnTo>
                  <a:lnTo>
                    <a:pt x="543587" y="1415257"/>
                  </a:lnTo>
                  <a:lnTo>
                    <a:pt x="552705" y="1426766"/>
                  </a:lnTo>
                  <a:lnTo>
                    <a:pt x="562220" y="1437879"/>
                  </a:lnTo>
                  <a:lnTo>
                    <a:pt x="572131" y="1448197"/>
                  </a:lnTo>
                  <a:lnTo>
                    <a:pt x="583232" y="1458516"/>
                  </a:lnTo>
                  <a:lnTo>
                    <a:pt x="593936" y="1468041"/>
                  </a:lnTo>
                  <a:lnTo>
                    <a:pt x="605432" y="1477169"/>
                  </a:lnTo>
                  <a:lnTo>
                    <a:pt x="617326" y="1485504"/>
                  </a:lnTo>
                  <a:lnTo>
                    <a:pt x="630012" y="1493441"/>
                  </a:lnTo>
                  <a:lnTo>
                    <a:pt x="642698" y="1500585"/>
                  </a:lnTo>
                  <a:lnTo>
                    <a:pt x="655781" y="1507729"/>
                  </a:lnTo>
                  <a:lnTo>
                    <a:pt x="669260" y="1513682"/>
                  </a:lnTo>
                  <a:lnTo>
                    <a:pt x="683136" y="1519238"/>
                  </a:lnTo>
                  <a:lnTo>
                    <a:pt x="697408" y="1524001"/>
                  </a:lnTo>
                  <a:lnTo>
                    <a:pt x="711680" y="1527969"/>
                  </a:lnTo>
                  <a:lnTo>
                    <a:pt x="726745" y="1531541"/>
                  </a:lnTo>
                  <a:lnTo>
                    <a:pt x="741810" y="1534319"/>
                  </a:lnTo>
                  <a:lnTo>
                    <a:pt x="756875" y="1536304"/>
                  </a:lnTo>
                  <a:lnTo>
                    <a:pt x="772732" y="1537494"/>
                  </a:lnTo>
                  <a:lnTo>
                    <a:pt x="788194" y="1537891"/>
                  </a:lnTo>
                  <a:lnTo>
                    <a:pt x="803655" y="1537494"/>
                  </a:lnTo>
                  <a:lnTo>
                    <a:pt x="819513" y="1536304"/>
                  </a:lnTo>
                  <a:lnTo>
                    <a:pt x="834578" y="1534319"/>
                  </a:lnTo>
                  <a:lnTo>
                    <a:pt x="849643" y="1531541"/>
                  </a:lnTo>
                  <a:lnTo>
                    <a:pt x="864708" y="1527969"/>
                  </a:lnTo>
                  <a:lnTo>
                    <a:pt x="878980" y="1524001"/>
                  </a:lnTo>
                  <a:lnTo>
                    <a:pt x="892855" y="1519238"/>
                  </a:lnTo>
                  <a:lnTo>
                    <a:pt x="907127" y="1513682"/>
                  </a:lnTo>
                  <a:lnTo>
                    <a:pt x="920606" y="1507729"/>
                  </a:lnTo>
                  <a:lnTo>
                    <a:pt x="933689" y="1500585"/>
                  </a:lnTo>
                  <a:lnTo>
                    <a:pt x="946772" y="1493441"/>
                  </a:lnTo>
                  <a:lnTo>
                    <a:pt x="958665" y="1485504"/>
                  </a:lnTo>
                  <a:lnTo>
                    <a:pt x="970559" y="1477169"/>
                  </a:lnTo>
                  <a:lnTo>
                    <a:pt x="982056" y="1468041"/>
                  </a:lnTo>
                  <a:lnTo>
                    <a:pt x="993552" y="1458516"/>
                  </a:lnTo>
                  <a:lnTo>
                    <a:pt x="1003860" y="1448197"/>
                  </a:lnTo>
                  <a:lnTo>
                    <a:pt x="1014168" y="1437879"/>
                  </a:lnTo>
                  <a:lnTo>
                    <a:pt x="1023682" y="1426766"/>
                  </a:lnTo>
                  <a:lnTo>
                    <a:pt x="1032404" y="1415257"/>
                  </a:lnTo>
                  <a:lnTo>
                    <a:pt x="1041522" y="1402954"/>
                  </a:lnTo>
                  <a:lnTo>
                    <a:pt x="1049055" y="1390650"/>
                  </a:lnTo>
                  <a:lnTo>
                    <a:pt x="1056587" y="1377950"/>
                  </a:lnTo>
                  <a:lnTo>
                    <a:pt x="1063327" y="1365250"/>
                  </a:lnTo>
                  <a:lnTo>
                    <a:pt x="1069273" y="1351360"/>
                  </a:lnTo>
                  <a:lnTo>
                    <a:pt x="1074824" y="1337469"/>
                  </a:lnTo>
                  <a:lnTo>
                    <a:pt x="1079581" y="1323579"/>
                  </a:lnTo>
                  <a:lnTo>
                    <a:pt x="1083942" y="1308894"/>
                  </a:lnTo>
                  <a:lnTo>
                    <a:pt x="1087510" y="1294210"/>
                  </a:lnTo>
                  <a:lnTo>
                    <a:pt x="1089889" y="1279129"/>
                  </a:lnTo>
                  <a:lnTo>
                    <a:pt x="1091871" y="1263650"/>
                  </a:lnTo>
                  <a:lnTo>
                    <a:pt x="1093060" y="1248172"/>
                  </a:lnTo>
                  <a:lnTo>
                    <a:pt x="1093457" y="1232694"/>
                  </a:lnTo>
                  <a:lnTo>
                    <a:pt x="1093060" y="1216819"/>
                  </a:lnTo>
                  <a:lnTo>
                    <a:pt x="1091871" y="1201341"/>
                  </a:lnTo>
                  <a:lnTo>
                    <a:pt x="1089889" y="1186260"/>
                  </a:lnTo>
                  <a:lnTo>
                    <a:pt x="1087510" y="1171178"/>
                  </a:lnTo>
                  <a:lnTo>
                    <a:pt x="1083942" y="1156494"/>
                  </a:lnTo>
                  <a:lnTo>
                    <a:pt x="1079581" y="1142207"/>
                  </a:lnTo>
                  <a:lnTo>
                    <a:pt x="1074824" y="1127522"/>
                  </a:lnTo>
                  <a:lnTo>
                    <a:pt x="1069273" y="1114028"/>
                  </a:lnTo>
                  <a:lnTo>
                    <a:pt x="1063327" y="1100535"/>
                  </a:lnTo>
                  <a:lnTo>
                    <a:pt x="1056587" y="1087438"/>
                  </a:lnTo>
                  <a:lnTo>
                    <a:pt x="1049055" y="1074341"/>
                  </a:lnTo>
                  <a:lnTo>
                    <a:pt x="1041522" y="1062038"/>
                  </a:lnTo>
                  <a:lnTo>
                    <a:pt x="1032404" y="1050132"/>
                  </a:lnTo>
                  <a:lnTo>
                    <a:pt x="1023682" y="1038622"/>
                  </a:lnTo>
                  <a:lnTo>
                    <a:pt x="1014168" y="1027510"/>
                  </a:lnTo>
                  <a:lnTo>
                    <a:pt x="1003860" y="1016794"/>
                  </a:lnTo>
                  <a:lnTo>
                    <a:pt x="993552" y="1006872"/>
                  </a:lnTo>
                  <a:lnTo>
                    <a:pt x="982056" y="997347"/>
                  </a:lnTo>
                  <a:lnTo>
                    <a:pt x="970559" y="988219"/>
                  </a:lnTo>
                  <a:lnTo>
                    <a:pt x="958665" y="979488"/>
                  </a:lnTo>
                  <a:lnTo>
                    <a:pt x="946772" y="971947"/>
                  </a:lnTo>
                  <a:lnTo>
                    <a:pt x="933689" y="964406"/>
                  </a:lnTo>
                  <a:lnTo>
                    <a:pt x="920606" y="957660"/>
                  </a:lnTo>
                  <a:lnTo>
                    <a:pt x="907127" y="951706"/>
                  </a:lnTo>
                  <a:lnTo>
                    <a:pt x="892855" y="945753"/>
                  </a:lnTo>
                  <a:lnTo>
                    <a:pt x="878980" y="940991"/>
                  </a:lnTo>
                  <a:lnTo>
                    <a:pt x="864708" y="937022"/>
                  </a:lnTo>
                  <a:lnTo>
                    <a:pt x="849643" y="933847"/>
                  </a:lnTo>
                  <a:lnTo>
                    <a:pt x="834578" y="931069"/>
                  </a:lnTo>
                  <a:lnTo>
                    <a:pt x="819513" y="929085"/>
                  </a:lnTo>
                  <a:lnTo>
                    <a:pt x="803655" y="927894"/>
                  </a:lnTo>
                  <a:lnTo>
                    <a:pt x="788194" y="927497"/>
                  </a:lnTo>
                  <a:close/>
                  <a:moveTo>
                    <a:pt x="788194" y="866775"/>
                  </a:moveTo>
                  <a:lnTo>
                    <a:pt x="806827" y="867569"/>
                  </a:lnTo>
                  <a:lnTo>
                    <a:pt x="825460" y="868760"/>
                  </a:lnTo>
                  <a:lnTo>
                    <a:pt x="843696" y="871141"/>
                  </a:lnTo>
                  <a:lnTo>
                    <a:pt x="861933" y="874316"/>
                  </a:lnTo>
                  <a:lnTo>
                    <a:pt x="879773" y="878285"/>
                  </a:lnTo>
                  <a:lnTo>
                    <a:pt x="896820" y="883444"/>
                  </a:lnTo>
                  <a:lnTo>
                    <a:pt x="913867" y="889000"/>
                  </a:lnTo>
                  <a:lnTo>
                    <a:pt x="930518" y="895350"/>
                  </a:lnTo>
                  <a:lnTo>
                    <a:pt x="947168" y="903288"/>
                  </a:lnTo>
                  <a:lnTo>
                    <a:pt x="962630" y="911225"/>
                  </a:lnTo>
                  <a:lnTo>
                    <a:pt x="977695" y="919956"/>
                  </a:lnTo>
                  <a:lnTo>
                    <a:pt x="992760" y="929481"/>
                  </a:lnTo>
                  <a:lnTo>
                    <a:pt x="1007032" y="939403"/>
                  </a:lnTo>
                  <a:lnTo>
                    <a:pt x="1020907" y="950516"/>
                  </a:lnTo>
                  <a:lnTo>
                    <a:pt x="1033990" y="962025"/>
                  </a:lnTo>
                  <a:lnTo>
                    <a:pt x="1047073" y="973931"/>
                  </a:lnTo>
                  <a:lnTo>
                    <a:pt x="1058966" y="986631"/>
                  </a:lnTo>
                  <a:lnTo>
                    <a:pt x="1070463" y="1000125"/>
                  </a:lnTo>
                  <a:lnTo>
                    <a:pt x="1081167" y="1014016"/>
                  </a:lnTo>
                  <a:lnTo>
                    <a:pt x="1091871" y="1027906"/>
                  </a:lnTo>
                  <a:lnTo>
                    <a:pt x="1100989" y="1042988"/>
                  </a:lnTo>
                  <a:lnTo>
                    <a:pt x="1109711" y="1058466"/>
                  </a:lnTo>
                  <a:lnTo>
                    <a:pt x="1118036" y="1073944"/>
                  </a:lnTo>
                  <a:lnTo>
                    <a:pt x="1125172" y="1090613"/>
                  </a:lnTo>
                  <a:lnTo>
                    <a:pt x="1131912" y="1106885"/>
                  </a:lnTo>
                  <a:lnTo>
                    <a:pt x="1137859" y="1123950"/>
                  </a:lnTo>
                  <a:lnTo>
                    <a:pt x="1142616" y="1141413"/>
                  </a:lnTo>
                  <a:lnTo>
                    <a:pt x="1146580" y="1158875"/>
                  </a:lnTo>
                  <a:lnTo>
                    <a:pt x="1149752" y="1176735"/>
                  </a:lnTo>
                  <a:lnTo>
                    <a:pt x="1152131" y="1195388"/>
                  </a:lnTo>
                  <a:lnTo>
                    <a:pt x="1153716" y="1213644"/>
                  </a:lnTo>
                  <a:lnTo>
                    <a:pt x="1154113" y="1232694"/>
                  </a:lnTo>
                  <a:lnTo>
                    <a:pt x="1153716" y="1251347"/>
                  </a:lnTo>
                  <a:lnTo>
                    <a:pt x="1152131" y="1270000"/>
                  </a:lnTo>
                  <a:lnTo>
                    <a:pt x="1149752" y="1288257"/>
                  </a:lnTo>
                  <a:lnTo>
                    <a:pt x="1146580" y="1306116"/>
                  </a:lnTo>
                  <a:lnTo>
                    <a:pt x="1142616" y="1324372"/>
                  </a:lnTo>
                  <a:lnTo>
                    <a:pt x="1137859" y="1341438"/>
                  </a:lnTo>
                  <a:lnTo>
                    <a:pt x="1131912" y="1358107"/>
                  </a:lnTo>
                  <a:lnTo>
                    <a:pt x="1125172" y="1375172"/>
                  </a:lnTo>
                  <a:lnTo>
                    <a:pt x="1118036" y="1391047"/>
                  </a:lnTo>
                  <a:lnTo>
                    <a:pt x="1109711" y="1406922"/>
                  </a:lnTo>
                  <a:lnTo>
                    <a:pt x="1100989" y="1422401"/>
                  </a:lnTo>
                  <a:lnTo>
                    <a:pt x="1091871" y="1437085"/>
                  </a:lnTo>
                  <a:lnTo>
                    <a:pt x="1081167" y="1451372"/>
                  </a:lnTo>
                  <a:lnTo>
                    <a:pt x="1070463" y="1465660"/>
                  </a:lnTo>
                  <a:lnTo>
                    <a:pt x="1058966" y="1478757"/>
                  </a:lnTo>
                  <a:lnTo>
                    <a:pt x="1047073" y="1491060"/>
                  </a:lnTo>
                  <a:lnTo>
                    <a:pt x="1033990" y="1503760"/>
                  </a:lnTo>
                  <a:lnTo>
                    <a:pt x="1020907" y="1514872"/>
                  </a:lnTo>
                  <a:lnTo>
                    <a:pt x="1007032" y="1525588"/>
                  </a:lnTo>
                  <a:lnTo>
                    <a:pt x="992760" y="1535907"/>
                  </a:lnTo>
                  <a:lnTo>
                    <a:pt x="977695" y="1545432"/>
                  </a:lnTo>
                  <a:lnTo>
                    <a:pt x="962630" y="1554560"/>
                  </a:lnTo>
                  <a:lnTo>
                    <a:pt x="947168" y="1562498"/>
                  </a:lnTo>
                  <a:lnTo>
                    <a:pt x="930518" y="1569641"/>
                  </a:lnTo>
                  <a:lnTo>
                    <a:pt x="913867" y="1576388"/>
                  </a:lnTo>
                  <a:lnTo>
                    <a:pt x="896820" y="1581944"/>
                  </a:lnTo>
                  <a:lnTo>
                    <a:pt x="879773" y="1586707"/>
                  </a:lnTo>
                  <a:lnTo>
                    <a:pt x="861933" y="1590676"/>
                  </a:lnTo>
                  <a:lnTo>
                    <a:pt x="843696" y="1594248"/>
                  </a:lnTo>
                  <a:lnTo>
                    <a:pt x="825460" y="1596629"/>
                  </a:lnTo>
                  <a:lnTo>
                    <a:pt x="806827" y="1598216"/>
                  </a:lnTo>
                  <a:lnTo>
                    <a:pt x="788194" y="1598613"/>
                  </a:lnTo>
                  <a:lnTo>
                    <a:pt x="769561" y="1598216"/>
                  </a:lnTo>
                  <a:lnTo>
                    <a:pt x="750531" y="1596629"/>
                  </a:lnTo>
                  <a:lnTo>
                    <a:pt x="732295" y="1594248"/>
                  </a:lnTo>
                  <a:lnTo>
                    <a:pt x="714058" y="1590676"/>
                  </a:lnTo>
                  <a:lnTo>
                    <a:pt x="696615" y="1586707"/>
                  </a:lnTo>
                  <a:lnTo>
                    <a:pt x="679568" y="1581944"/>
                  </a:lnTo>
                  <a:lnTo>
                    <a:pt x="662124" y="1576388"/>
                  </a:lnTo>
                  <a:lnTo>
                    <a:pt x="645870" y="1569641"/>
                  </a:lnTo>
                  <a:lnTo>
                    <a:pt x="629616" y="1562498"/>
                  </a:lnTo>
                  <a:lnTo>
                    <a:pt x="613758" y="1554560"/>
                  </a:lnTo>
                  <a:lnTo>
                    <a:pt x="598296" y="1545432"/>
                  </a:lnTo>
                  <a:lnTo>
                    <a:pt x="583628" y="1535907"/>
                  </a:lnTo>
                  <a:lnTo>
                    <a:pt x="568960" y="1525588"/>
                  </a:lnTo>
                  <a:lnTo>
                    <a:pt x="555480" y="1514872"/>
                  </a:lnTo>
                  <a:lnTo>
                    <a:pt x="542398" y="1503760"/>
                  </a:lnTo>
                  <a:lnTo>
                    <a:pt x="529315" y="1491060"/>
                  </a:lnTo>
                  <a:lnTo>
                    <a:pt x="517025" y="1478757"/>
                  </a:lnTo>
                  <a:lnTo>
                    <a:pt x="505925" y="1465660"/>
                  </a:lnTo>
                  <a:lnTo>
                    <a:pt x="494824" y="1451372"/>
                  </a:lnTo>
                  <a:lnTo>
                    <a:pt x="484517" y="1437085"/>
                  </a:lnTo>
                  <a:lnTo>
                    <a:pt x="475002" y="1422401"/>
                  </a:lnTo>
                  <a:lnTo>
                    <a:pt x="466280" y="1406922"/>
                  </a:lnTo>
                  <a:lnTo>
                    <a:pt x="458351" y="1391047"/>
                  </a:lnTo>
                  <a:lnTo>
                    <a:pt x="451215" y="1375172"/>
                  </a:lnTo>
                  <a:lnTo>
                    <a:pt x="444476" y="1358107"/>
                  </a:lnTo>
                  <a:lnTo>
                    <a:pt x="438529" y="1341438"/>
                  </a:lnTo>
                  <a:lnTo>
                    <a:pt x="433375" y="1324372"/>
                  </a:lnTo>
                  <a:lnTo>
                    <a:pt x="429411" y="1306116"/>
                  </a:lnTo>
                  <a:lnTo>
                    <a:pt x="426239" y="1288257"/>
                  </a:lnTo>
                  <a:lnTo>
                    <a:pt x="423861" y="1270000"/>
                  </a:lnTo>
                  <a:lnTo>
                    <a:pt x="422671" y="1251347"/>
                  </a:lnTo>
                  <a:lnTo>
                    <a:pt x="422275" y="1232694"/>
                  </a:lnTo>
                  <a:lnTo>
                    <a:pt x="422671" y="1213644"/>
                  </a:lnTo>
                  <a:lnTo>
                    <a:pt x="423861" y="1195388"/>
                  </a:lnTo>
                  <a:lnTo>
                    <a:pt x="426239" y="1176735"/>
                  </a:lnTo>
                  <a:lnTo>
                    <a:pt x="429411" y="1158875"/>
                  </a:lnTo>
                  <a:lnTo>
                    <a:pt x="433375" y="1141413"/>
                  </a:lnTo>
                  <a:lnTo>
                    <a:pt x="438529" y="1123950"/>
                  </a:lnTo>
                  <a:lnTo>
                    <a:pt x="444476" y="1106885"/>
                  </a:lnTo>
                  <a:lnTo>
                    <a:pt x="451215" y="1090613"/>
                  </a:lnTo>
                  <a:lnTo>
                    <a:pt x="458351" y="1073944"/>
                  </a:lnTo>
                  <a:lnTo>
                    <a:pt x="466280" y="1058466"/>
                  </a:lnTo>
                  <a:lnTo>
                    <a:pt x="475002" y="1042988"/>
                  </a:lnTo>
                  <a:lnTo>
                    <a:pt x="484517" y="1027906"/>
                  </a:lnTo>
                  <a:lnTo>
                    <a:pt x="494824" y="1014016"/>
                  </a:lnTo>
                  <a:lnTo>
                    <a:pt x="505925" y="1000125"/>
                  </a:lnTo>
                  <a:lnTo>
                    <a:pt x="517025" y="986631"/>
                  </a:lnTo>
                  <a:lnTo>
                    <a:pt x="529315" y="973931"/>
                  </a:lnTo>
                  <a:lnTo>
                    <a:pt x="542398" y="962025"/>
                  </a:lnTo>
                  <a:lnTo>
                    <a:pt x="555480" y="950516"/>
                  </a:lnTo>
                  <a:lnTo>
                    <a:pt x="568960" y="939403"/>
                  </a:lnTo>
                  <a:lnTo>
                    <a:pt x="583628" y="929481"/>
                  </a:lnTo>
                  <a:lnTo>
                    <a:pt x="598296" y="919956"/>
                  </a:lnTo>
                  <a:lnTo>
                    <a:pt x="613758" y="911225"/>
                  </a:lnTo>
                  <a:lnTo>
                    <a:pt x="629616" y="903288"/>
                  </a:lnTo>
                  <a:lnTo>
                    <a:pt x="645870" y="895350"/>
                  </a:lnTo>
                  <a:lnTo>
                    <a:pt x="662124" y="889000"/>
                  </a:lnTo>
                  <a:lnTo>
                    <a:pt x="679568" y="883444"/>
                  </a:lnTo>
                  <a:lnTo>
                    <a:pt x="696615" y="878285"/>
                  </a:lnTo>
                  <a:lnTo>
                    <a:pt x="714058" y="874316"/>
                  </a:lnTo>
                  <a:lnTo>
                    <a:pt x="732295" y="871141"/>
                  </a:lnTo>
                  <a:lnTo>
                    <a:pt x="750531" y="868760"/>
                  </a:lnTo>
                  <a:lnTo>
                    <a:pt x="769561" y="867569"/>
                  </a:lnTo>
                  <a:lnTo>
                    <a:pt x="788194" y="866775"/>
                  </a:lnTo>
                  <a:close/>
                  <a:moveTo>
                    <a:pt x="781447" y="832045"/>
                  </a:moveTo>
                  <a:lnTo>
                    <a:pt x="771525" y="832443"/>
                  </a:lnTo>
                  <a:lnTo>
                    <a:pt x="761603" y="832840"/>
                  </a:lnTo>
                  <a:lnTo>
                    <a:pt x="751284" y="833634"/>
                  </a:lnTo>
                  <a:lnTo>
                    <a:pt x="741363" y="834428"/>
                  </a:lnTo>
                  <a:lnTo>
                    <a:pt x="731838" y="836016"/>
                  </a:lnTo>
                  <a:lnTo>
                    <a:pt x="721916" y="837207"/>
                  </a:lnTo>
                  <a:lnTo>
                    <a:pt x="711994" y="839193"/>
                  </a:lnTo>
                  <a:lnTo>
                    <a:pt x="702469" y="841178"/>
                  </a:lnTo>
                  <a:lnTo>
                    <a:pt x="692944" y="843164"/>
                  </a:lnTo>
                  <a:lnTo>
                    <a:pt x="683419" y="845546"/>
                  </a:lnTo>
                  <a:lnTo>
                    <a:pt x="674291" y="848326"/>
                  </a:lnTo>
                  <a:lnTo>
                    <a:pt x="655637" y="854282"/>
                  </a:lnTo>
                  <a:lnTo>
                    <a:pt x="637381" y="861429"/>
                  </a:lnTo>
                  <a:lnTo>
                    <a:pt x="619522" y="868973"/>
                  </a:lnTo>
                  <a:lnTo>
                    <a:pt x="602456" y="877709"/>
                  </a:lnTo>
                  <a:lnTo>
                    <a:pt x="585787" y="886842"/>
                  </a:lnTo>
                  <a:lnTo>
                    <a:pt x="569119" y="896769"/>
                  </a:lnTo>
                  <a:lnTo>
                    <a:pt x="553641" y="908284"/>
                  </a:lnTo>
                  <a:lnTo>
                    <a:pt x="538162" y="919799"/>
                  </a:lnTo>
                  <a:lnTo>
                    <a:pt x="523478" y="931711"/>
                  </a:lnTo>
                  <a:lnTo>
                    <a:pt x="509587" y="944815"/>
                  </a:lnTo>
                  <a:lnTo>
                    <a:pt x="496094" y="958712"/>
                  </a:lnTo>
                  <a:lnTo>
                    <a:pt x="482997" y="973007"/>
                  </a:lnTo>
                  <a:lnTo>
                    <a:pt x="470694" y="987699"/>
                  </a:lnTo>
                  <a:lnTo>
                    <a:pt x="459581" y="1003582"/>
                  </a:lnTo>
                  <a:lnTo>
                    <a:pt x="448866" y="1019465"/>
                  </a:lnTo>
                  <a:lnTo>
                    <a:pt x="438547" y="1036142"/>
                  </a:lnTo>
                  <a:lnTo>
                    <a:pt x="434181" y="1045275"/>
                  </a:lnTo>
                  <a:lnTo>
                    <a:pt x="429816" y="1053613"/>
                  </a:lnTo>
                  <a:lnTo>
                    <a:pt x="425450" y="1062349"/>
                  </a:lnTo>
                  <a:lnTo>
                    <a:pt x="421481" y="1071482"/>
                  </a:lnTo>
                  <a:lnTo>
                    <a:pt x="417512" y="1080217"/>
                  </a:lnTo>
                  <a:lnTo>
                    <a:pt x="413941" y="1089747"/>
                  </a:lnTo>
                  <a:lnTo>
                    <a:pt x="410766" y="1098880"/>
                  </a:lnTo>
                  <a:lnTo>
                    <a:pt x="407591" y="1108410"/>
                  </a:lnTo>
                  <a:lnTo>
                    <a:pt x="404416" y="1117940"/>
                  </a:lnTo>
                  <a:lnTo>
                    <a:pt x="402034" y="1127469"/>
                  </a:lnTo>
                  <a:lnTo>
                    <a:pt x="399256" y="1137396"/>
                  </a:lnTo>
                  <a:lnTo>
                    <a:pt x="397272" y="1147323"/>
                  </a:lnTo>
                  <a:lnTo>
                    <a:pt x="395287" y="1157250"/>
                  </a:lnTo>
                  <a:lnTo>
                    <a:pt x="392906" y="1167177"/>
                  </a:lnTo>
                  <a:lnTo>
                    <a:pt x="391319" y="1177104"/>
                  </a:lnTo>
                  <a:lnTo>
                    <a:pt x="390128" y="1187825"/>
                  </a:lnTo>
                  <a:lnTo>
                    <a:pt x="389334" y="1197752"/>
                  </a:lnTo>
                  <a:lnTo>
                    <a:pt x="388541" y="1208076"/>
                  </a:lnTo>
                  <a:lnTo>
                    <a:pt x="388144" y="1218003"/>
                  </a:lnTo>
                  <a:lnTo>
                    <a:pt x="387747" y="1228724"/>
                  </a:lnTo>
                  <a:lnTo>
                    <a:pt x="387747" y="1238650"/>
                  </a:lnTo>
                  <a:lnTo>
                    <a:pt x="388144" y="1248577"/>
                  </a:lnTo>
                  <a:lnTo>
                    <a:pt x="388541" y="1258504"/>
                  </a:lnTo>
                  <a:lnTo>
                    <a:pt x="389334" y="1268431"/>
                  </a:lnTo>
                  <a:lnTo>
                    <a:pt x="390525" y="1278755"/>
                  </a:lnTo>
                  <a:lnTo>
                    <a:pt x="391716" y="1288285"/>
                  </a:lnTo>
                  <a:lnTo>
                    <a:pt x="393303" y="1297815"/>
                  </a:lnTo>
                  <a:lnTo>
                    <a:pt x="395287" y="1307742"/>
                  </a:lnTo>
                  <a:lnTo>
                    <a:pt x="397272" y="1317668"/>
                  </a:lnTo>
                  <a:lnTo>
                    <a:pt x="399653" y="1326801"/>
                  </a:lnTo>
                  <a:lnTo>
                    <a:pt x="402034" y="1336331"/>
                  </a:lnTo>
                  <a:lnTo>
                    <a:pt x="404416" y="1345464"/>
                  </a:lnTo>
                  <a:lnTo>
                    <a:pt x="410369" y="1364523"/>
                  </a:lnTo>
                  <a:lnTo>
                    <a:pt x="417512" y="1382392"/>
                  </a:lnTo>
                  <a:lnTo>
                    <a:pt x="425053" y="1399863"/>
                  </a:lnTo>
                  <a:lnTo>
                    <a:pt x="433387" y="1417334"/>
                  </a:lnTo>
                  <a:lnTo>
                    <a:pt x="443309" y="1434011"/>
                  </a:lnTo>
                  <a:lnTo>
                    <a:pt x="453231" y="1450291"/>
                  </a:lnTo>
                  <a:lnTo>
                    <a:pt x="463947" y="1466174"/>
                  </a:lnTo>
                  <a:lnTo>
                    <a:pt x="475456" y="1481660"/>
                  </a:lnTo>
                  <a:lnTo>
                    <a:pt x="488156" y="1495955"/>
                  </a:lnTo>
                  <a:lnTo>
                    <a:pt x="501253" y="1510250"/>
                  </a:lnTo>
                  <a:lnTo>
                    <a:pt x="514747" y="1523750"/>
                  </a:lnTo>
                  <a:lnTo>
                    <a:pt x="529034" y="1536457"/>
                  </a:lnTo>
                  <a:lnTo>
                    <a:pt x="544116" y="1548766"/>
                  </a:lnTo>
                  <a:lnTo>
                    <a:pt x="559594" y="1560281"/>
                  </a:lnTo>
                  <a:lnTo>
                    <a:pt x="575469" y="1571002"/>
                  </a:lnTo>
                  <a:lnTo>
                    <a:pt x="592534" y="1580532"/>
                  </a:lnTo>
                  <a:lnTo>
                    <a:pt x="601266" y="1585297"/>
                  </a:lnTo>
                  <a:lnTo>
                    <a:pt x="609600" y="1589665"/>
                  </a:lnTo>
                  <a:lnTo>
                    <a:pt x="618331" y="1594430"/>
                  </a:lnTo>
                  <a:lnTo>
                    <a:pt x="627856" y="1598401"/>
                  </a:lnTo>
                  <a:lnTo>
                    <a:pt x="636587" y="1601974"/>
                  </a:lnTo>
                  <a:lnTo>
                    <a:pt x="645716" y="1605548"/>
                  </a:lnTo>
                  <a:lnTo>
                    <a:pt x="655241" y="1609122"/>
                  </a:lnTo>
                  <a:lnTo>
                    <a:pt x="664369" y="1612298"/>
                  </a:lnTo>
                  <a:lnTo>
                    <a:pt x="674291" y="1615078"/>
                  </a:lnTo>
                  <a:lnTo>
                    <a:pt x="683816" y="1617857"/>
                  </a:lnTo>
                  <a:lnTo>
                    <a:pt x="693738" y="1620240"/>
                  </a:lnTo>
                  <a:lnTo>
                    <a:pt x="703263" y="1622622"/>
                  </a:lnTo>
                  <a:lnTo>
                    <a:pt x="713184" y="1624607"/>
                  </a:lnTo>
                  <a:lnTo>
                    <a:pt x="723503" y="1626196"/>
                  </a:lnTo>
                  <a:lnTo>
                    <a:pt x="733822" y="1627784"/>
                  </a:lnTo>
                  <a:lnTo>
                    <a:pt x="743744" y="1628975"/>
                  </a:lnTo>
                  <a:lnTo>
                    <a:pt x="754063" y="1630167"/>
                  </a:lnTo>
                  <a:lnTo>
                    <a:pt x="764778" y="1630961"/>
                  </a:lnTo>
                  <a:lnTo>
                    <a:pt x="774700" y="1631358"/>
                  </a:lnTo>
                  <a:lnTo>
                    <a:pt x="784622" y="1631755"/>
                  </a:lnTo>
                  <a:lnTo>
                    <a:pt x="794941" y="1631755"/>
                  </a:lnTo>
                  <a:lnTo>
                    <a:pt x="804863" y="1631358"/>
                  </a:lnTo>
                  <a:lnTo>
                    <a:pt x="815181" y="1630564"/>
                  </a:lnTo>
                  <a:lnTo>
                    <a:pt x="825103" y="1630167"/>
                  </a:lnTo>
                  <a:lnTo>
                    <a:pt x="834628" y="1628975"/>
                  </a:lnTo>
                  <a:lnTo>
                    <a:pt x="844550" y="1627784"/>
                  </a:lnTo>
                  <a:lnTo>
                    <a:pt x="854472" y="1626196"/>
                  </a:lnTo>
                  <a:lnTo>
                    <a:pt x="864394" y="1624607"/>
                  </a:lnTo>
                  <a:lnTo>
                    <a:pt x="873919" y="1622622"/>
                  </a:lnTo>
                  <a:lnTo>
                    <a:pt x="883444" y="1620240"/>
                  </a:lnTo>
                  <a:lnTo>
                    <a:pt x="892572" y="1617857"/>
                  </a:lnTo>
                  <a:lnTo>
                    <a:pt x="902494" y="1615078"/>
                  </a:lnTo>
                  <a:lnTo>
                    <a:pt x="920750" y="1609122"/>
                  </a:lnTo>
                  <a:lnTo>
                    <a:pt x="938609" y="1602371"/>
                  </a:lnTo>
                  <a:lnTo>
                    <a:pt x="956469" y="1594827"/>
                  </a:lnTo>
                  <a:lnTo>
                    <a:pt x="973931" y="1586091"/>
                  </a:lnTo>
                  <a:lnTo>
                    <a:pt x="990600" y="1576561"/>
                  </a:lnTo>
                  <a:lnTo>
                    <a:pt x="1006872" y="1566635"/>
                  </a:lnTo>
                  <a:lnTo>
                    <a:pt x="1022747" y="1555914"/>
                  </a:lnTo>
                  <a:lnTo>
                    <a:pt x="1038225" y="1544001"/>
                  </a:lnTo>
                  <a:lnTo>
                    <a:pt x="1052910" y="1531692"/>
                  </a:lnTo>
                  <a:lnTo>
                    <a:pt x="1066800" y="1518588"/>
                  </a:lnTo>
                  <a:lnTo>
                    <a:pt x="1080294" y="1505088"/>
                  </a:lnTo>
                  <a:lnTo>
                    <a:pt x="1093391" y="1490396"/>
                  </a:lnTo>
                  <a:lnTo>
                    <a:pt x="1105297" y="1475704"/>
                  </a:lnTo>
                  <a:lnTo>
                    <a:pt x="1116806" y="1460218"/>
                  </a:lnTo>
                  <a:lnTo>
                    <a:pt x="1127125" y="1443938"/>
                  </a:lnTo>
                  <a:lnTo>
                    <a:pt x="1137444" y="1427261"/>
                  </a:lnTo>
                  <a:lnTo>
                    <a:pt x="1142206" y="1418923"/>
                  </a:lnTo>
                  <a:lnTo>
                    <a:pt x="1146572" y="1410187"/>
                  </a:lnTo>
                  <a:lnTo>
                    <a:pt x="1150938" y="1401054"/>
                  </a:lnTo>
                  <a:lnTo>
                    <a:pt x="1154906" y="1392319"/>
                  </a:lnTo>
                  <a:lnTo>
                    <a:pt x="1158478" y="1383186"/>
                  </a:lnTo>
                  <a:lnTo>
                    <a:pt x="1162050" y="1374053"/>
                  </a:lnTo>
                  <a:lnTo>
                    <a:pt x="1165622" y="1364920"/>
                  </a:lnTo>
                  <a:lnTo>
                    <a:pt x="1168797" y="1354993"/>
                  </a:lnTo>
                  <a:lnTo>
                    <a:pt x="1171575" y="1345861"/>
                  </a:lnTo>
                  <a:lnTo>
                    <a:pt x="1174353" y="1335934"/>
                  </a:lnTo>
                  <a:lnTo>
                    <a:pt x="1177131" y="1326404"/>
                  </a:lnTo>
                  <a:lnTo>
                    <a:pt x="1179513" y="1316874"/>
                  </a:lnTo>
                  <a:lnTo>
                    <a:pt x="1181497" y="1306550"/>
                  </a:lnTo>
                  <a:lnTo>
                    <a:pt x="1183085" y="1296623"/>
                  </a:lnTo>
                  <a:lnTo>
                    <a:pt x="1184672" y="1286299"/>
                  </a:lnTo>
                  <a:lnTo>
                    <a:pt x="1185863" y="1276373"/>
                  </a:lnTo>
                  <a:lnTo>
                    <a:pt x="1187053" y="1265652"/>
                  </a:lnTo>
                  <a:lnTo>
                    <a:pt x="1187847" y="1255328"/>
                  </a:lnTo>
                  <a:lnTo>
                    <a:pt x="1188244" y="1245401"/>
                  </a:lnTo>
                  <a:lnTo>
                    <a:pt x="1188641" y="1235474"/>
                  </a:lnTo>
                  <a:lnTo>
                    <a:pt x="1188641" y="1225150"/>
                  </a:lnTo>
                  <a:lnTo>
                    <a:pt x="1188244" y="1214826"/>
                  </a:lnTo>
                  <a:lnTo>
                    <a:pt x="1187847" y="1204899"/>
                  </a:lnTo>
                  <a:lnTo>
                    <a:pt x="1187053" y="1194972"/>
                  </a:lnTo>
                  <a:lnTo>
                    <a:pt x="1185863" y="1185442"/>
                  </a:lnTo>
                  <a:lnTo>
                    <a:pt x="1184672" y="1175118"/>
                  </a:lnTo>
                  <a:lnTo>
                    <a:pt x="1183085" y="1165589"/>
                  </a:lnTo>
                  <a:lnTo>
                    <a:pt x="1181497" y="1156059"/>
                  </a:lnTo>
                  <a:lnTo>
                    <a:pt x="1179513" y="1146529"/>
                  </a:lnTo>
                  <a:lnTo>
                    <a:pt x="1177131" y="1136999"/>
                  </a:lnTo>
                  <a:lnTo>
                    <a:pt x="1174353" y="1127072"/>
                  </a:lnTo>
                  <a:lnTo>
                    <a:pt x="1171575" y="1117940"/>
                  </a:lnTo>
                  <a:lnTo>
                    <a:pt x="1165622" y="1099674"/>
                  </a:lnTo>
                  <a:lnTo>
                    <a:pt x="1158875" y="1081012"/>
                  </a:lnTo>
                  <a:lnTo>
                    <a:pt x="1151335" y="1063540"/>
                  </a:lnTo>
                  <a:lnTo>
                    <a:pt x="1143000" y="1046466"/>
                  </a:lnTo>
                  <a:lnTo>
                    <a:pt x="1133475" y="1029392"/>
                  </a:lnTo>
                  <a:lnTo>
                    <a:pt x="1123156" y="1013112"/>
                  </a:lnTo>
                  <a:lnTo>
                    <a:pt x="1112441" y="997626"/>
                  </a:lnTo>
                  <a:lnTo>
                    <a:pt x="1100931" y="982140"/>
                  </a:lnTo>
                  <a:lnTo>
                    <a:pt x="1088628" y="967448"/>
                  </a:lnTo>
                  <a:lnTo>
                    <a:pt x="1075135" y="953550"/>
                  </a:lnTo>
                  <a:lnTo>
                    <a:pt x="1061641" y="939653"/>
                  </a:lnTo>
                  <a:lnTo>
                    <a:pt x="1047353" y="926946"/>
                  </a:lnTo>
                  <a:lnTo>
                    <a:pt x="1032272" y="915034"/>
                  </a:lnTo>
                  <a:lnTo>
                    <a:pt x="1016794" y="903519"/>
                  </a:lnTo>
                  <a:lnTo>
                    <a:pt x="1000522" y="892798"/>
                  </a:lnTo>
                  <a:lnTo>
                    <a:pt x="983456" y="882871"/>
                  </a:lnTo>
                  <a:lnTo>
                    <a:pt x="975122" y="878106"/>
                  </a:lnTo>
                  <a:lnTo>
                    <a:pt x="966391" y="873738"/>
                  </a:lnTo>
                  <a:lnTo>
                    <a:pt x="957659" y="869371"/>
                  </a:lnTo>
                  <a:lnTo>
                    <a:pt x="948928" y="865400"/>
                  </a:lnTo>
                  <a:lnTo>
                    <a:pt x="939403" y="861826"/>
                  </a:lnTo>
                  <a:lnTo>
                    <a:pt x="930275" y="858252"/>
                  </a:lnTo>
                  <a:lnTo>
                    <a:pt x="921147" y="854282"/>
                  </a:lnTo>
                  <a:lnTo>
                    <a:pt x="911622" y="851105"/>
                  </a:lnTo>
                  <a:lnTo>
                    <a:pt x="902494" y="848326"/>
                  </a:lnTo>
                  <a:lnTo>
                    <a:pt x="892175" y="845546"/>
                  </a:lnTo>
                  <a:lnTo>
                    <a:pt x="882650" y="843164"/>
                  </a:lnTo>
                  <a:lnTo>
                    <a:pt x="872728" y="840781"/>
                  </a:lnTo>
                  <a:lnTo>
                    <a:pt x="863203" y="838796"/>
                  </a:lnTo>
                  <a:lnTo>
                    <a:pt x="852488" y="837207"/>
                  </a:lnTo>
                  <a:lnTo>
                    <a:pt x="842566" y="835619"/>
                  </a:lnTo>
                  <a:lnTo>
                    <a:pt x="832247" y="834428"/>
                  </a:lnTo>
                  <a:lnTo>
                    <a:pt x="822325" y="833237"/>
                  </a:lnTo>
                  <a:lnTo>
                    <a:pt x="812006" y="832840"/>
                  </a:lnTo>
                  <a:lnTo>
                    <a:pt x="801688" y="832045"/>
                  </a:lnTo>
                  <a:lnTo>
                    <a:pt x="791369" y="832045"/>
                  </a:lnTo>
                  <a:lnTo>
                    <a:pt x="781447" y="832045"/>
                  </a:lnTo>
                  <a:close/>
                  <a:moveTo>
                    <a:pt x="802481" y="444500"/>
                  </a:moveTo>
                  <a:lnTo>
                    <a:pt x="823913" y="445294"/>
                  </a:lnTo>
                  <a:lnTo>
                    <a:pt x="844947" y="446486"/>
                  </a:lnTo>
                  <a:lnTo>
                    <a:pt x="866775" y="448471"/>
                  </a:lnTo>
                  <a:lnTo>
                    <a:pt x="887413" y="450853"/>
                  </a:lnTo>
                  <a:lnTo>
                    <a:pt x="908844" y="453633"/>
                  </a:lnTo>
                  <a:lnTo>
                    <a:pt x="929878" y="457207"/>
                  </a:lnTo>
                  <a:lnTo>
                    <a:pt x="950913" y="461177"/>
                  </a:lnTo>
                  <a:lnTo>
                    <a:pt x="971550" y="465545"/>
                  </a:lnTo>
                  <a:lnTo>
                    <a:pt x="977106" y="467530"/>
                  </a:lnTo>
                  <a:lnTo>
                    <a:pt x="981869" y="470310"/>
                  </a:lnTo>
                  <a:lnTo>
                    <a:pt x="985838" y="473487"/>
                  </a:lnTo>
                  <a:lnTo>
                    <a:pt x="989013" y="477060"/>
                  </a:lnTo>
                  <a:lnTo>
                    <a:pt x="991791" y="481428"/>
                  </a:lnTo>
                  <a:lnTo>
                    <a:pt x="992981" y="483413"/>
                  </a:lnTo>
                  <a:lnTo>
                    <a:pt x="993378" y="485796"/>
                  </a:lnTo>
                  <a:lnTo>
                    <a:pt x="993775" y="488575"/>
                  </a:lnTo>
                  <a:lnTo>
                    <a:pt x="993775" y="490561"/>
                  </a:lnTo>
                  <a:lnTo>
                    <a:pt x="993775" y="492943"/>
                  </a:lnTo>
                  <a:lnTo>
                    <a:pt x="993378" y="495326"/>
                  </a:lnTo>
                  <a:lnTo>
                    <a:pt x="989409" y="520341"/>
                  </a:lnTo>
                  <a:lnTo>
                    <a:pt x="985838" y="546151"/>
                  </a:lnTo>
                  <a:lnTo>
                    <a:pt x="978297" y="596580"/>
                  </a:lnTo>
                  <a:lnTo>
                    <a:pt x="977503" y="600948"/>
                  </a:lnTo>
                  <a:lnTo>
                    <a:pt x="977106" y="605316"/>
                  </a:lnTo>
                  <a:lnTo>
                    <a:pt x="977900" y="609683"/>
                  </a:lnTo>
                  <a:lnTo>
                    <a:pt x="979488" y="613654"/>
                  </a:lnTo>
                  <a:lnTo>
                    <a:pt x="981472" y="617625"/>
                  </a:lnTo>
                  <a:lnTo>
                    <a:pt x="983853" y="620801"/>
                  </a:lnTo>
                  <a:lnTo>
                    <a:pt x="987028" y="623581"/>
                  </a:lnTo>
                  <a:lnTo>
                    <a:pt x="990600" y="626361"/>
                  </a:lnTo>
                  <a:lnTo>
                    <a:pt x="1005681" y="631920"/>
                  </a:lnTo>
                  <a:lnTo>
                    <a:pt x="1020366" y="637479"/>
                  </a:lnTo>
                  <a:lnTo>
                    <a:pt x="1034653" y="643435"/>
                  </a:lnTo>
                  <a:lnTo>
                    <a:pt x="1049338" y="649391"/>
                  </a:lnTo>
                  <a:lnTo>
                    <a:pt x="1063625" y="656141"/>
                  </a:lnTo>
                  <a:lnTo>
                    <a:pt x="1077516" y="662891"/>
                  </a:lnTo>
                  <a:lnTo>
                    <a:pt x="1091803" y="670039"/>
                  </a:lnTo>
                  <a:lnTo>
                    <a:pt x="1105297" y="677583"/>
                  </a:lnTo>
                  <a:lnTo>
                    <a:pt x="1118791" y="685525"/>
                  </a:lnTo>
                  <a:lnTo>
                    <a:pt x="1132285" y="693863"/>
                  </a:lnTo>
                  <a:lnTo>
                    <a:pt x="1144985" y="702599"/>
                  </a:lnTo>
                  <a:lnTo>
                    <a:pt x="1157685" y="711335"/>
                  </a:lnTo>
                  <a:lnTo>
                    <a:pt x="1170385" y="720864"/>
                  </a:lnTo>
                  <a:lnTo>
                    <a:pt x="1183085" y="730394"/>
                  </a:lnTo>
                  <a:lnTo>
                    <a:pt x="1195388" y="739924"/>
                  </a:lnTo>
                  <a:lnTo>
                    <a:pt x="1207294" y="749851"/>
                  </a:lnTo>
                  <a:lnTo>
                    <a:pt x="1211263" y="751836"/>
                  </a:lnTo>
                  <a:lnTo>
                    <a:pt x="1215231" y="753028"/>
                  </a:lnTo>
                  <a:lnTo>
                    <a:pt x="1219597" y="753425"/>
                  </a:lnTo>
                  <a:lnTo>
                    <a:pt x="1224360" y="753425"/>
                  </a:lnTo>
                  <a:lnTo>
                    <a:pt x="1228328" y="752630"/>
                  </a:lnTo>
                  <a:lnTo>
                    <a:pt x="1232297" y="751042"/>
                  </a:lnTo>
                  <a:lnTo>
                    <a:pt x="1236266" y="748660"/>
                  </a:lnTo>
                  <a:lnTo>
                    <a:pt x="1239441" y="745880"/>
                  </a:lnTo>
                  <a:lnTo>
                    <a:pt x="1320006" y="681554"/>
                  </a:lnTo>
                  <a:lnTo>
                    <a:pt x="1321594" y="679966"/>
                  </a:lnTo>
                  <a:lnTo>
                    <a:pt x="1323181" y="678774"/>
                  </a:lnTo>
                  <a:lnTo>
                    <a:pt x="1325166" y="677583"/>
                  </a:lnTo>
                  <a:lnTo>
                    <a:pt x="1327547" y="676789"/>
                  </a:lnTo>
                  <a:lnTo>
                    <a:pt x="1329531" y="676392"/>
                  </a:lnTo>
                  <a:lnTo>
                    <a:pt x="1331913" y="675995"/>
                  </a:lnTo>
                  <a:lnTo>
                    <a:pt x="1336675" y="675995"/>
                  </a:lnTo>
                  <a:lnTo>
                    <a:pt x="1341835" y="676789"/>
                  </a:lnTo>
                  <a:lnTo>
                    <a:pt x="1346597" y="678774"/>
                  </a:lnTo>
                  <a:lnTo>
                    <a:pt x="1351360" y="681554"/>
                  </a:lnTo>
                  <a:lnTo>
                    <a:pt x="1355725" y="685128"/>
                  </a:lnTo>
                  <a:lnTo>
                    <a:pt x="1370410" y="700614"/>
                  </a:lnTo>
                  <a:lnTo>
                    <a:pt x="1384300" y="716497"/>
                  </a:lnTo>
                  <a:lnTo>
                    <a:pt x="1397794" y="733174"/>
                  </a:lnTo>
                  <a:lnTo>
                    <a:pt x="1411685" y="749454"/>
                  </a:lnTo>
                  <a:lnTo>
                    <a:pt x="1424385" y="766925"/>
                  </a:lnTo>
                  <a:lnTo>
                    <a:pt x="1436688" y="783999"/>
                  </a:lnTo>
                  <a:lnTo>
                    <a:pt x="1448594" y="801471"/>
                  </a:lnTo>
                  <a:lnTo>
                    <a:pt x="1460103" y="819736"/>
                  </a:lnTo>
                  <a:lnTo>
                    <a:pt x="1462485" y="824898"/>
                  </a:lnTo>
                  <a:lnTo>
                    <a:pt x="1464072" y="830060"/>
                  </a:lnTo>
                  <a:lnTo>
                    <a:pt x="1464866" y="835619"/>
                  </a:lnTo>
                  <a:lnTo>
                    <a:pt x="1464469" y="840384"/>
                  </a:lnTo>
                  <a:lnTo>
                    <a:pt x="1463278" y="845149"/>
                  </a:lnTo>
                  <a:lnTo>
                    <a:pt x="1462485" y="847134"/>
                  </a:lnTo>
                  <a:lnTo>
                    <a:pt x="1461294" y="849120"/>
                  </a:lnTo>
                  <a:lnTo>
                    <a:pt x="1460103" y="851105"/>
                  </a:lnTo>
                  <a:lnTo>
                    <a:pt x="1458516" y="852693"/>
                  </a:lnTo>
                  <a:lnTo>
                    <a:pt x="1456532" y="853885"/>
                  </a:lnTo>
                  <a:lnTo>
                    <a:pt x="1454944" y="855076"/>
                  </a:lnTo>
                  <a:lnTo>
                    <a:pt x="1434307" y="871356"/>
                  </a:lnTo>
                  <a:lnTo>
                    <a:pt x="1413669" y="886445"/>
                  </a:lnTo>
                  <a:lnTo>
                    <a:pt x="1393032" y="901931"/>
                  </a:lnTo>
                  <a:lnTo>
                    <a:pt x="1372394" y="917020"/>
                  </a:lnTo>
                  <a:lnTo>
                    <a:pt x="1368822" y="919402"/>
                  </a:lnTo>
                  <a:lnTo>
                    <a:pt x="1365647" y="922579"/>
                  </a:lnTo>
                  <a:lnTo>
                    <a:pt x="1362869" y="925755"/>
                  </a:lnTo>
                  <a:lnTo>
                    <a:pt x="1361281" y="929726"/>
                  </a:lnTo>
                  <a:lnTo>
                    <a:pt x="1360091" y="933697"/>
                  </a:lnTo>
                  <a:lnTo>
                    <a:pt x="1359297" y="938065"/>
                  </a:lnTo>
                  <a:lnTo>
                    <a:pt x="1359694" y="942432"/>
                  </a:lnTo>
                  <a:lnTo>
                    <a:pt x="1360488" y="946800"/>
                  </a:lnTo>
                  <a:lnTo>
                    <a:pt x="1366838" y="961492"/>
                  </a:lnTo>
                  <a:lnTo>
                    <a:pt x="1373188" y="975390"/>
                  </a:lnTo>
                  <a:lnTo>
                    <a:pt x="1379141" y="989684"/>
                  </a:lnTo>
                  <a:lnTo>
                    <a:pt x="1384697" y="1004773"/>
                  </a:lnTo>
                  <a:lnTo>
                    <a:pt x="1390253" y="1019068"/>
                  </a:lnTo>
                  <a:lnTo>
                    <a:pt x="1395413" y="1033760"/>
                  </a:lnTo>
                  <a:lnTo>
                    <a:pt x="1400175" y="1048849"/>
                  </a:lnTo>
                  <a:lnTo>
                    <a:pt x="1404938" y="1063937"/>
                  </a:lnTo>
                  <a:lnTo>
                    <a:pt x="1408510" y="1079026"/>
                  </a:lnTo>
                  <a:lnTo>
                    <a:pt x="1412082" y="1094512"/>
                  </a:lnTo>
                  <a:lnTo>
                    <a:pt x="1415257" y="1109601"/>
                  </a:lnTo>
                  <a:lnTo>
                    <a:pt x="1418035" y="1125087"/>
                  </a:lnTo>
                  <a:lnTo>
                    <a:pt x="1420416" y="1140573"/>
                  </a:lnTo>
                  <a:lnTo>
                    <a:pt x="1422400" y="1156059"/>
                  </a:lnTo>
                  <a:lnTo>
                    <a:pt x="1424385" y="1171545"/>
                  </a:lnTo>
                  <a:lnTo>
                    <a:pt x="1425575" y="1187428"/>
                  </a:lnTo>
                  <a:lnTo>
                    <a:pt x="1427163" y="1191398"/>
                  </a:lnTo>
                  <a:lnTo>
                    <a:pt x="1429147" y="1195369"/>
                  </a:lnTo>
                  <a:lnTo>
                    <a:pt x="1431925" y="1198546"/>
                  </a:lnTo>
                  <a:lnTo>
                    <a:pt x="1435100" y="1201722"/>
                  </a:lnTo>
                  <a:lnTo>
                    <a:pt x="1438672" y="1204105"/>
                  </a:lnTo>
                  <a:lnTo>
                    <a:pt x="1442641" y="1205693"/>
                  </a:lnTo>
                  <a:lnTo>
                    <a:pt x="1446610" y="1206884"/>
                  </a:lnTo>
                  <a:lnTo>
                    <a:pt x="1451769" y="1206884"/>
                  </a:lnTo>
                  <a:lnTo>
                    <a:pt x="1476772" y="1209267"/>
                  </a:lnTo>
                  <a:lnTo>
                    <a:pt x="1502569" y="1212046"/>
                  </a:lnTo>
                  <a:lnTo>
                    <a:pt x="1527969" y="1214826"/>
                  </a:lnTo>
                  <a:lnTo>
                    <a:pt x="1553766" y="1218003"/>
                  </a:lnTo>
                  <a:lnTo>
                    <a:pt x="1555750" y="1218003"/>
                  </a:lnTo>
                  <a:lnTo>
                    <a:pt x="1558132" y="1218400"/>
                  </a:lnTo>
                  <a:lnTo>
                    <a:pt x="1560116" y="1219194"/>
                  </a:lnTo>
                  <a:lnTo>
                    <a:pt x="1562497" y="1219988"/>
                  </a:lnTo>
                  <a:lnTo>
                    <a:pt x="1564482" y="1221179"/>
                  </a:lnTo>
                  <a:lnTo>
                    <a:pt x="1566069" y="1222767"/>
                  </a:lnTo>
                  <a:lnTo>
                    <a:pt x="1569641" y="1226341"/>
                  </a:lnTo>
                  <a:lnTo>
                    <a:pt x="1572419" y="1230709"/>
                  </a:lnTo>
                  <a:lnTo>
                    <a:pt x="1574404" y="1235474"/>
                  </a:lnTo>
                  <a:lnTo>
                    <a:pt x="1575991" y="1240636"/>
                  </a:lnTo>
                  <a:lnTo>
                    <a:pt x="1576388" y="1246195"/>
                  </a:lnTo>
                  <a:lnTo>
                    <a:pt x="1575594" y="1267240"/>
                  </a:lnTo>
                  <a:lnTo>
                    <a:pt x="1574404" y="1289079"/>
                  </a:lnTo>
                  <a:lnTo>
                    <a:pt x="1572419" y="1310124"/>
                  </a:lnTo>
                  <a:lnTo>
                    <a:pt x="1570038" y="1331169"/>
                  </a:lnTo>
                  <a:lnTo>
                    <a:pt x="1567260" y="1352214"/>
                  </a:lnTo>
                  <a:lnTo>
                    <a:pt x="1563688" y="1373656"/>
                  </a:lnTo>
                  <a:lnTo>
                    <a:pt x="1559719" y="1394304"/>
                  </a:lnTo>
                  <a:lnTo>
                    <a:pt x="1555353" y="1415349"/>
                  </a:lnTo>
                  <a:lnTo>
                    <a:pt x="1553369" y="1420511"/>
                  </a:lnTo>
                  <a:lnTo>
                    <a:pt x="1550591" y="1425276"/>
                  </a:lnTo>
                  <a:lnTo>
                    <a:pt x="1547416" y="1429644"/>
                  </a:lnTo>
                  <a:lnTo>
                    <a:pt x="1543447" y="1432820"/>
                  </a:lnTo>
                  <a:lnTo>
                    <a:pt x="1539082" y="1435203"/>
                  </a:lnTo>
                  <a:lnTo>
                    <a:pt x="1536700" y="1435997"/>
                  </a:lnTo>
                  <a:lnTo>
                    <a:pt x="1534716" y="1436791"/>
                  </a:lnTo>
                  <a:lnTo>
                    <a:pt x="1532335" y="1437188"/>
                  </a:lnTo>
                  <a:lnTo>
                    <a:pt x="1530350" y="1437188"/>
                  </a:lnTo>
                  <a:lnTo>
                    <a:pt x="1527969" y="1436791"/>
                  </a:lnTo>
                  <a:lnTo>
                    <a:pt x="1525588" y="1436394"/>
                  </a:lnTo>
                  <a:lnTo>
                    <a:pt x="1474788" y="1429644"/>
                  </a:lnTo>
                  <a:lnTo>
                    <a:pt x="1448991" y="1425673"/>
                  </a:lnTo>
                  <a:lnTo>
                    <a:pt x="1423988" y="1421702"/>
                  </a:lnTo>
                  <a:lnTo>
                    <a:pt x="1419622" y="1420908"/>
                  </a:lnTo>
                  <a:lnTo>
                    <a:pt x="1415257" y="1420908"/>
                  </a:lnTo>
                  <a:lnTo>
                    <a:pt x="1410891" y="1421702"/>
                  </a:lnTo>
                  <a:lnTo>
                    <a:pt x="1406922" y="1422893"/>
                  </a:lnTo>
                  <a:lnTo>
                    <a:pt x="1402953" y="1424879"/>
                  </a:lnTo>
                  <a:lnTo>
                    <a:pt x="1399382" y="1427658"/>
                  </a:lnTo>
                  <a:lnTo>
                    <a:pt x="1396603" y="1430835"/>
                  </a:lnTo>
                  <a:lnTo>
                    <a:pt x="1394222" y="1434408"/>
                  </a:lnTo>
                  <a:lnTo>
                    <a:pt x="1388666" y="1449100"/>
                  </a:lnTo>
                  <a:lnTo>
                    <a:pt x="1383110" y="1464189"/>
                  </a:lnTo>
                  <a:lnTo>
                    <a:pt x="1377156" y="1478484"/>
                  </a:lnTo>
                  <a:lnTo>
                    <a:pt x="1371203" y="1492381"/>
                  </a:lnTo>
                  <a:lnTo>
                    <a:pt x="1364456" y="1507073"/>
                  </a:lnTo>
                  <a:lnTo>
                    <a:pt x="1357313" y="1520971"/>
                  </a:lnTo>
                  <a:lnTo>
                    <a:pt x="1350169" y="1534869"/>
                  </a:lnTo>
                  <a:lnTo>
                    <a:pt x="1343025" y="1548766"/>
                  </a:lnTo>
                  <a:lnTo>
                    <a:pt x="1335088" y="1561870"/>
                  </a:lnTo>
                  <a:lnTo>
                    <a:pt x="1326753" y="1574973"/>
                  </a:lnTo>
                  <a:lnTo>
                    <a:pt x="1318022" y="1588077"/>
                  </a:lnTo>
                  <a:lnTo>
                    <a:pt x="1308894" y="1601180"/>
                  </a:lnTo>
                  <a:lnTo>
                    <a:pt x="1299766" y="1613886"/>
                  </a:lnTo>
                  <a:lnTo>
                    <a:pt x="1290241" y="1626196"/>
                  </a:lnTo>
                  <a:lnTo>
                    <a:pt x="1280716" y="1638902"/>
                  </a:lnTo>
                  <a:lnTo>
                    <a:pt x="1270794" y="1650814"/>
                  </a:lnTo>
                  <a:lnTo>
                    <a:pt x="1268810" y="1654785"/>
                  </a:lnTo>
                  <a:lnTo>
                    <a:pt x="1267619" y="1658756"/>
                  </a:lnTo>
                  <a:lnTo>
                    <a:pt x="1266825" y="1663124"/>
                  </a:lnTo>
                  <a:lnTo>
                    <a:pt x="1267222" y="1667095"/>
                  </a:lnTo>
                  <a:lnTo>
                    <a:pt x="1268016" y="1671462"/>
                  </a:lnTo>
                  <a:lnTo>
                    <a:pt x="1269603" y="1675433"/>
                  </a:lnTo>
                  <a:lnTo>
                    <a:pt x="1271588" y="1679007"/>
                  </a:lnTo>
                  <a:lnTo>
                    <a:pt x="1274763" y="1682580"/>
                  </a:lnTo>
                  <a:lnTo>
                    <a:pt x="1339056" y="1762790"/>
                  </a:lnTo>
                  <a:lnTo>
                    <a:pt x="1340644" y="1764378"/>
                  </a:lnTo>
                  <a:lnTo>
                    <a:pt x="1341835" y="1766363"/>
                  </a:lnTo>
                  <a:lnTo>
                    <a:pt x="1343025" y="1768349"/>
                  </a:lnTo>
                  <a:lnTo>
                    <a:pt x="1343819" y="1770334"/>
                  </a:lnTo>
                  <a:lnTo>
                    <a:pt x="1344216" y="1772717"/>
                  </a:lnTo>
                  <a:lnTo>
                    <a:pt x="1344613" y="1774702"/>
                  </a:lnTo>
                  <a:lnTo>
                    <a:pt x="1344613" y="1779864"/>
                  </a:lnTo>
                  <a:lnTo>
                    <a:pt x="1343819" y="1785026"/>
                  </a:lnTo>
                  <a:lnTo>
                    <a:pt x="1341835" y="1789791"/>
                  </a:lnTo>
                  <a:lnTo>
                    <a:pt x="1339056" y="1794556"/>
                  </a:lnTo>
                  <a:lnTo>
                    <a:pt x="1335485" y="1798923"/>
                  </a:lnTo>
                  <a:lnTo>
                    <a:pt x="1320006" y="1813218"/>
                  </a:lnTo>
                  <a:lnTo>
                    <a:pt x="1303735" y="1827513"/>
                  </a:lnTo>
                  <a:lnTo>
                    <a:pt x="1287463" y="1841013"/>
                  </a:lnTo>
                  <a:lnTo>
                    <a:pt x="1271191" y="1854514"/>
                  </a:lnTo>
                  <a:lnTo>
                    <a:pt x="1253728" y="1867220"/>
                  </a:lnTo>
                  <a:lnTo>
                    <a:pt x="1236663" y="1879927"/>
                  </a:lnTo>
                  <a:lnTo>
                    <a:pt x="1218406" y="1891442"/>
                  </a:lnTo>
                  <a:lnTo>
                    <a:pt x="1200547" y="1902957"/>
                  </a:lnTo>
                  <a:lnTo>
                    <a:pt x="1195388" y="1905340"/>
                  </a:lnTo>
                  <a:lnTo>
                    <a:pt x="1190228" y="1906928"/>
                  </a:lnTo>
                  <a:lnTo>
                    <a:pt x="1185069" y="1907325"/>
                  </a:lnTo>
                  <a:lnTo>
                    <a:pt x="1179910" y="1906928"/>
                  </a:lnTo>
                  <a:lnTo>
                    <a:pt x="1175544" y="1906134"/>
                  </a:lnTo>
                  <a:lnTo>
                    <a:pt x="1172766" y="1904943"/>
                  </a:lnTo>
                  <a:lnTo>
                    <a:pt x="1170781" y="1903751"/>
                  </a:lnTo>
                  <a:lnTo>
                    <a:pt x="1169194" y="1902560"/>
                  </a:lnTo>
                  <a:lnTo>
                    <a:pt x="1167606" y="1900972"/>
                  </a:lnTo>
                  <a:lnTo>
                    <a:pt x="1166019" y="1899383"/>
                  </a:lnTo>
                  <a:lnTo>
                    <a:pt x="1164828" y="1897398"/>
                  </a:lnTo>
                  <a:lnTo>
                    <a:pt x="1149350" y="1877147"/>
                  </a:lnTo>
                  <a:lnTo>
                    <a:pt x="1133872" y="1856499"/>
                  </a:lnTo>
                  <a:lnTo>
                    <a:pt x="1103313" y="1815204"/>
                  </a:lnTo>
                  <a:lnTo>
                    <a:pt x="1100931" y="1811630"/>
                  </a:lnTo>
                  <a:lnTo>
                    <a:pt x="1097756" y="1808453"/>
                  </a:lnTo>
                  <a:lnTo>
                    <a:pt x="1094581" y="1806071"/>
                  </a:lnTo>
                  <a:lnTo>
                    <a:pt x="1090613" y="1804085"/>
                  </a:lnTo>
                  <a:lnTo>
                    <a:pt x="1086644" y="1802894"/>
                  </a:lnTo>
                  <a:lnTo>
                    <a:pt x="1081881" y="1802497"/>
                  </a:lnTo>
                  <a:lnTo>
                    <a:pt x="1077516" y="1802497"/>
                  </a:lnTo>
                  <a:lnTo>
                    <a:pt x="1073150" y="1803291"/>
                  </a:lnTo>
                  <a:lnTo>
                    <a:pt x="1058863" y="1810042"/>
                  </a:lnTo>
                  <a:lnTo>
                    <a:pt x="1044972" y="1815998"/>
                  </a:lnTo>
                  <a:lnTo>
                    <a:pt x="1029891" y="1821954"/>
                  </a:lnTo>
                  <a:lnTo>
                    <a:pt x="1015603" y="1828307"/>
                  </a:lnTo>
                  <a:lnTo>
                    <a:pt x="1000919" y="1833469"/>
                  </a:lnTo>
                  <a:lnTo>
                    <a:pt x="985838" y="1838631"/>
                  </a:lnTo>
                  <a:lnTo>
                    <a:pt x="971153" y="1843396"/>
                  </a:lnTo>
                  <a:lnTo>
                    <a:pt x="956469" y="1847764"/>
                  </a:lnTo>
                  <a:lnTo>
                    <a:pt x="940991" y="1851337"/>
                  </a:lnTo>
                  <a:lnTo>
                    <a:pt x="925909" y="1854911"/>
                  </a:lnTo>
                  <a:lnTo>
                    <a:pt x="910431" y="1857691"/>
                  </a:lnTo>
                  <a:lnTo>
                    <a:pt x="894953" y="1860470"/>
                  </a:lnTo>
                  <a:lnTo>
                    <a:pt x="879475" y="1863250"/>
                  </a:lnTo>
                  <a:lnTo>
                    <a:pt x="863997" y="1865235"/>
                  </a:lnTo>
                  <a:lnTo>
                    <a:pt x="848122" y="1867220"/>
                  </a:lnTo>
                  <a:lnTo>
                    <a:pt x="832644" y="1868412"/>
                  </a:lnTo>
                  <a:lnTo>
                    <a:pt x="828675" y="1870397"/>
                  </a:lnTo>
                  <a:lnTo>
                    <a:pt x="824706" y="1872382"/>
                  </a:lnTo>
                  <a:lnTo>
                    <a:pt x="821531" y="1875162"/>
                  </a:lnTo>
                  <a:lnTo>
                    <a:pt x="818753" y="1878339"/>
                  </a:lnTo>
                  <a:lnTo>
                    <a:pt x="816372" y="1881912"/>
                  </a:lnTo>
                  <a:lnTo>
                    <a:pt x="814388" y="1885883"/>
                  </a:lnTo>
                  <a:lnTo>
                    <a:pt x="813594" y="1889854"/>
                  </a:lnTo>
                  <a:lnTo>
                    <a:pt x="813197" y="1894222"/>
                  </a:lnTo>
                  <a:lnTo>
                    <a:pt x="810816" y="1920031"/>
                  </a:lnTo>
                  <a:lnTo>
                    <a:pt x="808038" y="1945444"/>
                  </a:lnTo>
                  <a:lnTo>
                    <a:pt x="804863" y="1970857"/>
                  </a:lnTo>
                  <a:lnTo>
                    <a:pt x="801688" y="1996270"/>
                  </a:lnTo>
                  <a:lnTo>
                    <a:pt x="801688" y="1998652"/>
                  </a:lnTo>
                  <a:lnTo>
                    <a:pt x="801291" y="2001035"/>
                  </a:lnTo>
                  <a:lnTo>
                    <a:pt x="800497" y="2003020"/>
                  </a:lnTo>
                  <a:lnTo>
                    <a:pt x="799703" y="2005005"/>
                  </a:lnTo>
                  <a:lnTo>
                    <a:pt x="798513" y="2007388"/>
                  </a:lnTo>
                  <a:lnTo>
                    <a:pt x="797322" y="2009373"/>
                  </a:lnTo>
                  <a:lnTo>
                    <a:pt x="793750" y="2012550"/>
                  </a:lnTo>
                  <a:lnTo>
                    <a:pt x="789384" y="2015329"/>
                  </a:lnTo>
                  <a:lnTo>
                    <a:pt x="784622" y="2017315"/>
                  </a:lnTo>
                  <a:lnTo>
                    <a:pt x="779463" y="2018903"/>
                  </a:lnTo>
                  <a:lnTo>
                    <a:pt x="773906" y="2019300"/>
                  </a:lnTo>
                  <a:lnTo>
                    <a:pt x="752078" y="2018506"/>
                  </a:lnTo>
                  <a:lnTo>
                    <a:pt x="731044" y="2017315"/>
                  </a:lnTo>
                  <a:lnTo>
                    <a:pt x="709613" y="2015727"/>
                  </a:lnTo>
                  <a:lnTo>
                    <a:pt x="688578" y="2013344"/>
                  </a:lnTo>
                  <a:lnTo>
                    <a:pt x="667147" y="2010167"/>
                  </a:lnTo>
                  <a:lnTo>
                    <a:pt x="646509" y="2006197"/>
                  </a:lnTo>
                  <a:lnTo>
                    <a:pt x="625475" y="2002226"/>
                  </a:lnTo>
                  <a:lnTo>
                    <a:pt x="604441" y="1997858"/>
                  </a:lnTo>
                  <a:lnTo>
                    <a:pt x="599281" y="1995873"/>
                  </a:lnTo>
                  <a:lnTo>
                    <a:pt x="594519" y="1993093"/>
                  </a:lnTo>
                  <a:lnTo>
                    <a:pt x="590550" y="1989917"/>
                  </a:lnTo>
                  <a:lnTo>
                    <a:pt x="586978" y="1986343"/>
                  </a:lnTo>
                  <a:lnTo>
                    <a:pt x="584597" y="1981975"/>
                  </a:lnTo>
                  <a:lnTo>
                    <a:pt x="583803" y="1979990"/>
                  </a:lnTo>
                  <a:lnTo>
                    <a:pt x="583009" y="1977607"/>
                  </a:lnTo>
                  <a:lnTo>
                    <a:pt x="583009" y="1975622"/>
                  </a:lnTo>
                  <a:lnTo>
                    <a:pt x="582612" y="1973239"/>
                  </a:lnTo>
                  <a:lnTo>
                    <a:pt x="583009" y="1970857"/>
                  </a:lnTo>
                  <a:lnTo>
                    <a:pt x="583406" y="1968872"/>
                  </a:lnTo>
                  <a:lnTo>
                    <a:pt x="586581" y="1943062"/>
                  </a:lnTo>
                  <a:lnTo>
                    <a:pt x="590153" y="1918046"/>
                  </a:lnTo>
                  <a:lnTo>
                    <a:pt x="598091" y="1866823"/>
                  </a:lnTo>
                  <a:lnTo>
                    <a:pt x="598884" y="1862456"/>
                  </a:lnTo>
                  <a:lnTo>
                    <a:pt x="598884" y="1858088"/>
                  </a:lnTo>
                  <a:lnTo>
                    <a:pt x="598487" y="1853720"/>
                  </a:lnTo>
                  <a:lnTo>
                    <a:pt x="596900" y="1849749"/>
                  </a:lnTo>
                  <a:lnTo>
                    <a:pt x="594916" y="1846175"/>
                  </a:lnTo>
                  <a:lnTo>
                    <a:pt x="592137" y="1842602"/>
                  </a:lnTo>
                  <a:lnTo>
                    <a:pt x="588962" y="1839822"/>
                  </a:lnTo>
                  <a:lnTo>
                    <a:pt x="585391" y="1837440"/>
                  </a:lnTo>
                  <a:lnTo>
                    <a:pt x="570309" y="1831881"/>
                  </a:lnTo>
                  <a:lnTo>
                    <a:pt x="556022" y="1826322"/>
                  </a:lnTo>
                  <a:lnTo>
                    <a:pt x="541734" y="1820366"/>
                  </a:lnTo>
                  <a:lnTo>
                    <a:pt x="527050" y="1814012"/>
                  </a:lnTo>
                  <a:lnTo>
                    <a:pt x="512762" y="1807659"/>
                  </a:lnTo>
                  <a:lnTo>
                    <a:pt x="498872" y="1800909"/>
                  </a:lnTo>
                  <a:lnTo>
                    <a:pt x="484584" y="1793762"/>
                  </a:lnTo>
                  <a:lnTo>
                    <a:pt x="471091" y="1786217"/>
                  </a:lnTo>
                  <a:lnTo>
                    <a:pt x="457597" y="1778276"/>
                  </a:lnTo>
                  <a:lnTo>
                    <a:pt x="444500" y="1769540"/>
                  </a:lnTo>
                  <a:lnTo>
                    <a:pt x="431006" y="1760804"/>
                  </a:lnTo>
                  <a:lnTo>
                    <a:pt x="418306" y="1752069"/>
                  </a:lnTo>
                  <a:lnTo>
                    <a:pt x="406003" y="1742936"/>
                  </a:lnTo>
                  <a:lnTo>
                    <a:pt x="392906" y="1733803"/>
                  </a:lnTo>
                  <a:lnTo>
                    <a:pt x="381000" y="1723479"/>
                  </a:lnTo>
                  <a:lnTo>
                    <a:pt x="369094" y="1713552"/>
                  </a:lnTo>
                  <a:lnTo>
                    <a:pt x="365125" y="1711567"/>
                  </a:lnTo>
                  <a:lnTo>
                    <a:pt x="360759" y="1710376"/>
                  </a:lnTo>
                  <a:lnTo>
                    <a:pt x="356791" y="1709979"/>
                  </a:lnTo>
                  <a:lnTo>
                    <a:pt x="352425" y="1709979"/>
                  </a:lnTo>
                  <a:lnTo>
                    <a:pt x="347662" y="1710773"/>
                  </a:lnTo>
                  <a:lnTo>
                    <a:pt x="343694" y="1712361"/>
                  </a:lnTo>
                  <a:lnTo>
                    <a:pt x="340122" y="1714744"/>
                  </a:lnTo>
                  <a:lnTo>
                    <a:pt x="336947" y="1717523"/>
                  </a:lnTo>
                  <a:lnTo>
                    <a:pt x="256778" y="1782246"/>
                  </a:lnTo>
                  <a:lnTo>
                    <a:pt x="254794" y="1783835"/>
                  </a:lnTo>
                  <a:lnTo>
                    <a:pt x="252809" y="1785026"/>
                  </a:lnTo>
                  <a:lnTo>
                    <a:pt x="250825" y="1786217"/>
                  </a:lnTo>
                  <a:lnTo>
                    <a:pt x="248840" y="1787011"/>
                  </a:lnTo>
                  <a:lnTo>
                    <a:pt x="246459" y="1787805"/>
                  </a:lnTo>
                  <a:lnTo>
                    <a:pt x="244475" y="1787805"/>
                  </a:lnTo>
                  <a:lnTo>
                    <a:pt x="239712" y="1788202"/>
                  </a:lnTo>
                  <a:lnTo>
                    <a:pt x="234553" y="1787011"/>
                  </a:lnTo>
                  <a:lnTo>
                    <a:pt x="229790" y="1785423"/>
                  </a:lnTo>
                  <a:lnTo>
                    <a:pt x="225028" y="1782643"/>
                  </a:lnTo>
                  <a:lnTo>
                    <a:pt x="222647" y="1780658"/>
                  </a:lnTo>
                  <a:lnTo>
                    <a:pt x="220662" y="1779070"/>
                  </a:lnTo>
                  <a:lnTo>
                    <a:pt x="205978" y="1762790"/>
                  </a:lnTo>
                  <a:lnTo>
                    <a:pt x="192087" y="1746907"/>
                  </a:lnTo>
                  <a:lnTo>
                    <a:pt x="178197" y="1731024"/>
                  </a:lnTo>
                  <a:lnTo>
                    <a:pt x="165100" y="1713949"/>
                  </a:lnTo>
                  <a:lnTo>
                    <a:pt x="152003" y="1696875"/>
                  </a:lnTo>
                  <a:lnTo>
                    <a:pt x="139700" y="1679404"/>
                  </a:lnTo>
                  <a:lnTo>
                    <a:pt x="127794" y="1661933"/>
                  </a:lnTo>
                  <a:lnTo>
                    <a:pt x="116284" y="1644064"/>
                  </a:lnTo>
                  <a:lnTo>
                    <a:pt x="113506" y="1638902"/>
                  </a:lnTo>
                  <a:lnTo>
                    <a:pt x="112315" y="1633343"/>
                  </a:lnTo>
                  <a:lnTo>
                    <a:pt x="111522" y="1628181"/>
                  </a:lnTo>
                  <a:lnTo>
                    <a:pt x="111919" y="1623019"/>
                  </a:lnTo>
                  <a:lnTo>
                    <a:pt x="113109" y="1618651"/>
                  </a:lnTo>
                  <a:lnTo>
                    <a:pt x="113903" y="1616269"/>
                  </a:lnTo>
                  <a:lnTo>
                    <a:pt x="115094" y="1614284"/>
                  </a:lnTo>
                  <a:lnTo>
                    <a:pt x="116284" y="1612695"/>
                  </a:lnTo>
                  <a:lnTo>
                    <a:pt x="117872" y="1610710"/>
                  </a:lnTo>
                  <a:lnTo>
                    <a:pt x="119856" y="1609519"/>
                  </a:lnTo>
                  <a:lnTo>
                    <a:pt x="121840" y="1608327"/>
                  </a:lnTo>
                  <a:lnTo>
                    <a:pt x="162322" y="1576958"/>
                  </a:lnTo>
                  <a:lnTo>
                    <a:pt x="183356" y="1561870"/>
                  </a:lnTo>
                  <a:lnTo>
                    <a:pt x="203994" y="1546781"/>
                  </a:lnTo>
                  <a:lnTo>
                    <a:pt x="207565" y="1544001"/>
                  </a:lnTo>
                  <a:lnTo>
                    <a:pt x="211137" y="1540825"/>
                  </a:lnTo>
                  <a:lnTo>
                    <a:pt x="213519" y="1537648"/>
                  </a:lnTo>
                  <a:lnTo>
                    <a:pt x="215503" y="1533677"/>
                  </a:lnTo>
                  <a:lnTo>
                    <a:pt x="216694" y="1529707"/>
                  </a:lnTo>
                  <a:lnTo>
                    <a:pt x="217090" y="1525339"/>
                  </a:lnTo>
                  <a:lnTo>
                    <a:pt x="217090" y="1520971"/>
                  </a:lnTo>
                  <a:lnTo>
                    <a:pt x="216297" y="1516603"/>
                  </a:lnTo>
                  <a:lnTo>
                    <a:pt x="209153" y="1502705"/>
                  </a:lnTo>
                  <a:lnTo>
                    <a:pt x="202803" y="1488014"/>
                  </a:lnTo>
                  <a:lnTo>
                    <a:pt x="196850" y="1473719"/>
                  </a:lnTo>
                  <a:lnTo>
                    <a:pt x="191294" y="1459027"/>
                  </a:lnTo>
                  <a:lnTo>
                    <a:pt x="186134" y="1444335"/>
                  </a:lnTo>
                  <a:lnTo>
                    <a:pt x="180975" y="1429644"/>
                  </a:lnTo>
                  <a:lnTo>
                    <a:pt x="176212" y="1414952"/>
                  </a:lnTo>
                  <a:lnTo>
                    <a:pt x="171847" y="1399466"/>
                  </a:lnTo>
                  <a:lnTo>
                    <a:pt x="167878" y="1384377"/>
                  </a:lnTo>
                  <a:lnTo>
                    <a:pt x="164703" y="1369288"/>
                  </a:lnTo>
                  <a:lnTo>
                    <a:pt x="161131" y="1353802"/>
                  </a:lnTo>
                  <a:lnTo>
                    <a:pt x="158353" y="1338713"/>
                  </a:lnTo>
                  <a:lnTo>
                    <a:pt x="155972" y="1323227"/>
                  </a:lnTo>
                  <a:lnTo>
                    <a:pt x="153987" y="1307344"/>
                  </a:lnTo>
                  <a:lnTo>
                    <a:pt x="152003" y="1291859"/>
                  </a:lnTo>
                  <a:lnTo>
                    <a:pt x="150812" y="1276373"/>
                  </a:lnTo>
                  <a:lnTo>
                    <a:pt x="149225" y="1272402"/>
                  </a:lnTo>
                  <a:lnTo>
                    <a:pt x="146844" y="1268034"/>
                  </a:lnTo>
                  <a:lnTo>
                    <a:pt x="144462" y="1264857"/>
                  </a:lnTo>
                  <a:lnTo>
                    <a:pt x="141287" y="1262078"/>
                  </a:lnTo>
                  <a:lnTo>
                    <a:pt x="137715" y="1259695"/>
                  </a:lnTo>
                  <a:lnTo>
                    <a:pt x="133747" y="1257710"/>
                  </a:lnTo>
                  <a:lnTo>
                    <a:pt x="129778" y="1256916"/>
                  </a:lnTo>
                  <a:lnTo>
                    <a:pt x="125015" y="1256519"/>
                  </a:lnTo>
                  <a:lnTo>
                    <a:pt x="99219" y="1254136"/>
                  </a:lnTo>
                  <a:lnTo>
                    <a:pt x="74215" y="1251357"/>
                  </a:lnTo>
                  <a:lnTo>
                    <a:pt x="22622" y="1245401"/>
                  </a:lnTo>
                  <a:lnTo>
                    <a:pt x="20240" y="1245401"/>
                  </a:lnTo>
                  <a:lnTo>
                    <a:pt x="18256" y="1245004"/>
                  </a:lnTo>
                  <a:lnTo>
                    <a:pt x="15875" y="1244209"/>
                  </a:lnTo>
                  <a:lnTo>
                    <a:pt x="13890" y="1243415"/>
                  </a:lnTo>
                  <a:lnTo>
                    <a:pt x="11906" y="1242224"/>
                  </a:lnTo>
                  <a:lnTo>
                    <a:pt x="9922" y="1241033"/>
                  </a:lnTo>
                  <a:lnTo>
                    <a:pt x="6747" y="1237459"/>
                  </a:lnTo>
                  <a:lnTo>
                    <a:pt x="3969" y="1233488"/>
                  </a:lnTo>
                  <a:lnTo>
                    <a:pt x="1984" y="1228724"/>
                  </a:lnTo>
                  <a:lnTo>
                    <a:pt x="397" y="1222767"/>
                  </a:lnTo>
                  <a:lnTo>
                    <a:pt x="0" y="1219988"/>
                  </a:lnTo>
                  <a:lnTo>
                    <a:pt x="0" y="1217208"/>
                  </a:lnTo>
                  <a:lnTo>
                    <a:pt x="794" y="1196163"/>
                  </a:lnTo>
                  <a:lnTo>
                    <a:pt x="1984" y="1174721"/>
                  </a:lnTo>
                  <a:lnTo>
                    <a:pt x="3572" y="1153676"/>
                  </a:lnTo>
                  <a:lnTo>
                    <a:pt x="6350" y="1132631"/>
                  </a:lnTo>
                  <a:lnTo>
                    <a:pt x="9128" y="1111189"/>
                  </a:lnTo>
                  <a:lnTo>
                    <a:pt x="12700" y="1090541"/>
                  </a:lnTo>
                  <a:lnTo>
                    <a:pt x="16669" y="1069099"/>
                  </a:lnTo>
                  <a:lnTo>
                    <a:pt x="21034" y="1048451"/>
                  </a:lnTo>
                  <a:lnTo>
                    <a:pt x="23019" y="1043289"/>
                  </a:lnTo>
                  <a:lnTo>
                    <a:pt x="25797" y="1038127"/>
                  </a:lnTo>
                  <a:lnTo>
                    <a:pt x="29369" y="1034157"/>
                  </a:lnTo>
                  <a:lnTo>
                    <a:pt x="32940" y="1030583"/>
                  </a:lnTo>
                  <a:lnTo>
                    <a:pt x="37306" y="1028201"/>
                  </a:lnTo>
                  <a:lnTo>
                    <a:pt x="39290" y="1027406"/>
                  </a:lnTo>
                  <a:lnTo>
                    <a:pt x="41672" y="1026612"/>
                  </a:lnTo>
                  <a:lnTo>
                    <a:pt x="44053" y="1026612"/>
                  </a:lnTo>
                  <a:lnTo>
                    <a:pt x="46037" y="1026215"/>
                  </a:lnTo>
                  <a:lnTo>
                    <a:pt x="48419" y="1026612"/>
                  </a:lnTo>
                  <a:lnTo>
                    <a:pt x="50800" y="1027009"/>
                  </a:lnTo>
                  <a:lnTo>
                    <a:pt x="101600" y="1033760"/>
                  </a:lnTo>
                  <a:lnTo>
                    <a:pt x="127000" y="1037730"/>
                  </a:lnTo>
                  <a:lnTo>
                    <a:pt x="152400" y="1042098"/>
                  </a:lnTo>
                  <a:lnTo>
                    <a:pt x="156765" y="1042892"/>
                  </a:lnTo>
                  <a:lnTo>
                    <a:pt x="161131" y="1042892"/>
                  </a:lnTo>
                  <a:lnTo>
                    <a:pt x="165497" y="1042495"/>
                  </a:lnTo>
                  <a:lnTo>
                    <a:pt x="169862" y="1040907"/>
                  </a:lnTo>
                  <a:lnTo>
                    <a:pt x="173434" y="1038525"/>
                  </a:lnTo>
                  <a:lnTo>
                    <a:pt x="177006" y="1035745"/>
                  </a:lnTo>
                  <a:lnTo>
                    <a:pt x="179784" y="1032568"/>
                  </a:lnTo>
                  <a:lnTo>
                    <a:pt x="182165" y="1028995"/>
                  </a:lnTo>
                  <a:lnTo>
                    <a:pt x="187325" y="1014303"/>
                  </a:lnTo>
                  <a:lnTo>
                    <a:pt x="192881" y="1000008"/>
                  </a:lnTo>
                  <a:lnTo>
                    <a:pt x="198834" y="985316"/>
                  </a:lnTo>
                  <a:lnTo>
                    <a:pt x="205184" y="971022"/>
                  </a:lnTo>
                  <a:lnTo>
                    <a:pt x="211931" y="957124"/>
                  </a:lnTo>
                  <a:lnTo>
                    <a:pt x="218678" y="942432"/>
                  </a:lnTo>
                  <a:lnTo>
                    <a:pt x="225822" y="928932"/>
                  </a:lnTo>
                  <a:lnTo>
                    <a:pt x="233362" y="915034"/>
                  </a:lnTo>
                  <a:lnTo>
                    <a:pt x="241300" y="901931"/>
                  </a:lnTo>
                  <a:lnTo>
                    <a:pt x="249634" y="888430"/>
                  </a:lnTo>
                  <a:lnTo>
                    <a:pt x="258762" y="875327"/>
                  </a:lnTo>
                  <a:lnTo>
                    <a:pt x="267494" y="862620"/>
                  </a:lnTo>
                  <a:lnTo>
                    <a:pt x="276622" y="849517"/>
                  </a:lnTo>
                  <a:lnTo>
                    <a:pt x="286147" y="837207"/>
                  </a:lnTo>
                  <a:lnTo>
                    <a:pt x="295672" y="825295"/>
                  </a:lnTo>
                  <a:lnTo>
                    <a:pt x="305990" y="812986"/>
                  </a:lnTo>
                  <a:lnTo>
                    <a:pt x="307975" y="809015"/>
                  </a:lnTo>
                  <a:lnTo>
                    <a:pt x="309165" y="804647"/>
                  </a:lnTo>
                  <a:lnTo>
                    <a:pt x="309562" y="800279"/>
                  </a:lnTo>
                  <a:lnTo>
                    <a:pt x="309562" y="796309"/>
                  </a:lnTo>
                  <a:lnTo>
                    <a:pt x="308769" y="791941"/>
                  </a:lnTo>
                  <a:lnTo>
                    <a:pt x="307181" y="787970"/>
                  </a:lnTo>
                  <a:lnTo>
                    <a:pt x="304800" y="784396"/>
                  </a:lnTo>
                  <a:lnTo>
                    <a:pt x="301625" y="780823"/>
                  </a:lnTo>
                  <a:lnTo>
                    <a:pt x="237331" y="700614"/>
                  </a:lnTo>
                  <a:lnTo>
                    <a:pt x="235744" y="699025"/>
                  </a:lnTo>
                  <a:lnTo>
                    <a:pt x="234553" y="697437"/>
                  </a:lnTo>
                  <a:lnTo>
                    <a:pt x="233362" y="695452"/>
                  </a:lnTo>
                  <a:lnTo>
                    <a:pt x="232569" y="693069"/>
                  </a:lnTo>
                  <a:lnTo>
                    <a:pt x="231775" y="691084"/>
                  </a:lnTo>
                  <a:lnTo>
                    <a:pt x="231775" y="688701"/>
                  </a:lnTo>
                  <a:lnTo>
                    <a:pt x="231775" y="683936"/>
                  </a:lnTo>
                  <a:lnTo>
                    <a:pt x="232569" y="678774"/>
                  </a:lnTo>
                  <a:lnTo>
                    <a:pt x="234156" y="674010"/>
                  </a:lnTo>
                  <a:lnTo>
                    <a:pt x="236934" y="668848"/>
                  </a:lnTo>
                  <a:lnTo>
                    <a:pt x="240506" y="664480"/>
                  </a:lnTo>
                  <a:lnTo>
                    <a:pt x="256778" y="650185"/>
                  </a:lnTo>
                  <a:lnTo>
                    <a:pt x="272653" y="636287"/>
                  </a:lnTo>
                  <a:lnTo>
                    <a:pt x="288925" y="622390"/>
                  </a:lnTo>
                  <a:lnTo>
                    <a:pt x="305594" y="609286"/>
                  </a:lnTo>
                  <a:lnTo>
                    <a:pt x="322659" y="596183"/>
                  </a:lnTo>
                  <a:lnTo>
                    <a:pt x="339725" y="583874"/>
                  </a:lnTo>
                  <a:lnTo>
                    <a:pt x="357584" y="571961"/>
                  </a:lnTo>
                  <a:lnTo>
                    <a:pt x="375841" y="560446"/>
                  </a:lnTo>
                  <a:lnTo>
                    <a:pt x="381000" y="558064"/>
                  </a:lnTo>
                  <a:lnTo>
                    <a:pt x="386159" y="556475"/>
                  </a:lnTo>
                  <a:lnTo>
                    <a:pt x="391319" y="556078"/>
                  </a:lnTo>
                  <a:lnTo>
                    <a:pt x="396478" y="556475"/>
                  </a:lnTo>
                  <a:lnTo>
                    <a:pt x="401241" y="557667"/>
                  </a:lnTo>
                  <a:lnTo>
                    <a:pt x="403225" y="558461"/>
                  </a:lnTo>
                  <a:lnTo>
                    <a:pt x="405606" y="559652"/>
                  </a:lnTo>
                  <a:lnTo>
                    <a:pt x="407194" y="560843"/>
                  </a:lnTo>
                  <a:lnTo>
                    <a:pt x="408781" y="562431"/>
                  </a:lnTo>
                  <a:lnTo>
                    <a:pt x="410369" y="564020"/>
                  </a:lnTo>
                  <a:lnTo>
                    <a:pt x="411559" y="566005"/>
                  </a:lnTo>
                  <a:lnTo>
                    <a:pt x="427037" y="586653"/>
                  </a:lnTo>
                  <a:lnTo>
                    <a:pt x="442912" y="606904"/>
                  </a:lnTo>
                  <a:lnTo>
                    <a:pt x="457994" y="627552"/>
                  </a:lnTo>
                  <a:lnTo>
                    <a:pt x="472678" y="648200"/>
                  </a:lnTo>
                  <a:lnTo>
                    <a:pt x="475456" y="652170"/>
                  </a:lnTo>
                  <a:lnTo>
                    <a:pt x="478234" y="654950"/>
                  </a:lnTo>
                  <a:lnTo>
                    <a:pt x="481806" y="657729"/>
                  </a:lnTo>
                  <a:lnTo>
                    <a:pt x="486172" y="659318"/>
                  </a:lnTo>
                  <a:lnTo>
                    <a:pt x="490141" y="660509"/>
                  </a:lnTo>
                  <a:lnTo>
                    <a:pt x="494506" y="661303"/>
                  </a:lnTo>
                  <a:lnTo>
                    <a:pt x="498872" y="660906"/>
                  </a:lnTo>
                  <a:lnTo>
                    <a:pt x="503237" y="660112"/>
                  </a:lnTo>
                  <a:lnTo>
                    <a:pt x="517128" y="653759"/>
                  </a:lnTo>
                  <a:lnTo>
                    <a:pt x="531416" y="647406"/>
                  </a:lnTo>
                  <a:lnTo>
                    <a:pt x="546100" y="641449"/>
                  </a:lnTo>
                  <a:lnTo>
                    <a:pt x="560387" y="635890"/>
                  </a:lnTo>
                  <a:lnTo>
                    <a:pt x="575072" y="630331"/>
                  </a:lnTo>
                  <a:lnTo>
                    <a:pt x="590153" y="625566"/>
                  </a:lnTo>
                  <a:lnTo>
                    <a:pt x="604837" y="620404"/>
                  </a:lnTo>
                  <a:lnTo>
                    <a:pt x="619919" y="615640"/>
                  </a:lnTo>
                  <a:lnTo>
                    <a:pt x="635397" y="612066"/>
                  </a:lnTo>
                  <a:lnTo>
                    <a:pt x="650478" y="608492"/>
                  </a:lnTo>
                  <a:lnTo>
                    <a:pt x="665956" y="605713"/>
                  </a:lnTo>
                  <a:lnTo>
                    <a:pt x="681434" y="602933"/>
                  </a:lnTo>
                  <a:lnTo>
                    <a:pt x="696913" y="600154"/>
                  </a:lnTo>
                  <a:lnTo>
                    <a:pt x="711994" y="598168"/>
                  </a:lnTo>
                  <a:lnTo>
                    <a:pt x="727869" y="596580"/>
                  </a:lnTo>
                  <a:lnTo>
                    <a:pt x="743347" y="594992"/>
                  </a:lnTo>
                  <a:lnTo>
                    <a:pt x="747713" y="593403"/>
                  </a:lnTo>
                  <a:lnTo>
                    <a:pt x="751284" y="591418"/>
                  </a:lnTo>
                  <a:lnTo>
                    <a:pt x="754856" y="588638"/>
                  </a:lnTo>
                  <a:lnTo>
                    <a:pt x="757634" y="585462"/>
                  </a:lnTo>
                  <a:lnTo>
                    <a:pt x="760016" y="582285"/>
                  </a:lnTo>
                  <a:lnTo>
                    <a:pt x="762397" y="577917"/>
                  </a:lnTo>
                  <a:lnTo>
                    <a:pt x="763191" y="573550"/>
                  </a:lnTo>
                  <a:lnTo>
                    <a:pt x="763588" y="569182"/>
                  </a:lnTo>
                  <a:lnTo>
                    <a:pt x="765969" y="543769"/>
                  </a:lnTo>
                  <a:lnTo>
                    <a:pt x="768747" y="517959"/>
                  </a:lnTo>
                  <a:lnTo>
                    <a:pt x="771525" y="492943"/>
                  </a:lnTo>
                  <a:lnTo>
                    <a:pt x="774700" y="467133"/>
                  </a:lnTo>
                  <a:lnTo>
                    <a:pt x="774700" y="464751"/>
                  </a:lnTo>
                  <a:lnTo>
                    <a:pt x="775097" y="462766"/>
                  </a:lnTo>
                  <a:lnTo>
                    <a:pt x="775891" y="460383"/>
                  </a:lnTo>
                  <a:lnTo>
                    <a:pt x="776684" y="458398"/>
                  </a:lnTo>
                  <a:lnTo>
                    <a:pt x="777875" y="456412"/>
                  </a:lnTo>
                  <a:lnTo>
                    <a:pt x="779066" y="454824"/>
                  </a:lnTo>
                  <a:lnTo>
                    <a:pt x="782638" y="451250"/>
                  </a:lnTo>
                  <a:lnTo>
                    <a:pt x="786606" y="448471"/>
                  </a:lnTo>
                  <a:lnTo>
                    <a:pt x="791369" y="446486"/>
                  </a:lnTo>
                  <a:lnTo>
                    <a:pt x="796925" y="444897"/>
                  </a:lnTo>
                  <a:lnTo>
                    <a:pt x="802481" y="444500"/>
                  </a:lnTo>
                  <a:close/>
                  <a:moveTo>
                    <a:pt x="1780579" y="266729"/>
                  </a:moveTo>
                  <a:lnTo>
                    <a:pt x="1770667" y="267126"/>
                  </a:lnTo>
                  <a:lnTo>
                    <a:pt x="1761944" y="267921"/>
                  </a:lnTo>
                  <a:lnTo>
                    <a:pt x="1752824" y="269113"/>
                  </a:lnTo>
                  <a:lnTo>
                    <a:pt x="1744101" y="270304"/>
                  </a:lnTo>
                  <a:lnTo>
                    <a:pt x="1735378" y="272688"/>
                  </a:lnTo>
                  <a:lnTo>
                    <a:pt x="1727052" y="275071"/>
                  </a:lnTo>
                  <a:lnTo>
                    <a:pt x="1718329" y="277852"/>
                  </a:lnTo>
                  <a:lnTo>
                    <a:pt x="1710399" y="281030"/>
                  </a:lnTo>
                  <a:lnTo>
                    <a:pt x="1702469" y="284605"/>
                  </a:lnTo>
                  <a:lnTo>
                    <a:pt x="1694539" y="288578"/>
                  </a:lnTo>
                  <a:lnTo>
                    <a:pt x="1687005" y="292550"/>
                  </a:lnTo>
                  <a:lnTo>
                    <a:pt x="1679472" y="297317"/>
                  </a:lnTo>
                  <a:lnTo>
                    <a:pt x="1672731" y="302482"/>
                  </a:lnTo>
                  <a:lnTo>
                    <a:pt x="1665991" y="308043"/>
                  </a:lnTo>
                  <a:lnTo>
                    <a:pt x="1659250" y="313605"/>
                  </a:lnTo>
                  <a:lnTo>
                    <a:pt x="1653303" y="319563"/>
                  </a:lnTo>
                  <a:lnTo>
                    <a:pt x="1647355" y="325919"/>
                  </a:lnTo>
                  <a:lnTo>
                    <a:pt x="1641804" y="332275"/>
                  </a:lnTo>
                  <a:lnTo>
                    <a:pt x="1636253" y="339029"/>
                  </a:lnTo>
                  <a:lnTo>
                    <a:pt x="1631098" y="346179"/>
                  </a:lnTo>
                  <a:lnTo>
                    <a:pt x="1626340" y="353727"/>
                  </a:lnTo>
                  <a:lnTo>
                    <a:pt x="1621979" y="361275"/>
                  </a:lnTo>
                  <a:lnTo>
                    <a:pt x="1618014" y="368822"/>
                  </a:lnTo>
                  <a:lnTo>
                    <a:pt x="1614445" y="376767"/>
                  </a:lnTo>
                  <a:lnTo>
                    <a:pt x="1611273" y="384712"/>
                  </a:lnTo>
                  <a:lnTo>
                    <a:pt x="1608498" y="393055"/>
                  </a:lnTo>
                  <a:lnTo>
                    <a:pt x="1606119" y="401794"/>
                  </a:lnTo>
                  <a:lnTo>
                    <a:pt x="1604136" y="410534"/>
                  </a:lnTo>
                  <a:lnTo>
                    <a:pt x="1602550" y="419273"/>
                  </a:lnTo>
                  <a:lnTo>
                    <a:pt x="1601361" y="428410"/>
                  </a:lnTo>
                  <a:lnTo>
                    <a:pt x="1600568" y="437547"/>
                  </a:lnTo>
                  <a:lnTo>
                    <a:pt x="1600171" y="447081"/>
                  </a:lnTo>
                  <a:lnTo>
                    <a:pt x="1600568" y="456218"/>
                  </a:lnTo>
                  <a:lnTo>
                    <a:pt x="1601361" y="465354"/>
                  </a:lnTo>
                  <a:lnTo>
                    <a:pt x="1602550" y="474094"/>
                  </a:lnTo>
                  <a:lnTo>
                    <a:pt x="1604136" y="482833"/>
                  </a:lnTo>
                  <a:lnTo>
                    <a:pt x="1606119" y="491970"/>
                  </a:lnTo>
                  <a:lnTo>
                    <a:pt x="1608498" y="500312"/>
                  </a:lnTo>
                  <a:lnTo>
                    <a:pt x="1611273" y="508655"/>
                  </a:lnTo>
                  <a:lnTo>
                    <a:pt x="1614445" y="516997"/>
                  </a:lnTo>
                  <a:lnTo>
                    <a:pt x="1618014" y="524545"/>
                  </a:lnTo>
                  <a:lnTo>
                    <a:pt x="1621979" y="532490"/>
                  </a:lnTo>
                  <a:lnTo>
                    <a:pt x="1626340" y="540435"/>
                  </a:lnTo>
                  <a:lnTo>
                    <a:pt x="1631098" y="547585"/>
                  </a:lnTo>
                  <a:lnTo>
                    <a:pt x="1636253" y="554338"/>
                  </a:lnTo>
                  <a:lnTo>
                    <a:pt x="1641804" y="561092"/>
                  </a:lnTo>
                  <a:lnTo>
                    <a:pt x="1647355" y="567845"/>
                  </a:lnTo>
                  <a:lnTo>
                    <a:pt x="1653303" y="573804"/>
                  </a:lnTo>
                  <a:lnTo>
                    <a:pt x="1659250" y="580160"/>
                  </a:lnTo>
                  <a:lnTo>
                    <a:pt x="1665991" y="585721"/>
                  </a:lnTo>
                  <a:lnTo>
                    <a:pt x="1672731" y="591283"/>
                  </a:lnTo>
                  <a:lnTo>
                    <a:pt x="1679472" y="596050"/>
                  </a:lnTo>
                  <a:lnTo>
                    <a:pt x="1687005" y="600817"/>
                  </a:lnTo>
                  <a:lnTo>
                    <a:pt x="1694539" y="605186"/>
                  </a:lnTo>
                  <a:lnTo>
                    <a:pt x="1702469" y="609159"/>
                  </a:lnTo>
                  <a:lnTo>
                    <a:pt x="1710399" y="612734"/>
                  </a:lnTo>
                  <a:lnTo>
                    <a:pt x="1718329" y="615912"/>
                  </a:lnTo>
                  <a:lnTo>
                    <a:pt x="1727052" y="618693"/>
                  </a:lnTo>
                  <a:lnTo>
                    <a:pt x="1735378" y="621076"/>
                  </a:lnTo>
                  <a:lnTo>
                    <a:pt x="1744101" y="623063"/>
                  </a:lnTo>
                  <a:lnTo>
                    <a:pt x="1752824" y="624652"/>
                  </a:lnTo>
                  <a:lnTo>
                    <a:pt x="1761944" y="626241"/>
                  </a:lnTo>
                  <a:lnTo>
                    <a:pt x="1770667" y="626638"/>
                  </a:lnTo>
                  <a:lnTo>
                    <a:pt x="1780579" y="627035"/>
                  </a:lnTo>
                  <a:lnTo>
                    <a:pt x="1789699" y="626638"/>
                  </a:lnTo>
                  <a:lnTo>
                    <a:pt x="1798819" y="626241"/>
                  </a:lnTo>
                  <a:lnTo>
                    <a:pt x="1807542" y="624652"/>
                  </a:lnTo>
                  <a:lnTo>
                    <a:pt x="1816265" y="623063"/>
                  </a:lnTo>
                  <a:lnTo>
                    <a:pt x="1825384" y="621076"/>
                  </a:lnTo>
                  <a:lnTo>
                    <a:pt x="1833711" y="618693"/>
                  </a:lnTo>
                  <a:lnTo>
                    <a:pt x="1842037" y="615912"/>
                  </a:lnTo>
                  <a:lnTo>
                    <a:pt x="1850364" y="612734"/>
                  </a:lnTo>
                  <a:lnTo>
                    <a:pt x="1858294" y="609159"/>
                  </a:lnTo>
                  <a:lnTo>
                    <a:pt x="1866224" y="605186"/>
                  </a:lnTo>
                  <a:lnTo>
                    <a:pt x="1873757" y="600817"/>
                  </a:lnTo>
                  <a:lnTo>
                    <a:pt x="1880894" y="596050"/>
                  </a:lnTo>
                  <a:lnTo>
                    <a:pt x="1888031" y="591283"/>
                  </a:lnTo>
                  <a:lnTo>
                    <a:pt x="1894772" y="585721"/>
                  </a:lnTo>
                  <a:lnTo>
                    <a:pt x="1901116" y="580160"/>
                  </a:lnTo>
                  <a:lnTo>
                    <a:pt x="1907460" y="573804"/>
                  </a:lnTo>
                  <a:lnTo>
                    <a:pt x="1913804" y="567845"/>
                  </a:lnTo>
                  <a:lnTo>
                    <a:pt x="1919355" y="561092"/>
                  </a:lnTo>
                  <a:lnTo>
                    <a:pt x="1924509" y="554338"/>
                  </a:lnTo>
                  <a:lnTo>
                    <a:pt x="1929664" y="547585"/>
                  </a:lnTo>
                  <a:lnTo>
                    <a:pt x="1934026" y="540435"/>
                  </a:lnTo>
                  <a:lnTo>
                    <a:pt x="1938387" y="532490"/>
                  </a:lnTo>
                  <a:lnTo>
                    <a:pt x="1942352" y="524545"/>
                  </a:lnTo>
                  <a:lnTo>
                    <a:pt x="1945921" y="516997"/>
                  </a:lnTo>
                  <a:lnTo>
                    <a:pt x="1949093" y="508655"/>
                  </a:lnTo>
                  <a:lnTo>
                    <a:pt x="1951868" y="500312"/>
                  </a:lnTo>
                  <a:lnTo>
                    <a:pt x="1954247" y="491970"/>
                  </a:lnTo>
                  <a:lnTo>
                    <a:pt x="1957023" y="482833"/>
                  </a:lnTo>
                  <a:lnTo>
                    <a:pt x="1958212" y="474094"/>
                  </a:lnTo>
                  <a:lnTo>
                    <a:pt x="1959402" y="465354"/>
                  </a:lnTo>
                  <a:lnTo>
                    <a:pt x="1960195" y="456218"/>
                  </a:lnTo>
                  <a:lnTo>
                    <a:pt x="1960591" y="447081"/>
                  </a:lnTo>
                  <a:lnTo>
                    <a:pt x="1960195" y="437547"/>
                  </a:lnTo>
                  <a:lnTo>
                    <a:pt x="1959402" y="428410"/>
                  </a:lnTo>
                  <a:lnTo>
                    <a:pt x="1958212" y="419273"/>
                  </a:lnTo>
                  <a:lnTo>
                    <a:pt x="1957023" y="410534"/>
                  </a:lnTo>
                  <a:lnTo>
                    <a:pt x="1954247" y="401794"/>
                  </a:lnTo>
                  <a:lnTo>
                    <a:pt x="1951868" y="393055"/>
                  </a:lnTo>
                  <a:lnTo>
                    <a:pt x="1949093" y="384712"/>
                  </a:lnTo>
                  <a:lnTo>
                    <a:pt x="1945921" y="376767"/>
                  </a:lnTo>
                  <a:lnTo>
                    <a:pt x="1942352" y="368822"/>
                  </a:lnTo>
                  <a:lnTo>
                    <a:pt x="1938387" y="361275"/>
                  </a:lnTo>
                  <a:lnTo>
                    <a:pt x="1934026" y="353727"/>
                  </a:lnTo>
                  <a:lnTo>
                    <a:pt x="1929664" y="346179"/>
                  </a:lnTo>
                  <a:lnTo>
                    <a:pt x="1924509" y="339029"/>
                  </a:lnTo>
                  <a:lnTo>
                    <a:pt x="1919355" y="332275"/>
                  </a:lnTo>
                  <a:lnTo>
                    <a:pt x="1913804" y="325919"/>
                  </a:lnTo>
                  <a:lnTo>
                    <a:pt x="1907460" y="319563"/>
                  </a:lnTo>
                  <a:lnTo>
                    <a:pt x="1901116" y="313605"/>
                  </a:lnTo>
                  <a:lnTo>
                    <a:pt x="1894772" y="308043"/>
                  </a:lnTo>
                  <a:lnTo>
                    <a:pt x="1888031" y="302482"/>
                  </a:lnTo>
                  <a:lnTo>
                    <a:pt x="1880894" y="297317"/>
                  </a:lnTo>
                  <a:lnTo>
                    <a:pt x="1873757" y="292550"/>
                  </a:lnTo>
                  <a:lnTo>
                    <a:pt x="1866224" y="288578"/>
                  </a:lnTo>
                  <a:lnTo>
                    <a:pt x="1858294" y="284605"/>
                  </a:lnTo>
                  <a:lnTo>
                    <a:pt x="1850364" y="281030"/>
                  </a:lnTo>
                  <a:lnTo>
                    <a:pt x="1842037" y="277852"/>
                  </a:lnTo>
                  <a:lnTo>
                    <a:pt x="1833711" y="275071"/>
                  </a:lnTo>
                  <a:lnTo>
                    <a:pt x="1825384" y="272688"/>
                  </a:lnTo>
                  <a:lnTo>
                    <a:pt x="1816265" y="270304"/>
                  </a:lnTo>
                  <a:lnTo>
                    <a:pt x="1807542" y="269113"/>
                  </a:lnTo>
                  <a:lnTo>
                    <a:pt x="1798819" y="267921"/>
                  </a:lnTo>
                  <a:lnTo>
                    <a:pt x="1789699" y="267126"/>
                  </a:lnTo>
                  <a:lnTo>
                    <a:pt x="1780579" y="266729"/>
                  </a:lnTo>
                  <a:close/>
                  <a:moveTo>
                    <a:pt x="1769477" y="236538"/>
                  </a:moveTo>
                  <a:lnTo>
                    <a:pt x="1780579" y="236538"/>
                  </a:lnTo>
                  <a:lnTo>
                    <a:pt x="1791285" y="236538"/>
                  </a:lnTo>
                  <a:lnTo>
                    <a:pt x="1801594" y="237333"/>
                  </a:lnTo>
                  <a:lnTo>
                    <a:pt x="1812300" y="238922"/>
                  </a:lnTo>
                  <a:lnTo>
                    <a:pt x="1823005" y="240511"/>
                  </a:lnTo>
                  <a:lnTo>
                    <a:pt x="1832918" y="242894"/>
                  </a:lnTo>
                  <a:lnTo>
                    <a:pt x="1842830" y="245675"/>
                  </a:lnTo>
                  <a:lnTo>
                    <a:pt x="1852346" y="248853"/>
                  </a:lnTo>
                  <a:lnTo>
                    <a:pt x="1861862" y="252825"/>
                  </a:lnTo>
                  <a:lnTo>
                    <a:pt x="1871775" y="256798"/>
                  </a:lnTo>
                  <a:lnTo>
                    <a:pt x="1880498" y="261962"/>
                  </a:lnTo>
                  <a:lnTo>
                    <a:pt x="1889221" y="267126"/>
                  </a:lnTo>
                  <a:lnTo>
                    <a:pt x="1897944" y="272291"/>
                  </a:lnTo>
                  <a:lnTo>
                    <a:pt x="1905874" y="278249"/>
                  </a:lnTo>
                  <a:lnTo>
                    <a:pt x="1914200" y="284208"/>
                  </a:lnTo>
                  <a:lnTo>
                    <a:pt x="1921734" y="290961"/>
                  </a:lnTo>
                  <a:lnTo>
                    <a:pt x="1929268" y="297715"/>
                  </a:lnTo>
                  <a:lnTo>
                    <a:pt x="1936008" y="305660"/>
                  </a:lnTo>
                  <a:lnTo>
                    <a:pt x="1942352" y="313207"/>
                  </a:lnTo>
                  <a:lnTo>
                    <a:pt x="1948696" y="320755"/>
                  </a:lnTo>
                  <a:lnTo>
                    <a:pt x="1954644" y="329097"/>
                  </a:lnTo>
                  <a:lnTo>
                    <a:pt x="1960195" y="337440"/>
                  </a:lnTo>
                  <a:lnTo>
                    <a:pt x="1965349" y="346179"/>
                  </a:lnTo>
                  <a:lnTo>
                    <a:pt x="1970107" y="355713"/>
                  </a:lnTo>
                  <a:lnTo>
                    <a:pt x="1974072" y="364850"/>
                  </a:lnTo>
                  <a:lnTo>
                    <a:pt x="1978037" y="374384"/>
                  </a:lnTo>
                  <a:lnTo>
                    <a:pt x="1981209" y="384315"/>
                  </a:lnTo>
                  <a:lnTo>
                    <a:pt x="1983985" y="393849"/>
                  </a:lnTo>
                  <a:lnTo>
                    <a:pt x="1986364" y="404575"/>
                  </a:lnTo>
                  <a:lnTo>
                    <a:pt x="1988346" y="414903"/>
                  </a:lnTo>
                  <a:lnTo>
                    <a:pt x="1989536" y="425232"/>
                  </a:lnTo>
                  <a:lnTo>
                    <a:pt x="1990329" y="435958"/>
                  </a:lnTo>
                  <a:lnTo>
                    <a:pt x="1990725" y="447081"/>
                  </a:lnTo>
                  <a:lnTo>
                    <a:pt x="1990329" y="457807"/>
                  </a:lnTo>
                  <a:lnTo>
                    <a:pt x="1989536" y="468135"/>
                  </a:lnTo>
                  <a:lnTo>
                    <a:pt x="1988346" y="478861"/>
                  </a:lnTo>
                  <a:lnTo>
                    <a:pt x="1986364" y="489587"/>
                  </a:lnTo>
                  <a:lnTo>
                    <a:pt x="1983985" y="499518"/>
                  </a:lnTo>
                  <a:lnTo>
                    <a:pt x="1981209" y="509449"/>
                  </a:lnTo>
                  <a:lnTo>
                    <a:pt x="1978037" y="518983"/>
                  </a:lnTo>
                  <a:lnTo>
                    <a:pt x="1974072" y="528517"/>
                  </a:lnTo>
                  <a:lnTo>
                    <a:pt x="1970107" y="538051"/>
                  </a:lnTo>
                  <a:lnTo>
                    <a:pt x="1965349" y="547188"/>
                  </a:lnTo>
                  <a:lnTo>
                    <a:pt x="1960195" y="555927"/>
                  </a:lnTo>
                  <a:lnTo>
                    <a:pt x="1954644" y="564270"/>
                  </a:lnTo>
                  <a:lnTo>
                    <a:pt x="1948696" y="572612"/>
                  </a:lnTo>
                  <a:lnTo>
                    <a:pt x="1942352" y="580954"/>
                  </a:lnTo>
                  <a:lnTo>
                    <a:pt x="1936008" y="588502"/>
                  </a:lnTo>
                  <a:lnTo>
                    <a:pt x="1929268" y="595652"/>
                  </a:lnTo>
                  <a:lnTo>
                    <a:pt x="1921734" y="602406"/>
                  </a:lnTo>
                  <a:lnTo>
                    <a:pt x="1914200" y="609159"/>
                  </a:lnTo>
                  <a:lnTo>
                    <a:pt x="1905874" y="615118"/>
                  </a:lnTo>
                  <a:lnTo>
                    <a:pt x="1897944" y="621076"/>
                  </a:lnTo>
                  <a:lnTo>
                    <a:pt x="1889221" y="627035"/>
                  </a:lnTo>
                  <a:lnTo>
                    <a:pt x="1880498" y="631802"/>
                  </a:lnTo>
                  <a:lnTo>
                    <a:pt x="1871775" y="636569"/>
                  </a:lnTo>
                  <a:lnTo>
                    <a:pt x="1861862" y="640542"/>
                  </a:lnTo>
                  <a:lnTo>
                    <a:pt x="1852346" y="644514"/>
                  </a:lnTo>
                  <a:lnTo>
                    <a:pt x="1842830" y="647692"/>
                  </a:lnTo>
                  <a:lnTo>
                    <a:pt x="1832918" y="650473"/>
                  </a:lnTo>
                  <a:lnTo>
                    <a:pt x="1823005" y="652856"/>
                  </a:lnTo>
                  <a:lnTo>
                    <a:pt x="1812300" y="654843"/>
                  </a:lnTo>
                  <a:lnTo>
                    <a:pt x="1801594" y="656034"/>
                  </a:lnTo>
                  <a:lnTo>
                    <a:pt x="1791285" y="656829"/>
                  </a:lnTo>
                  <a:lnTo>
                    <a:pt x="1780579" y="657226"/>
                  </a:lnTo>
                  <a:lnTo>
                    <a:pt x="1769477" y="656829"/>
                  </a:lnTo>
                  <a:lnTo>
                    <a:pt x="1758772" y="656034"/>
                  </a:lnTo>
                  <a:lnTo>
                    <a:pt x="1748463" y="654843"/>
                  </a:lnTo>
                  <a:lnTo>
                    <a:pt x="1738154" y="652856"/>
                  </a:lnTo>
                  <a:lnTo>
                    <a:pt x="1727845" y="650473"/>
                  </a:lnTo>
                  <a:lnTo>
                    <a:pt x="1717536" y="647692"/>
                  </a:lnTo>
                  <a:lnTo>
                    <a:pt x="1708020" y="644514"/>
                  </a:lnTo>
                  <a:lnTo>
                    <a:pt x="1698504" y="640542"/>
                  </a:lnTo>
                  <a:lnTo>
                    <a:pt x="1689384" y="636569"/>
                  </a:lnTo>
                  <a:lnTo>
                    <a:pt x="1680265" y="631802"/>
                  </a:lnTo>
                  <a:lnTo>
                    <a:pt x="1671145" y="627035"/>
                  </a:lnTo>
                  <a:lnTo>
                    <a:pt x="1662819" y="621076"/>
                  </a:lnTo>
                  <a:lnTo>
                    <a:pt x="1654492" y="615118"/>
                  </a:lnTo>
                  <a:lnTo>
                    <a:pt x="1646562" y="609159"/>
                  </a:lnTo>
                  <a:lnTo>
                    <a:pt x="1639028" y="602406"/>
                  </a:lnTo>
                  <a:lnTo>
                    <a:pt x="1631495" y="595652"/>
                  </a:lnTo>
                  <a:lnTo>
                    <a:pt x="1624358" y="588502"/>
                  </a:lnTo>
                  <a:lnTo>
                    <a:pt x="1618014" y="580954"/>
                  </a:lnTo>
                  <a:lnTo>
                    <a:pt x="1611670" y="572612"/>
                  </a:lnTo>
                  <a:lnTo>
                    <a:pt x="1606119" y="564270"/>
                  </a:lnTo>
                  <a:lnTo>
                    <a:pt x="1600568" y="555927"/>
                  </a:lnTo>
                  <a:lnTo>
                    <a:pt x="1595413" y="547188"/>
                  </a:lnTo>
                  <a:lnTo>
                    <a:pt x="1591052" y="538051"/>
                  </a:lnTo>
                  <a:lnTo>
                    <a:pt x="1586294" y="528517"/>
                  </a:lnTo>
                  <a:lnTo>
                    <a:pt x="1582725" y="518983"/>
                  </a:lnTo>
                  <a:lnTo>
                    <a:pt x="1579553" y="509449"/>
                  </a:lnTo>
                  <a:lnTo>
                    <a:pt x="1576381" y="499518"/>
                  </a:lnTo>
                  <a:lnTo>
                    <a:pt x="1574399" y="489587"/>
                  </a:lnTo>
                  <a:lnTo>
                    <a:pt x="1572416" y="478861"/>
                  </a:lnTo>
                  <a:lnTo>
                    <a:pt x="1571227" y="468135"/>
                  </a:lnTo>
                  <a:lnTo>
                    <a:pt x="1570434" y="457807"/>
                  </a:lnTo>
                  <a:lnTo>
                    <a:pt x="1570037" y="447081"/>
                  </a:lnTo>
                  <a:lnTo>
                    <a:pt x="1570434" y="435958"/>
                  </a:lnTo>
                  <a:lnTo>
                    <a:pt x="1571227" y="425232"/>
                  </a:lnTo>
                  <a:lnTo>
                    <a:pt x="1572416" y="414903"/>
                  </a:lnTo>
                  <a:lnTo>
                    <a:pt x="1574399" y="404575"/>
                  </a:lnTo>
                  <a:lnTo>
                    <a:pt x="1576381" y="393849"/>
                  </a:lnTo>
                  <a:lnTo>
                    <a:pt x="1579553" y="384315"/>
                  </a:lnTo>
                  <a:lnTo>
                    <a:pt x="1582725" y="374384"/>
                  </a:lnTo>
                  <a:lnTo>
                    <a:pt x="1586294" y="364850"/>
                  </a:lnTo>
                  <a:lnTo>
                    <a:pt x="1591052" y="355713"/>
                  </a:lnTo>
                  <a:lnTo>
                    <a:pt x="1595413" y="346179"/>
                  </a:lnTo>
                  <a:lnTo>
                    <a:pt x="1600568" y="337440"/>
                  </a:lnTo>
                  <a:lnTo>
                    <a:pt x="1606119" y="329097"/>
                  </a:lnTo>
                  <a:lnTo>
                    <a:pt x="1611670" y="320755"/>
                  </a:lnTo>
                  <a:lnTo>
                    <a:pt x="1618014" y="313207"/>
                  </a:lnTo>
                  <a:lnTo>
                    <a:pt x="1624358" y="305660"/>
                  </a:lnTo>
                  <a:lnTo>
                    <a:pt x="1631495" y="297715"/>
                  </a:lnTo>
                  <a:lnTo>
                    <a:pt x="1639028" y="290961"/>
                  </a:lnTo>
                  <a:lnTo>
                    <a:pt x="1646562" y="284208"/>
                  </a:lnTo>
                  <a:lnTo>
                    <a:pt x="1654492" y="278249"/>
                  </a:lnTo>
                  <a:lnTo>
                    <a:pt x="1662819" y="272291"/>
                  </a:lnTo>
                  <a:lnTo>
                    <a:pt x="1671145" y="267126"/>
                  </a:lnTo>
                  <a:lnTo>
                    <a:pt x="1680265" y="261962"/>
                  </a:lnTo>
                  <a:lnTo>
                    <a:pt x="1689384" y="256798"/>
                  </a:lnTo>
                  <a:lnTo>
                    <a:pt x="1698504" y="252825"/>
                  </a:lnTo>
                  <a:lnTo>
                    <a:pt x="1708020" y="248853"/>
                  </a:lnTo>
                  <a:lnTo>
                    <a:pt x="1717536" y="245675"/>
                  </a:lnTo>
                  <a:lnTo>
                    <a:pt x="1727845" y="242894"/>
                  </a:lnTo>
                  <a:lnTo>
                    <a:pt x="1738154" y="240511"/>
                  </a:lnTo>
                  <a:lnTo>
                    <a:pt x="1748463" y="238922"/>
                  </a:lnTo>
                  <a:lnTo>
                    <a:pt x="1758772" y="237333"/>
                  </a:lnTo>
                  <a:lnTo>
                    <a:pt x="1769477" y="236538"/>
                  </a:lnTo>
                  <a:close/>
                  <a:moveTo>
                    <a:pt x="1775815" y="217488"/>
                  </a:moveTo>
                  <a:lnTo>
                    <a:pt x="1764301" y="218281"/>
                  </a:lnTo>
                  <a:lnTo>
                    <a:pt x="1752786" y="219472"/>
                  </a:lnTo>
                  <a:lnTo>
                    <a:pt x="1741669" y="221059"/>
                  </a:lnTo>
                  <a:lnTo>
                    <a:pt x="1730154" y="223441"/>
                  </a:lnTo>
                  <a:lnTo>
                    <a:pt x="1718243" y="226219"/>
                  </a:lnTo>
                  <a:lnTo>
                    <a:pt x="1707125" y="229791"/>
                  </a:lnTo>
                  <a:lnTo>
                    <a:pt x="1696405" y="233759"/>
                  </a:lnTo>
                  <a:lnTo>
                    <a:pt x="1685684" y="238125"/>
                  </a:lnTo>
                  <a:lnTo>
                    <a:pt x="1674964" y="243285"/>
                  </a:lnTo>
                  <a:lnTo>
                    <a:pt x="1665038" y="248841"/>
                  </a:lnTo>
                  <a:lnTo>
                    <a:pt x="1655509" y="254794"/>
                  </a:lnTo>
                  <a:lnTo>
                    <a:pt x="1646376" y="261541"/>
                  </a:lnTo>
                  <a:lnTo>
                    <a:pt x="1637641" y="268288"/>
                  </a:lnTo>
                  <a:lnTo>
                    <a:pt x="1628906" y="275035"/>
                  </a:lnTo>
                  <a:lnTo>
                    <a:pt x="1620568" y="282575"/>
                  </a:lnTo>
                  <a:lnTo>
                    <a:pt x="1613024" y="290513"/>
                  </a:lnTo>
                  <a:lnTo>
                    <a:pt x="1605877" y="298847"/>
                  </a:lnTo>
                  <a:lnTo>
                    <a:pt x="1598730" y="307578"/>
                  </a:lnTo>
                  <a:lnTo>
                    <a:pt x="1592377" y="316707"/>
                  </a:lnTo>
                  <a:lnTo>
                    <a:pt x="1586025" y="325835"/>
                  </a:lnTo>
                  <a:lnTo>
                    <a:pt x="1580466" y="334963"/>
                  </a:lnTo>
                  <a:lnTo>
                    <a:pt x="1575304" y="344885"/>
                  </a:lnTo>
                  <a:lnTo>
                    <a:pt x="1570937" y="355203"/>
                  </a:lnTo>
                  <a:lnTo>
                    <a:pt x="1566569" y="365125"/>
                  </a:lnTo>
                  <a:lnTo>
                    <a:pt x="1562995" y="375444"/>
                  </a:lnTo>
                  <a:lnTo>
                    <a:pt x="1559819" y="385763"/>
                  </a:lnTo>
                  <a:lnTo>
                    <a:pt x="1557039" y="396875"/>
                  </a:lnTo>
                  <a:lnTo>
                    <a:pt x="1555054" y="407988"/>
                  </a:lnTo>
                  <a:lnTo>
                    <a:pt x="1553466" y="418703"/>
                  </a:lnTo>
                  <a:lnTo>
                    <a:pt x="1552275" y="429816"/>
                  </a:lnTo>
                  <a:lnTo>
                    <a:pt x="1551481" y="440929"/>
                  </a:lnTo>
                  <a:lnTo>
                    <a:pt x="1551481" y="452438"/>
                  </a:lnTo>
                  <a:lnTo>
                    <a:pt x="1552275" y="463947"/>
                  </a:lnTo>
                  <a:lnTo>
                    <a:pt x="1553466" y="475060"/>
                  </a:lnTo>
                  <a:lnTo>
                    <a:pt x="1555054" y="486569"/>
                  </a:lnTo>
                  <a:lnTo>
                    <a:pt x="1557437" y="498079"/>
                  </a:lnTo>
                  <a:lnTo>
                    <a:pt x="1560216" y="509588"/>
                  </a:lnTo>
                  <a:lnTo>
                    <a:pt x="1563789" y="520700"/>
                  </a:lnTo>
                  <a:lnTo>
                    <a:pt x="1567760" y="531416"/>
                  </a:lnTo>
                  <a:lnTo>
                    <a:pt x="1572525" y="542529"/>
                  </a:lnTo>
                  <a:lnTo>
                    <a:pt x="1577290" y="552847"/>
                  </a:lnTo>
                  <a:lnTo>
                    <a:pt x="1582848" y="562769"/>
                  </a:lnTo>
                  <a:lnTo>
                    <a:pt x="1589201" y="572294"/>
                  </a:lnTo>
                  <a:lnTo>
                    <a:pt x="1595554" y="581819"/>
                  </a:lnTo>
                  <a:lnTo>
                    <a:pt x="1602304" y="590550"/>
                  </a:lnTo>
                  <a:lnTo>
                    <a:pt x="1609451" y="598885"/>
                  </a:lnTo>
                  <a:lnTo>
                    <a:pt x="1616995" y="607219"/>
                  </a:lnTo>
                  <a:lnTo>
                    <a:pt x="1624936" y="614760"/>
                  </a:lnTo>
                  <a:lnTo>
                    <a:pt x="1632877" y="621904"/>
                  </a:lnTo>
                  <a:lnTo>
                    <a:pt x="1642009" y="629047"/>
                  </a:lnTo>
                  <a:lnTo>
                    <a:pt x="1650744" y="635794"/>
                  </a:lnTo>
                  <a:lnTo>
                    <a:pt x="1659876" y="641747"/>
                  </a:lnTo>
                  <a:lnTo>
                    <a:pt x="1669405" y="647304"/>
                  </a:lnTo>
                  <a:lnTo>
                    <a:pt x="1678935" y="652066"/>
                  </a:lnTo>
                  <a:lnTo>
                    <a:pt x="1689258" y="656829"/>
                  </a:lnTo>
                  <a:lnTo>
                    <a:pt x="1699581" y="661194"/>
                  </a:lnTo>
                  <a:lnTo>
                    <a:pt x="1709905" y="664766"/>
                  </a:lnTo>
                  <a:lnTo>
                    <a:pt x="1720228" y="667941"/>
                  </a:lnTo>
                  <a:lnTo>
                    <a:pt x="1731345" y="670719"/>
                  </a:lnTo>
                  <a:lnTo>
                    <a:pt x="1742066" y="673101"/>
                  </a:lnTo>
                  <a:lnTo>
                    <a:pt x="1753183" y="674688"/>
                  </a:lnTo>
                  <a:lnTo>
                    <a:pt x="1764301" y="675879"/>
                  </a:lnTo>
                  <a:lnTo>
                    <a:pt x="1775815" y="676276"/>
                  </a:lnTo>
                  <a:lnTo>
                    <a:pt x="1786932" y="676276"/>
                  </a:lnTo>
                  <a:lnTo>
                    <a:pt x="1798447" y="675879"/>
                  </a:lnTo>
                  <a:lnTo>
                    <a:pt x="1809564" y="674688"/>
                  </a:lnTo>
                  <a:lnTo>
                    <a:pt x="1821476" y="673101"/>
                  </a:lnTo>
                  <a:lnTo>
                    <a:pt x="1832593" y="670322"/>
                  </a:lnTo>
                  <a:lnTo>
                    <a:pt x="1844108" y="667544"/>
                  </a:lnTo>
                  <a:lnTo>
                    <a:pt x="1855225" y="663972"/>
                  </a:lnTo>
                  <a:lnTo>
                    <a:pt x="1866740" y="660004"/>
                  </a:lnTo>
                  <a:lnTo>
                    <a:pt x="1877063" y="655241"/>
                  </a:lnTo>
                  <a:lnTo>
                    <a:pt x="1887386" y="650479"/>
                  </a:lnTo>
                  <a:lnTo>
                    <a:pt x="1897313" y="644922"/>
                  </a:lnTo>
                  <a:lnTo>
                    <a:pt x="1906842" y="638969"/>
                  </a:lnTo>
                  <a:lnTo>
                    <a:pt x="1916371" y="632619"/>
                  </a:lnTo>
                  <a:lnTo>
                    <a:pt x="1925503" y="625872"/>
                  </a:lnTo>
                  <a:lnTo>
                    <a:pt x="1933841" y="618332"/>
                  </a:lnTo>
                  <a:lnTo>
                    <a:pt x="1941782" y="610791"/>
                  </a:lnTo>
                  <a:lnTo>
                    <a:pt x="1949723" y="603250"/>
                  </a:lnTo>
                  <a:lnTo>
                    <a:pt x="1957267" y="594916"/>
                  </a:lnTo>
                  <a:lnTo>
                    <a:pt x="1964017" y="586185"/>
                  </a:lnTo>
                  <a:lnTo>
                    <a:pt x="1970370" y="577057"/>
                  </a:lnTo>
                  <a:lnTo>
                    <a:pt x="1976326" y="567929"/>
                  </a:lnTo>
                  <a:lnTo>
                    <a:pt x="1981884" y="558404"/>
                  </a:lnTo>
                  <a:lnTo>
                    <a:pt x="1987046" y="548879"/>
                  </a:lnTo>
                  <a:lnTo>
                    <a:pt x="1991811" y="538957"/>
                  </a:lnTo>
                  <a:lnTo>
                    <a:pt x="1995781" y="528638"/>
                  </a:lnTo>
                  <a:lnTo>
                    <a:pt x="1999752" y="518319"/>
                  </a:lnTo>
                  <a:lnTo>
                    <a:pt x="2003325" y="507604"/>
                  </a:lnTo>
                  <a:lnTo>
                    <a:pt x="2005708" y="496888"/>
                  </a:lnTo>
                  <a:lnTo>
                    <a:pt x="2008090" y="485775"/>
                  </a:lnTo>
                  <a:lnTo>
                    <a:pt x="2009678" y="475060"/>
                  </a:lnTo>
                  <a:lnTo>
                    <a:pt x="2010869" y="463947"/>
                  </a:lnTo>
                  <a:lnTo>
                    <a:pt x="2011266" y="452835"/>
                  </a:lnTo>
                  <a:lnTo>
                    <a:pt x="2011266" y="441325"/>
                  </a:lnTo>
                  <a:lnTo>
                    <a:pt x="2010869" y="429816"/>
                  </a:lnTo>
                  <a:lnTo>
                    <a:pt x="2009678" y="418703"/>
                  </a:lnTo>
                  <a:lnTo>
                    <a:pt x="2007693" y="407194"/>
                  </a:lnTo>
                  <a:lnTo>
                    <a:pt x="2005311" y="395288"/>
                  </a:lnTo>
                  <a:lnTo>
                    <a:pt x="2002531" y="384175"/>
                  </a:lnTo>
                  <a:lnTo>
                    <a:pt x="1998561" y="373063"/>
                  </a:lnTo>
                  <a:lnTo>
                    <a:pt x="1994590" y="361950"/>
                  </a:lnTo>
                  <a:lnTo>
                    <a:pt x="1990223" y="351632"/>
                  </a:lnTo>
                  <a:lnTo>
                    <a:pt x="1985061" y="340916"/>
                  </a:lnTo>
                  <a:lnTo>
                    <a:pt x="1979899" y="330994"/>
                  </a:lnTo>
                  <a:lnTo>
                    <a:pt x="1973943" y="321469"/>
                  </a:lnTo>
                  <a:lnTo>
                    <a:pt x="1967591" y="312341"/>
                  </a:lnTo>
                  <a:lnTo>
                    <a:pt x="1960841" y="303213"/>
                  </a:lnTo>
                  <a:lnTo>
                    <a:pt x="1953297" y="294482"/>
                  </a:lnTo>
                  <a:lnTo>
                    <a:pt x="1945753" y="286544"/>
                  </a:lnTo>
                  <a:lnTo>
                    <a:pt x="1937812" y="279003"/>
                  </a:lnTo>
                  <a:lnTo>
                    <a:pt x="1929474" y="271860"/>
                  </a:lnTo>
                  <a:lnTo>
                    <a:pt x="1921136" y="264716"/>
                  </a:lnTo>
                  <a:lnTo>
                    <a:pt x="1912004" y="258366"/>
                  </a:lnTo>
                  <a:lnTo>
                    <a:pt x="1902474" y="252016"/>
                  </a:lnTo>
                  <a:lnTo>
                    <a:pt x="1893342" y="246460"/>
                  </a:lnTo>
                  <a:lnTo>
                    <a:pt x="1883416" y="241300"/>
                  </a:lnTo>
                  <a:lnTo>
                    <a:pt x="1873490" y="236935"/>
                  </a:lnTo>
                  <a:lnTo>
                    <a:pt x="1863166" y="232569"/>
                  </a:lnTo>
                  <a:lnTo>
                    <a:pt x="1852843" y="228997"/>
                  </a:lnTo>
                  <a:lnTo>
                    <a:pt x="1842123" y="225822"/>
                  </a:lnTo>
                  <a:lnTo>
                    <a:pt x="1831402" y="223044"/>
                  </a:lnTo>
                  <a:lnTo>
                    <a:pt x="1820682" y="221059"/>
                  </a:lnTo>
                  <a:lnTo>
                    <a:pt x="1809564" y="219472"/>
                  </a:lnTo>
                  <a:lnTo>
                    <a:pt x="1798447" y="218281"/>
                  </a:lnTo>
                  <a:lnTo>
                    <a:pt x="1787330" y="217488"/>
                  </a:lnTo>
                  <a:lnTo>
                    <a:pt x="1775815" y="217488"/>
                  </a:lnTo>
                  <a:close/>
                  <a:moveTo>
                    <a:pt x="1712287" y="0"/>
                  </a:moveTo>
                  <a:lnTo>
                    <a:pt x="1715860" y="0"/>
                  </a:lnTo>
                  <a:lnTo>
                    <a:pt x="1718640" y="397"/>
                  </a:lnTo>
                  <a:lnTo>
                    <a:pt x="1721816" y="1191"/>
                  </a:lnTo>
                  <a:lnTo>
                    <a:pt x="1724198" y="2778"/>
                  </a:lnTo>
                  <a:lnTo>
                    <a:pt x="1726978" y="4366"/>
                  </a:lnTo>
                  <a:lnTo>
                    <a:pt x="1728566" y="6350"/>
                  </a:lnTo>
                  <a:lnTo>
                    <a:pt x="1729757" y="8731"/>
                  </a:lnTo>
                  <a:lnTo>
                    <a:pt x="1730551" y="11112"/>
                  </a:lnTo>
                  <a:lnTo>
                    <a:pt x="1737698" y="39687"/>
                  </a:lnTo>
                  <a:lnTo>
                    <a:pt x="1744448" y="68262"/>
                  </a:lnTo>
                  <a:lnTo>
                    <a:pt x="1744845" y="70644"/>
                  </a:lnTo>
                  <a:lnTo>
                    <a:pt x="1746036" y="73025"/>
                  </a:lnTo>
                  <a:lnTo>
                    <a:pt x="1747227" y="75406"/>
                  </a:lnTo>
                  <a:lnTo>
                    <a:pt x="1748816" y="77391"/>
                  </a:lnTo>
                  <a:lnTo>
                    <a:pt x="1750801" y="78978"/>
                  </a:lnTo>
                  <a:lnTo>
                    <a:pt x="1752786" y="80169"/>
                  </a:lnTo>
                  <a:lnTo>
                    <a:pt x="1755168" y="80962"/>
                  </a:lnTo>
                  <a:lnTo>
                    <a:pt x="1757551" y="81756"/>
                  </a:lnTo>
                  <a:lnTo>
                    <a:pt x="1775815" y="80962"/>
                  </a:lnTo>
                  <a:lnTo>
                    <a:pt x="1793682" y="81359"/>
                  </a:lnTo>
                  <a:lnTo>
                    <a:pt x="1811550" y="82153"/>
                  </a:lnTo>
                  <a:lnTo>
                    <a:pt x="1829814" y="84137"/>
                  </a:lnTo>
                  <a:lnTo>
                    <a:pt x="1847284" y="86916"/>
                  </a:lnTo>
                  <a:lnTo>
                    <a:pt x="1865152" y="90487"/>
                  </a:lnTo>
                  <a:lnTo>
                    <a:pt x="1882225" y="94853"/>
                  </a:lnTo>
                  <a:lnTo>
                    <a:pt x="1899298" y="100012"/>
                  </a:lnTo>
                  <a:lnTo>
                    <a:pt x="1902077" y="100409"/>
                  </a:lnTo>
                  <a:lnTo>
                    <a:pt x="1904460" y="100012"/>
                  </a:lnTo>
                  <a:lnTo>
                    <a:pt x="1906842" y="99616"/>
                  </a:lnTo>
                  <a:lnTo>
                    <a:pt x="1908827" y="98425"/>
                  </a:lnTo>
                  <a:lnTo>
                    <a:pt x="1911606" y="97234"/>
                  </a:lnTo>
                  <a:lnTo>
                    <a:pt x="1913195" y="95250"/>
                  </a:lnTo>
                  <a:lnTo>
                    <a:pt x="1914783" y="93266"/>
                  </a:lnTo>
                  <a:lnTo>
                    <a:pt x="1915974" y="91281"/>
                  </a:lnTo>
                  <a:lnTo>
                    <a:pt x="1944165" y="39687"/>
                  </a:lnTo>
                  <a:lnTo>
                    <a:pt x="1945356" y="37306"/>
                  </a:lnTo>
                  <a:lnTo>
                    <a:pt x="1947341" y="35322"/>
                  </a:lnTo>
                  <a:lnTo>
                    <a:pt x="1949326" y="34131"/>
                  </a:lnTo>
                  <a:lnTo>
                    <a:pt x="1952106" y="32941"/>
                  </a:lnTo>
                  <a:lnTo>
                    <a:pt x="1954885" y="32147"/>
                  </a:lnTo>
                  <a:lnTo>
                    <a:pt x="1958061" y="32147"/>
                  </a:lnTo>
                  <a:lnTo>
                    <a:pt x="1961238" y="32544"/>
                  </a:lnTo>
                  <a:lnTo>
                    <a:pt x="1964414" y="33734"/>
                  </a:lnTo>
                  <a:lnTo>
                    <a:pt x="1975532" y="38894"/>
                  </a:lnTo>
                  <a:lnTo>
                    <a:pt x="1986252" y="44053"/>
                  </a:lnTo>
                  <a:lnTo>
                    <a:pt x="1996972" y="50006"/>
                  </a:lnTo>
                  <a:lnTo>
                    <a:pt x="2008090" y="55959"/>
                  </a:lnTo>
                  <a:lnTo>
                    <a:pt x="2018413" y="61912"/>
                  </a:lnTo>
                  <a:lnTo>
                    <a:pt x="2028737" y="68659"/>
                  </a:lnTo>
                  <a:lnTo>
                    <a:pt x="2039060" y="75803"/>
                  </a:lnTo>
                  <a:lnTo>
                    <a:pt x="2049383" y="82550"/>
                  </a:lnTo>
                  <a:lnTo>
                    <a:pt x="2051765" y="84931"/>
                  </a:lnTo>
                  <a:lnTo>
                    <a:pt x="2053751" y="87312"/>
                  </a:lnTo>
                  <a:lnTo>
                    <a:pt x="2054942" y="90091"/>
                  </a:lnTo>
                  <a:lnTo>
                    <a:pt x="2055736" y="92472"/>
                  </a:lnTo>
                  <a:lnTo>
                    <a:pt x="2056133" y="95250"/>
                  </a:lnTo>
                  <a:lnTo>
                    <a:pt x="2056133" y="98028"/>
                  </a:lnTo>
                  <a:lnTo>
                    <a:pt x="2055339" y="100409"/>
                  </a:lnTo>
                  <a:lnTo>
                    <a:pt x="2054148" y="102791"/>
                  </a:lnTo>
                  <a:lnTo>
                    <a:pt x="2038663" y="128191"/>
                  </a:lnTo>
                  <a:lnTo>
                    <a:pt x="2023575" y="153194"/>
                  </a:lnTo>
                  <a:lnTo>
                    <a:pt x="2021987" y="155178"/>
                  </a:lnTo>
                  <a:lnTo>
                    <a:pt x="2021193" y="157559"/>
                  </a:lnTo>
                  <a:lnTo>
                    <a:pt x="2020398" y="159941"/>
                  </a:lnTo>
                  <a:lnTo>
                    <a:pt x="2020398" y="162322"/>
                  </a:lnTo>
                  <a:lnTo>
                    <a:pt x="2020398" y="164703"/>
                  </a:lnTo>
                  <a:lnTo>
                    <a:pt x="2021193" y="167481"/>
                  </a:lnTo>
                  <a:lnTo>
                    <a:pt x="2022384" y="169863"/>
                  </a:lnTo>
                  <a:lnTo>
                    <a:pt x="2023575" y="171847"/>
                  </a:lnTo>
                  <a:lnTo>
                    <a:pt x="2036678" y="184150"/>
                  </a:lnTo>
                  <a:lnTo>
                    <a:pt x="2049383" y="196850"/>
                  </a:lnTo>
                  <a:lnTo>
                    <a:pt x="2061295" y="210344"/>
                  </a:lnTo>
                  <a:lnTo>
                    <a:pt x="2072809" y="224234"/>
                  </a:lnTo>
                  <a:lnTo>
                    <a:pt x="2083133" y="238919"/>
                  </a:lnTo>
                  <a:lnTo>
                    <a:pt x="2092662" y="253603"/>
                  </a:lnTo>
                  <a:lnTo>
                    <a:pt x="2102191" y="269478"/>
                  </a:lnTo>
                  <a:lnTo>
                    <a:pt x="2110529" y="284956"/>
                  </a:lnTo>
                  <a:lnTo>
                    <a:pt x="2112514" y="286941"/>
                  </a:lnTo>
                  <a:lnTo>
                    <a:pt x="2114102" y="288528"/>
                  </a:lnTo>
                  <a:lnTo>
                    <a:pt x="2116485" y="289719"/>
                  </a:lnTo>
                  <a:lnTo>
                    <a:pt x="2118867" y="290513"/>
                  </a:lnTo>
                  <a:lnTo>
                    <a:pt x="2121249" y="290910"/>
                  </a:lnTo>
                  <a:lnTo>
                    <a:pt x="2123632" y="291307"/>
                  </a:lnTo>
                  <a:lnTo>
                    <a:pt x="2126014" y="290910"/>
                  </a:lnTo>
                  <a:lnTo>
                    <a:pt x="2128396" y="290116"/>
                  </a:lnTo>
                  <a:lnTo>
                    <a:pt x="2156984" y="281781"/>
                  </a:lnTo>
                  <a:lnTo>
                    <a:pt x="2185572" y="273844"/>
                  </a:lnTo>
                  <a:lnTo>
                    <a:pt x="2187954" y="273447"/>
                  </a:lnTo>
                  <a:lnTo>
                    <a:pt x="2190733" y="273050"/>
                  </a:lnTo>
                  <a:lnTo>
                    <a:pt x="2193116" y="273844"/>
                  </a:lnTo>
                  <a:lnTo>
                    <a:pt x="2195498" y="274638"/>
                  </a:lnTo>
                  <a:lnTo>
                    <a:pt x="2197880" y="276225"/>
                  </a:lnTo>
                  <a:lnTo>
                    <a:pt x="2200263" y="278210"/>
                  </a:lnTo>
                  <a:lnTo>
                    <a:pt x="2202248" y="280988"/>
                  </a:lnTo>
                  <a:lnTo>
                    <a:pt x="2203439" y="283766"/>
                  </a:lnTo>
                  <a:lnTo>
                    <a:pt x="2207807" y="295275"/>
                  </a:lnTo>
                  <a:lnTo>
                    <a:pt x="2211777" y="307182"/>
                  </a:lnTo>
                  <a:lnTo>
                    <a:pt x="2215350" y="318691"/>
                  </a:lnTo>
                  <a:lnTo>
                    <a:pt x="2218527" y="330200"/>
                  </a:lnTo>
                  <a:lnTo>
                    <a:pt x="2221703" y="342107"/>
                  </a:lnTo>
                  <a:lnTo>
                    <a:pt x="2224086" y="354410"/>
                  </a:lnTo>
                  <a:lnTo>
                    <a:pt x="2226468" y="366316"/>
                  </a:lnTo>
                  <a:lnTo>
                    <a:pt x="2228850" y="378222"/>
                  </a:lnTo>
                  <a:lnTo>
                    <a:pt x="2228850" y="381397"/>
                  </a:lnTo>
                  <a:lnTo>
                    <a:pt x="2228453" y="384572"/>
                  </a:lnTo>
                  <a:lnTo>
                    <a:pt x="2227659" y="387350"/>
                  </a:lnTo>
                  <a:lnTo>
                    <a:pt x="2226468" y="390128"/>
                  </a:lnTo>
                  <a:lnTo>
                    <a:pt x="2224880" y="392113"/>
                  </a:lnTo>
                  <a:lnTo>
                    <a:pt x="2222894" y="393700"/>
                  </a:lnTo>
                  <a:lnTo>
                    <a:pt x="2220512" y="394891"/>
                  </a:lnTo>
                  <a:lnTo>
                    <a:pt x="2217733" y="396082"/>
                  </a:lnTo>
                  <a:lnTo>
                    <a:pt x="2189542" y="403225"/>
                  </a:lnTo>
                  <a:lnTo>
                    <a:pt x="2160557" y="409972"/>
                  </a:lnTo>
                  <a:lnTo>
                    <a:pt x="2158175" y="410766"/>
                  </a:lnTo>
                  <a:lnTo>
                    <a:pt x="2155793" y="411560"/>
                  </a:lnTo>
                  <a:lnTo>
                    <a:pt x="2153808" y="412750"/>
                  </a:lnTo>
                  <a:lnTo>
                    <a:pt x="2151822" y="414338"/>
                  </a:lnTo>
                  <a:lnTo>
                    <a:pt x="2150234" y="416322"/>
                  </a:lnTo>
                  <a:lnTo>
                    <a:pt x="2149043" y="418307"/>
                  </a:lnTo>
                  <a:lnTo>
                    <a:pt x="2148249" y="420688"/>
                  </a:lnTo>
                  <a:lnTo>
                    <a:pt x="2147852" y="423069"/>
                  </a:lnTo>
                  <a:lnTo>
                    <a:pt x="2148249" y="440929"/>
                  </a:lnTo>
                  <a:lnTo>
                    <a:pt x="2147852" y="459185"/>
                  </a:lnTo>
                  <a:lnTo>
                    <a:pt x="2147058" y="477044"/>
                  </a:lnTo>
                  <a:lnTo>
                    <a:pt x="2145072" y="494904"/>
                  </a:lnTo>
                  <a:lnTo>
                    <a:pt x="2142293" y="512763"/>
                  </a:lnTo>
                  <a:lnTo>
                    <a:pt x="2138323" y="530225"/>
                  </a:lnTo>
                  <a:lnTo>
                    <a:pt x="2133955" y="547688"/>
                  </a:lnTo>
                  <a:lnTo>
                    <a:pt x="2128793" y="564754"/>
                  </a:lnTo>
                  <a:lnTo>
                    <a:pt x="2128396" y="567135"/>
                  </a:lnTo>
                  <a:lnTo>
                    <a:pt x="2128793" y="569913"/>
                  </a:lnTo>
                  <a:lnTo>
                    <a:pt x="2129190" y="572294"/>
                  </a:lnTo>
                  <a:lnTo>
                    <a:pt x="2130382" y="574279"/>
                  </a:lnTo>
                  <a:lnTo>
                    <a:pt x="2131573" y="576263"/>
                  </a:lnTo>
                  <a:lnTo>
                    <a:pt x="2133558" y="578247"/>
                  </a:lnTo>
                  <a:lnTo>
                    <a:pt x="2135543" y="580232"/>
                  </a:lnTo>
                  <a:lnTo>
                    <a:pt x="2137926" y="581025"/>
                  </a:lnTo>
                  <a:lnTo>
                    <a:pt x="2189542" y="609600"/>
                  </a:lnTo>
                  <a:lnTo>
                    <a:pt x="2191924" y="610791"/>
                  </a:lnTo>
                  <a:lnTo>
                    <a:pt x="2193910" y="612379"/>
                  </a:lnTo>
                  <a:lnTo>
                    <a:pt x="2195498" y="614760"/>
                  </a:lnTo>
                  <a:lnTo>
                    <a:pt x="2196292" y="617141"/>
                  </a:lnTo>
                  <a:lnTo>
                    <a:pt x="2197086" y="619919"/>
                  </a:lnTo>
                  <a:lnTo>
                    <a:pt x="2197086" y="623094"/>
                  </a:lnTo>
                  <a:lnTo>
                    <a:pt x="2196689" y="626666"/>
                  </a:lnTo>
                  <a:lnTo>
                    <a:pt x="2195498" y="629841"/>
                  </a:lnTo>
                  <a:lnTo>
                    <a:pt x="2190336" y="640557"/>
                  </a:lnTo>
                  <a:lnTo>
                    <a:pt x="2184778" y="651669"/>
                  </a:lnTo>
                  <a:lnTo>
                    <a:pt x="2178822" y="662385"/>
                  </a:lnTo>
                  <a:lnTo>
                    <a:pt x="2173263" y="673101"/>
                  </a:lnTo>
                  <a:lnTo>
                    <a:pt x="2166910" y="683816"/>
                  </a:lnTo>
                  <a:lnTo>
                    <a:pt x="2160557" y="693738"/>
                  </a:lnTo>
                  <a:lnTo>
                    <a:pt x="2153808" y="704057"/>
                  </a:lnTo>
                  <a:lnTo>
                    <a:pt x="2146661" y="713979"/>
                  </a:lnTo>
                  <a:lnTo>
                    <a:pt x="2144278" y="716360"/>
                  </a:lnTo>
                  <a:lnTo>
                    <a:pt x="2141896" y="718741"/>
                  </a:lnTo>
                  <a:lnTo>
                    <a:pt x="2138720" y="719932"/>
                  </a:lnTo>
                  <a:lnTo>
                    <a:pt x="2136337" y="721122"/>
                  </a:lnTo>
                  <a:lnTo>
                    <a:pt x="2133558" y="721519"/>
                  </a:lnTo>
                  <a:lnTo>
                    <a:pt x="2130779" y="721122"/>
                  </a:lnTo>
                  <a:lnTo>
                    <a:pt x="2128396" y="720329"/>
                  </a:lnTo>
                  <a:lnTo>
                    <a:pt x="2126014" y="719138"/>
                  </a:lnTo>
                  <a:lnTo>
                    <a:pt x="2101000" y="703660"/>
                  </a:lnTo>
                  <a:lnTo>
                    <a:pt x="2075589" y="688579"/>
                  </a:lnTo>
                  <a:lnTo>
                    <a:pt x="2073603" y="686991"/>
                  </a:lnTo>
                  <a:lnTo>
                    <a:pt x="2071221" y="686197"/>
                  </a:lnTo>
                  <a:lnTo>
                    <a:pt x="2068839" y="685801"/>
                  </a:lnTo>
                  <a:lnTo>
                    <a:pt x="2066456" y="685404"/>
                  </a:lnTo>
                  <a:lnTo>
                    <a:pt x="2064074" y="685801"/>
                  </a:lnTo>
                  <a:lnTo>
                    <a:pt x="2061692" y="686197"/>
                  </a:lnTo>
                  <a:lnTo>
                    <a:pt x="2059309" y="687388"/>
                  </a:lnTo>
                  <a:lnTo>
                    <a:pt x="2057324" y="688579"/>
                  </a:lnTo>
                  <a:lnTo>
                    <a:pt x="2044619" y="701676"/>
                  </a:lnTo>
                  <a:lnTo>
                    <a:pt x="2031913" y="713979"/>
                  </a:lnTo>
                  <a:lnTo>
                    <a:pt x="2018413" y="726282"/>
                  </a:lnTo>
                  <a:lnTo>
                    <a:pt x="2004913" y="737791"/>
                  </a:lnTo>
                  <a:lnTo>
                    <a:pt x="1989826" y="748110"/>
                  </a:lnTo>
                  <a:lnTo>
                    <a:pt x="1974738" y="757635"/>
                  </a:lnTo>
                  <a:lnTo>
                    <a:pt x="1959650" y="767160"/>
                  </a:lnTo>
                  <a:lnTo>
                    <a:pt x="1943371" y="775494"/>
                  </a:lnTo>
                  <a:lnTo>
                    <a:pt x="1941385" y="777082"/>
                  </a:lnTo>
                  <a:lnTo>
                    <a:pt x="1939797" y="779066"/>
                  </a:lnTo>
                  <a:lnTo>
                    <a:pt x="1938606" y="781447"/>
                  </a:lnTo>
                  <a:lnTo>
                    <a:pt x="1937812" y="783432"/>
                  </a:lnTo>
                  <a:lnTo>
                    <a:pt x="1937415" y="785813"/>
                  </a:lnTo>
                  <a:lnTo>
                    <a:pt x="1937018" y="788591"/>
                  </a:lnTo>
                  <a:lnTo>
                    <a:pt x="1937415" y="790972"/>
                  </a:lnTo>
                  <a:lnTo>
                    <a:pt x="1938209" y="793354"/>
                  </a:lnTo>
                  <a:lnTo>
                    <a:pt x="1946547" y="821532"/>
                  </a:lnTo>
                  <a:lnTo>
                    <a:pt x="1954488" y="849710"/>
                  </a:lnTo>
                  <a:lnTo>
                    <a:pt x="1955282" y="852488"/>
                  </a:lnTo>
                  <a:lnTo>
                    <a:pt x="1955282" y="854869"/>
                  </a:lnTo>
                  <a:lnTo>
                    <a:pt x="1954885" y="858044"/>
                  </a:lnTo>
                  <a:lnTo>
                    <a:pt x="1953694" y="860426"/>
                  </a:lnTo>
                  <a:lnTo>
                    <a:pt x="1952106" y="862807"/>
                  </a:lnTo>
                  <a:lnTo>
                    <a:pt x="1950120" y="864791"/>
                  </a:lnTo>
                  <a:lnTo>
                    <a:pt x="1947341" y="866776"/>
                  </a:lnTo>
                  <a:lnTo>
                    <a:pt x="1944562" y="868363"/>
                  </a:lnTo>
                  <a:lnTo>
                    <a:pt x="1933047" y="872332"/>
                  </a:lnTo>
                  <a:lnTo>
                    <a:pt x="1921533" y="876301"/>
                  </a:lnTo>
                  <a:lnTo>
                    <a:pt x="1910018" y="879873"/>
                  </a:lnTo>
                  <a:lnTo>
                    <a:pt x="1898107" y="883444"/>
                  </a:lnTo>
                  <a:lnTo>
                    <a:pt x="1886195" y="886223"/>
                  </a:lnTo>
                  <a:lnTo>
                    <a:pt x="1874284" y="889001"/>
                  </a:lnTo>
                  <a:lnTo>
                    <a:pt x="1861975" y="891382"/>
                  </a:lnTo>
                  <a:lnTo>
                    <a:pt x="1850064" y="893366"/>
                  </a:lnTo>
                  <a:lnTo>
                    <a:pt x="1846887" y="893763"/>
                  </a:lnTo>
                  <a:lnTo>
                    <a:pt x="1843711" y="893366"/>
                  </a:lnTo>
                  <a:lnTo>
                    <a:pt x="1840931" y="892176"/>
                  </a:lnTo>
                  <a:lnTo>
                    <a:pt x="1838152" y="890985"/>
                  </a:lnTo>
                  <a:lnTo>
                    <a:pt x="1836167" y="889398"/>
                  </a:lnTo>
                  <a:lnTo>
                    <a:pt x="1834182" y="887413"/>
                  </a:lnTo>
                  <a:lnTo>
                    <a:pt x="1832990" y="885032"/>
                  </a:lnTo>
                  <a:lnTo>
                    <a:pt x="1832593" y="882651"/>
                  </a:lnTo>
                  <a:lnTo>
                    <a:pt x="1825049" y="853679"/>
                  </a:lnTo>
                  <a:lnTo>
                    <a:pt x="1818300" y="825501"/>
                  </a:lnTo>
                  <a:lnTo>
                    <a:pt x="1817902" y="823119"/>
                  </a:lnTo>
                  <a:lnTo>
                    <a:pt x="1816711" y="820738"/>
                  </a:lnTo>
                  <a:lnTo>
                    <a:pt x="1815520" y="818357"/>
                  </a:lnTo>
                  <a:lnTo>
                    <a:pt x="1813535" y="816769"/>
                  </a:lnTo>
                  <a:lnTo>
                    <a:pt x="1811947" y="815182"/>
                  </a:lnTo>
                  <a:lnTo>
                    <a:pt x="1809564" y="813991"/>
                  </a:lnTo>
                  <a:lnTo>
                    <a:pt x="1807182" y="812801"/>
                  </a:lnTo>
                  <a:lnTo>
                    <a:pt x="1804800" y="812404"/>
                  </a:lnTo>
                  <a:lnTo>
                    <a:pt x="1786932" y="813197"/>
                  </a:lnTo>
                  <a:lnTo>
                    <a:pt x="1769065" y="812801"/>
                  </a:lnTo>
                  <a:lnTo>
                    <a:pt x="1751198" y="812007"/>
                  </a:lnTo>
                  <a:lnTo>
                    <a:pt x="1733331" y="810022"/>
                  </a:lnTo>
                  <a:lnTo>
                    <a:pt x="1715463" y="806847"/>
                  </a:lnTo>
                  <a:lnTo>
                    <a:pt x="1697993" y="803276"/>
                  </a:lnTo>
                  <a:lnTo>
                    <a:pt x="1680523" y="798513"/>
                  </a:lnTo>
                  <a:lnTo>
                    <a:pt x="1663053" y="793354"/>
                  </a:lnTo>
                  <a:lnTo>
                    <a:pt x="1660670" y="793354"/>
                  </a:lnTo>
                  <a:lnTo>
                    <a:pt x="1658288" y="793751"/>
                  </a:lnTo>
                  <a:lnTo>
                    <a:pt x="1655906" y="794147"/>
                  </a:lnTo>
                  <a:lnTo>
                    <a:pt x="1653523" y="795338"/>
                  </a:lnTo>
                  <a:lnTo>
                    <a:pt x="1651538" y="796529"/>
                  </a:lnTo>
                  <a:lnTo>
                    <a:pt x="1649553" y="798116"/>
                  </a:lnTo>
                  <a:lnTo>
                    <a:pt x="1648362" y="800101"/>
                  </a:lnTo>
                  <a:lnTo>
                    <a:pt x="1647171" y="802482"/>
                  </a:lnTo>
                  <a:lnTo>
                    <a:pt x="1618186" y="854076"/>
                  </a:lnTo>
                  <a:lnTo>
                    <a:pt x="1616995" y="856854"/>
                  </a:lnTo>
                  <a:lnTo>
                    <a:pt x="1615406" y="858838"/>
                  </a:lnTo>
                  <a:lnTo>
                    <a:pt x="1613024" y="860029"/>
                  </a:lnTo>
                  <a:lnTo>
                    <a:pt x="1610642" y="861219"/>
                  </a:lnTo>
                  <a:lnTo>
                    <a:pt x="1607862" y="861616"/>
                  </a:lnTo>
                  <a:lnTo>
                    <a:pt x="1604686" y="861616"/>
                  </a:lnTo>
                  <a:lnTo>
                    <a:pt x="1601510" y="861219"/>
                  </a:lnTo>
                  <a:lnTo>
                    <a:pt x="1598333" y="860426"/>
                  </a:lnTo>
                  <a:lnTo>
                    <a:pt x="1587216" y="854869"/>
                  </a:lnTo>
                  <a:lnTo>
                    <a:pt x="1576098" y="849313"/>
                  </a:lnTo>
                  <a:lnTo>
                    <a:pt x="1565378" y="843757"/>
                  </a:lnTo>
                  <a:lnTo>
                    <a:pt x="1555054" y="837804"/>
                  </a:lnTo>
                  <a:lnTo>
                    <a:pt x="1544334" y="831454"/>
                  </a:lnTo>
                  <a:lnTo>
                    <a:pt x="1533613" y="825104"/>
                  </a:lnTo>
                  <a:lnTo>
                    <a:pt x="1523687" y="818357"/>
                  </a:lnTo>
                  <a:lnTo>
                    <a:pt x="1513761" y="811213"/>
                  </a:lnTo>
                  <a:lnTo>
                    <a:pt x="1511379" y="808832"/>
                  </a:lnTo>
                  <a:lnTo>
                    <a:pt x="1509393" y="806451"/>
                  </a:lnTo>
                  <a:lnTo>
                    <a:pt x="1507805" y="803672"/>
                  </a:lnTo>
                  <a:lnTo>
                    <a:pt x="1507011" y="800894"/>
                  </a:lnTo>
                  <a:lnTo>
                    <a:pt x="1506614" y="798116"/>
                  </a:lnTo>
                  <a:lnTo>
                    <a:pt x="1507011" y="795735"/>
                  </a:lnTo>
                  <a:lnTo>
                    <a:pt x="1507408" y="793354"/>
                  </a:lnTo>
                  <a:lnTo>
                    <a:pt x="1508996" y="790972"/>
                  </a:lnTo>
                  <a:lnTo>
                    <a:pt x="1523687" y="765969"/>
                  </a:lnTo>
                  <a:lnTo>
                    <a:pt x="1539172" y="740569"/>
                  </a:lnTo>
                  <a:lnTo>
                    <a:pt x="1540363" y="738585"/>
                  </a:lnTo>
                  <a:lnTo>
                    <a:pt x="1541554" y="736204"/>
                  </a:lnTo>
                  <a:lnTo>
                    <a:pt x="1542349" y="733822"/>
                  </a:lnTo>
                  <a:lnTo>
                    <a:pt x="1542746" y="731441"/>
                  </a:lnTo>
                  <a:lnTo>
                    <a:pt x="1542349" y="729060"/>
                  </a:lnTo>
                  <a:lnTo>
                    <a:pt x="1541554" y="726679"/>
                  </a:lnTo>
                  <a:lnTo>
                    <a:pt x="1540363" y="724297"/>
                  </a:lnTo>
                  <a:lnTo>
                    <a:pt x="1539172" y="722313"/>
                  </a:lnTo>
                  <a:lnTo>
                    <a:pt x="1526069" y="709613"/>
                  </a:lnTo>
                  <a:lnTo>
                    <a:pt x="1513364" y="696913"/>
                  </a:lnTo>
                  <a:lnTo>
                    <a:pt x="1501849" y="683419"/>
                  </a:lnTo>
                  <a:lnTo>
                    <a:pt x="1489938" y="669529"/>
                  </a:lnTo>
                  <a:lnTo>
                    <a:pt x="1479615" y="654844"/>
                  </a:lnTo>
                  <a:lnTo>
                    <a:pt x="1470085" y="640160"/>
                  </a:lnTo>
                  <a:lnTo>
                    <a:pt x="1460953" y="624285"/>
                  </a:lnTo>
                  <a:lnTo>
                    <a:pt x="1452218" y="608410"/>
                  </a:lnTo>
                  <a:lnTo>
                    <a:pt x="1450630" y="606822"/>
                  </a:lnTo>
                  <a:lnTo>
                    <a:pt x="1448247" y="605235"/>
                  </a:lnTo>
                  <a:lnTo>
                    <a:pt x="1446262" y="604044"/>
                  </a:lnTo>
                  <a:lnTo>
                    <a:pt x="1443880" y="602854"/>
                  </a:lnTo>
                  <a:lnTo>
                    <a:pt x="1441498" y="602457"/>
                  </a:lnTo>
                  <a:lnTo>
                    <a:pt x="1439115" y="602457"/>
                  </a:lnTo>
                  <a:lnTo>
                    <a:pt x="1436733" y="602854"/>
                  </a:lnTo>
                  <a:lnTo>
                    <a:pt x="1433954" y="603647"/>
                  </a:lnTo>
                  <a:lnTo>
                    <a:pt x="1406160" y="611982"/>
                  </a:lnTo>
                  <a:lnTo>
                    <a:pt x="1377572" y="619522"/>
                  </a:lnTo>
                  <a:lnTo>
                    <a:pt x="1375190" y="620316"/>
                  </a:lnTo>
                  <a:lnTo>
                    <a:pt x="1372411" y="620713"/>
                  </a:lnTo>
                  <a:lnTo>
                    <a:pt x="1369631" y="619919"/>
                  </a:lnTo>
                  <a:lnTo>
                    <a:pt x="1367249" y="619126"/>
                  </a:lnTo>
                  <a:lnTo>
                    <a:pt x="1364867" y="617538"/>
                  </a:lnTo>
                  <a:lnTo>
                    <a:pt x="1362882" y="615157"/>
                  </a:lnTo>
                  <a:lnTo>
                    <a:pt x="1360896" y="612775"/>
                  </a:lnTo>
                  <a:lnTo>
                    <a:pt x="1359308" y="609600"/>
                  </a:lnTo>
                  <a:lnTo>
                    <a:pt x="1354941" y="598488"/>
                  </a:lnTo>
                  <a:lnTo>
                    <a:pt x="1350970" y="586979"/>
                  </a:lnTo>
                  <a:lnTo>
                    <a:pt x="1347397" y="575072"/>
                  </a:lnTo>
                  <a:lnTo>
                    <a:pt x="1343823" y="563166"/>
                  </a:lnTo>
                  <a:lnTo>
                    <a:pt x="1341044" y="551657"/>
                  </a:lnTo>
                  <a:lnTo>
                    <a:pt x="1338264" y="539750"/>
                  </a:lnTo>
                  <a:lnTo>
                    <a:pt x="1335882" y="527447"/>
                  </a:lnTo>
                  <a:lnTo>
                    <a:pt x="1333897" y="515541"/>
                  </a:lnTo>
                  <a:lnTo>
                    <a:pt x="1333500" y="512366"/>
                  </a:lnTo>
                  <a:lnTo>
                    <a:pt x="1333897" y="509191"/>
                  </a:lnTo>
                  <a:lnTo>
                    <a:pt x="1335088" y="506413"/>
                  </a:lnTo>
                  <a:lnTo>
                    <a:pt x="1336279" y="503635"/>
                  </a:lnTo>
                  <a:lnTo>
                    <a:pt x="1337867" y="501650"/>
                  </a:lnTo>
                  <a:lnTo>
                    <a:pt x="1339853" y="499666"/>
                  </a:lnTo>
                  <a:lnTo>
                    <a:pt x="1342235" y="498475"/>
                  </a:lnTo>
                  <a:lnTo>
                    <a:pt x="1345014" y="498079"/>
                  </a:lnTo>
                  <a:lnTo>
                    <a:pt x="1373602" y="490538"/>
                  </a:lnTo>
                  <a:lnTo>
                    <a:pt x="1401793" y="483394"/>
                  </a:lnTo>
                  <a:lnTo>
                    <a:pt x="1404969" y="482997"/>
                  </a:lnTo>
                  <a:lnTo>
                    <a:pt x="1407351" y="482204"/>
                  </a:lnTo>
                  <a:lnTo>
                    <a:pt x="1409336" y="481013"/>
                  </a:lnTo>
                  <a:lnTo>
                    <a:pt x="1411322" y="479029"/>
                  </a:lnTo>
                  <a:lnTo>
                    <a:pt x="1412513" y="477441"/>
                  </a:lnTo>
                  <a:lnTo>
                    <a:pt x="1414101" y="475060"/>
                  </a:lnTo>
                  <a:lnTo>
                    <a:pt x="1414895" y="473075"/>
                  </a:lnTo>
                  <a:lnTo>
                    <a:pt x="1415292" y="470297"/>
                  </a:lnTo>
                  <a:lnTo>
                    <a:pt x="1414895" y="452835"/>
                  </a:lnTo>
                  <a:lnTo>
                    <a:pt x="1414895" y="434579"/>
                  </a:lnTo>
                  <a:lnTo>
                    <a:pt x="1416086" y="416719"/>
                  </a:lnTo>
                  <a:lnTo>
                    <a:pt x="1417675" y="398860"/>
                  </a:lnTo>
                  <a:lnTo>
                    <a:pt x="1420454" y="381000"/>
                  </a:lnTo>
                  <a:lnTo>
                    <a:pt x="1424424" y="363538"/>
                  </a:lnTo>
                  <a:lnTo>
                    <a:pt x="1428792" y="346075"/>
                  </a:lnTo>
                  <a:lnTo>
                    <a:pt x="1433954" y="329010"/>
                  </a:lnTo>
                  <a:lnTo>
                    <a:pt x="1434351" y="326232"/>
                  </a:lnTo>
                  <a:lnTo>
                    <a:pt x="1433954" y="323850"/>
                  </a:lnTo>
                  <a:lnTo>
                    <a:pt x="1433160" y="321469"/>
                  </a:lnTo>
                  <a:lnTo>
                    <a:pt x="1432365" y="319485"/>
                  </a:lnTo>
                  <a:lnTo>
                    <a:pt x="1430777" y="317103"/>
                  </a:lnTo>
                  <a:lnTo>
                    <a:pt x="1429189" y="315516"/>
                  </a:lnTo>
                  <a:lnTo>
                    <a:pt x="1427204" y="313928"/>
                  </a:lnTo>
                  <a:lnTo>
                    <a:pt x="1424821" y="312738"/>
                  </a:lnTo>
                  <a:lnTo>
                    <a:pt x="1373205" y="284163"/>
                  </a:lnTo>
                  <a:lnTo>
                    <a:pt x="1370823" y="282972"/>
                  </a:lnTo>
                  <a:lnTo>
                    <a:pt x="1369234" y="280988"/>
                  </a:lnTo>
                  <a:lnTo>
                    <a:pt x="1367646" y="279003"/>
                  </a:lnTo>
                  <a:lnTo>
                    <a:pt x="1366455" y="276225"/>
                  </a:lnTo>
                  <a:lnTo>
                    <a:pt x="1366058" y="273447"/>
                  </a:lnTo>
                  <a:lnTo>
                    <a:pt x="1366058" y="270669"/>
                  </a:lnTo>
                  <a:lnTo>
                    <a:pt x="1366455" y="267494"/>
                  </a:lnTo>
                  <a:lnTo>
                    <a:pt x="1367249" y="264319"/>
                  </a:lnTo>
                  <a:lnTo>
                    <a:pt x="1372411" y="252810"/>
                  </a:lnTo>
                  <a:lnTo>
                    <a:pt x="1377969" y="242094"/>
                  </a:lnTo>
                  <a:lnTo>
                    <a:pt x="1383528" y="231378"/>
                  </a:lnTo>
                  <a:lnTo>
                    <a:pt x="1389484" y="220663"/>
                  </a:lnTo>
                  <a:lnTo>
                    <a:pt x="1395837" y="209947"/>
                  </a:lnTo>
                  <a:lnTo>
                    <a:pt x="1402190" y="199628"/>
                  </a:lnTo>
                  <a:lnTo>
                    <a:pt x="1409336" y="189706"/>
                  </a:lnTo>
                  <a:lnTo>
                    <a:pt x="1416483" y="179784"/>
                  </a:lnTo>
                  <a:lnTo>
                    <a:pt x="1418469" y="177403"/>
                  </a:lnTo>
                  <a:lnTo>
                    <a:pt x="1421248" y="175419"/>
                  </a:lnTo>
                  <a:lnTo>
                    <a:pt x="1423630" y="173831"/>
                  </a:lnTo>
                  <a:lnTo>
                    <a:pt x="1426410" y="173038"/>
                  </a:lnTo>
                  <a:lnTo>
                    <a:pt x="1429189" y="172641"/>
                  </a:lnTo>
                  <a:lnTo>
                    <a:pt x="1431571" y="173038"/>
                  </a:lnTo>
                  <a:lnTo>
                    <a:pt x="1434351" y="173831"/>
                  </a:lnTo>
                  <a:lnTo>
                    <a:pt x="1436336" y="175022"/>
                  </a:lnTo>
                  <a:lnTo>
                    <a:pt x="1462144" y="189706"/>
                  </a:lnTo>
                  <a:lnTo>
                    <a:pt x="1486761" y="205184"/>
                  </a:lnTo>
                  <a:lnTo>
                    <a:pt x="1489144" y="206375"/>
                  </a:lnTo>
                  <a:lnTo>
                    <a:pt x="1491526" y="207566"/>
                  </a:lnTo>
                  <a:lnTo>
                    <a:pt x="1493908" y="207963"/>
                  </a:lnTo>
                  <a:lnTo>
                    <a:pt x="1496688" y="208359"/>
                  </a:lnTo>
                  <a:lnTo>
                    <a:pt x="1499070" y="207963"/>
                  </a:lnTo>
                  <a:lnTo>
                    <a:pt x="1501452" y="207169"/>
                  </a:lnTo>
                  <a:lnTo>
                    <a:pt x="1503835" y="206375"/>
                  </a:lnTo>
                  <a:lnTo>
                    <a:pt x="1505820" y="205184"/>
                  </a:lnTo>
                  <a:lnTo>
                    <a:pt x="1518128" y="192088"/>
                  </a:lnTo>
                  <a:lnTo>
                    <a:pt x="1530834" y="179784"/>
                  </a:lnTo>
                  <a:lnTo>
                    <a:pt x="1544731" y="167878"/>
                  </a:lnTo>
                  <a:lnTo>
                    <a:pt x="1558231" y="155972"/>
                  </a:lnTo>
                  <a:lnTo>
                    <a:pt x="1572922" y="145653"/>
                  </a:lnTo>
                  <a:lnTo>
                    <a:pt x="1587613" y="136128"/>
                  </a:lnTo>
                  <a:lnTo>
                    <a:pt x="1603495" y="127000"/>
                  </a:lnTo>
                  <a:lnTo>
                    <a:pt x="1619377" y="118269"/>
                  </a:lnTo>
                  <a:lnTo>
                    <a:pt x="1620965" y="116284"/>
                  </a:lnTo>
                  <a:lnTo>
                    <a:pt x="1622553" y="114300"/>
                  </a:lnTo>
                  <a:lnTo>
                    <a:pt x="1623745" y="112316"/>
                  </a:lnTo>
                  <a:lnTo>
                    <a:pt x="1624936" y="109934"/>
                  </a:lnTo>
                  <a:lnTo>
                    <a:pt x="1625333" y="107553"/>
                  </a:lnTo>
                  <a:lnTo>
                    <a:pt x="1625333" y="105172"/>
                  </a:lnTo>
                  <a:lnTo>
                    <a:pt x="1624936" y="102791"/>
                  </a:lnTo>
                  <a:lnTo>
                    <a:pt x="1624142" y="100409"/>
                  </a:lnTo>
                  <a:lnTo>
                    <a:pt x="1615803" y="71834"/>
                  </a:lnTo>
                  <a:lnTo>
                    <a:pt x="1608260" y="44053"/>
                  </a:lnTo>
                  <a:lnTo>
                    <a:pt x="1607465" y="41275"/>
                  </a:lnTo>
                  <a:lnTo>
                    <a:pt x="1607465" y="38894"/>
                  </a:lnTo>
                  <a:lnTo>
                    <a:pt x="1607862" y="36116"/>
                  </a:lnTo>
                  <a:lnTo>
                    <a:pt x="1609054" y="33734"/>
                  </a:lnTo>
                  <a:lnTo>
                    <a:pt x="1610245" y="31353"/>
                  </a:lnTo>
                  <a:lnTo>
                    <a:pt x="1612627" y="28972"/>
                  </a:lnTo>
                  <a:lnTo>
                    <a:pt x="1615009" y="26987"/>
                  </a:lnTo>
                  <a:lnTo>
                    <a:pt x="1617789" y="25400"/>
                  </a:lnTo>
                  <a:lnTo>
                    <a:pt x="1629303" y="21034"/>
                  </a:lnTo>
                  <a:lnTo>
                    <a:pt x="1641215" y="17066"/>
                  </a:lnTo>
                  <a:lnTo>
                    <a:pt x="1652729" y="13494"/>
                  </a:lnTo>
                  <a:lnTo>
                    <a:pt x="1664641" y="10319"/>
                  </a:lnTo>
                  <a:lnTo>
                    <a:pt x="1676155" y="7541"/>
                  </a:lnTo>
                  <a:lnTo>
                    <a:pt x="1688464" y="4762"/>
                  </a:lnTo>
                  <a:lnTo>
                    <a:pt x="1700375" y="2381"/>
                  </a:lnTo>
                  <a:lnTo>
                    <a:pt x="1712287" y="0"/>
                  </a:lnTo>
                  <a:close/>
                </a:path>
              </a:pathLst>
            </a:custGeom>
            <a:solidFill>
              <a:schemeClr val="bg1"/>
            </a:solidFill>
            <a:ln>
              <a:noFill/>
            </a:ln>
          </p:spPr>
          <p:txBody>
            <a:bodyPr anchor="ctr">
              <a:scene3d>
                <a:camera prst="orthographicFront"/>
                <a:lightRig rig="threePt" dir="t"/>
              </a:scene3d>
              <a:sp3d>
                <a:contourClr>
                  <a:srgbClr val="FFFFFF"/>
                </a:contourClr>
              </a:sp3d>
            </a:bodyPr>
            <a:lstStyle/>
            <a:p>
              <a:pPr algn="ctr">
                <a:defRPr/>
              </a:pPr>
              <a:endParaRPr lang="zh-CN" altLang="en-US" sz="2400">
                <a:solidFill>
                  <a:srgbClr val="FFFFFF"/>
                </a:solidFill>
                <a:cs typeface="+mn-ea"/>
                <a:sym typeface="+mn-lt"/>
              </a:endParaRPr>
            </a:p>
          </p:txBody>
        </p:sp>
        <p:sp>
          <p:nvSpPr>
            <p:cNvPr id="98" name="MH_Other_11"/>
            <p:cNvSpPr>
              <a:spLocks noChangeAspect="1"/>
            </p:cNvSpPr>
            <p:nvPr>
              <p:custDataLst>
                <p:tags r:id="rId7"/>
              </p:custDataLst>
            </p:nvPr>
          </p:nvSpPr>
          <p:spPr bwMode="auto">
            <a:xfrm>
              <a:off x="7411119" y="4837868"/>
              <a:ext cx="348212" cy="343444"/>
            </a:xfrm>
            <a:custGeom>
              <a:avLst/>
              <a:gdLst>
                <a:gd name="T0" fmla="*/ 615878 w 2390775"/>
                <a:gd name="T1" fmla="*/ 1467970 h 2365376"/>
                <a:gd name="T2" fmla="*/ 587250 w 2390775"/>
                <a:gd name="T3" fmla="*/ 1401697 h 2365376"/>
                <a:gd name="T4" fmla="*/ 1282649 w 2390775"/>
                <a:gd name="T5" fmla="*/ 1393474 h 2365376"/>
                <a:gd name="T6" fmla="*/ 1180915 w 2390775"/>
                <a:gd name="T7" fmla="*/ 1446870 h 2365376"/>
                <a:gd name="T8" fmla="*/ 1210073 w 2390775"/>
                <a:gd name="T9" fmla="*/ 1382167 h 2365376"/>
                <a:gd name="T10" fmla="*/ 653657 w 2390775"/>
                <a:gd name="T11" fmla="*/ 1314699 h 2365376"/>
                <a:gd name="T12" fmla="*/ 646041 w 2390775"/>
                <a:gd name="T13" fmla="*/ 1180275 h 2365376"/>
                <a:gd name="T14" fmla="*/ 589870 w 2390775"/>
                <a:gd name="T15" fmla="*/ 1105327 h 2365376"/>
                <a:gd name="T16" fmla="*/ 599516 w 2390775"/>
                <a:gd name="T17" fmla="*/ 1141280 h 2365376"/>
                <a:gd name="T18" fmla="*/ 579914 w 2390775"/>
                <a:gd name="T19" fmla="*/ 1158779 h 2365376"/>
                <a:gd name="T20" fmla="*/ 541333 w 2390775"/>
                <a:gd name="T21" fmla="*/ 1105965 h 2365376"/>
                <a:gd name="T22" fmla="*/ 1137260 w 2390775"/>
                <a:gd name="T23" fmla="*/ 1009231 h 2365376"/>
                <a:gd name="T24" fmla="*/ 1143562 w 2390775"/>
                <a:gd name="T25" fmla="*/ 1026145 h 2365376"/>
                <a:gd name="T26" fmla="*/ 1096615 w 2390775"/>
                <a:gd name="T27" fmla="*/ 1069549 h 2365376"/>
                <a:gd name="T28" fmla="*/ 1102602 w 2390775"/>
                <a:gd name="T29" fmla="*/ 1001572 h 2365376"/>
                <a:gd name="T30" fmla="*/ 972739 w 2390775"/>
                <a:gd name="T31" fmla="*/ 835988 h 2365376"/>
                <a:gd name="T32" fmla="*/ 989500 w 2390775"/>
                <a:gd name="T33" fmla="*/ 1138672 h 2365376"/>
                <a:gd name="T34" fmla="*/ 639427 w 2390775"/>
                <a:gd name="T35" fmla="*/ 1423644 h 2365376"/>
                <a:gd name="T36" fmla="*/ 599898 w 2390775"/>
                <a:gd name="T37" fmla="*/ 1003302 h 2365376"/>
                <a:gd name="T38" fmla="*/ 529694 w 2390775"/>
                <a:gd name="T39" fmla="*/ 1090596 h 2365376"/>
                <a:gd name="T40" fmla="*/ 602428 w 2390775"/>
                <a:gd name="T41" fmla="*/ 868249 h 2365376"/>
                <a:gd name="T42" fmla="*/ 861740 w 2390775"/>
                <a:gd name="T43" fmla="*/ 924231 h 2365376"/>
                <a:gd name="T44" fmla="*/ 755609 w 2390775"/>
                <a:gd name="T45" fmla="*/ 542052 h 2365376"/>
                <a:gd name="T46" fmla="*/ 929665 w 2390775"/>
                <a:gd name="T47" fmla="*/ 525915 h 2365376"/>
                <a:gd name="T48" fmla="*/ 909019 w 2390775"/>
                <a:gd name="T49" fmla="*/ 571798 h 2365376"/>
                <a:gd name="T50" fmla="*/ 936652 w 2390775"/>
                <a:gd name="T51" fmla="*/ 586353 h 2365376"/>
                <a:gd name="T52" fmla="*/ 928394 w 2390775"/>
                <a:gd name="T53" fmla="*/ 688879 h 2365376"/>
                <a:gd name="T54" fmla="*/ 840414 w 2390775"/>
                <a:gd name="T55" fmla="*/ 772101 h 2365376"/>
                <a:gd name="T56" fmla="*/ 742269 w 2390775"/>
                <a:gd name="T57" fmla="*/ 675588 h 2365376"/>
                <a:gd name="T58" fmla="*/ 738139 w 2390775"/>
                <a:gd name="T59" fmla="*/ 608504 h 2365376"/>
                <a:gd name="T60" fmla="*/ 761643 w 2390775"/>
                <a:gd name="T61" fmla="*/ 510093 h 2365376"/>
                <a:gd name="T62" fmla="*/ 617010 w 2390775"/>
                <a:gd name="T63" fmla="*/ 449064 h 2365376"/>
                <a:gd name="T64" fmla="*/ 350272 w 2390775"/>
                <a:gd name="T65" fmla="*/ 638327 h 2365376"/>
                <a:gd name="T66" fmla="*/ 215163 w 2390775"/>
                <a:gd name="T67" fmla="*/ 939947 h 2365376"/>
                <a:gd name="T68" fmla="*/ 256613 w 2390775"/>
                <a:gd name="T69" fmla="*/ 1277331 h 2365376"/>
                <a:gd name="T70" fmla="*/ 458486 w 2390775"/>
                <a:gd name="T71" fmla="*/ 1534008 h 2365376"/>
                <a:gd name="T72" fmla="*/ 767308 w 2390775"/>
                <a:gd name="T73" fmla="*/ 1655225 h 2365376"/>
                <a:gd name="T74" fmla="*/ 1101127 w 2390775"/>
                <a:gd name="T75" fmla="*/ 1596674 h 2365376"/>
                <a:gd name="T76" fmla="*/ 1347614 w 2390775"/>
                <a:gd name="T77" fmla="*/ 1383040 h 2365376"/>
                <a:gd name="T78" fmla="*/ 1453614 w 2390775"/>
                <a:gd name="T79" fmla="*/ 1066861 h 2365376"/>
                <a:gd name="T80" fmla="*/ 1378939 w 2390775"/>
                <a:gd name="T81" fmla="*/ 738024 h 2365376"/>
                <a:gd name="T82" fmla="*/ 1153652 w 2390775"/>
                <a:gd name="T83" fmla="*/ 501602 h 2365376"/>
                <a:gd name="T84" fmla="*/ 831224 w 2390775"/>
                <a:gd name="T85" fmla="*/ 411085 h 2365376"/>
                <a:gd name="T86" fmla="*/ 989432 w 2390775"/>
                <a:gd name="T87" fmla="*/ 315187 h 2365376"/>
                <a:gd name="T88" fmla="*/ 1471649 w 2390775"/>
                <a:gd name="T89" fmla="*/ 671876 h 2365376"/>
                <a:gd name="T90" fmla="*/ 1554866 w 2390775"/>
                <a:gd name="T91" fmla="*/ 1171938 h 2365376"/>
                <a:gd name="T92" fmla="*/ 1239716 w 2390775"/>
                <a:gd name="T93" fmla="*/ 1647313 h 2365376"/>
                <a:gd name="T94" fmla="*/ 646121 w 2390775"/>
                <a:gd name="T95" fmla="*/ 1748275 h 2365376"/>
                <a:gd name="T96" fmla="*/ 110112 w 2390775"/>
                <a:gd name="T97" fmla="*/ 1186813 h 2365376"/>
                <a:gd name="T98" fmla="*/ 251551 w 2390775"/>
                <a:gd name="T99" fmla="*/ 580725 h 2365376"/>
                <a:gd name="T100" fmla="*/ 1549044 w 2390775"/>
                <a:gd name="T101" fmla="*/ 160116 h 2365376"/>
                <a:gd name="T102" fmla="*/ 1461002 w 2390775"/>
                <a:gd name="T103" fmla="*/ 284475 h 2365376"/>
                <a:gd name="T104" fmla="*/ 1550307 w 2390775"/>
                <a:gd name="T105" fmla="*/ 426554 h 2365376"/>
                <a:gd name="T106" fmla="*/ 1719764 w 2390775"/>
                <a:gd name="T107" fmla="*/ 380038 h 2365376"/>
                <a:gd name="T108" fmla="*/ 1735543 w 2390775"/>
                <a:gd name="T109" fmla="*/ 232579 h 2365376"/>
                <a:gd name="T110" fmla="*/ 1705909 w 2390775"/>
                <a:gd name="T111" fmla="*/ 94508 h 2365376"/>
                <a:gd name="T112" fmla="*/ 1774050 w 2390775"/>
                <a:gd name="T113" fmla="*/ 148403 h 2365376"/>
                <a:gd name="T114" fmla="*/ 1781614 w 2390775"/>
                <a:gd name="T115" fmla="*/ 428769 h 2365376"/>
                <a:gd name="T116" fmla="*/ 1600166 w 2390775"/>
                <a:gd name="T117" fmla="*/ 516104 h 2365376"/>
                <a:gd name="T118" fmla="*/ 1452167 w 2390775"/>
                <a:gd name="T119" fmla="*/ 455349 h 2365376"/>
                <a:gd name="T120" fmla="*/ 1310478 w 2390775"/>
                <a:gd name="T121" fmla="*/ 259477 h 2365376"/>
                <a:gd name="T122" fmla="*/ 1562614 w 2390775"/>
                <a:gd name="T123" fmla="*/ 74046 h 236537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390775" h="2365376">
                  <a:moveTo>
                    <a:pt x="761351" y="1739900"/>
                  </a:moveTo>
                  <a:lnTo>
                    <a:pt x="791690" y="1805294"/>
                  </a:lnTo>
                  <a:lnTo>
                    <a:pt x="794883" y="1808051"/>
                  </a:lnTo>
                  <a:lnTo>
                    <a:pt x="797278" y="1811991"/>
                  </a:lnTo>
                  <a:lnTo>
                    <a:pt x="800871" y="1817112"/>
                  </a:lnTo>
                  <a:lnTo>
                    <a:pt x="803266" y="1822233"/>
                  </a:lnTo>
                  <a:lnTo>
                    <a:pt x="804065" y="1825384"/>
                  </a:lnTo>
                  <a:lnTo>
                    <a:pt x="804863" y="1828536"/>
                  </a:lnTo>
                  <a:lnTo>
                    <a:pt x="804863" y="1831687"/>
                  </a:lnTo>
                  <a:lnTo>
                    <a:pt x="804863" y="1834839"/>
                  </a:lnTo>
                  <a:lnTo>
                    <a:pt x="804065" y="1837990"/>
                  </a:lnTo>
                  <a:lnTo>
                    <a:pt x="802867" y="1841142"/>
                  </a:lnTo>
                  <a:lnTo>
                    <a:pt x="801670" y="1842718"/>
                  </a:lnTo>
                  <a:lnTo>
                    <a:pt x="799674" y="1844687"/>
                  </a:lnTo>
                  <a:lnTo>
                    <a:pt x="797278" y="1845475"/>
                  </a:lnTo>
                  <a:lnTo>
                    <a:pt x="794484" y="1845869"/>
                  </a:lnTo>
                  <a:lnTo>
                    <a:pt x="790891" y="1846263"/>
                  </a:lnTo>
                  <a:lnTo>
                    <a:pt x="787698" y="1845869"/>
                  </a:lnTo>
                  <a:lnTo>
                    <a:pt x="784105" y="1845475"/>
                  </a:lnTo>
                  <a:lnTo>
                    <a:pt x="780512" y="1844293"/>
                  </a:lnTo>
                  <a:lnTo>
                    <a:pt x="776520" y="1842718"/>
                  </a:lnTo>
                  <a:lnTo>
                    <a:pt x="772927" y="1841142"/>
                  </a:lnTo>
                  <a:lnTo>
                    <a:pt x="768935" y="1839172"/>
                  </a:lnTo>
                  <a:lnTo>
                    <a:pt x="765343" y="1836809"/>
                  </a:lnTo>
                  <a:lnTo>
                    <a:pt x="761750" y="1834051"/>
                  </a:lnTo>
                  <a:lnTo>
                    <a:pt x="758955" y="1831294"/>
                  </a:lnTo>
                  <a:lnTo>
                    <a:pt x="756161" y="1827748"/>
                  </a:lnTo>
                  <a:lnTo>
                    <a:pt x="754165" y="1824597"/>
                  </a:lnTo>
                  <a:lnTo>
                    <a:pt x="748975" y="1815536"/>
                  </a:lnTo>
                  <a:lnTo>
                    <a:pt x="745782" y="1808839"/>
                  </a:lnTo>
                  <a:lnTo>
                    <a:pt x="743387" y="1803718"/>
                  </a:lnTo>
                  <a:lnTo>
                    <a:pt x="742588" y="1799385"/>
                  </a:lnTo>
                  <a:lnTo>
                    <a:pt x="742588" y="1795051"/>
                  </a:lnTo>
                  <a:lnTo>
                    <a:pt x="743387" y="1790718"/>
                  </a:lnTo>
                  <a:lnTo>
                    <a:pt x="746181" y="1778112"/>
                  </a:lnTo>
                  <a:lnTo>
                    <a:pt x="746979" y="1774173"/>
                  </a:lnTo>
                  <a:lnTo>
                    <a:pt x="746979" y="1772203"/>
                  </a:lnTo>
                  <a:lnTo>
                    <a:pt x="746181" y="1771021"/>
                  </a:lnTo>
                  <a:lnTo>
                    <a:pt x="745383" y="1770627"/>
                  </a:lnTo>
                  <a:lnTo>
                    <a:pt x="742987" y="1770627"/>
                  </a:lnTo>
                  <a:lnTo>
                    <a:pt x="742189" y="1770233"/>
                  </a:lnTo>
                  <a:lnTo>
                    <a:pt x="741790" y="1769839"/>
                  </a:lnTo>
                  <a:lnTo>
                    <a:pt x="738596" y="1761961"/>
                  </a:lnTo>
                  <a:lnTo>
                    <a:pt x="736999" y="1758021"/>
                  </a:lnTo>
                  <a:lnTo>
                    <a:pt x="736600" y="1756052"/>
                  </a:lnTo>
                  <a:lnTo>
                    <a:pt x="736600" y="1754476"/>
                  </a:lnTo>
                  <a:lnTo>
                    <a:pt x="742189" y="1750536"/>
                  </a:lnTo>
                  <a:lnTo>
                    <a:pt x="747379" y="1747385"/>
                  </a:lnTo>
                  <a:lnTo>
                    <a:pt x="750971" y="1745021"/>
                  </a:lnTo>
                  <a:lnTo>
                    <a:pt x="754165" y="1743839"/>
                  </a:lnTo>
                  <a:lnTo>
                    <a:pt x="758556" y="1741870"/>
                  </a:lnTo>
                  <a:lnTo>
                    <a:pt x="759754" y="1741870"/>
                  </a:lnTo>
                  <a:lnTo>
                    <a:pt x="761351" y="1739900"/>
                  </a:lnTo>
                  <a:close/>
                  <a:moveTo>
                    <a:pt x="1554438" y="1730375"/>
                  </a:moveTo>
                  <a:lnTo>
                    <a:pt x="1565575" y="1730375"/>
                  </a:lnTo>
                  <a:lnTo>
                    <a:pt x="1575916" y="1730375"/>
                  </a:lnTo>
                  <a:lnTo>
                    <a:pt x="1586258" y="1731163"/>
                  </a:lnTo>
                  <a:lnTo>
                    <a:pt x="1591031" y="1731951"/>
                  </a:lnTo>
                  <a:lnTo>
                    <a:pt x="1595008" y="1733133"/>
                  </a:lnTo>
                  <a:lnTo>
                    <a:pt x="1598986" y="1734314"/>
                  </a:lnTo>
                  <a:lnTo>
                    <a:pt x="1602168" y="1735890"/>
                  </a:lnTo>
                  <a:lnTo>
                    <a:pt x="1605350" y="1737860"/>
                  </a:lnTo>
                  <a:lnTo>
                    <a:pt x="1607339" y="1739830"/>
                  </a:lnTo>
                  <a:lnTo>
                    <a:pt x="1608929" y="1741799"/>
                  </a:lnTo>
                  <a:lnTo>
                    <a:pt x="1609725" y="1744951"/>
                  </a:lnTo>
                  <a:lnTo>
                    <a:pt x="1609725" y="1747708"/>
                  </a:lnTo>
                  <a:lnTo>
                    <a:pt x="1608929" y="1751648"/>
                  </a:lnTo>
                  <a:lnTo>
                    <a:pt x="1607339" y="1755193"/>
                  </a:lnTo>
                  <a:lnTo>
                    <a:pt x="1604554" y="1759920"/>
                  </a:lnTo>
                  <a:lnTo>
                    <a:pt x="1600577" y="1764648"/>
                  </a:lnTo>
                  <a:lnTo>
                    <a:pt x="1595804" y="1769769"/>
                  </a:lnTo>
                  <a:lnTo>
                    <a:pt x="1589042" y="1776072"/>
                  </a:lnTo>
                  <a:lnTo>
                    <a:pt x="1582678" y="1781193"/>
                  </a:lnTo>
                  <a:lnTo>
                    <a:pt x="1576314" y="1786314"/>
                  </a:lnTo>
                  <a:lnTo>
                    <a:pt x="1570348" y="1790647"/>
                  </a:lnTo>
                  <a:lnTo>
                    <a:pt x="1563586" y="1794193"/>
                  </a:lnTo>
                  <a:lnTo>
                    <a:pt x="1557222" y="1797738"/>
                  </a:lnTo>
                  <a:lnTo>
                    <a:pt x="1550461" y="1800496"/>
                  </a:lnTo>
                  <a:lnTo>
                    <a:pt x="1544097" y="1802466"/>
                  </a:lnTo>
                  <a:lnTo>
                    <a:pt x="1537733" y="1804829"/>
                  </a:lnTo>
                  <a:lnTo>
                    <a:pt x="1530971" y="1806799"/>
                  </a:lnTo>
                  <a:lnTo>
                    <a:pt x="1524607" y="1807981"/>
                  </a:lnTo>
                  <a:lnTo>
                    <a:pt x="1518243" y="1809163"/>
                  </a:lnTo>
                  <a:lnTo>
                    <a:pt x="1505117" y="1811132"/>
                  </a:lnTo>
                  <a:lnTo>
                    <a:pt x="1491992" y="1812314"/>
                  </a:lnTo>
                  <a:lnTo>
                    <a:pt x="1486026" y="1813102"/>
                  </a:lnTo>
                  <a:lnTo>
                    <a:pt x="1483241" y="1813890"/>
                  </a:lnTo>
                  <a:lnTo>
                    <a:pt x="1482048" y="1814678"/>
                  </a:lnTo>
                  <a:lnTo>
                    <a:pt x="1481253" y="1815072"/>
                  </a:lnTo>
                  <a:lnTo>
                    <a:pt x="1480855" y="1815859"/>
                  </a:lnTo>
                  <a:lnTo>
                    <a:pt x="1480855" y="1817041"/>
                  </a:lnTo>
                  <a:lnTo>
                    <a:pt x="1481253" y="1818617"/>
                  </a:lnTo>
                  <a:lnTo>
                    <a:pt x="1482048" y="1819799"/>
                  </a:lnTo>
                  <a:lnTo>
                    <a:pt x="1482048" y="1821375"/>
                  </a:lnTo>
                  <a:lnTo>
                    <a:pt x="1482048" y="1821769"/>
                  </a:lnTo>
                  <a:lnTo>
                    <a:pt x="1480855" y="1822556"/>
                  </a:lnTo>
                  <a:lnTo>
                    <a:pt x="1471309" y="1830829"/>
                  </a:lnTo>
                  <a:lnTo>
                    <a:pt x="1465343" y="1834375"/>
                  </a:lnTo>
                  <a:lnTo>
                    <a:pt x="1463354" y="1835556"/>
                  </a:lnTo>
                  <a:lnTo>
                    <a:pt x="1461365" y="1836738"/>
                  </a:lnTo>
                  <a:lnTo>
                    <a:pt x="1452615" y="1830041"/>
                  </a:lnTo>
                  <a:lnTo>
                    <a:pt x="1445853" y="1824132"/>
                  </a:lnTo>
                  <a:lnTo>
                    <a:pt x="1440285" y="1819405"/>
                  </a:lnTo>
                  <a:lnTo>
                    <a:pt x="1437103" y="1815072"/>
                  </a:lnTo>
                  <a:lnTo>
                    <a:pt x="1434716" y="1812314"/>
                  </a:lnTo>
                  <a:lnTo>
                    <a:pt x="1433125" y="1810344"/>
                  </a:lnTo>
                  <a:lnTo>
                    <a:pt x="1432330" y="1808375"/>
                  </a:lnTo>
                  <a:lnTo>
                    <a:pt x="1428750" y="1806799"/>
                  </a:lnTo>
                  <a:lnTo>
                    <a:pt x="1512675" y="1734314"/>
                  </a:lnTo>
                  <a:lnTo>
                    <a:pt x="1518641" y="1733527"/>
                  </a:lnTo>
                  <a:lnTo>
                    <a:pt x="1533755" y="1731951"/>
                  </a:lnTo>
                  <a:lnTo>
                    <a:pt x="1543699" y="1731163"/>
                  </a:lnTo>
                  <a:lnTo>
                    <a:pt x="1554438" y="1730375"/>
                  </a:lnTo>
                  <a:close/>
                  <a:moveTo>
                    <a:pt x="588962" y="1535113"/>
                  </a:moveTo>
                  <a:lnTo>
                    <a:pt x="694496" y="1535113"/>
                  </a:lnTo>
                  <a:lnTo>
                    <a:pt x="694496" y="1557872"/>
                  </a:lnTo>
                  <a:lnTo>
                    <a:pt x="694894" y="1558271"/>
                  </a:lnTo>
                  <a:lnTo>
                    <a:pt x="696885" y="1560268"/>
                  </a:lnTo>
                  <a:lnTo>
                    <a:pt x="698478" y="1560667"/>
                  </a:lnTo>
                  <a:lnTo>
                    <a:pt x="700469" y="1561466"/>
                  </a:lnTo>
                  <a:lnTo>
                    <a:pt x="704053" y="1561865"/>
                  </a:lnTo>
                  <a:lnTo>
                    <a:pt x="707239" y="1561865"/>
                  </a:lnTo>
                  <a:lnTo>
                    <a:pt x="711222" y="1561865"/>
                  </a:lnTo>
                  <a:lnTo>
                    <a:pt x="714407" y="1561466"/>
                  </a:lnTo>
                  <a:lnTo>
                    <a:pt x="716797" y="1560667"/>
                  </a:lnTo>
                  <a:lnTo>
                    <a:pt x="718390" y="1560268"/>
                  </a:lnTo>
                  <a:lnTo>
                    <a:pt x="720381" y="1558271"/>
                  </a:lnTo>
                  <a:lnTo>
                    <a:pt x="720779" y="1557872"/>
                  </a:lnTo>
                  <a:lnTo>
                    <a:pt x="720779" y="1535113"/>
                  </a:lnTo>
                  <a:lnTo>
                    <a:pt x="820737" y="1535113"/>
                  </a:lnTo>
                  <a:lnTo>
                    <a:pt x="820737" y="1644117"/>
                  </a:lnTo>
                  <a:lnTo>
                    <a:pt x="820339" y="1648908"/>
                  </a:lnTo>
                  <a:lnTo>
                    <a:pt x="819144" y="1652901"/>
                  </a:lnTo>
                  <a:lnTo>
                    <a:pt x="816755" y="1656894"/>
                  </a:lnTo>
                  <a:lnTo>
                    <a:pt x="814365" y="1660088"/>
                  </a:lnTo>
                  <a:lnTo>
                    <a:pt x="810781" y="1663283"/>
                  </a:lnTo>
                  <a:lnTo>
                    <a:pt x="806799" y="1665279"/>
                  </a:lnTo>
                  <a:lnTo>
                    <a:pt x="802418" y="1666477"/>
                  </a:lnTo>
                  <a:lnTo>
                    <a:pt x="797639" y="1666876"/>
                  </a:lnTo>
                  <a:lnTo>
                    <a:pt x="612060" y="1666876"/>
                  </a:lnTo>
                  <a:lnTo>
                    <a:pt x="607281" y="1666477"/>
                  </a:lnTo>
                  <a:lnTo>
                    <a:pt x="602901" y="1665279"/>
                  </a:lnTo>
                  <a:lnTo>
                    <a:pt x="598918" y="1663283"/>
                  </a:lnTo>
                  <a:lnTo>
                    <a:pt x="595732" y="1660088"/>
                  </a:lnTo>
                  <a:lnTo>
                    <a:pt x="592546" y="1656894"/>
                  </a:lnTo>
                  <a:lnTo>
                    <a:pt x="590555" y="1652901"/>
                  </a:lnTo>
                  <a:lnTo>
                    <a:pt x="589360" y="1648908"/>
                  </a:lnTo>
                  <a:lnTo>
                    <a:pt x="588962" y="1644117"/>
                  </a:lnTo>
                  <a:lnTo>
                    <a:pt x="588962" y="1535113"/>
                  </a:lnTo>
                  <a:close/>
                  <a:moveTo>
                    <a:pt x="612060" y="1476375"/>
                  </a:moveTo>
                  <a:lnTo>
                    <a:pt x="797639" y="1476375"/>
                  </a:lnTo>
                  <a:lnTo>
                    <a:pt x="802418" y="1476769"/>
                  </a:lnTo>
                  <a:lnTo>
                    <a:pt x="806799" y="1477950"/>
                  </a:lnTo>
                  <a:lnTo>
                    <a:pt x="810781" y="1480312"/>
                  </a:lnTo>
                  <a:lnTo>
                    <a:pt x="814365" y="1483068"/>
                  </a:lnTo>
                  <a:lnTo>
                    <a:pt x="816755" y="1486611"/>
                  </a:lnTo>
                  <a:lnTo>
                    <a:pt x="819144" y="1490155"/>
                  </a:lnTo>
                  <a:lnTo>
                    <a:pt x="820339" y="1494485"/>
                  </a:lnTo>
                  <a:lnTo>
                    <a:pt x="820737" y="1498816"/>
                  </a:lnTo>
                  <a:lnTo>
                    <a:pt x="820737" y="1525588"/>
                  </a:lnTo>
                  <a:lnTo>
                    <a:pt x="588962" y="1525588"/>
                  </a:lnTo>
                  <a:lnTo>
                    <a:pt x="588962" y="1498816"/>
                  </a:lnTo>
                  <a:lnTo>
                    <a:pt x="589360" y="1494485"/>
                  </a:lnTo>
                  <a:lnTo>
                    <a:pt x="590555" y="1490155"/>
                  </a:lnTo>
                  <a:lnTo>
                    <a:pt x="592546" y="1486611"/>
                  </a:lnTo>
                  <a:lnTo>
                    <a:pt x="595732" y="1483068"/>
                  </a:lnTo>
                  <a:lnTo>
                    <a:pt x="598918" y="1480312"/>
                  </a:lnTo>
                  <a:lnTo>
                    <a:pt x="602901" y="1477950"/>
                  </a:lnTo>
                  <a:lnTo>
                    <a:pt x="607281" y="1476769"/>
                  </a:lnTo>
                  <a:lnTo>
                    <a:pt x="612060" y="1476375"/>
                  </a:lnTo>
                  <a:close/>
                  <a:moveTo>
                    <a:pt x="725449" y="1381125"/>
                  </a:moveTo>
                  <a:lnTo>
                    <a:pt x="730525" y="1381524"/>
                  </a:lnTo>
                  <a:lnTo>
                    <a:pt x="732087" y="1381524"/>
                  </a:lnTo>
                  <a:lnTo>
                    <a:pt x="734430" y="1382322"/>
                  </a:lnTo>
                  <a:lnTo>
                    <a:pt x="737554" y="1384317"/>
                  </a:lnTo>
                  <a:lnTo>
                    <a:pt x="740287" y="1386312"/>
                  </a:lnTo>
                  <a:lnTo>
                    <a:pt x="743411" y="1389505"/>
                  </a:lnTo>
                  <a:lnTo>
                    <a:pt x="746535" y="1393096"/>
                  </a:lnTo>
                  <a:lnTo>
                    <a:pt x="749659" y="1397486"/>
                  </a:lnTo>
                  <a:lnTo>
                    <a:pt x="755906" y="1407063"/>
                  </a:lnTo>
                  <a:lnTo>
                    <a:pt x="761373" y="1417837"/>
                  </a:lnTo>
                  <a:lnTo>
                    <a:pt x="766059" y="1427813"/>
                  </a:lnTo>
                  <a:lnTo>
                    <a:pt x="769182" y="1437390"/>
                  </a:lnTo>
                  <a:lnTo>
                    <a:pt x="770744" y="1441780"/>
                  </a:lnTo>
                  <a:lnTo>
                    <a:pt x="771525" y="1445770"/>
                  </a:lnTo>
                  <a:lnTo>
                    <a:pt x="771525" y="1448164"/>
                  </a:lnTo>
                  <a:lnTo>
                    <a:pt x="771525" y="1450159"/>
                  </a:lnTo>
                  <a:lnTo>
                    <a:pt x="770744" y="1451357"/>
                  </a:lnTo>
                  <a:lnTo>
                    <a:pt x="769182" y="1452155"/>
                  </a:lnTo>
                  <a:lnTo>
                    <a:pt x="768011" y="1452155"/>
                  </a:lnTo>
                  <a:lnTo>
                    <a:pt x="766449" y="1450958"/>
                  </a:lnTo>
                  <a:lnTo>
                    <a:pt x="764887" y="1449760"/>
                  </a:lnTo>
                  <a:lnTo>
                    <a:pt x="762544" y="1448563"/>
                  </a:lnTo>
                  <a:lnTo>
                    <a:pt x="759030" y="1444174"/>
                  </a:lnTo>
                  <a:lnTo>
                    <a:pt x="755516" y="1439784"/>
                  </a:lnTo>
                  <a:lnTo>
                    <a:pt x="753173" y="1434996"/>
                  </a:lnTo>
                  <a:lnTo>
                    <a:pt x="752392" y="1433400"/>
                  </a:lnTo>
                  <a:lnTo>
                    <a:pt x="752392" y="1431404"/>
                  </a:lnTo>
                  <a:lnTo>
                    <a:pt x="752001" y="1428611"/>
                  </a:lnTo>
                  <a:lnTo>
                    <a:pt x="750830" y="1426616"/>
                  </a:lnTo>
                  <a:lnTo>
                    <a:pt x="748878" y="1425419"/>
                  </a:lnTo>
                  <a:lnTo>
                    <a:pt x="746925" y="1425020"/>
                  </a:lnTo>
                  <a:lnTo>
                    <a:pt x="746144" y="1425419"/>
                  </a:lnTo>
                  <a:lnTo>
                    <a:pt x="745363" y="1425818"/>
                  </a:lnTo>
                  <a:lnTo>
                    <a:pt x="744582" y="1426616"/>
                  </a:lnTo>
                  <a:lnTo>
                    <a:pt x="743411" y="1427414"/>
                  </a:lnTo>
                  <a:lnTo>
                    <a:pt x="742630" y="1428611"/>
                  </a:lnTo>
                  <a:lnTo>
                    <a:pt x="742240" y="1430207"/>
                  </a:lnTo>
                  <a:lnTo>
                    <a:pt x="741849" y="1432602"/>
                  </a:lnTo>
                  <a:lnTo>
                    <a:pt x="741849" y="1434597"/>
                  </a:lnTo>
                  <a:lnTo>
                    <a:pt x="741459" y="1439385"/>
                  </a:lnTo>
                  <a:lnTo>
                    <a:pt x="740678" y="1443376"/>
                  </a:lnTo>
                  <a:lnTo>
                    <a:pt x="739897" y="1445371"/>
                  </a:lnTo>
                  <a:lnTo>
                    <a:pt x="739116" y="1446967"/>
                  </a:lnTo>
                  <a:lnTo>
                    <a:pt x="737944" y="1448164"/>
                  </a:lnTo>
                  <a:lnTo>
                    <a:pt x="735992" y="1449361"/>
                  </a:lnTo>
                  <a:lnTo>
                    <a:pt x="734430" y="1450558"/>
                  </a:lnTo>
                  <a:lnTo>
                    <a:pt x="732868" y="1452155"/>
                  </a:lnTo>
                  <a:lnTo>
                    <a:pt x="730525" y="1452953"/>
                  </a:lnTo>
                  <a:lnTo>
                    <a:pt x="727792" y="1453352"/>
                  </a:lnTo>
                  <a:lnTo>
                    <a:pt x="721935" y="1454150"/>
                  </a:lnTo>
                  <a:lnTo>
                    <a:pt x="715297" y="1454150"/>
                  </a:lnTo>
                  <a:lnTo>
                    <a:pt x="712173" y="1453751"/>
                  </a:lnTo>
                  <a:lnTo>
                    <a:pt x="709049" y="1452953"/>
                  </a:lnTo>
                  <a:lnTo>
                    <a:pt x="706706" y="1452155"/>
                  </a:lnTo>
                  <a:lnTo>
                    <a:pt x="703973" y="1450558"/>
                  </a:lnTo>
                  <a:lnTo>
                    <a:pt x="701240" y="1448962"/>
                  </a:lnTo>
                  <a:lnTo>
                    <a:pt x="699287" y="1447366"/>
                  </a:lnTo>
                  <a:lnTo>
                    <a:pt x="694992" y="1442977"/>
                  </a:lnTo>
                  <a:lnTo>
                    <a:pt x="691478" y="1438188"/>
                  </a:lnTo>
                  <a:lnTo>
                    <a:pt x="687963" y="1432602"/>
                  </a:lnTo>
                  <a:lnTo>
                    <a:pt x="685230" y="1427015"/>
                  </a:lnTo>
                  <a:lnTo>
                    <a:pt x="682497" y="1421029"/>
                  </a:lnTo>
                  <a:lnTo>
                    <a:pt x="680544" y="1415044"/>
                  </a:lnTo>
                  <a:lnTo>
                    <a:pt x="678982" y="1409058"/>
                  </a:lnTo>
                  <a:lnTo>
                    <a:pt x="676249" y="1399082"/>
                  </a:lnTo>
                  <a:lnTo>
                    <a:pt x="675078" y="1392298"/>
                  </a:lnTo>
                  <a:lnTo>
                    <a:pt x="674687" y="1389106"/>
                  </a:lnTo>
                  <a:lnTo>
                    <a:pt x="674687" y="1388707"/>
                  </a:lnTo>
                  <a:lnTo>
                    <a:pt x="675078" y="1388308"/>
                  </a:lnTo>
                  <a:lnTo>
                    <a:pt x="676249" y="1387909"/>
                  </a:lnTo>
                  <a:lnTo>
                    <a:pt x="679373" y="1387111"/>
                  </a:lnTo>
                  <a:lnTo>
                    <a:pt x="683278" y="1385913"/>
                  </a:lnTo>
                  <a:lnTo>
                    <a:pt x="689525" y="1384716"/>
                  </a:lnTo>
                  <a:lnTo>
                    <a:pt x="698897" y="1383120"/>
                  </a:lnTo>
                  <a:lnTo>
                    <a:pt x="715297" y="1381524"/>
                  </a:lnTo>
                  <a:lnTo>
                    <a:pt x="725449" y="1381125"/>
                  </a:lnTo>
                  <a:close/>
                  <a:moveTo>
                    <a:pt x="1433588" y="1247775"/>
                  </a:moveTo>
                  <a:lnTo>
                    <a:pt x="1439124" y="1247775"/>
                  </a:lnTo>
                  <a:lnTo>
                    <a:pt x="1444264" y="1248175"/>
                  </a:lnTo>
                  <a:lnTo>
                    <a:pt x="1448614" y="1248976"/>
                  </a:lnTo>
                  <a:lnTo>
                    <a:pt x="1451382" y="1249776"/>
                  </a:lnTo>
                  <a:lnTo>
                    <a:pt x="1453359" y="1250977"/>
                  </a:lnTo>
                  <a:lnTo>
                    <a:pt x="1454150" y="1252178"/>
                  </a:lnTo>
                  <a:lnTo>
                    <a:pt x="1454150" y="1253779"/>
                  </a:lnTo>
                  <a:lnTo>
                    <a:pt x="1453359" y="1255380"/>
                  </a:lnTo>
                  <a:lnTo>
                    <a:pt x="1452173" y="1256981"/>
                  </a:lnTo>
                  <a:lnTo>
                    <a:pt x="1450196" y="1258582"/>
                  </a:lnTo>
                  <a:lnTo>
                    <a:pt x="1447428" y="1260183"/>
                  </a:lnTo>
                  <a:lnTo>
                    <a:pt x="1441892" y="1262985"/>
                  </a:lnTo>
                  <a:lnTo>
                    <a:pt x="1435565" y="1264986"/>
                  </a:lnTo>
                  <a:lnTo>
                    <a:pt x="1432402" y="1265387"/>
                  </a:lnTo>
                  <a:lnTo>
                    <a:pt x="1429634" y="1265787"/>
                  </a:lnTo>
                  <a:lnTo>
                    <a:pt x="1427261" y="1265787"/>
                  </a:lnTo>
                  <a:lnTo>
                    <a:pt x="1425284" y="1265387"/>
                  </a:lnTo>
                  <a:lnTo>
                    <a:pt x="1423703" y="1264986"/>
                  </a:lnTo>
                  <a:lnTo>
                    <a:pt x="1422516" y="1264586"/>
                  </a:lnTo>
                  <a:lnTo>
                    <a:pt x="1420539" y="1264586"/>
                  </a:lnTo>
                  <a:lnTo>
                    <a:pt x="1419353" y="1264986"/>
                  </a:lnTo>
                  <a:lnTo>
                    <a:pt x="1418562" y="1265787"/>
                  </a:lnTo>
                  <a:lnTo>
                    <a:pt x="1417376" y="1266588"/>
                  </a:lnTo>
                  <a:lnTo>
                    <a:pt x="1416980" y="1267388"/>
                  </a:lnTo>
                  <a:lnTo>
                    <a:pt x="1416585" y="1268589"/>
                  </a:lnTo>
                  <a:lnTo>
                    <a:pt x="1416190" y="1269790"/>
                  </a:lnTo>
                  <a:lnTo>
                    <a:pt x="1416585" y="1270990"/>
                  </a:lnTo>
                  <a:lnTo>
                    <a:pt x="1416585" y="1272191"/>
                  </a:lnTo>
                  <a:lnTo>
                    <a:pt x="1417376" y="1273392"/>
                  </a:lnTo>
                  <a:lnTo>
                    <a:pt x="1418562" y="1274993"/>
                  </a:lnTo>
                  <a:lnTo>
                    <a:pt x="1419748" y="1276194"/>
                  </a:lnTo>
                  <a:lnTo>
                    <a:pt x="1422121" y="1277395"/>
                  </a:lnTo>
                  <a:lnTo>
                    <a:pt x="1424098" y="1278596"/>
                  </a:lnTo>
                  <a:lnTo>
                    <a:pt x="1428843" y="1280597"/>
                  </a:lnTo>
                  <a:lnTo>
                    <a:pt x="1430820" y="1282198"/>
                  </a:lnTo>
                  <a:lnTo>
                    <a:pt x="1432402" y="1283799"/>
                  </a:lnTo>
                  <a:lnTo>
                    <a:pt x="1433588" y="1285000"/>
                  </a:lnTo>
                  <a:lnTo>
                    <a:pt x="1435170" y="1287001"/>
                  </a:lnTo>
                  <a:lnTo>
                    <a:pt x="1436356" y="1289003"/>
                  </a:lnTo>
                  <a:lnTo>
                    <a:pt x="1436751" y="1291404"/>
                  </a:lnTo>
                  <a:lnTo>
                    <a:pt x="1437542" y="1293406"/>
                  </a:lnTo>
                  <a:lnTo>
                    <a:pt x="1437542" y="1296608"/>
                  </a:lnTo>
                  <a:lnTo>
                    <a:pt x="1437542" y="1299009"/>
                  </a:lnTo>
                  <a:lnTo>
                    <a:pt x="1437147" y="1302612"/>
                  </a:lnTo>
                  <a:lnTo>
                    <a:pt x="1436356" y="1305414"/>
                  </a:lnTo>
                  <a:lnTo>
                    <a:pt x="1435170" y="1309416"/>
                  </a:lnTo>
                  <a:lnTo>
                    <a:pt x="1431611" y="1317422"/>
                  </a:lnTo>
                  <a:lnTo>
                    <a:pt x="1430029" y="1320624"/>
                  </a:lnTo>
                  <a:lnTo>
                    <a:pt x="1428052" y="1323826"/>
                  </a:lnTo>
                  <a:lnTo>
                    <a:pt x="1425680" y="1326628"/>
                  </a:lnTo>
                  <a:lnTo>
                    <a:pt x="1423307" y="1328629"/>
                  </a:lnTo>
                  <a:lnTo>
                    <a:pt x="1420539" y="1331431"/>
                  </a:lnTo>
                  <a:lnTo>
                    <a:pt x="1417771" y="1333032"/>
                  </a:lnTo>
                  <a:lnTo>
                    <a:pt x="1414608" y="1334633"/>
                  </a:lnTo>
                  <a:lnTo>
                    <a:pt x="1411445" y="1336635"/>
                  </a:lnTo>
                  <a:lnTo>
                    <a:pt x="1404722" y="1338636"/>
                  </a:lnTo>
                  <a:lnTo>
                    <a:pt x="1397605" y="1340237"/>
                  </a:lnTo>
                  <a:lnTo>
                    <a:pt x="1390487" y="1341038"/>
                  </a:lnTo>
                  <a:lnTo>
                    <a:pt x="1383370" y="1341438"/>
                  </a:lnTo>
                  <a:lnTo>
                    <a:pt x="1376252" y="1341438"/>
                  </a:lnTo>
                  <a:lnTo>
                    <a:pt x="1369530" y="1341038"/>
                  </a:lnTo>
                  <a:lnTo>
                    <a:pt x="1358063" y="1339437"/>
                  </a:lnTo>
                  <a:lnTo>
                    <a:pt x="1350154" y="1338236"/>
                  </a:lnTo>
                  <a:lnTo>
                    <a:pt x="1347386" y="1337435"/>
                  </a:lnTo>
                  <a:lnTo>
                    <a:pt x="1347386" y="1337835"/>
                  </a:lnTo>
                  <a:lnTo>
                    <a:pt x="1346991" y="1337435"/>
                  </a:lnTo>
                  <a:lnTo>
                    <a:pt x="1346200" y="1337035"/>
                  </a:lnTo>
                  <a:lnTo>
                    <a:pt x="1346200" y="1334633"/>
                  </a:lnTo>
                  <a:lnTo>
                    <a:pt x="1346991" y="1331831"/>
                  </a:lnTo>
                  <a:lnTo>
                    <a:pt x="1347782" y="1326228"/>
                  </a:lnTo>
                  <a:lnTo>
                    <a:pt x="1349363" y="1318623"/>
                  </a:lnTo>
                  <a:lnTo>
                    <a:pt x="1351736" y="1307415"/>
                  </a:lnTo>
                  <a:lnTo>
                    <a:pt x="1355295" y="1296608"/>
                  </a:lnTo>
                  <a:lnTo>
                    <a:pt x="1357667" y="1287402"/>
                  </a:lnTo>
                  <a:lnTo>
                    <a:pt x="1361621" y="1275794"/>
                  </a:lnTo>
                  <a:lnTo>
                    <a:pt x="1363994" y="1270190"/>
                  </a:lnTo>
                  <a:lnTo>
                    <a:pt x="1364785" y="1268589"/>
                  </a:lnTo>
                  <a:lnTo>
                    <a:pt x="1366762" y="1265787"/>
                  </a:lnTo>
                  <a:lnTo>
                    <a:pt x="1369925" y="1262985"/>
                  </a:lnTo>
                  <a:lnTo>
                    <a:pt x="1373484" y="1260183"/>
                  </a:lnTo>
                  <a:lnTo>
                    <a:pt x="1378229" y="1258182"/>
                  </a:lnTo>
                  <a:lnTo>
                    <a:pt x="1383765" y="1256181"/>
                  </a:lnTo>
                  <a:lnTo>
                    <a:pt x="1389301" y="1253779"/>
                  </a:lnTo>
                  <a:lnTo>
                    <a:pt x="1395628" y="1252578"/>
                  </a:lnTo>
                  <a:lnTo>
                    <a:pt x="1401954" y="1250977"/>
                  </a:lnTo>
                  <a:lnTo>
                    <a:pt x="1415399" y="1248976"/>
                  </a:lnTo>
                  <a:lnTo>
                    <a:pt x="1428052" y="1248175"/>
                  </a:lnTo>
                  <a:lnTo>
                    <a:pt x="1433588" y="1247775"/>
                  </a:lnTo>
                  <a:close/>
                  <a:moveTo>
                    <a:pt x="1155700" y="965200"/>
                  </a:moveTo>
                  <a:lnTo>
                    <a:pt x="1161653" y="965597"/>
                  </a:lnTo>
                  <a:lnTo>
                    <a:pt x="1167209" y="966787"/>
                  </a:lnTo>
                  <a:lnTo>
                    <a:pt x="1172766" y="968770"/>
                  </a:lnTo>
                  <a:lnTo>
                    <a:pt x="1177925" y="971944"/>
                  </a:lnTo>
                  <a:lnTo>
                    <a:pt x="1182687" y="975514"/>
                  </a:lnTo>
                  <a:lnTo>
                    <a:pt x="1187450" y="980274"/>
                  </a:lnTo>
                  <a:lnTo>
                    <a:pt x="1192213" y="985431"/>
                  </a:lnTo>
                  <a:lnTo>
                    <a:pt x="1196181" y="991381"/>
                  </a:lnTo>
                  <a:lnTo>
                    <a:pt x="1200150" y="998125"/>
                  </a:lnTo>
                  <a:lnTo>
                    <a:pt x="1204119" y="1005265"/>
                  </a:lnTo>
                  <a:lnTo>
                    <a:pt x="1207691" y="1012802"/>
                  </a:lnTo>
                  <a:lnTo>
                    <a:pt x="1211659" y="1021133"/>
                  </a:lnTo>
                  <a:lnTo>
                    <a:pt x="1214437" y="1029860"/>
                  </a:lnTo>
                  <a:lnTo>
                    <a:pt x="1217613" y="1038984"/>
                  </a:lnTo>
                  <a:lnTo>
                    <a:pt x="1220787" y="1048504"/>
                  </a:lnTo>
                  <a:lnTo>
                    <a:pt x="1225947" y="1068338"/>
                  </a:lnTo>
                  <a:lnTo>
                    <a:pt x="1230313" y="1089363"/>
                  </a:lnTo>
                  <a:lnTo>
                    <a:pt x="1234678" y="1111180"/>
                  </a:lnTo>
                  <a:lnTo>
                    <a:pt x="1237853" y="1133792"/>
                  </a:lnTo>
                  <a:lnTo>
                    <a:pt x="1241028" y="1155609"/>
                  </a:lnTo>
                  <a:lnTo>
                    <a:pt x="1243013" y="1177824"/>
                  </a:lnTo>
                  <a:lnTo>
                    <a:pt x="1245394" y="1198848"/>
                  </a:lnTo>
                  <a:lnTo>
                    <a:pt x="1246981" y="1219476"/>
                  </a:lnTo>
                  <a:lnTo>
                    <a:pt x="1246187" y="1186551"/>
                  </a:lnTo>
                  <a:lnTo>
                    <a:pt x="1342231" y="1244467"/>
                  </a:lnTo>
                  <a:lnTo>
                    <a:pt x="1323181" y="1340465"/>
                  </a:lnTo>
                  <a:lnTo>
                    <a:pt x="1248966" y="1309524"/>
                  </a:lnTo>
                  <a:lnTo>
                    <a:pt x="1245394" y="1284929"/>
                  </a:lnTo>
                  <a:lnTo>
                    <a:pt x="1239441" y="1242087"/>
                  </a:lnTo>
                  <a:lnTo>
                    <a:pt x="1231106" y="1373787"/>
                  </a:lnTo>
                  <a:lnTo>
                    <a:pt x="1230709" y="1379737"/>
                  </a:lnTo>
                  <a:lnTo>
                    <a:pt x="1230313" y="1386084"/>
                  </a:lnTo>
                  <a:lnTo>
                    <a:pt x="1230709" y="1392431"/>
                  </a:lnTo>
                  <a:lnTo>
                    <a:pt x="1232297" y="1399968"/>
                  </a:lnTo>
                  <a:lnTo>
                    <a:pt x="1234281" y="1407902"/>
                  </a:lnTo>
                  <a:lnTo>
                    <a:pt x="1237059" y="1417422"/>
                  </a:lnTo>
                  <a:lnTo>
                    <a:pt x="1241822" y="1428133"/>
                  </a:lnTo>
                  <a:lnTo>
                    <a:pt x="1247775" y="1440430"/>
                  </a:lnTo>
                  <a:lnTo>
                    <a:pt x="1231106" y="1440430"/>
                  </a:lnTo>
                  <a:lnTo>
                    <a:pt x="1242219" y="1446380"/>
                  </a:lnTo>
                  <a:lnTo>
                    <a:pt x="1256109" y="1453124"/>
                  </a:lnTo>
                  <a:lnTo>
                    <a:pt x="1287066" y="1467405"/>
                  </a:lnTo>
                  <a:lnTo>
                    <a:pt x="1313259" y="1479305"/>
                  </a:lnTo>
                  <a:lnTo>
                    <a:pt x="1323975" y="1483669"/>
                  </a:lnTo>
                  <a:lnTo>
                    <a:pt x="1501775" y="1720491"/>
                  </a:lnTo>
                  <a:lnTo>
                    <a:pt x="1401763" y="1798638"/>
                  </a:lnTo>
                  <a:lnTo>
                    <a:pt x="1210469" y="1576494"/>
                  </a:lnTo>
                  <a:lnTo>
                    <a:pt x="1080294" y="1561816"/>
                  </a:lnTo>
                  <a:lnTo>
                    <a:pt x="1080294" y="1563800"/>
                  </a:lnTo>
                  <a:lnTo>
                    <a:pt x="1080294" y="1567370"/>
                  </a:lnTo>
                  <a:lnTo>
                    <a:pt x="1079500" y="1575700"/>
                  </a:lnTo>
                  <a:lnTo>
                    <a:pt x="1077516" y="1587601"/>
                  </a:lnTo>
                  <a:lnTo>
                    <a:pt x="1074341" y="1601088"/>
                  </a:lnTo>
                  <a:lnTo>
                    <a:pt x="1066403" y="1633220"/>
                  </a:lnTo>
                  <a:lnTo>
                    <a:pt x="1056878" y="1669318"/>
                  </a:lnTo>
                  <a:lnTo>
                    <a:pt x="1046956" y="1703830"/>
                  </a:lnTo>
                  <a:lnTo>
                    <a:pt x="1038622" y="1733582"/>
                  </a:lnTo>
                  <a:lnTo>
                    <a:pt x="1030288" y="1762540"/>
                  </a:lnTo>
                  <a:lnTo>
                    <a:pt x="802481" y="1785548"/>
                  </a:lnTo>
                  <a:lnTo>
                    <a:pt x="770731" y="1731201"/>
                  </a:lnTo>
                  <a:lnTo>
                    <a:pt x="904081" y="1706210"/>
                  </a:lnTo>
                  <a:lnTo>
                    <a:pt x="903685" y="1489619"/>
                  </a:lnTo>
                  <a:lnTo>
                    <a:pt x="871935" y="1482479"/>
                  </a:lnTo>
                  <a:lnTo>
                    <a:pt x="869950" y="1471768"/>
                  </a:lnTo>
                  <a:lnTo>
                    <a:pt x="867966" y="1461851"/>
                  </a:lnTo>
                  <a:lnTo>
                    <a:pt x="866378" y="1453124"/>
                  </a:lnTo>
                  <a:lnTo>
                    <a:pt x="864791" y="1445190"/>
                  </a:lnTo>
                  <a:lnTo>
                    <a:pt x="863600" y="1428926"/>
                  </a:lnTo>
                  <a:lnTo>
                    <a:pt x="862806" y="1413455"/>
                  </a:lnTo>
                  <a:lnTo>
                    <a:pt x="862013" y="1373787"/>
                  </a:lnTo>
                  <a:lnTo>
                    <a:pt x="860822" y="1346812"/>
                  </a:lnTo>
                  <a:lnTo>
                    <a:pt x="858044" y="1312697"/>
                  </a:lnTo>
                  <a:lnTo>
                    <a:pt x="854472" y="1175444"/>
                  </a:lnTo>
                  <a:lnTo>
                    <a:pt x="843756" y="1181791"/>
                  </a:lnTo>
                  <a:lnTo>
                    <a:pt x="818753" y="1197658"/>
                  </a:lnTo>
                  <a:lnTo>
                    <a:pt x="802878" y="1208369"/>
                  </a:lnTo>
                  <a:lnTo>
                    <a:pt x="786606" y="1219476"/>
                  </a:lnTo>
                  <a:lnTo>
                    <a:pt x="770731" y="1230980"/>
                  </a:lnTo>
                  <a:lnTo>
                    <a:pt x="756841" y="1242087"/>
                  </a:lnTo>
                  <a:lnTo>
                    <a:pt x="754460" y="1250021"/>
                  </a:lnTo>
                  <a:lnTo>
                    <a:pt x="752872" y="1258351"/>
                  </a:lnTo>
                  <a:lnTo>
                    <a:pt x="752078" y="1266681"/>
                  </a:lnTo>
                  <a:lnTo>
                    <a:pt x="751285" y="1275805"/>
                  </a:lnTo>
                  <a:lnTo>
                    <a:pt x="751285" y="1284532"/>
                  </a:lnTo>
                  <a:lnTo>
                    <a:pt x="751681" y="1292863"/>
                  </a:lnTo>
                  <a:lnTo>
                    <a:pt x="752078" y="1301590"/>
                  </a:lnTo>
                  <a:lnTo>
                    <a:pt x="752872" y="1310317"/>
                  </a:lnTo>
                  <a:lnTo>
                    <a:pt x="754856" y="1325788"/>
                  </a:lnTo>
                  <a:lnTo>
                    <a:pt x="756444" y="1339275"/>
                  </a:lnTo>
                  <a:lnTo>
                    <a:pt x="758031" y="1350382"/>
                  </a:lnTo>
                  <a:lnTo>
                    <a:pt x="758031" y="1354349"/>
                  </a:lnTo>
                  <a:lnTo>
                    <a:pt x="756841" y="1357523"/>
                  </a:lnTo>
                  <a:lnTo>
                    <a:pt x="727869" y="1355539"/>
                  </a:lnTo>
                  <a:lnTo>
                    <a:pt x="715566" y="1354746"/>
                  </a:lnTo>
                  <a:lnTo>
                    <a:pt x="709613" y="1354746"/>
                  </a:lnTo>
                  <a:lnTo>
                    <a:pt x="704453" y="1355143"/>
                  </a:lnTo>
                  <a:lnTo>
                    <a:pt x="698897" y="1355539"/>
                  </a:lnTo>
                  <a:lnTo>
                    <a:pt x="693341" y="1356729"/>
                  </a:lnTo>
                  <a:lnTo>
                    <a:pt x="687785" y="1357919"/>
                  </a:lnTo>
                  <a:lnTo>
                    <a:pt x="682228" y="1359903"/>
                  </a:lnTo>
                  <a:lnTo>
                    <a:pt x="677069" y="1361886"/>
                  </a:lnTo>
                  <a:lnTo>
                    <a:pt x="671116" y="1364663"/>
                  </a:lnTo>
                  <a:lnTo>
                    <a:pt x="664766" y="1367836"/>
                  </a:lnTo>
                  <a:lnTo>
                    <a:pt x="658416" y="1372200"/>
                  </a:lnTo>
                  <a:lnTo>
                    <a:pt x="657225" y="1367043"/>
                  </a:lnTo>
                  <a:lnTo>
                    <a:pt x="655241" y="1361093"/>
                  </a:lnTo>
                  <a:lnTo>
                    <a:pt x="654050" y="1355143"/>
                  </a:lnTo>
                  <a:lnTo>
                    <a:pt x="653256" y="1348399"/>
                  </a:lnTo>
                  <a:lnTo>
                    <a:pt x="651669" y="1333325"/>
                  </a:lnTo>
                  <a:lnTo>
                    <a:pt x="650875" y="1316267"/>
                  </a:lnTo>
                  <a:lnTo>
                    <a:pt x="650875" y="1296830"/>
                  </a:lnTo>
                  <a:lnTo>
                    <a:pt x="651272" y="1274615"/>
                  </a:lnTo>
                  <a:lnTo>
                    <a:pt x="652066" y="1251211"/>
                  </a:lnTo>
                  <a:lnTo>
                    <a:pt x="653653" y="1225029"/>
                  </a:lnTo>
                  <a:lnTo>
                    <a:pt x="660797" y="1208369"/>
                  </a:lnTo>
                  <a:lnTo>
                    <a:pt x="667147" y="1194881"/>
                  </a:lnTo>
                  <a:lnTo>
                    <a:pt x="670322" y="1188931"/>
                  </a:lnTo>
                  <a:lnTo>
                    <a:pt x="673497" y="1183774"/>
                  </a:lnTo>
                  <a:lnTo>
                    <a:pt x="680244" y="1174254"/>
                  </a:lnTo>
                  <a:lnTo>
                    <a:pt x="687388" y="1164733"/>
                  </a:lnTo>
                  <a:lnTo>
                    <a:pt x="696119" y="1155213"/>
                  </a:lnTo>
                  <a:lnTo>
                    <a:pt x="706438" y="1143312"/>
                  </a:lnTo>
                  <a:lnTo>
                    <a:pt x="718741" y="1129031"/>
                  </a:lnTo>
                  <a:lnTo>
                    <a:pt x="738585" y="1108007"/>
                  </a:lnTo>
                  <a:lnTo>
                    <a:pt x="756047" y="1088966"/>
                  </a:lnTo>
                  <a:lnTo>
                    <a:pt x="785416" y="1057231"/>
                  </a:lnTo>
                  <a:lnTo>
                    <a:pt x="797719" y="1043744"/>
                  </a:lnTo>
                  <a:lnTo>
                    <a:pt x="809228" y="1032240"/>
                  </a:lnTo>
                  <a:lnTo>
                    <a:pt x="820738" y="1021926"/>
                  </a:lnTo>
                  <a:lnTo>
                    <a:pt x="831056" y="1012802"/>
                  </a:lnTo>
                  <a:lnTo>
                    <a:pt x="836613" y="1008439"/>
                  </a:lnTo>
                  <a:lnTo>
                    <a:pt x="842169" y="1004869"/>
                  </a:lnTo>
                  <a:lnTo>
                    <a:pt x="848122" y="1000902"/>
                  </a:lnTo>
                  <a:lnTo>
                    <a:pt x="854075" y="997331"/>
                  </a:lnTo>
                  <a:lnTo>
                    <a:pt x="860028" y="994555"/>
                  </a:lnTo>
                  <a:lnTo>
                    <a:pt x="866378" y="991381"/>
                  </a:lnTo>
                  <a:lnTo>
                    <a:pt x="873125" y="988208"/>
                  </a:lnTo>
                  <a:lnTo>
                    <a:pt x="880269" y="985828"/>
                  </a:lnTo>
                  <a:lnTo>
                    <a:pt x="895350" y="980274"/>
                  </a:lnTo>
                  <a:lnTo>
                    <a:pt x="912416" y="975117"/>
                  </a:lnTo>
                  <a:lnTo>
                    <a:pt x="932260" y="970753"/>
                  </a:lnTo>
                  <a:lnTo>
                    <a:pt x="954881" y="965597"/>
                  </a:lnTo>
                  <a:lnTo>
                    <a:pt x="963613" y="965993"/>
                  </a:lnTo>
                  <a:lnTo>
                    <a:pt x="979488" y="966787"/>
                  </a:lnTo>
                  <a:lnTo>
                    <a:pt x="1004491" y="968373"/>
                  </a:lnTo>
                  <a:lnTo>
                    <a:pt x="1089819" y="1240103"/>
                  </a:lnTo>
                  <a:lnTo>
                    <a:pt x="1081484" y="1159179"/>
                  </a:lnTo>
                  <a:lnTo>
                    <a:pt x="1077516" y="1013199"/>
                  </a:lnTo>
                  <a:lnTo>
                    <a:pt x="1071959" y="999315"/>
                  </a:lnTo>
                  <a:lnTo>
                    <a:pt x="1083072" y="980671"/>
                  </a:lnTo>
                  <a:lnTo>
                    <a:pt x="1107281" y="980671"/>
                  </a:lnTo>
                  <a:lnTo>
                    <a:pt x="1117600" y="999315"/>
                  </a:lnTo>
                  <a:lnTo>
                    <a:pt x="1112837" y="1015579"/>
                  </a:lnTo>
                  <a:lnTo>
                    <a:pt x="1142206" y="1228203"/>
                  </a:lnTo>
                  <a:lnTo>
                    <a:pt x="1137841" y="971944"/>
                  </a:lnTo>
                  <a:lnTo>
                    <a:pt x="1146572" y="967580"/>
                  </a:lnTo>
                  <a:lnTo>
                    <a:pt x="1148953" y="966390"/>
                  </a:lnTo>
                  <a:lnTo>
                    <a:pt x="1149350" y="965597"/>
                  </a:lnTo>
                  <a:lnTo>
                    <a:pt x="1155700" y="965200"/>
                  </a:lnTo>
                  <a:close/>
                  <a:moveTo>
                    <a:pt x="931148" y="736601"/>
                  </a:moveTo>
                  <a:lnTo>
                    <a:pt x="929554" y="751285"/>
                  </a:lnTo>
                  <a:lnTo>
                    <a:pt x="928757" y="762794"/>
                  </a:lnTo>
                  <a:lnTo>
                    <a:pt x="929155" y="762794"/>
                  </a:lnTo>
                  <a:lnTo>
                    <a:pt x="929554" y="751285"/>
                  </a:lnTo>
                  <a:lnTo>
                    <a:pt x="930351" y="746126"/>
                  </a:lnTo>
                  <a:lnTo>
                    <a:pt x="931148" y="741363"/>
                  </a:lnTo>
                  <a:lnTo>
                    <a:pt x="931148" y="736601"/>
                  </a:lnTo>
                  <a:close/>
                  <a:moveTo>
                    <a:pt x="949086" y="679054"/>
                  </a:moveTo>
                  <a:lnTo>
                    <a:pt x="948289" y="679847"/>
                  </a:lnTo>
                  <a:lnTo>
                    <a:pt x="945499" y="681435"/>
                  </a:lnTo>
                  <a:lnTo>
                    <a:pt x="943904" y="683419"/>
                  </a:lnTo>
                  <a:lnTo>
                    <a:pt x="941911" y="686991"/>
                  </a:lnTo>
                  <a:lnTo>
                    <a:pt x="945897" y="682625"/>
                  </a:lnTo>
                  <a:lnTo>
                    <a:pt x="948289" y="681038"/>
                  </a:lnTo>
                  <a:lnTo>
                    <a:pt x="950282" y="679054"/>
                  </a:lnTo>
                  <a:lnTo>
                    <a:pt x="949086" y="679054"/>
                  </a:lnTo>
                  <a:close/>
                  <a:moveTo>
                    <a:pt x="1038375" y="620713"/>
                  </a:moveTo>
                  <a:lnTo>
                    <a:pt x="1049138" y="620713"/>
                  </a:lnTo>
                  <a:lnTo>
                    <a:pt x="1059502" y="621110"/>
                  </a:lnTo>
                  <a:lnTo>
                    <a:pt x="1069866" y="622300"/>
                  </a:lnTo>
                  <a:lnTo>
                    <a:pt x="1079432" y="623491"/>
                  </a:lnTo>
                  <a:lnTo>
                    <a:pt x="1088999" y="625872"/>
                  </a:lnTo>
                  <a:lnTo>
                    <a:pt x="1098167" y="627857"/>
                  </a:lnTo>
                  <a:lnTo>
                    <a:pt x="1106937" y="630238"/>
                  </a:lnTo>
                  <a:lnTo>
                    <a:pt x="1115307" y="633413"/>
                  </a:lnTo>
                  <a:lnTo>
                    <a:pt x="1123678" y="636191"/>
                  </a:lnTo>
                  <a:lnTo>
                    <a:pt x="1130853" y="639763"/>
                  </a:lnTo>
                  <a:lnTo>
                    <a:pt x="1138028" y="642938"/>
                  </a:lnTo>
                  <a:lnTo>
                    <a:pt x="1144805" y="646510"/>
                  </a:lnTo>
                  <a:lnTo>
                    <a:pt x="1156365" y="652860"/>
                  </a:lnTo>
                  <a:lnTo>
                    <a:pt x="1166729" y="659607"/>
                  </a:lnTo>
                  <a:lnTo>
                    <a:pt x="1174701" y="664766"/>
                  </a:lnTo>
                  <a:lnTo>
                    <a:pt x="1180680" y="669529"/>
                  </a:lnTo>
                  <a:lnTo>
                    <a:pt x="1185862" y="673497"/>
                  </a:lnTo>
                  <a:lnTo>
                    <a:pt x="1185862" y="676275"/>
                  </a:lnTo>
                  <a:lnTo>
                    <a:pt x="1185862" y="684213"/>
                  </a:lnTo>
                  <a:lnTo>
                    <a:pt x="1185065" y="688975"/>
                  </a:lnTo>
                  <a:lnTo>
                    <a:pt x="1183869" y="694532"/>
                  </a:lnTo>
                  <a:lnTo>
                    <a:pt x="1182274" y="700088"/>
                  </a:lnTo>
                  <a:lnTo>
                    <a:pt x="1180281" y="704850"/>
                  </a:lnTo>
                  <a:lnTo>
                    <a:pt x="1179086" y="707629"/>
                  </a:lnTo>
                  <a:lnTo>
                    <a:pt x="1177093" y="710010"/>
                  </a:lnTo>
                  <a:lnTo>
                    <a:pt x="1175498" y="711994"/>
                  </a:lnTo>
                  <a:lnTo>
                    <a:pt x="1173505" y="713979"/>
                  </a:lnTo>
                  <a:lnTo>
                    <a:pt x="1170715" y="715963"/>
                  </a:lnTo>
                  <a:lnTo>
                    <a:pt x="1168323" y="717154"/>
                  </a:lnTo>
                  <a:lnTo>
                    <a:pt x="1165533" y="718344"/>
                  </a:lnTo>
                  <a:lnTo>
                    <a:pt x="1161945" y="719138"/>
                  </a:lnTo>
                  <a:lnTo>
                    <a:pt x="1158756" y="719535"/>
                  </a:lnTo>
                  <a:lnTo>
                    <a:pt x="1154770" y="719535"/>
                  </a:lnTo>
                  <a:lnTo>
                    <a:pt x="1150784" y="719138"/>
                  </a:lnTo>
                  <a:lnTo>
                    <a:pt x="1146001" y="718344"/>
                  </a:lnTo>
                  <a:lnTo>
                    <a:pt x="1140819" y="717154"/>
                  </a:lnTo>
                  <a:lnTo>
                    <a:pt x="1135238" y="715566"/>
                  </a:lnTo>
                  <a:lnTo>
                    <a:pt x="1129259" y="712788"/>
                  </a:lnTo>
                  <a:lnTo>
                    <a:pt x="1123678" y="710010"/>
                  </a:lnTo>
                  <a:lnTo>
                    <a:pt x="1120091" y="708819"/>
                  </a:lnTo>
                  <a:lnTo>
                    <a:pt x="1114112" y="707629"/>
                  </a:lnTo>
                  <a:lnTo>
                    <a:pt x="1098964" y="704850"/>
                  </a:lnTo>
                  <a:lnTo>
                    <a:pt x="1083418" y="702072"/>
                  </a:lnTo>
                  <a:lnTo>
                    <a:pt x="1077439" y="700882"/>
                  </a:lnTo>
                  <a:lnTo>
                    <a:pt x="1073852" y="700088"/>
                  </a:lnTo>
                  <a:lnTo>
                    <a:pt x="1104545" y="714772"/>
                  </a:lnTo>
                  <a:lnTo>
                    <a:pt x="1118895" y="721122"/>
                  </a:lnTo>
                  <a:lnTo>
                    <a:pt x="1125671" y="723504"/>
                  </a:lnTo>
                  <a:lnTo>
                    <a:pt x="1132448" y="725885"/>
                  </a:lnTo>
                  <a:lnTo>
                    <a:pt x="1138826" y="728266"/>
                  </a:lnTo>
                  <a:lnTo>
                    <a:pt x="1144805" y="729457"/>
                  </a:lnTo>
                  <a:lnTo>
                    <a:pt x="1150784" y="730647"/>
                  </a:lnTo>
                  <a:lnTo>
                    <a:pt x="1155966" y="731044"/>
                  </a:lnTo>
                  <a:lnTo>
                    <a:pt x="1161148" y="730647"/>
                  </a:lnTo>
                  <a:lnTo>
                    <a:pt x="1165931" y="729457"/>
                  </a:lnTo>
                  <a:lnTo>
                    <a:pt x="1170316" y="727869"/>
                  </a:lnTo>
                  <a:lnTo>
                    <a:pt x="1174302" y="725091"/>
                  </a:lnTo>
                  <a:lnTo>
                    <a:pt x="1175498" y="735410"/>
                  </a:lnTo>
                  <a:lnTo>
                    <a:pt x="1175897" y="744935"/>
                  </a:lnTo>
                  <a:lnTo>
                    <a:pt x="1175498" y="753666"/>
                  </a:lnTo>
                  <a:lnTo>
                    <a:pt x="1175099" y="762397"/>
                  </a:lnTo>
                  <a:lnTo>
                    <a:pt x="1176694" y="761207"/>
                  </a:lnTo>
                  <a:lnTo>
                    <a:pt x="1177491" y="760413"/>
                  </a:lnTo>
                  <a:lnTo>
                    <a:pt x="1178687" y="760016"/>
                  </a:lnTo>
                  <a:lnTo>
                    <a:pt x="1179086" y="760413"/>
                  </a:lnTo>
                  <a:lnTo>
                    <a:pt x="1179484" y="761207"/>
                  </a:lnTo>
                  <a:lnTo>
                    <a:pt x="1179883" y="763985"/>
                  </a:lnTo>
                  <a:lnTo>
                    <a:pt x="1180281" y="767954"/>
                  </a:lnTo>
                  <a:lnTo>
                    <a:pt x="1180281" y="773113"/>
                  </a:lnTo>
                  <a:lnTo>
                    <a:pt x="1179086" y="785813"/>
                  </a:lnTo>
                  <a:lnTo>
                    <a:pt x="1177491" y="800498"/>
                  </a:lnTo>
                  <a:lnTo>
                    <a:pt x="1175498" y="814388"/>
                  </a:lnTo>
                  <a:lnTo>
                    <a:pt x="1173505" y="826294"/>
                  </a:lnTo>
                  <a:lnTo>
                    <a:pt x="1171911" y="833438"/>
                  </a:lnTo>
                  <a:lnTo>
                    <a:pt x="1170715" y="834629"/>
                  </a:lnTo>
                  <a:lnTo>
                    <a:pt x="1170316" y="834232"/>
                  </a:lnTo>
                  <a:lnTo>
                    <a:pt x="1169519" y="842169"/>
                  </a:lnTo>
                  <a:lnTo>
                    <a:pt x="1168323" y="849710"/>
                  </a:lnTo>
                  <a:lnTo>
                    <a:pt x="1166729" y="856854"/>
                  </a:lnTo>
                  <a:lnTo>
                    <a:pt x="1165134" y="863998"/>
                  </a:lnTo>
                  <a:lnTo>
                    <a:pt x="1162742" y="870744"/>
                  </a:lnTo>
                  <a:lnTo>
                    <a:pt x="1160351" y="877491"/>
                  </a:lnTo>
                  <a:lnTo>
                    <a:pt x="1157959" y="883841"/>
                  </a:lnTo>
                  <a:lnTo>
                    <a:pt x="1154770" y="890191"/>
                  </a:lnTo>
                  <a:lnTo>
                    <a:pt x="1151980" y="896541"/>
                  </a:lnTo>
                  <a:lnTo>
                    <a:pt x="1148791" y="902098"/>
                  </a:lnTo>
                  <a:lnTo>
                    <a:pt x="1145602" y="907654"/>
                  </a:lnTo>
                  <a:lnTo>
                    <a:pt x="1141616" y="913210"/>
                  </a:lnTo>
                  <a:lnTo>
                    <a:pt x="1138028" y="918370"/>
                  </a:lnTo>
                  <a:lnTo>
                    <a:pt x="1134042" y="923529"/>
                  </a:lnTo>
                  <a:lnTo>
                    <a:pt x="1126070" y="932260"/>
                  </a:lnTo>
                  <a:lnTo>
                    <a:pt x="1117699" y="940595"/>
                  </a:lnTo>
                  <a:lnTo>
                    <a:pt x="1108531" y="947738"/>
                  </a:lnTo>
                  <a:lnTo>
                    <a:pt x="1099762" y="954088"/>
                  </a:lnTo>
                  <a:lnTo>
                    <a:pt x="1090593" y="959248"/>
                  </a:lnTo>
                  <a:lnTo>
                    <a:pt x="1081027" y="963216"/>
                  </a:lnTo>
                  <a:lnTo>
                    <a:pt x="1077041" y="964804"/>
                  </a:lnTo>
                  <a:lnTo>
                    <a:pt x="1072257" y="966391"/>
                  </a:lnTo>
                  <a:lnTo>
                    <a:pt x="1067474" y="967185"/>
                  </a:lnTo>
                  <a:lnTo>
                    <a:pt x="1063488" y="967979"/>
                  </a:lnTo>
                  <a:lnTo>
                    <a:pt x="1059103" y="968376"/>
                  </a:lnTo>
                  <a:lnTo>
                    <a:pt x="1054719" y="968376"/>
                  </a:lnTo>
                  <a:lnTo>
                    <a:pt x="1051530" y="968376"/>
                  </a:lnTo>
                  <a:lnTo>
                    <a:pt x="1047543" y="967979"/>
                  </a:lnTo>
                  <a:lnTo>
                    <a:pt x="1043956" y="967185"/>
                  </a:lnTo>
                  <a:lnTo>
                    <a:pt x="1039970" y="965995"/>
                  </a:lnTo>
                  <a:lnTo>
                    <a:pt x="1031998" y="962820"/>
                  </a:lnTo>
                  <a:lnTo>
                    <a:pt x="1023627" y="958851"/>
                  </a:lnTo>
                  <a:lnTo>
                    <a:pt x="1014857" y="953295"/>
                  </a:lnTo>
                  <a:lnTo>
                    <a:pt x="1006088" y="947341"/>
                  </a:lnTo>
                  <a:lnTo>
                    <a:pt x="997318" y="939801"/>
                  </a:lnTo>
                  <a:lnTo>
                    <a:pt x="988549" y="931863"/>
                  </a:lnTo>
                  <a:lnTo>
                    <a:pt x="979779" y="922338"/>
                  </a:lnTo>
                  <a:lnTo>
                    <a:pt x="971807" y="912813"/>
                  </a:lnTo>
                  <a:lnTo>
                    <a:pt x="963835" y="902098"/>
                  </a:lnTo>
                  <a:lnTo>
                    <a:pt x="956660" y="890985"/>
                  </a:lnTo>
                  <a:lnTo>
                    <a:pt x="949883" y="878682"/>
                  </a:lnTo>
                  <a:lnTo>
                    <a:pt x="943904" y="865982"/>
                  </a:lnTo>
                  <a:lnTo>
                    <a:pt x="941512" y="859632"/>
                  </a:lnTo>
                  <a:lnTo>
                    <a:pt x="938722" y="852885"/>
                  </a:lnTo>
                  <a:lnTo>
                    <a:pt x="936729" y="846138"/>
                  </a:lnTo>
                  <a:lnTo>
                    <a:pt x="934736" y="839391"/>
                  </a:lnTo>
                  <a:lnTo>
                    <a:pt x="933540" y="843757"/>
                  </a:lnTo>
                  <a:lnTo>
                    <a:pt x="931547" y="847329"/>
                  </a:lnTo>
                  <a:lnTo>
                    <a:pt x="929554" y="849710"/>
                  </a:lnTo>
                  <a:lnTo>
                    <a:pt x="928757" y="850107"/>
                  </a:lnTo>
                  <a:lnTo>
                    <a:pt x="927960" y="850504"/>
                  </a:lnTo>
                  <a:lnTo>
                    <a:pt x="926764" y="850107"/>
                  </a:lnTo>
                  <a:lnTo>
                    <a:pt x="925568" y="849710"/>
                  </a:lnTo>
                  <a:lnTo>
                    <a:pt x="924372" y="848123"/>
                  </a:lnTo>
                  <a:lnTo>
                    <a:pt x="923575" y="846535"/>
                  </a:lnTo>
                  <a:lnTo>
                    <a:pt x="921582" y="842963"/>
                  </a:lnTo>
                  <a:lnTo>
                    <a:pt x="920386" y="837407"/>
                  </a:lnTo>
                  <a:lnTo>
                    <a:pt x="918791" y="831057"/>
                  </a:lnTo>
                  <a:lnTo>
                    <a:pt x="917596" y="823516"/>
                  </a:lnTo>
                  <a:lnTo>
                    <a:pt x="917197" y="815182"/>
                  </a:lnTo>
                  <a:lnTo>
                    <a:pt x="916798" y="806054"/>
                  </a:lnTo>
                  <a:lnTo>
                    <a:pt x="917197" y="798116"/>
                  </a:lnTo>
                  <a:lnTo>
                    <a:pt x="917596" y="790576"/>
                  </a:lnTo>
                  <a:lnTo>
                    <a:pt x="918393" y="783829"/>
                  </a:lnTo>
                  <a:lnTo>
                    <a:pt x="919987" y="777479"/>
                  </a:lnTo>
                  <a:lnTo>
                    <a:pt x="921183" y="772319"/>
                  </a:lnTo>
                  <a:lnTo>
                    <a:pt x="922379" y="767954"/>
                  </a:lnTo>
                  <a:lnTo>
                    <a:pt x="924372" y="764779"/>
                  </a:lnTo>
                  <a:lnTo>
                    <a:pt x="925169" y="763588"/>
                  </a:lnTo>
                  <a:lnTo>
                    <a:pt x="926365" y="763191"/>
                  </a:lnTo>
                  <a:lnTo>
                    <a:pt x="923176" y="759619"/>
                  </a:lnTo>
                  <a:lnTo>
                    <a:pt x="920785" y="756444"/>
                  </a:lnTo>
                  <a:lnTo>
                    <a:pt x="918393" y="752476"/>
                  </a:lnTo>
                  <a:lnTo>
                    <a:pt x="916798" y="748507"/>
                  </a:lnTo>
                  <a:lnTo>
                    <a:pt x="915204" y="744538"/>
                  </a:lnTo>
                  <a:lnTo>
                    <a:pt x="914407" y="739776"/>
                  </a:lnTo>
                  <a:lnTo>
                    <a:pt x="913609" y="735807"/>
                  </a:lnTo>
                  <a:lnTo>
                    <a:pt x="913211" y="731044"/>
                  </a:lnTo>
                  <a:lnTo>
                    <a:pt x="912812" y="727076"/>
                  </a:lnTo>
                  <a:lnTo>
                    <a:pt x="912812" y="721916"/>
                  </a:lnTo>
                  <a:lnTo>
                    <a:pt x="913609" y="712391"/>
                  </a:lnTo>
                  <a:lnTo>
                    <a:pt x="915204" y="703263"/>
                  </a:lnTo>
                  <a:lnTo>
                    <a:pt x="917197" y="694135"/>
                  </a:lnTo>
                  <a:lnTo>
                    <a:pt x="920386" y="685007"/>
                  </a:lnTo>
                  <a:lnTo>
                    <a:pt x="923575" y="676672"/>
                  </a:lnTo>
                  <a:lnTo>
                    <a:pt x="927162" y="668735"/>
                  </a:lnTo>
                  <a:lnTo>
                    <a:pt x="930750" y="661988"/>
                  </a:lnTo>
                  <a:lnTo>
                    <a:pt x="934337" y="656035"/>
                  </a:lnTo>
                  <a:lnTo>
                    <a:pt x="937526" y="651272"/>
                  </a:lnTo>
                  <a:lnTo>
                    <a:pt x="940715" y="647700"/>
                  </a:lnTo>
                  <a:lnTo>
                    <a:pt x="943107" y="646113"/>
                  </a:lnTo>
                  <a:lnTo>
                    <a:pt x="955862" y="639763"/>
                  </a:lnTo>
                  <a:lnTo>
                    <a:pt x="968219" y="634604"/>
                  </a:lnTo>
                  <a:lnTo>
                    <a:pt x="980178" y="630238"/>
                  </a:lnTo>
                  <a:lnTo>
                    <a:pt x="992535" y="627063"/>
                  </a:lnTo>
                  <a:lnTo>
                    <a:pt x="1004493" y="624285"/>
                  </a:lnTo>
                  <a:lnTo>
                    <a:pt x="1016053" y="622300"/>
                  </a:lnTo>
                  <a:lnTo>
                    <a:pt x="1027214" y="621110"/>
                  </a:lnTo>
                  <a:lnTo>
                    <a:pt x="1038375" y="620713"/>
                  </a:lnTo>
                  <a:close/>
                  <a:moveTo>
                    <a:pt x="1043186" y="515586"/>
                  </a:moveTo>
                  <a:lnTo>
                    <a:pt x="1022934" y="515983"/>
                  </a:lnTo>
                  <a:lnTo>
                    <a:pt x="1002682" y="516777"/>
                  </a:lnTo>
                  <a:lnTo>
                    <a:pt x="982827" y="518364"/>
                  </a:lnTo>
                  <a:lnTo>
                    <a:pt x="962972" y="519952"/>
                  </a:lnTo>
                  <a:lnTo>
                    <a:pt x="943514" y="521937"/>
                  </a:lnTo>
                  <a:lnTo>
                    <a:pt x="924056" y="525113"/>
                  </a:lnTo>
                  <a:lnTo>
                    <a:pt x="904598" y="527891"/>
                  </a:lnTo>
                  <a:lnTo>
                    <a:pt x="885140" y="531861"/>
                  </a:lnTo>
                  <a:lnTo>
                    <a:pt x="866476" y="535830"/>
                  </a:lnTo>
                  <a:lnTo>
                    <a:pt x="847812" y="540594"/>
                  </a:lnTo>
                  <a:lnTo>
                    <a:pt x="829148" y="545754"/>
                  </a:lnTo>
                  <a:lnTo>
                    <a:pt x="810485" y="550914"/>
                  </a:lnTo>
                  <a:lnTo>
                    <a:pt x="792218" y="556869"/>
                  </a:lnTo>
                  <a:lnTo>
                    <a:pt x="774348" y="563220"/>
                  </a:lnTo>
                  <a:lnTo>
                    <a:pt x="756082" y="569968"/>
                  </a:lnTo>
                  <a:lnTo>
                    <a:pt x="738609" y="577113"/>
                  </a:lnTo>
                  <a:lnTo>
                    <a:pt x="721137" y="585449"/>
                  </a:lnTo>
                  <a:lnTo>
                    <a:pt x="704061" y="593388"/>
                  </a:lnTo>
                  <a:lnTo>
                    <a:pt x="686986" y="601724"/>
                  </a:lnTo>
                  <a:lnTo>
                    <a:pt x="670308" y="610457"/>
                  </a:lnTo>
                  <a:lnTo>
                    <a:pt x="653630" y="619587"/>
                  </a:lnTo>
                  <a:lnTo>
                    <a:pt x="637745" y="629114"/>
                  </a:lnTo>
                  <a:lnTo>
                    <a:pt x="621861" y="639037"/>
                  </a:lnTo>
                  <a:lnTo>
                    <a:pt x="605977" y="649755"/>
                  </a:lnTo>
                  <a:lnTo>
                    <a:pt x="590490" y="660473"/>
                  </a:lnTo>
                  <a:lnTo>
                    <a:pt x="575400" y="671190"/>
                  </a:lnTo>
                  <a:lnTo>
                    <a:pt x="559913" y="682702"/>
                  </a:lnTo>
                  <a:lnTo>
                    <a:pt x="545617" y="694610"/>
                  </a:lnTo>
                  <a:lnTo>
                    <a:pt x="531322" y="706519"/>
                  </a:lnTo>
                  <a:lnTo>
                    <a:pt x="517026" y="719221"/>
                  </a:lnTo>
                  <a:lnTo>
                    <a:pt x="503525" y="731924"/>
                  </a:lnTo>
                  <a:lnTo>
                    <a:pt x="490023" y="745023"/>
                  </a:lnTo>
                  <a:lnTo>
                    <a:pt x="476919" y="758520"/>
                  </a:lnTo>
                  <a:lnTo>
                    <a:pt x="464212" y="772413"/>
                  </a:lnTo>
                  <a:lnTo>
                    <a:pt x="451504" y="786306"/>
                  </a:lnTo>
                  <a:lnTo>
                    <a:pt x="439591" y="800596"/>
                  </a:lnTo>
                  <a:lnTo>
                    <a:pt x="427678" y="815680"/>
                  </a:lnTo>
                  <a:lnTo>
                    <a:pt x="416162" y="830368"/>
                  </a:lnTo>
                  <a:lnTo>
                    <a:pt x="405441" y="845452"/>
                  </a:lnTo>
                  <a:lnTo>
                    <a:pt x="394322" y="860933"/>
                  </a:lnTo>
                  <a:lnTo>
                    <a:pt x="383997" y="876811"/>
                  </a:lnTo>
                  <a:lnTo>
                    <a:pt x="374070" y="892689"/>
                  </a:lnTo>
                  <a:lnTo>
                    <a:pt x="364539" y="908964"/>
                  </a:lnTo>
                  <a:lnTo>
                    <a:pt x="355009" y="925636"/>
                  </a:lnTo>
                  <a:lnTo>
                    <a:pt x="346272" y="941911"/>
                  </a:lnTo>
                  <a:lnTo>
                    <a:pt x="337933" y="959377"/>
                  </a:lnTo>
                  <a:lnTo>
                    <a:pt x="329594" y="976048"/>
                  </a:lnTo>
                  <a:lnTo>
                    <a:pt x="322049" y="993911"/>
                  </a:lnTo>
                  <a:lnTo>
                    <a:pt x="314901" y="1011377"/>
                  </a:lnTo>
                  <a:lnTo>
                    <a:pt x="308151" y="1029240"/>
                  </a:lnTo>
                  <a:lnTo>
                    <a:pt x="301797" y="1047500"/>
                  </a:lnTo>
                  <a:lnTo>
                    <a:pt x="295840" y="1065362"/>
                  </a:lnTo>
                  <a:lnTo>
                    <a:pt x="290678" y="1084019"/>
                  </a:lnTo>
                  <a:lnTo>
                    <a:pt x="285516" y="1102676"/>
                  </a:lnTo>
                  <a:lnTo>
                    <a:pt x="280751" y="1121729"/>
                  </a:lnTo>
                  <a:lnTo>
                    <a:pt x="276780" y="1140783"/>
                  </a:lnTo>
                  <a:lnTo>
                    <a:pt x="272809" y="1159440"/>
                  </a:lnTo>
                  <a:lnTo>
                    <a:pt x="270029" y="1178890"/>
                  </a:lnTo>
                  <a:lnTo>
                    <a:pt x="266852" y="1198341"/>
                  </a:lnTo>
                  <a:lnTo>
                    <a:pt x="264867" y="1218188"/>
                  </a:lnTo>
                  <a:lnTo>
                    <a:pt x="263278" y="1237639"/>
                  </a:lnTo>
                  <a:lnTo>
                    <a:pt x="261690" y="1257883"/>
                  </a:lnTo>
                  <a:lnTo>
                    <a:pt x="260896" y="1277731"/>
                  </a:lnTo>
                  <a:lnTo>
                    <a:pt x="260498" y="1297975"/>
                  </a:lnTo>
                  <a:lnTo>
                    <a:pt x="260896" y="1318220"/>
                  </a:lnTo>
                  <a:lnTo>
                    <a:pt x="261690" y="1338067"/>
                  </a:lnTo>
                  <a:lnTo>
                    <a:pt x="263278" y="1357915"/>
                  </a:lnTo>
                  <a:lnTo>
                    <a:pt x="264867" y="1377763"/>
                  </a:lnTo>
                  <a:lnTo>
                    <a:pt x="266852" y="1397213"/>
                  </a:lnTo>
                  <a:lnTo>
                    <a:pt x="270029" y="1416664"/>
                  </a:lnTo>
                  <a:lnTo>
                    <a:pt x="272809" y="1436114"/>
                  </a:lnTo>
                  <a:lnTo>
                    <a:pt x="276780" y="1455168"/>
                  </a:lnTo>
                  <a:lnTo>
                    <a:pt x="280751" y="1474222"/>
                  </a:lnTo>
                  <a:lnTo>
                    <a:pt x="285516" y="1493275"/>
                  </a:lnTo>
                  <a:lnTo>
                    <a:pt x="290678" y="1511535"/>
                  </a:lnTo>
                  <a:lnTo>
                    <a:pt x="295840" y="1530192"/>
                  </a:lnTo>
                  <a:lnTo>
                    <a:pt x="301797" y="1548452"/>
                  </a:lnTo>
                  <a:lnTo>
                    <a:pt x="308151" y="1566314"/>
                  </a:lnTo>
                  <a:lnTo>
                    <a:pt x="314901" y="1584177"/>
                  </a:lnTo>
                  <a:lnTo>
                    <a:pt x="322049" y="1602040"/>
                  </a:lnTo>
                  <a:lnTo>
                    <a:pt x="329594" y="1619109"/>
                  </a:lnTo>
                  <a:lnTo>
                    <a:pt x="337933" y="1636575"/>
                  </a:lnTo>
                  <a:lnTo>
                    <a:pt x="346272" y="1653247"/>
                  </a:lnTo>
                  <a:lnTo>
                    <a:pt x="355009" y="1670316"/>
                  </a:lnTo>
                  <a:lnTo>
                    <a:pt x="364539" y="1686591"/>
                  </a:lnTo>
                  <a:lnTo>
                    <a:pt x="374070" y="1703262"/>
                  </a:lnTo>
                  <a:lnTo>
                    <a:pt x="383997" y="1719140"/>
                  </a:lnTo>
                  <a:lnTo>
                    <a:pt x="394322" y="1734622"/>
                  </a:lnTo>
                  <a:lnTo>
                    <a:pt x="405441" y="1750500"/>
                  </a:lnTo>
                  <a:lnTo>
                    <a:pt x="416162" y="1765584"/>
                  </a:lnTo>
                  <a:lnTo>
                    <a:pt x="427678" y="1780271"/>
                  </a:lnTo>
                  <a:lnTo>
                    <a:pt x="439591" y="1794958"/>
                  </a:lnTo>
                  <a:lnTo>
                    <a:pt x="451504" y="1809248"/>
                  </a:lnTo>
                  <a:lnTo>
                    <a:pt x="464212" y="1823142"/>
                  </a:lnTo>
                  <a:lnTo>
                    <a:pt x="476919" y="1837035"/>
                  </a:lnTo>
                  <a:lnTo>
                    <a:pt x="490023" y="1850531"/>
                  </a:lnTo>
                  <a:lnTo>
                    <a:pt x="503525" y="1863631"/>
                  </a:lnTo>
                  <a:lnTo>
                    <a:pt x="517026" y="1876333"/>
                  </a:lnTo>
                  <a:lnTo>
                    <a:pt x="531322" y="1889035"/>
                  </a:lnTo>
                  <a:lnTo>
                    <a:pt x="545617" y="1900944"/>
                  </a:lnTo>
                  <a:lnTo>
                    <a:pt x="559913" y="1912852"/>
                  </a:lnTo>
                  <a:lnTo>
                    <a:pt x="575400" y="1923967"/>
                  </a:lnTo>
                  <a:lnTo>
                    <a:pt x="590490" y="1935479"/>
                  </a:lnTo>
                  <a:lnTo>
                    <a:pt x="605977" y="1945799"/>
                  </a:lnTo>
                  <a:lnTo>
                    <a:pt x="621861" y="1956517"/>
                  </a:lnTo>
                  <a:lnTo>
                    <a:pt x="637745" y="1966044"/>
                  </a:lnTo>
                  <a:lnTo>
                    <a:pt x="653630" y="1975968"/>
                  </a:lnTo>
                  <a:lnTo>
                    <a:pt x="670308" y="1985097"/>
                  </a:lnTo>
                  <a:lnTo>
                    <a:pt x="686986" y="1994227"/>
                  </a:lnTo>
                  <a:lnTo>
                    <a:pt x="704061" y="2002563"/>
                  </a:lnTo>
                  <a:lnTo>
                    <a:pt x="721137" y="2010502"/>
                  </a:lnTo>
                  <a:lnTo>
                    <a:pt x="738609" y="2018044"/>
                  </a:lnTo>
                  <a:lnTo>
                    <a:pt x="756082" y="2025189"/>
                  </a:lnTo>
                  <a:lnTo>
                    <a:pt x="774348" y="2032335"/>
                  </a:lnTo>
                  <a:lnTo>
                    <a:pt x="792218" y="2038686"/>
                  </a:lnTo>
                  <a:lnTo>
                    <a:pt x="810485" y="2044640"/>
                  </a:lnTo>
                  <a:lnTo>
                    <a:pt x="829148" y="2050197"/>
                  </a:lnTo>
                  <a:lnTo>
                    <a:pt x="847812" y="2055358"/>
                  </a:lnTo>
                  <a:lnTo>
                    <a:pt x="866476" y="2059724"/>
                  </a:lnTo>
                  <a:lnTo>
                    <a:pt x="885140" y="2064091"/>
                  </a:lnTo>
                  <a:lnTo>
                    <a:pt x="904598" y="2067266"/>
                  </a:lnTo>
                  <a:lnTo>
                    <a:pt x="924056" y="2070839"/>
                  </a:lnTo>
                  <a:lnTo>
                    <a:pt x="943514" y="2073220"/>
                  </a:lnTo>
                  <a:lnTo>
                    <a:pt x="962972" y="2075999"/>
                  </a:lnTo>
                  <a:lnTo>
                    <a:pt x="982827" y="2077587"/>
                  </a:lnTo>
                  <a:lnTo>
                    <a:pt x="1002682" y="2078778"/>
                  </a:lnTo>
                  <a:lnTo>
                    <a:pt x="1022934" y="2079572"/>
                  </a:lnTo>
                  <a:lnTo>
                    <a:pt x="1043186" y="2079572"/>
                  </a:lnTo>
                  <a:lnTo>
                    <a:pt x="1063041" y="2079572"/>
                  </a:lnTo>
                  <a:lnTo>
                    <a:pt x="1083293" y="2078778"/>
                  </a:lnTo>
                  <a:lnTo>
                    <a:pt x="1103148" y="2077587"/>
                  </a:lnTo>
                  <a:lnTo>
                    <a:pt x="1122606" y="2075999"/>
                  </a:lnTo>
                  <a:lnTo>
                    <a:pt x="1142064" y="2073220"/>
                  </a:lnTo>
                  <a:lnTo>
                    <a:pt x="1161919" y="2070839"/>
                  </a:lnTo>
                  <a:lnTo>
                    <a:pt x="1180980" y="2067266"/>
                  </a:lnTo>
                  <a:lnTo>
                    <a:pt x="1200438" y="2064091"/>
                  </a:lnTo>
                  <a:lnTo>
                    <a:pt x="1219499" y="2059724"/>
                  </a:lnTo>
                  <a:lnTo>
                    <a:pt x="1237766" y="2055358"/>
                  </a:lnTo>
                  <a:lnTo>
                    <a:pt x="1256827" y="2050197"/>
                  </a:lnTo>
                  <a:lnTo>
                    <a:pt x="1275093" y="2044640"/>
                  </a:lnTo>
                  <a:lnTo>
                    <a:pt x="1293757" y="2038686"/>
                  </a:lnTo>
                  <a:lnTo>
                    <a:pt x="1311627" y="2032335"/>
                  </a:lnTo>
                  <a:lnTo>
                    <a:pt x="1329496" y="2025189"/>
                  </a:lnTo>
                  <a:lnTo>
                    <a:pt x="1347366" y="2018044"/>
                  </a:lnTo>
                  <a:lnTo>
                    <a:pt x="1364441" y="2010502"/>
                  </a:lnTo>
                  <a:lnTo>
                    <a:pt x="1381914" y="2002563"/>
                  </a:lnTo>
                  <a:lnTo>
                    <a:pt x="1398592" y="1994227"/>
                  </a:lnTo>
                  <a:lnTo>
                    <a:pt x="1415667" y="1985097"/>
                  </a:lnTo>
                  <a:lnTo>
                    <a:pt x="1431949" y="1975968"/>
                  </a:lnTo>
                  <a:lnTo>
                    <a:pt x="1447833" y="1966044"/>
                  </a:lnTo>
                  <a:lnTo>
                    <a:pt x="1464114" y="1956517"/>
                  </a:lnTo>
                  <a:lnTo>
                    <a:pt x="1479998" y="1945799"/>
                  </a:lnTo>
                  <a:lnTo>
                    <a:pt x="1495088" y="1935479"/>
                  </a:lnTo>
                  <a:lnTo>
                    <a:pt x="1510575" y="1923967"/>
                  </a:lnTo>
                  <a:lnTo>
                    <a:pt x="1525665" y="1912852"/>
                  </a:lnTo>
                  <a:lnTo>
                    <a:pt x="1539960" y="1900944"/>
                  </a:lnTo>
                  <a:lnTo>
                    <a:pt x="1554256" y="1889035"/>
                  </a:lnTo>
                  <a:lnTo>
                    <a:pt x="1568551" y="1876333"/>
                  </a:lnTo>
                  <a:lnTo>
                    <a:pt x="1582053" y="1863631"/>
                  </a:lnTo>
                  <a:lnTo>
                    <a:pt x="1595555" y="1850531"/>
                  </a:lnTo>
                  <a:lnTo>
                    <a:pt x="1608659" y="1837035"/>
                  </a:lnTo>
                  <a:lnTo>
                    <a:pt x="1621763" y="1823142"/>
                  </a:lnTo>
                  <a:lnTo>
                    <a:pt x="1634073" y="1809248"/>
                  </a:lnTo>
                  <a:lnTo>
                    <a:pt x="1646383" y="1794958"/>
                  </a:lnTo>
                  <a:lnTo>
                    <a:pt x="1657899" y="1780271"/>
                  </a:lnTo>
                  <a:lnTo>
                    <a:pt x="1669415" y="1765584"/>
                  </a:lnTo>
                  <a:lnTo>
                    <a:pt x="1680534" y="1750500"/>
                  </a:lnTo>
                  <a:lnTo>
                    <a:pt x="1691256" y="1734622"/>
                  </a:lnTo>
                  <a:lnTo>
                    <a:pt x="1701581" y="1719140"/>
                  </a:lnTo>
                  <a:lnTo>
                    <a:pt x="1711508" y="1703262"/>
                  </a:lnTo>
                  <a:lnTo>
                    <a:pt x="1721436" y="1686591"/>
                  </a:lnTo>
                  <a:lnTo>
                    <a:pt x="1730569" y="1670316"/>
                  </a:lnTo>
                  <a:lnTo>
                    <a:pt x="1739305" y="1653247"/>
                  </a:lnTo>
                  <a:lnTo>
                    <a:pt x="1748041" y="1636575"/>
                  </a:lnTo>
                  <a:lnTo>
                    <a:pt x="1755983" y="1619109"/>
                  </a:lnTo>
                  <a:lnTo>
                    <a:pt x="1763529" y="1602040"/>
                  </a:lnTo>
                  <a:lnTo>
                    <a:pt x="1770676" y="1584177"/>
                  </a:lnTo>
                  <a:lnTo>
                    <a:pt x="1777427" y="1566314"/>
                  </a:lnTo>
                  <a:lnTo>
                    <a:pt x="1783781" y="1548452"/>
                  </a:lnTo>
                  <a:lnTo>
                    <a:pt x="1789737" y="1530192"/>
                  </a:lnTo>
                  <a:lnTo>
                    <a:pt x="1795694" y="1511535"/>
                  </a:lnTo>
                  <a:lnTo>
                    <a:pt x="1800459" y="1493275"/>
                  </a:lnTo>
                  <a:lnTo>
                    <a:pt x="1804827" y="1474222"/>
                  </a:lnTo>
                  <a:lnTo>
                    <a:pt x="1809195" y="1455168"/>
                  </a:lnTo>
                  <a:lnTo>
                    <a:pt x="1812769" y="1436114"/>
                  </a:lnTo>
                  <a:lnTo>
                    <a:pt x="1816343" y="1416664"/>
                  </a:lnTo>
                  <a:lnTo>
                    <a:pt x="1818726" y="1397213"/>
                  </a:lnTo>
                  <a:lnTo>
                    <a:pt x="1820711" y="1377763"/>
                  </a:lnTo>
                  <a:lnTo>
                    <a:pt x="1823094" y="1357915"/>
                  </a:lnTo>
                  <a:lnTo>
                    <a:pt x="1824285" y="1338067"/>
                  </a:lnTo>
                  <a:lnTo>
                    <a:pt x="1824682" y="1318220"/>
                  </a:lnTo>
                  <a:lnTo>
                    <a:pt x="1825079" y="1297975"/>
                  </a:lnTo>
                  <a:lnTo>
                    <a:pt x="1824682" y="1277731"/>
                  </a:lnTo>
                  <a:lnTo>
                    <a:pt x="1824285" y="1257883"/>
                  </a:lnTo>
                  <a:lnTo>
                    <a:pt x="1823094" y="1237639"/>
                  </a:lnTo>
                  <a:lnTo>
                    <a:pt x="1820711" y="1218188"/>
                  </a:lnTo>
                  <a:lnTo>
                    <a:pt x="1818726" y="1198341"/>
                  </a:lnTo>
                  <a:lnTo>
                    <a:pt x="1816343" y="1178890"/>
                  </a:lnTo>
                  <a:lnTo>
                    <a:pt x="1812769" y="1159440"/>
                  </a:lnTo>
                  <a:lnTo>
                    <a:pt x="1809195" y="1140783"/>
                  </a:lnTo>
                  <a:lnTo>
                    <a:pt x="1804827" y="1121729"/>
                  </a:lnTo>
                  <a:lnTo>
                    <a:pt x="1800459" y="1102676"/>
                  </a:lnTo>
                  <a:lnTo>
                    <a:pt x="1795694" y="1084019"/>
                  </a:lnTo>
                  <a:lnTo>
                    <a:pt x="1789737" y="1065362"/>
                  </a:lnTo>
                  <a:lnTo>
                    <a:pt x="1783781" y="1047500"/>
                  </a:lnTo>
                  <a:lnTo>
                    <a:pt x="1777427" y="1029240"/>
                  </a:lnTo>
                  <a:lnTo>
                    <a:pt x="1770676" y="1011377"/>
                  </a:lnTo>
                  <a:lnTo>
                    <a:pt x="1763529" y="993911"/>
                  </a:lnTo>
                  <a:lnTo>
                    <a:pt x="1755983" y="976048"/>
                  </a:lnTo>
                  <a:lnTo>
                    <a:pt x="1748041" y="959377"/>
                  </a:lnTo>
                  <a:lnTo>
                    <a:pt x="1739305" y="941911"/>
                  </a:lnTo>
                  <a:lnTo>
                    <a:pt x="1730569" y="925636"/>
                  </a:lnTo>
                  <a:lnTo>
                    <a:pt x="1721436" y="908964"/>
                  </a:lnTo>
                  <a:lnTo>
                    <a:pt x="1711508" y="892689"/>
                  </a:lnTo>
                  <a:lnTo>
                    <a:pt x="1701581" y="876811"/>
                  </a:lnTo>
                  <a:lnTo>
                    <a:pt x="1691256" y="860933"/>
                  </a:lnTo>
                  <a:lnTo>
                    <a:pt x="1680534" y="845452"/>
                  </a:lnTo>
                  <a:lnTo>
                    <a:pt x="1669415" y="830368"/>
                  </a:lnTo>
                  <a:lnTo>
                    <a:pt x="1657899" y="815680"/>
                  </a:lnTo>
                  <a:lnTo>
                    <a:pt x="1646383" y="800596"/>
                  </a:lnTo>
                  <a:lnTo>
                    <a:pt x="1634073" y="786306"/>
                  </a:lnTo>
                  <a:lnTo>
                    <a:pt x="1621763" y="772413"/>
                  </a:lnTo>
                  <a:lnTo>
                    <a:pt x="1608659" y="758520"/>
                  </a:lnTo>
                  <a:lnTo>
                    <a:pt x="1595555" y="745023"/>
                  </a:lnTo>
                  <a:lnTo>
                    <a:pt x="1582053" y="731924"/>
                  </a:lnTo>
                  <a:lnTo>
                    <a:pt x="1568551" y="719221"/>
                  </a:lnTo>
                  <a:lnTo>
                    <a:pt x="1554256" y="706519"/>
                  </a:lnTo>
                  <a:lnTo>
                    <a:pt x="1539960" y="694610"/>
                  </a:lnTo>
                  <a:lnTo>
                    <a:pt x="1525665" y="682702"/>
                  </a:lnTo>
                  <a:lnTo>
                    <a:pt x="1510575" y="671190"/>
                  </a:lnTo>
                  <a:lnTo>
                    <a:pt x="1495088" y="660473"/>
                  </a:lnTo>
                  <a:lnTo>
                    <a:pt x="1479998" y="649755"/>
                  </a:lnTo>
                  <a:lnTo>
                    <a:pt x="1464114" y="639037"/>
                  </a:lnTo>
                  <a:lnTo>
                    <a:pt x="1447833" y="629114"/>
                  </a:lnTo>
                  <a:lnTo>
                    <a:pt x="1431949" y="619587"/>
                  </a:lnTo>
                  <a:lnTo>
                    <a:pt x="1415667" y="610457"/>
                  </a:lnTo>
                  <a:lnTo>
                    <a:pt x="1398592" y="601724"/>
                  </a:lnTo>
                  <a:lnTo>
                    <a:pt x="1381914" y="593388"/>
                  </a:lnTo>
                  <a:lnTo>
                    <a:pt x="1364441" y="585449"/>
                  </a:lnTo>
                  <a:lnTo>
                    <a:pt x="1347366" y="577113"/>
                  </a:lnTo>
                  <a:lnTo>
                    <a:pt x="1329496" y="569968"/>
                  </a:lnTo>
                  <a:lnTo>
                    <a:pt x="1311627" y="563220"/>
                  </a:lnTo>
                  <a:lnTo>
                    <a:pt x="1293757" y="556869"/>
                  </a:lnTo>
                  <a:lnTo>
                    <a:pt x="1275093" y="550914"/>
                  </a:lnTo>
                  <a:lnTo>
                    <a:pt x="1256827" y="545754"/>
                  </a:lnTo>
                  <a:lnTo>
                    <a:pt x="1237766" y="540594"/>
                  </a:lnTo>
                  <a:lnTo>
                    <a:pt x="1219499" y="535830"/>
                  </a:lnTo>
                  <a:lnTo>
                    <a:pt x="1200438" y="531861"/>
                  </a:lnTo>
                  <a:lnTo>
                    <a:pt x="1180980" y="527891"/>
                  </a:lnTo>
                  <a:lnTo>
                    <a:pt x="1161919" y="525113"/>
                  </a:lnTo>
                  <a:lnTo>
                    <a:pt x="1142064" y="521937"/>
                  </a:lnTo>
                  <a:lnTo>
                    <a:pt x="1122606" y="519952"/>
                  </a:lnTo>
                  <a:lnTo>
                    <a:pt x="1103148" y="518364"/>
                  </a:lnTo>
                  <a:lnTo>
                    <a:pt x="1083293" y="516777"/>
                  </a:lnTo>
                  <a:lnTo>
                    <a:pt x="1063041" y="515983"/>
                  </a:lnTo>
                  <a:lnTo>
                    <a:pt x="1043186" y="515586"/>
                  </a:lnTo>
                  <a:close/>
                  <a:moveTo>
                    <a:pt x="803734" y="280988"/>
                  </a:moveTo>
                  <a:lnTo>
                    <a:pt x="862902" y="391340"/>
                  </a:lnTo>
                  <a:lnTo>
                    <a:pt x="884743" y="387371"/>
                  </a:lnTo>
                  <a:lnTo>
                    <a:pt x="906980" y="383798"/>
                  </a:lnTo>
                  <a:lnTo>
                    <a:pt x="929218" y="380622"/>
                  </a:lnTo>
                  <a:lnTo>
                    <a:pt x="951456" y="378241"/>
                  </a:lnTo>
                  <a:lnTo>
                    <a:pt x="974488" y="376256"/>
                  </a:lnTo>
                  <a:lnTo>
                    <a:pt x="997122" y="374668"/>
                  </a:lnTo>
                  <a:lnTo>
                    <a:pt x="1019757" y="373874"/>
                  </a:lnTo>
                  <a:lnTo>
                    <a:pt x="1043186" y="373477"/>
                  </a:lnTo>
                  <a:lnTo>
                    <a:pt x="1059865" y="373874"/>
                  </a:lnTo>
                  <a:lnTo>
                    <a:pt x="1076940" y="374271"/>
                  </a:lnTo>
                  <a:lnTo>
                    <a:pt x="1093618" y="375462"/>
                  </a:lnTo>
                  <a:lnTo>
                    <a:pt x="1110693" y="376256"/>
                  </a:lnTo>
                  <a:lnTo>
                    <a:pt x="1127372" y="377844"/>
                  </a:lnTo>
                  <a:lnTo>
                    <a:pt x="1144050" y="379432"/>
                  </a:lnTo>
                  <a:lnTo>
                    <a:pt x="1160331" y="381019"/>
                  </a:lnTo>
                  <a:lnTo>
                    <a:pt x="1176612" y="383798"/>
                  </a:lnTo>
                  <a:lnTo>
                    <a:pt x="1193291" y="386180"/>
                  </a:lnTo>
                  <a:lnTo>
                    <a:pt x="1209572" y="388958"/>
                  </a:lnTo>
                  <a:lnTo>
                    <a:pt x="1225853" y="392134"/>
                  </a:lnTo>
                  <a:lnTo>
                    <a:pt x="1241737" y="395310"/>
                  </a:lnTo>
                  <a:lnTo>
                    <a:pt x="1257621" y="399279"/>
                  </a:lnTo>
                  <a:lnTo>
                    <a:pt x="1273505" y="403249"/>
                  </a:lnTo>
                  <a:lnTo>
                    <a:pt x="1289389" y="407218"/>
                  </a:lnTo>
                  <a:lnTo>
                    <a:pt x="1304876" y="411982"/>
                  </a:lnTo>
                  <a:lnTo>
                    <a:pt x="1370398" y="304805"/>
                  </a:lnTo>
                  <a:lnTo>
                    <a:pt x="1611439" y="417142"/>
                  </a:lnTo>
                  <a:lnTo>
                    <a:pt x="1570140" y="539800"/>
                  </a:lnTo>
                  <a:lnTo>
                    <a:pt x="1592775" y="555678"/>
                  </a:lnTo>
                  <a:lnTo>
                    <a:pt x="1614615" y="572747"/>
                  </a:lnTo>
                  <a:lnTo>
                    <a:pt x="1636059" y="589815"/>
                  </a:lnTo>
                  <a:lnTo>
                    <a:pt x="1656708" y="608075"/>
                  </a:lnTo>
                  <a:lnTo>
                    <a:pt x="1676960" y="626732"/>
                  </a:lnTo>
                  <a:lnTo>
                    <a:pt x="1696815" y="645389"/>
                  </a:lnTo>
                  <a:lnTo>
                    <a:pt x="1715876" y="665236"/>
                  </a:lnTo>
                  <a:lnTo>
                    <a:pt x="1734540" y="685481"/>
                  </a:lnTo>
                  <a:lnTo>
                    <a:pt x="1752410" y="706519"/>
                  </a:lnTo>
                  <a:lnTo>
                    <a:pt x="1769882" y="728351"/>
                  </a:lnTo>
                  <a:lnTo>
                    <a:pt x="1786560" y="750184"/>
                  </a:lnTo>
                  <a:lnTo>
                    <a:pt x="1802841" y="772413"/>
                  </a:lnTo>
                  <a:lnTo>
                    <a:pt x="1818329" y="795436"/>
                  </a:lnTo>
                  <a:lnTo>
                    <a:pt x="1832624" y="818856"/>
                  </a:lnTo>
                  <a:lnTo>
                    <a:pt x="1846920" y="842673"/>
                  </a:lnTo>
                  <a:lnTo>
                    <a:pt x="1860024" y="866887"/>
                  </a:lnTo>
                  <a:lnTo>
                    <a:pt x="1994642" y="834337"/>
                  </a:lnTo>
                  <a:lnTo>
                    <a:pt x="2085975" y="1084019"/>
                  </a:lnTo>
                  <a:lnTo>
                    <a:pt x="1954931" y="1149516"/>
                  </a:lnTo>
                  <a:lnTo>
                    <a:pt x="1958108" y="1167776"/>
                  </a:lnTo>
                  <a:lnTo>
                    <a:pt x="1960491" y="1185638"/>
                  </a:lnTo>
                  <a:lnTo>
                    <a:pt x="1962476" y="1204295"/>
                  </a:lnTo>
                  <a:lnTo>
                    <a:pt x="1964462" y="1222952"/>
                  </a:lnTo>
                  <a:lnTo>
                    <a:pt x="1965653" y="1241212"/>
                  </a:lnTo>
                  <a:lnTo>
                    <a:pt x="1966447" y="1259868"/>
                  </a:lnTo>
                  <a:lnTo>
                    <a:pt x="1967242" y="1278922"/>
                  </a:lnTo>
                  <a:lnTo>
                    <a:pt x="1967242" y="1297975"/>
                  </a:lnTo>
                  <a:lnTo>
                    <a:pt x="1967242" y="1315441"/>
                  </a:lnTo>
                  <a:lnTo>
                    <a:pt x="1966845" y="1332907"/>
                  </a:lnTo>
                  <a:lnTo>
                    <a:pt x="1966050" y="1349976"/>
                  </a:lnTo>
                  <a:lnTo>
                    <a:pt x="1964859" y="1367839"/>
                  </a:lnTo>
                  <a:lnTo>
                    <a:pt x="1962873" y="1385305"/>
                  </a:lnTo>
                  <a:lnTo>
                    <a:pt x="1961285" y="1401977"/>
                  </a:lnTo>
                  <a:lnTo>
                    <a:pt x="1959300" y="1419442"/>
                  </a:lnTo>
                  <a:lnTo>
                    <a:pt x="1957314" y="1436114"/>
                  </a:lnTo>
                  <a:lnTo>
                    <a:pt x="1954137" y="1453183"/>
                  </a:lnTo>
                  <a:lnTo>
                    <a:pt x="1951357" y="1469855"/>
                  </a:lnTo>
                  <a:lnTo>
                    <a:pt x="1947784" y="1486527"/>
                  </a:lnTo>
                  <a:lnTo>
                    <a:pt x="1944210" y="1503199"/>
                  </a:lnTo>
                  <a:lnTo>
                    <a:pt x="1940239" y="1519871"/>
                  </a:lnTo>
                  <a:lnTo>
                    <a:pt x="1935871" y="1535749"/>
                  </a:lnTo>
                  <a:lnTo>
                    <a:pt x="1931899" y="1552024"/>
                  </a:lnTo>
                  <a:lnTo>
                    <a:pt x="1926737" y="1568299"/>
                  </a:lnTo>
                  <a:lnTo>
                    <a:pt x="2061355" y="1650468"/>
                  </a:lnTo>
                  <a:lnTo>
                    <a:pt x="1949372" y="1891020"/>
                  </a:lnTo>
                  <a:lnTo>
                    <a:pt x="1791723" y="1838623"/>
                  </a:lnTo>
                  <a:lnTo>
                    <a:pt x="1776633" y="1859264"/>
                  </a:lnTo>
                  <a:lnTo>
                    <a:pt x="1761146" y="1879112"/>
                  </a:lnTo>
                  <a:lnTo>
                    <a:pt x="1744468" y="1898165"/>
                  </a:lnTo>
                  <a:lnTo>
                    <a:pt x="1728186" y="1917219"/>
                  </a:lnTo>
                  <a:lnTo>
                    <a:pt x="1710714" y="1935876"/>
                  </a:lnTo>
                  <a:lnTo>
                    <a:pt x="1693241" y="1954135"/>
                  </a:lnTo>
                  <a:lnTo>
                    <a:pt x="1674975" y="1971204"/>
                  </a:lnTo>
                  <a:lnTo>
                    <a:pt x="1655914" y="1988670"/>
                  </a:lnTo>
                  <a:lnTo>
                    <a:pt x="1636853" y="2004945"/>
                  </a:lnTo>
                  <a:lnTo>
                    <a:pt x="1616998" y="2021220"/>
                  </a:lnTo>
                  <a:lnTo>
                    <a:pt x="1597143" y="2036701"/>
                  </a:lnTo>
                  <a:lnTo>
                    <a:pt x="1576494" y="2051388"/>
                  </a:lnTo>
                  <a:lnTo>
                    <a:pt x="1555844" y="2066075"/>
                  </a:lnTo>
                  <a:lnTo>
                    <a:pt x="1534401" y="2079572"/>
                  </a:lnTo>
                  <a:lnTo>
                    <a:pt x="1512957" y="2093068"/>
                  </a:lnTo>
                  <a:lnTo>
                    <a:pt x="1491117" y="2105770"/>
                  </a:lnTo>
                  <a:lnTo>
                    <a:pt x="1531621" y="2274474"/>
                  </a:lnTo>
                  <a:lnTo>
                    <a:pt x="1281844" y="2365376"/>
                  </a:lnTo>
                  <a:lnTo>
                    <a:pt x="1202821" y="2207787"/>
                  </a:lnTo>
                  <a:lnTo>
                    <a:pt x="1183363" y="2210962"/>
                  </a:lnTo>
                  <a:lnTo>
                    <a:pt x="1163508" y="2213741"/>
                  </a:lnTo>
                  <a:lnTo>
                    <a:pt x="1144050" y="2216123"/>
                  </a:lnTo>
                  <a:lnTo>
                    <a:pt x="1124195" y="2218504"/>
                  </a:lnTo>
                  <a:lnTo>
                    <a:pt x="1103943" y="2219695"/>
                  </a:lnTo>
                  <a:lnTo>
                    <a:pt x="1083690" y="2220886"/>
                  </a:lnTo>
                  <a:lnTo>
                    <a:pt x="1063438" y="2221680"/>
                  </a:lnTo>
                  <a:lnTo>
                    <a:pt x="1043186" y="2221680"/>
                  </a:lnTo>
                  <a:lnTo>
                    <a:pt x="1013007" y="2221283"/>
                  </a:lnTo>
                  <a:lnTo>
                    <a:pt x="983224" y="2220092"/>
                  </a:lnTo>
                  <a:lnTo>
                    <a:pt x="954235" y="2217711"/>
                  </a:lnTo>
                  <a:lnTo>
                    <a:pt x="924850" y="2214535"/>
                  </a:lnTo>
                  <a:lnTo>
                    <a:pt x="895862" y="2210565"/>
                  </a:lnTo>
                  <a:lnTo>
                    <a:pt x="867270" y="2205405"/>
                  </a:lnTo>
                  <a:lnTo>
                    <a:pt x="839076" y="2199451"/>
                  </a:lnTo>
                  <a:lnTo>
                    <a:pt x="810882" y="2192703"/>
                  </a:lnTo>
                  <a:lnTo>
                    <a:pt x="715180" y="2341162"/>
                  </a:lnTo>
                  <a:lnTo>
                    <a:pt x="474536" y="2229222"/>
                  </a:lnTo>
                  <a:lnTo>
                    <a:pt x="524968" y="2062900"/>
                  </a:lnTo>
                  <a:lnTo>
                    <a:pt x="504716" y="2049006"/>
                  </a:lnTo>
                  <a:lnTo>
                    <a:pt x="484464" y="2033525"/>
                  </a:lnTo>
                  <a:lnTo>
                    <a:pt x="465006" y="2018441"/>
                  </a:lnTo>
                  <a:lnTo>
                    <a:pt x="445945" y="2002960"/>
                  </a:lnTo>
                  <a:lnTo>
                    <a:pt x="427281" y="1986288"/>
                  </a:lnTo>
                  <a:lnTo>
                    <a:pt x="408617" y="1969616"/>
                  </a:lnTo>
                  <a:lnTo>
                    <a:pt x="390748" y="1952151"/>
                  </a:lnTo>
                  <a:lnTo>
                    <a:pt x="373672" y="1934685"/>
                  </a:lnTo>
                  <a:lnTo>
                    <a:pt x="356597" y="1916028"/>
                  </a:lnTo>
                  <a:lnTo>
                    <a:pt x="340316" y="1897371"/>
                  </a:lnTo>
                  <a:lnTo>
                    <a:pt x="324432" y="1878715"/>
                  </a:lnTo>
                  <a:lnTo>
                    <a:pt x="308548" y="1858867"/>
                  </a:lnTo>
                  <a:lnTo>
                    <a:pt x="293855" y="1839020"/>
                  </a:lnTo>
                  <a:lnTo>
                    <a:pt x="279559" y="1818775"/>
                  </a:lnTo>
                  <a:lnTo>
                    <a:pt x="265661" y="1797737"/>
                  </a:lnTo>
                  <a:lnTo>
                    <a:pt x="252556" y="1776301"/>
                  </a:lnTo>
                  <a:lnTo>
                    <a:pt x="91333" y="1811630"/>
                  </a:lnTo>
                  <a:lnTo>
                    <a:pt x="0" y="1562345"/>
                  </a:lnTo>
                  <a:lnTo>
                    <a:pt x="138191" y="1488512"/>
                  </a:lnTo>
                  <a:lnTo>
                    <a:pt x="133426" y="1465092"/>
                  </a:lnTo>
                  <a:lnTo>
                    <a:pt x="129852" y="1441672"/>
                  </a:lnTo>
                  <a:lnTo>
                    <a:pt x="126278" y="1418251"/>
                  </a:lnTo>
                  <a:lnTo>
                    <a:pt x="123498" y="1394434"/>
                  </a:lnTo>
                  <a:lnTo>
                    <a:pt x="121513" y="1370220"/>
                  </a:lnTo>
                  <a:lnTo>
                    <a:pt x="119527" y="1346403"/>
                  </a:lnTo>
                  <a:lnTo>
                    <a:pt x="118733" y="1322189"/>
                  </a:lnTo>
                  <a:lnTo>
                    <a:pt x="118336" y="1297975"/>
                  </a:lnTo>
                  <a:lnTo>
                    <a:pt x="118733" y="1269395"/>
                  </a:lnTo>
                  <a:lnTo>
                    <a:pt x="119924" y="1240418"/>
                  </a:lnTo>
                  <a:lnTo>
                    <a:pt x="122704" y="1211837"/>
                  </a:lnTo>
                  <a:lnTo>
                    <a:pt x="125484" y="1184051"/>
                  </a:lnTo>
                  <a:lnTo>
                    <a:pt x="129455" y="1155867"/>
                  </a:lnTo>
                  <a:lnTo>
                    <a:pt x="134220" y="1128478"/>
                  </a:lnTo>
                  <a:lnTo>
                    <a:pt x="139780" y="1101088"/>
                  </a:lnTo>
                  <a:lnTo>
                    <a:pt x="146133" y="1074095"/>
                  </a:lnTo>
                  <a:lnTo>
                    <a:pt x="24223" y="995896"/>
                  </a:lnTo>
                  <a:lnTo>
                    <a:pt x="136603" y="755344"/>
                  </a:lnTo>
                  <a:lnTo>
                    <a:pt x="268043" y="794642"/>
                  </a:lnTo>
                  <a:lnTo>
                    <a:pt x="283530" y="772016"/>
                  </a:lnTo>
                  <a:lnTo>
                    <a:pt x="299017" y="750184"/>
                  </a:lnTo>
                  <a:lnTo>
                    <a:pt x="315696" y="728351"/>
                  </a:lnTo>
                  <a:lnTo>
                    <a:pt x="332771" y="707313"/>
                  </a:lnTo>
                  <a:lnTo>
                    <a:pt x="350243" y="686274"/>
                  </a:lnTo>
                  <a:lnTo>
                    <a:pt x="368907" y="666824"/>
                  </a:lnTo>
                  <a:lnTo>
                    <a:pt x="387571" y="646976"/>
                  </a:lnTo>
                  <a:lnTo>
                    <a:pt x="407426" y="627923"/>
                  </a:lnTo>
                  <a:lnTo>
                    <a:pt x="427281" y="609266"/>
                  </a:lnTo>
                  <a:lnTo>
                    <a:pt x="447930" y="591403"/>
                  </a:lnTo>
                  <a:lnTo>
                    <a:pt x="468977" y="574334"/>
                  </a:lnTo>
                  <a:lnTo>
                    <a:pt x="490420" y="557662"/>
                  </a:lnTo>
                  <a:lnTo>
                    <a:pt x="512261" y="541784"/>
                  </a:lnTo>
                  <a:lnTo>
                    <a:pt x="535293" y="526303"/>
                  </a:lnTo>
                  <a:lnTo>
                    <a:pt x="557928" y="511616"/>
                  </a:lnTo>
                  <a:lnTo>
                    <a:pt x="581754" y="497723"/>
                  </a:lnTo>
                  <a:lnTo>
                    <a:pt x="554354" y="371890"/>
                  </a:lnTo>
                  <a:lnTo>
                    <a:pt x="803734" y="280988"/>
                  </a:lnTo>
                  <a:close/>
                  <a:moveTo>
                    <a:pt x="2013752" y="186531"/>
                  </a:moveTo>
                  <a:lnTo>
                    <a:pt x="2001871" y="186928"/>
                  </a:lnTo>
                  <a:lnTo>
                    <a:pt x="1989594" y="188119"/>
                  </a:lnTo>
                  <a:lnTo>
                    <a:pt x="1978109" y="190103"/>
                  </a:lnTo>
                  <a:lnTo>
                    <a:pt x="1966624" y="192881"/>
                  </a:lnTo>
                  <a:lnTo>
                    <a:pt x="1955139" y="196453"/>
                  </a:lnTo>
                  <a:lnTo>
                    <a:pt x="1944050" y="200819"/>
                  </a:lnTo>
                  <a:lnTo>
                    <a:pt x="1932962" y="205978"/>
                  </a:lnTo>
                  <a:lnTo>
                    <a:pt x="1922269" y="211534"/>
                  </a:lnTo>
                  <a:lnTo>
                    <a:pt x="1914348" y="216297"/>
                  </a:lnTo>
                  <a:lnTo>
                    <a:pt x="1906823" y="221853"/>
                  </a:lnTo>
                  <a:lnTo>
                    <a:pt x="1899695" y="227409"/>
                  </a:lnTo>
                  <a:lnTo>
                    <a:pt x="1892962" y="233363"/>
                  </a:lnTo>
                  <a:lnTo>
                    <a:pt x="1886230" y="239713"/>
                  </a:lnTo>
                  <a:lnTo>
                    <a:pt x="1880289" y="246063"/>
                  </a:lnTo>
                  <a:lnTo>
                    <a:pt x="1874349" y="252809"/>
                  </a:lnTo>
                  <a:lnTo>
                    <a:pt x="1869200" y="259953"/>
                  </a:lnTo>
                  <a:lnTo>
                    <a:pt x="1864052" y="267097"/>
                  </a:lnTo>
                  <a:lnTo>
                    <a:pt x="1859300" y="274241"/>
                  </a:lnTo>
                  <a:lnTo>
                    <a:pt x="1855339" y="281781"/>
                  </a:lnTo>
                  <a:lnTo>
                    <a:pt x="1850983" y="289719"/>
                  </a:lnTo>
                  <a:lnTo>
                    <a:pt x="1847419" y="297656"/>
                  </a:lnTo>
                  <a:lnTo>
                    <a:pt x="1844646" y="305594"/>
                  </a:lnTo>
                  <a:lnTo>
                    <a:pt x="1841874" y="313928"/>
                  </a:lnTo>
                  <a:lnTo>
                    <a:pt x="1839102" y="322263"/>
                  </a:lnTo>
                  <a:lnTo>
                    <a:pt x="1837518" y="330597"/>
                  </a:lnTo>
                  <a:lnTo>
                    <a:pt x="1835934" y="339328"/>
                  </a:lnTo>
                  <a:lnTo>
                    <a:pt x="1834350" y="348059"/>
                  </a:lnTo>
                  <a:lnTo>
                    <a:pt x="1833557" y="356791"/>
                  </a:lnTo>
                  <a:lnTo>
                    <a:pt x="1833557" y="365125"/>
                  </a:lnTo>
                  <a:lnTo>
                    <a:pt x="1833557" y="373856"/>
                  </a:lnTo>
                  <a:lnTo>
                    <a:pt x="1833953" y="382984"/>
                  </a:lnTo>
                  <a:lnTo>
                    <a:pt x="1835142" y="391716"/>
                  </a:lnTo>
                  <a:lnTo>
                    <a:pt x="1836726" y="400050"/>
                  </a:lnTo>
                  <a:lnTo>
                    <a:pt x="1838310" y="409178"/>
                  </a:lnTo>
                  <a:lnTo>
                    <a:pt x="1840290" y="417513"/>
                  </a:lnTo>
                  <a:lnTo>
                    <a:pt x="1843458" y="426244"/>
                  </a:lnTo>
                  <a:lnTo>
                    <a:pt x="1846230" y="434578"/>
                  </a:lnTo>
                  <a:lnTo>
                    <a:pt x="1850191" y="443310"/>
                  </a:lnTo>
                  <a:lnTo>
                    <a:pt x="1853755" y="451247"/>
                  </a:lnTo>
                  <a:lnTo>
                    <a:pt x="1858507" y="459581"/>
                  </a:lnTo>
                  <a:lnTo>
                    <a:pt x="1864844" y="469503"/>
                  </a:lnTo>
                  <a:lnTo>
                    <a:pt x="1871973" y="479028"/>
                  </a:lnTo>
                  <a:lnTo>
                    <a:pt x="1879497" y="488156"/>
                  </a:lnTo>
                  <a:lnTo>
                    <a:pt x="1887418" y="496888"/>
                  </a:lnTo>
                  <a:lnTo>
                    <a:pt x="1896527" y="504428"/>
                  </a:lnTo>
                  <a:lnTo>
                    <a:pt x="1905239" y="511969"/>
                  </a:lnTo>
                  <a:lnTo>
                    <a:pt x="1914744" y="518716"/>
                  </a:lnTo>
                  <a:lnTo>
                    <a:pt x="1924645" y="524669"/>
                  </a:lnTo>
                  <a:lnTo>
                    <a:pt x="1934942" y="529828"/>
                  </a:lnTo>
                  <a:lnTo>
                    <a:pt x="1945635" y="534988"/>
                  </a:lnTo>
                  <a:lnTo>
                    <a:pt x="1956723" y="538956"/>
                  </a:lnTo>
                  <a:lnTo>
                    <a:pt x="1967812" y="542131"/>
                  </a:lnTo>
                  <a:lnTo>
                    <a:pt x="1979297" y="545306"/>
                  </a:lnTo>
                  <a:lnTo>
                    <a:pt x="1990782" y="546894"/>
                  </a:lnTo>
                  <a:lnTo>
                    <a:pt x="2002267" y="548085"/>
                  </a:lnTo>
                  <a:lnTo>
                    <a:pt x="2014544" y="548481"/>
                  </a:lnTo>
                  <a:lnTo>
                    <a:pt x="2026425" y="548085"/>
                  </a:lnTo>
                  <a:lnTo>
                    <a:pt x="2038306" y="546894"/>
                  </a:lnTo>
                  <a:lnTo>
                    <a:pt x="2049791" y="544910"/>
                  </a:lnTo>
                  <a:lnTo>
                    <a:pt x="2061672" y="542131"/>
                  </a:lnTo>
                  <a:lnTo>
                    <a:pt x="2073157" y="538560"/>
                  </a:lnTo>
                  <a:lnTo>
                    <a:pt x="2084246" y="534194"/>
                  </a:lnTo>
                  <a:lnTo>
                    <a:pt x="2095335" y="529035"/>
                  </a:lnTo>
                  <a:lnTo>
                    <a:pt x="2106028" y="523081"/>
                  </a:lnTo>
                  <a:lnTo>
                    <a:pt x="2113552" y="518716"/>
                  </a:lnTo>
                  <a:lnTo>
                    <a:pt x="2121077" y="513556"/>
                  </a:lnTo>
                  <a:lnTo>
                    <a:pt x="2128206" y="508000"/>
                  </a:lnTo>
                  <a:lnTo>
                    <a:pt x="2134938" y="502047"/>
                  </a:lnTo>
                  <a:lnTo>
                    <a:pt x="2141275" y="496491"/>
                  </a:lnTo>
                  <a:lnTo>
                    <a:pt x="2147215" y="490141"/>
                  </a:lnTo>
                  <a:lnTo>
                    <a:pt x="2153156" y="483394"/>
                  </a:lnTo>
                  <a:lnTo>
                    <a:pt x="2158304" y="476647"/>
                  </a:lnTo>
                  <a:lnTo>
                    <a:pt x="2163452" y="469503"/>
                  </a:lnTo>
                  <a:lnTo>
                    <a:pt x="2168601" y="461566"/>
                  </a:lnTo>
                  <a:lnTo>
                    <a:pt x="2172957" y="454025"/>
                  </a:lnTo>
                  <a:lnTo>
                    <a:pt x="2176917" y="446485"/>
                  </a:lnTo>
                  <a:lnTo>
                    <a:pt x="2180482" y="438150"/>
                  </a:lnTo>
                  <a:lnTo>
                    <a:pt x="2183650" y="430213"/>
                  </a:lnTo>
                  <a:lnTo>
                    <a:pt x="2186818" y="421481"/>
                  </a:lnTo>
                  <a:lnTo>
                    <a:pt x="2189195" y="412750"/>
                  </a:lnTo>
                  <a:lnTo>
                    <a:pt x="2191175" y="404019"/>
                  </a:lnTo>
                  <a:lnTo>
                    <a:pt x="2192363" y="395288"/>
                  </a:lnTo>
                  <a:lnTo>
                    <a:pt x="2193947" y="386159"/>
                  </a:lnTo>
                  <a:lnTo>
                    <a:pt x="2194739" y="377428"/>
                  </a:lnTo>
                  <a:lnTo>
                    <a:pt x="2194739" y="368697"/>
                  </a:lnTo>
                  <a:lnTo>
                    <a:pt x="2194739" y="359569"/>
                  </a:lnTo>
                  <a:lnTo>
                    <a:pt x="2194343" y="351234"/>
                  </a:lnTo>
                  <a:lnTo>
                    <a:pt x="2192759" y="342503"/>
                  </a:lnTo>
                  <a:lnTo>
                    <a:pt x="2191571" y="333375"/>
                  </a:lnTo>
                  <a:lnTo>
                    <a:pt x="2189591" y="325041"/>
                  </a:lnTo>
                  <a:lnTo>
                    <a:pt x="2187610" y="316706"/>
                  </a:lnTo>
                  <a:lnTo>
                    <a:pt x="2184838" y="308372"/>
                  </a:lnTo>
                  <a:lnTo>
                    <a:pt x="2181670" y="299641"/>
                  </a:lnTo>
                  <a:lnTo>
                    <a:pt x="2178106" y="291703"/>
                  </a:lnTo>
                  <a:lnTo>
                    <a:pt x="2174145" y="283766"/>
                  </a:lnTo>
                  <a:lnTo>
                    <a:pt x="2169789" y="275828"/>
                  </a:lnTo>
                  <a:lnTo>
                    <a:pt x="2163452" y="265509"/>
                  </a:lnTo>
                  <a:lnTo>
                    <a:pt x="2156324" y="255984"/>
                  </a:lnTo>
                  <a:lnTo>
                    <a:pt x="2148799" y="247253"/>
                  </a:lnTo>
                  <a:lnTo>
                    <a:pt x="2140879" y="238522"/>
                  </a:lnTo>
                  <a:lnTo>
                    <a:pt x="2131770" y="230584"/>
                  </a:lnTo>
                  <a:lnTo>
                    <a:pt x="2123057" y="223441"/>
                  </a:lnTo>
                  <a:lnTo>
                    <a:pt x="2113552" y="216694"/>
                  </a:lnTo>
                  <a:lnTo>
                    <a:pt x="2103255" y="210344"/>
                  </a:lnTo>
                  <a:lnTo>
                    <a:pt x="2093355" y="204788"/>
                  </a:lnTo>
                  <a:lnTo>
                    <a:pt x="2082662" y="200422"/>
                  </a:lnTo>
                  <a:lnTo>
                    <a:pt x="2071969" y="196056"/>
                  </a:lnTo>
                  <a:lnTo>
                    <a:pt x="2060484" y="192881"/>
                  </a:lnTo>
                  <a:lnTo>
                    <a:pt x="2048999" y="190103"/>
                  </a:lnTo>
                  <a:lnTo>
                    <a:pt x="2037118" y="188119"/>
                  </a:lnTo>
                  <a:lnTo>
                    <a:pt x="2025633" y="186928"/>
                  </a:lnTo>
                  <a:lnTo>
                    <a:pt x="2013752" y="186531"/>
                  </a:lnTo>
                  <a:close/>
                  <a:moveTo>
                    <a:pt x="2066028" y="0"/>
                  </a:moveTo>
                  <a:lnTo>
                    <a:pt x="2156324" y="23812"/>
                  </a:lnTo>
                  <a:lnTo>
                    <a:pt x="2146027" y="100013"/>
                  </a:lnTo>
                  <a:lnTo>
                    <a:pt x="2140916" y="118533"/>
                  </a:lnTo>
                  <a:lnTo>
                    <a:pt x="2134542" y="115094"/>
                  </a:lnTo>
                  <a:lnTo>
                    <a:pt x="2132671" y="114357"/>
                  </a:lnTo>
                  <a:lnTo>
                    <a:pt x="2132562" y="114300"/>
                  </a:lnTo>
                  <a:lnTo>
                    <a:pt x="2123453" y="110728"/>
                  </a:lnTo>
                  <a:lnTo>
                    <a:pt x="2132671" y="114357"/>
                  </a:lnTo>
                  <a:lnTo>
                    <a:pt x="2140879" y="118666"/>
                  </a:lnTo>
                  <a:lnTo>
                    <a:pt x="2140916" y="118533"/>
                  </a:lnTo>
                  <a:lnTo>
                    <a:pt x="2144839" y="120650"/>
                  </a:lnTo>
                  <a:lnTo>
                    <a:pt x="2153552" y="125413"/>
                  </a:lnTo>
                  <a:lnTo>
                    <a:pt x="2167413" y="133747"/>
                  </a:lnTo>
                  <a:lnTo>
                    <a:pt x="2174145" y="138113"/>
                  </a:lnTo>
                  <a:lnTo>
                    <a:pt x="2180878" y="142875"/>
                  </a:lnTo>
                  <a:lnTo>
                    <a:pt x="2181274" y="143272"/>
                  </a:lnTo>
                  <a:lnTo>
                    <a:pt x="2187610" y="148034"/>
                  </a:lnTo>
                  <a:lnTo>
                    <a:pt x="2193947" y="153194"/>
                  </a:lnTo>
                  <a:lnTo>
                    <a:pt x="2205432" y="163909"/>
                  </a:lnTo>
                  <a:lnTo>
                    <a:pt x="2212560" y="170656"/>
                  </a:lnTo>
                  <a:lnTo>
                    <a:pt x="2221273" y="180181"/>
                  </a:lnTo>
                  <a:lnTo>
                    <a:pt x="2226433" y="186128"/>
                  </a:lnTo>
                  <a:lnTo>
                    <a:pt x="2226422" y="186134"/>
                  </a:lnTo>
                  <a:lnTo>
                    <a:pt x="2229194" y="189309"/>
                  </a:lnTo>
                  <a:lnTo>
                    <a:pt x="2226433" y="186128"/>
                  </a:lnTo>
                  <a:lnTo>
                    <a:pt x="2244639" y="175419"/>
                  </a:lnTo>
                  <a:lnTo>
                    <a:pt x="2315925" y="143669"/>
                  </a:lnTo>
                  <a:lnTo>
                    <a:pt x="2363053" y="224234"/>
                  </a:lnTo>
                  <a:lnTo>
                    <a:pt x="2302064" y="270669"/>
                  </a:lnTo>
                  <a:lnTo>
                    <a:pt x="2280282" y="283369"/>
                  </a:lnTo>
                  <a:lnTo>
                    <a:pt x="2284242" y="296466"/>
                  </a:lnTo>
                  <a:lnTo>
                    <a:pt x="2287015" y="309166"/>
                  </a:lnTo>
                  <a:lnTo>
                    <a:pt x="2289787" y="322263"/>
                  </a:lnTo>
                  <a:lnTo>
                    <a:pt x="2291371" y="335359"/>
                  </a:lnTo>
                  <a:lnTo>
                    <a:pt x="2292559" y="348456"/>
                  </a:lnTo>
                  <a:lnTo>
                    <a:pt x="2293351" y="361553"/>
                  </a:lnTo>
                  <a:lnTo>
                    <a:pt x="2293351" y="374650"/>
                  </a:lnTo>
                  <a:lnTo>
                    <a:pt x="2292559" y="387350"/>
                  </a:lnTo>
                  <a:lnTo>
                    <a:pt x="2318301" y="394097"/>
                  </a:lnTo>
                  <a:lnTo>
                    <a:pt x="2390775" y="422275"/>
                  </a:lnTo>
                  <a:lnTo>
                    <a:pt x="2367409" y="512763"/>
                  </a:lnTo>
                  <a:lnTo>
                    <a:pt x="2291371" y="502047"/>
                  </a:lnTo>
                  <a:lnTo>
                    <a:pt x="2262857" y="494506"/>
                  </a:lnTo>
                  <a:lnTo>
                    <a:pt x="2256916" y="506016"/>
                  </a:lnTo>
                  <a:lnTo>
                    <a:pt x="2250183" y="517128"/>
                  </a:lnTo>
                  <a:lnTo>
                    <a:pt x="2243451" y="527447"/>
                  </a:lnTo>
                  <a:lnTo>
                    <a:pt x="2235926" y="537766"/>
                  </a:lnTo>
                  <a:lnTo>
                    <a:pt x="2228006" y="547688"/>
                  </a:lnTo>
                  <a:lnTo>
                    <a:pt x="2219293" y="557610"/>
                  </a:lnTo>
                  <a:lnTo>
                    <a:pt x="2210580" y="566738"/>
                  </a:lnTo>
                  <a:lnTo>
                    <a:pt x="2201075" y="575469"/>
                  </a:lnTo>
                  <a:lnTo>
                    <a:pt x="2216125" y="601266"/>
                  </a:lnTo>
                  <a:lnTo>
                    <a:pt x="2247807" y="671910"/>
                  </a:lnTo>
                  <a:lnTo>
                    <a:pt x="2167413" y="719932"/>
                  </a:lnTo>
                  <a:lnTo>
                    <a:pt x="2121077" y="658416"/>
                  </a:lnTo>
                  <a:lnTo>
                    <a:pt x="2105632" y="632222"/>
                  </a:lnTo>
                  <a:lnTo>
                    <a:pt x="2110780" y="629841"/>
                  </a:lnTo>
                  <a:lnTo>
                    <a:pt x="2115929" y="627857"/>
                  </a:lnTo>
                  <a:lnTo>
                    <a:pt x="2104048" y="632222"/>
                  </a:lnTo>
                  <a:lnTo>
                    <a:pt x="2092563" y="635794"/>
                  </a:lnTo>
                  <a:lnTo>
                    <a:pt x="2083058" y="638969"/>
                  </a:lnTo>
                  <a:lnTo>
                    <a:pt x="2067217" y="642541"/>
                  </a:lnTo>
                  <a:lnTo>
                    <a:pt x="2059296" y="643732"/>
                  </a:lnTo>
                  <a:lnTo>
                    <a:pt x="2050583" y="644922"/>
                  </a:lnTo>
                  <a:lnTo>
                    <a:pt x="2048999" y="644922"/>
                  </a:lnTo>
                  <a:lnTo>
                    <a:pt x="2033554" y="646907"/>
                  </a:lnTo>
                  <a:lnTo>
                    <a:pt x="2018505" y="647303"/>
                  </a:lnTo>
                  <a:lnTo>
                    <a:pt x="2014544" y="647700"/>
                  </a:lnTo>
                  <a:lnTo>
                    <a:pt x="2008208" y="647303"/>
                  </a:lnTo>
                  <a:lnTo>
                    <a:pt x="2002617" y="647117"/>
                  </a:lnTo>
                  <a:lnTo>
                    <a:pt x="1994743" y="646510"/>
                  </a:lnTo>
                  <a:lnTo>
                    <a:pt x="1984842" y="645716"/>
                  </a:lnTo>
                  <a:lnTo>
                    <a:pt x="1996327" y="646907"/>
                  </a:lnTo>
                  <a:lnTo>
                    <a:pt x="2002617" y="647117"/>
                  </a:lnTo>
                  <a:lnTo>
                    <a:pt x="2005039" y="647303"/>
                  </a:lnTo>
                  <a:lnTo>
                    <a:pt x="1994347" y="687785"/>
                  </a:lnTo>
                  <a:lnTo>
                    <a:pt x="1970189" y="747713"/>
                  </a:lnTo>
                  <a:lnTo>
                    <a:pt x="1879497" y="724297"/>
                  </a:lnTo>
                  <a:lnTo>
                    <a:pt x="1886230" y="662385"/>
                  </a:lnTo>
                  <a:lnTo>
                    <a:pt x="1896923" y="621507"/>
                  </a:lnTo>
                  <a:lnTo>
                    <a:pt x="1904447" y="625078"/>
                  </a:lnTo>
                  <a:lnTo>
                    <a:pt x="1893754" y="619919"/>
                  </a:lnTo>
                  <a:lnTo>
                    <a:pt x="1883061" y="614363"/>
                  </a:lnTo>
                  <a:lnTo>
                    <a:pt x="1874745" y="609997"/>
                  </a:lnTo>
                  <a:lnTo>
                    <a:pt x="1860884" y="601663"/>
                  </a:lnTo>
                  <a:lnTo>
                    <a:pt x="1854151" y="596900"/>
                  </a:lnTo>
                  <a:lnTo>
                    <a:pt x="1847419" y="592535"/>
                  </a:lnTo>
                  <a:lnTo>
                    <a:pt x="1846627" y="592138"/>
                  </a:lnTo>
                  <a:lnTo>
                    <a:pt x="1840290" y="586978"/>
                  </a:lnTo>
                  <a:lnTo>
                    <a:pt x="1834350" y="581819"/>
                  </a:lnTo>
                  <a:lnTo>
                    <a:pt x="1822469" y="571103"/>
                  </a:lnTo>
                  <a:lnTo>
                    <a:pt x="1815736" y="564356"/>
                  </a:lnTo>
                  <a:lnTo>
                    <a:pt x="1809516" y="557841"/>
                  </a:lnTo>
                  <a:lnTo>
                    <a:pt x="1805439" y="553244"/>
                  </a:lnTo>
                  <a:lnTo>
                    <a:pt x="1799103" y="545703"/>
                  </a:lnTo>
                  <a:lnTo>
                    <a:pt x="1807023" y="555228"/>
                  </a:lnTo>
                  <a:lnTo>
                    <a:pt x="1809516" y="557841"/>
                  </a:lnTo>
                  <a:lnTo>
                    <a:pt x="1811776" y="560388"/>
                  </a:lnTo>
                  <a:lnTo>
                    <a:pt x="1779697" y="579438"/>
                  </a:lnTo>
                  <a:lnTo>
                    <a:pt x="1720292" y="604044"/>
                  </a:lnTo>
                  <a:lnTo>
                    <a:pt x="1673164" y="523875"/>
                  </a:lnTo>
                  <a:lnTo>
                    <a:pt x="1721480" y="484585"/>
                  </a:lnTo>
                  <a:lnTo>
                    <a:pt x="1752767" y="465931"/>
                  </a:lnTo>
                  <a:lnTo>
                    <a:pt x="1748410" y="452835"/>
                  </a:lnTo>
                  <a:lnTo>
                    <a:pt x="1744450" y="439341"/>
                  </a:lnTo>
                  <a:lnTo>
                    <a:pt x="1741282" y="425847"/>
                  </a:lnTo>
                  <a:lnTo>
                    <a:pt x="1738510" y="412353"/>
                  </a:lnTo>
                  <a:lnTo>
                    <a:pt x="1736530" y="398860"/>
                  </a:lnTo>
                  <a:lnTo>
                    <a:pt x="1735737" y="385366"/>
                  </a:lnTo>
                  <a:lnTo>
                    <a:pt x="1734945" y="371475"/>
                  </a:lnTo>
                  <a:lnTo>
                    <a:pt x="1735341" y="357981"/>
                  </a:lnTo>
                  <a:lnTo>
                    <a:pt x="1704451" y="350441"/>
                  </a:lnTo>
                  <a:lnTo>
                    <a:pt x="1644650" y="325438"/>
                  </a:lnTo>
                  <a:lnTo>
                    <a:pt x="1668412" y="235347"/>
                  </a:lnTo>
                  <a:lnTo>
                    <a:pt x="1730193" y="242094"/>
                  </a:lnTo>
                  <a:lnTo>
                    <a:pt x="1760687" y="250031"/>
                  </a:lnTo>
                  <a:lnTo>
                    <a:pt x="1766628" y="237331"/>
                  </a:lnTo>
                  <a:lnTo>
                    <a:pt x="1773361" y="225028"/>
                  </a:lnTo>
                  <a:lnTo>
                    <a:pt x="1781281" y="213519"/>
                  </a:lnTo>
                  <a:lnTo>
                    <a:pt x="1789202" y="201613"/>
                  </a:lnTo>
                  <a:lnTo>
                    <a:pt x="1797915" y="190500"/>
                  </a:lnTo>
                  <a:lnTo>
                    <a:pt x="1807023" y="179784"/>
                  </a:lnTo>
                  <a:lnTo>
                    <a:pt x="1816924" y="169069"/>
                  </a:lnTo>
                  <a:lnTo>
                    <a:pt x="1827221" y="159544"/>
                  </a:lnTo>
                  <a:lnTo>
                    <a:pt x="1812964" y="135334"/>
                  </a:lnTo>
                  <a:lnTo>
                    <a:pt x="1788410" y="75406"/>
                  </a:lnTo>
                  <a:lnTo>
                    <a:pt x="1868804" y="27781"/>
                  </a:lnTo>
                  <a:lnTo>
                    <a:pt x="1907219" y="76994"/>
                  </a:lnTo>
                  <a:lnTo>
                    <a:pt x="1923061" y="102791"/>
                  </a:lnTo>
                  <a:lnTo>
                    <a:pt x="1917516" y="105172"/>
                  </a:lnTo>
                  <a:lnTo>
                    <a:pt x="1912368" y="107156"/>
                  </a:lnTo>
                  <a:lnTo>
                    <a:pt x="1924249" y="102791"/>
                  </a:lnTo>
                  <a:lnTo>
                    <a:pt x="1935734" y="99219"/>
                  </a:lnTo>
                  <a:lnTo>
                    <a:pt x="1945239" y="96044"/>
                  </a:lnTo>
                  <a:lnTo>
                    <a:pt x="1961080" y="92869"/>
                  </a:lnTo>
                  <a:lnTo>
                    <a:pt x="1969001" y="91281"/>
                  </a:lnTo>
                  <a:lnTo>
                    <a:pt x="1977317" y="89694"/>
                  </a:lnTo>
                  <a:lnTo>
                    <a:pt x="1979297" y="89694"/>
                  </a:lnTo>
                  <a:lnTo>
                    <a:pt x="1994347" y="88106"/>
                  </a:lnTo>
                  <a:lnTo>
                    <a:pt x="2009792" y="87709"/>
                  </a:lnTo>
                  <a:lnTo>
                    <a:pt x="2013752" y="87709"/>
                  </a:lnTo>
                  <a:lnTo>
                    <a:pt x="2019693" y="87709"/>
                  </a:lnTo>
                  <a:lnTo>
                    <a:pt x="2031970" y="88503"/>
                  </a:lnTo>
                  <a:lnTo>
                    <a:pt x="2043455" y="89297"/>
                  </a:lnTo>
                  <a:lnTo>
                    <a:pt x="2034346" y="88503"/>
                  </a:lnTo>
                  <a:lnTo>
                    <a:pt x="2038306" y="72628"/>
                  </a:lnTo>
                  <a:lnTo>
                    <a:pt x="2066028" y="0"/>
                  </a:lnTo>
                  <a:close/>
                </a:path>
              </a:pathLst>
            </a:custGeom>
            <a:solidFill>
              <a:schemeClr val="bg1"/>
            </a:solidFill>
            <a:ln>
              <a:noFill/>
            </a:ln>
          </p:spPr>
          <p:txBody>
            <a:bodyPr anchor="ctr">
              <a:scene3d>
                <a:camera prst="orthographicFront"/>
                <a:lightRig rig="threePt" dir="t"/>
              </a:scene3d>
              <a:sp3d>
                <a:contourClr>
                  <a:srgbClr val="FFFFFF"/>
                </a:contourClr>
              </a:sp3d>
            </a:bodyPr>
            <a:lstStyle/>
            <a:p>
              <a:pPr algn="ctr">
                <a:defRPr/>
              </a:pPr>
              <a:endParaRPr lang="zh-CN" altLang="en-US" sz="2400" dirty="0">
                <a:solidFill>
                  <a:schemeClr val="accent1"/>
                </a:solidFill>
                <a:cs typeface="+mn-ea"/>
                <a:sym typeface="+mn-lt"/>
              </a:endParaRPr>
            </a:p>
          </p:txBody>
        </p:sp>
      </p:grpSp>
      <p:grpSp>
        <p:nvGrpSpPr>
          <p:cNvPr id="6" name="组合 6"/>
          <p:cNvGrpSpPr/>
          <p:nvPr/>
        </p:nvGrpSpPr>
        <p:grpSpPr>
          <a:xfrm>
            <a:off x="6003682" y="1441072"/>
            <a:ext cx="5073295" cy="1022080"/>
            <a:chOff x="6003678" y="1441071"/>
            <a:chExt cx="5073295" cy="1022080"/>
          </a:xfrm>
        </p:grpSpPr>
        <p:sp>
          <p:nvSpPr>
            <p:cNvPr id="76" name="任意多边形 75"/>
            <p:cNvSpPr/>
            <p:nvPr/>
          </p:nvSpPr>
          <p:spPr>
            <a:xfrm flipH="1">
              <a:off x="6003678" y="1753999"/>
              <a:ext cx="1772319" cy="709152"/>
            </a:xfrm>
            <a:custGeom>
              <a:avLst/>
              <a:gdLst>
                <a:gd name="connsiteX0" fmla="*/ 1282700 w 1282700"/>
                <a:gd name="connsiteY0" fmla="*/ 609600 h 609600"/>
                <a:gd name="connsiteX1" fmla="*/ 838200 w 1282700"/>
                <a:gd name="connsiteY1" fmla="*/ 0 h 609600"/>
                <a:gd name="connsiteX2" fmla="*/ 0 w 1282700"/>
                <a:gd name="connsiteY2" fmla="*/ 0 h 609600"/>
              </a:gdLst>
              <a:ahLst/>
              <a:cxnLst>
                <a:cxn ang="0">
                  <a:pos x="connsiteX0" y="connsiteY0"/>
                </a:cxn>
                <a:cxn ang="0">
                  <a:pos x="connsiteX1" y="connsiteY1"/>
                </a:cxn>
                <a:cxn ang="0">
                  <a:pos x="connsiteX2" y="connsiteY2"/>
                </a:cxn>
              </a:cxnLst>
              <a:rect l="l" t="t" r="r" b="b"/>
              <a:pathLst>
                <a:path w="1282700" h="609600">
                  <a:moveTo>
                    <a:pt x="1282700" y="609600"/>
                  </a:moveTo>
                  <a:lnTo>
                    <a:pt x="838200" y="0"/>
                  </a:lnTo>
                  <a:lnTo>
                    <a:pt x="0" y="0"/>
                  </a:lnTo>
                </a:path>
              </a:pathLst>
            </a:custGeom>
            <a:ln w="19050">
              <a:solidFill>
                <a:schemeClr val="bg2">
                  <a:lumMod val="50000"/>
                </a:schemeClr>
              </a:solidFill>
              <a:prstDash val="sysDot"/>
              <a:tailEnd type="ova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solidFill>
                  <a:schemeClr val="tx1">
                    <a:lumMod val="50000"/>
                    <a:lumOff val="50000"/>
                  </a:schemeClr>
                </a:solidFill>
                <a:cs typeface="+mn-ea"/>
                <a:sym typeface="+mn-lt"/>
              </a:endParaRPr>
            </a:p>
          </p:txBody>
        </p:sp>
        <p:sp>
          <p:nvSpPr>
            <p:cNvPr id="79" name="MH_Text_1"/>
            <p:cNvSpPr txBox="1">
              <a:spLocks noChangeArrowheads="1"/>
            </p:cNvSpPr>
            <p:nvPr>
              <p:custDataLst>
                <p:tags r:id="rId5"/>
              </p:custDataLst>
            </p:nvPr>
          </p:nvSpPr>
          <p:spPr bwMode="auto">
            <a:xfrm>
              <a:off x="8013718" y="1441071"/>
              <a:ext cx="3063255" cy="573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norm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nSpc>
                  <a:spcPct val="150000"/>
                </a:lnSpc>
                <a:defRPr/>
              </a:pPr>
              <a:r>
                <a:rPr lang="zh-CN" altLang="en-US" sz="1200" dirty="0">
                  <a:solidFill>
                    <a:schemeClr val="tx1">
                      <a:lumMod val="50000"/>
                      <a:lumOff val="50000"/>
                    </a:schemeClr>
                  </a:solidFill>
                  <a:latin typeface="+mn-lt"/>
                  <a:ea typeface="+mn-ea"/>
                  <a:cs typeface="+mn-ea"/>
                  <a:sym typeface="+mn-lt"/>
                </a:rPr>
                <a:t>此处添加详细文本描述，建议与标题相关并符合整体语言风格，语言描述尽量简洁生动。</a:t>
              </a:r>
            </a:p>
          </p:txBody>
        </p:sp>
      </p:grpSp>
      <p:grpSp>
        <p:nvGrpSpPr>
          <p:cNvPr id="7" name="组合 7"/>
          <p:cNvGrpSpPr/>
          <p:nvPr/>
        </p:nvGrpSpPr>
        <p:grpSpPr>
          <a:xfrm>
            <a:off x="591570" y="1895628"/>
            <a:ext cx="3637060" cy="1151025"/>
            <a:chOff x="591567" y="1895626"/>
            <a:chExt cx="3637060" cy="1151024"/>
          </a:xfrm>
        </p:grpSpPr>
        <p:sp>
          <p:nvSpPr>
            <p:cNvPr id="3" name="任意多边形 2"/>
            <p:cNvSpPr/>
            <p:nvPr/>
          </p:nvSpPr>
          <p:spPr>
            <a:xfrm>
              <a:off x="3655550" y="2272415"/>
              <a:ext cx="573077" cy="774235"/>
            </a:xfrm>
            <a:custGeom>
              <a:avLst/>
              <a:gdLst>
                <a:gd name="connsiteX0" fmla="*/ 1282700 w 1282700"/>
                <a:gd name="connsiteY0" fmla="*/ 609600 h 609600"/>
                <a:gd name="connsiteX1" fmla="*/ 838200 w 1282700"/>
                <a:gd name="connsiteY1" fmla="*/ 0 h 609600"/>
                <a:gd name="connsiteX2" fmla="*/ 0 w 1282700"/>
                <a:gd name="connsiteY2" fmla="*/ 0 h 609600"/>
              </a:gdLst>
              <a:ahLst/>
              <a:cxnLst>
                <a:cxn ang="0">
                  <a:pos x="connsiteX0" y="connsiteY0"/>
                </a:cxn>
                <a:cxn ang="0">
                  <a:pos x="connsiteX1" y="connsiteY1"/>
                </a:cxn>
                <a:cxn ang="0">
                  <a:pos x="connsiteX2" y="connsiteY2"/>
                </a:cxn>
              </a:cxnLst>
              <a:rect l="l" t="t" r="r" b="b"/>
              <a:pathLst>
                <a:path w="1282700" h="609600">
                  <a:moveTo>
                    <a:pt x="1282700" y="609600"/>
                  </a:moveTo>
                  <a:lnTo>
                    <a:pt x="838200" y="0"/>
                  </a:lnTo>
                  <a:lnTo>
                    <a:pt x="0" y="0"/>
                  </a:lnTo>
                </a:path>
              </a:pathLst>
            </a:custGeom>
            <a:ln w="19050">
              <a:solidFill>
                <a:schemeClr val="bg2">
                  <a:lumMod val="50000"/>
                </a:schemeClr>
              </a:solidFill>
              <a:prstDash val="sysDot"/>
              <a:tailEnd type="ova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solidFill>
                  <a:schemeClr val="tx1">
                    <a:lumMod val="50000"/>
                    <a:lumOff val="50000"/>
                  </a:schemeClr>
                </a:solidFill>
                <a:cs typeface="+mn-ea"/>
                <a:sym typeface="+mn-lt"/>
              </a:endParaRPr>
            </a:p>
          </p:txBody>
        </p:sp>
        <p:sp>
          <p:nvSpPr>
            <p:cNvPr id="80" name="MH_Text_1"/>
            <p:cNvSpPr txBox="1">
              <a:spLocks noChangeArrowheads="1"/>
            </p:cNvSpPr>
            <p:nvPr>
              <p:custDataLst>
                <p:tags r:id="rId4"/>
              </p:custDataLst>
            </p:nvPr>
          </p:nvSpPr>
          <p:spPr bwMode="auto">
            <a:xfrm>
              <a:off x="591567" y="1895626"/>
              <a:ext cx="3063255" cy="573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norm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gn="r">
                <a:lnSpc>
                  <a:spcPct val="150000"/>
                </a:lnSpc>
                <a:defRPr/>
              </a:pPr>
              <a:r>
                <a:rPr lang="zh-CN" altLang="en-US" sz="1200" dirty="0">
                  <a:solidFill>
                    <a:schemeClr val="tx1">
                      <a:lumMod val="50000"/>
                      <a:lumOff val="50000"/>
                    </a:schemeClr>
                  </a:solidFill>
                  <a:latin typeface="+mn-lt"/>
                  <a:ea typeface="+mn-ea"/>
                  <a:cs typeface="+mn-ea"/>
                  <a:sym typeface="+mn-lt"/>
                </a:rPr>
                <a:t>此处添加详细文本描述，建议与标题相关并符合整体语言风格，语言描述尽量简洁生动。</a:t>
              </a:r>
            </a:p>
          </p:txBody>
        </p:sp>
      </p:grpSp>
      <p:grpSp>
        <p:nvGrpSpPr>
          <p:cNvPr id="8" name="组合 8"/>
          <p:cNvGrpSpPr/>
          <p:nvPr/>
        </p:nvGrpSpPr>
        <p:grpSpPr>
          <a:xfrm>
            <a:off x="886465" y="4941644"/>
            <a:ext cx="4307796" cy="769281"/>
            <a:chOff x="886461" y="4941640"/>
            <a:chExt cx="4307796" cy="769281"/>
          </a:xfrm>
        </p:grpSpPr>
        <p:sp>
          <p:nvSpPr>
            <p:cNvPr id="77" name="任意多边形 76"/>
            <p:cNvSpPr/>
            <p:nvPr/>
          </p:nvSpPr>
          <p:spPr>
            <a:xfrm flipV="1">
              <a:off x="4047773" y="4941640"/>
              <a:ext cx="1146484" cy="553021"/>
            </a:xfrm>
            <a:custGeom>
              <a:avLst/>
              <a:gdLst>
                <a:gd name="connsiteX0" fmla="*/ 1282700 w 1282700"/>
                <a:gd name="connsiteY0" fmla="*/ 609600 h 609600"/>
                <a:gd name="connsiteX1" fmla="*/ 838200 w 1282700"/>
                <a:gd name="connsiteY1" fmla="*/ 0 h 609600"/>
                <a:gd name="connsiteX2" fmla="*/ 0 w 1282700"/>
                <a:gd name="connsiteY2" fmla="*/ 0 h 609600"/>
              </a:gdLst>
              <a:ahLst/>
              <a:cxnLst>
                <a:cxn ang="0">
                  <a:pos x="connsiteX0" y="connsiteY0"/>
                </a:cxn>
                <a:cxn ang="0">
                  <a:pos x="connsiteX1" y="connsiteY1"/>
                </a:cxn>
                <a:cxn ang="0">
                  <a:pos x="connsiteX2" y="connsiteY2"/>
                </a:cxn>
              </a:cxnLst>
              <a:rect l="l" t="t" r="r" b="b"/>
              <a:pathLst>
                <a:path w="1282700" h="609600">
                  <a:moveTo>
                    <a:pt x="1282700" y="609600"/>
                  </a:moveTo>
                  <a:lnTo>
                    <a:pt x="838200" y="0"/>
                  </a:lnTo>
                  <a:lnTo>
                    <a:pt x="0" y="0"/>
                  </a:lnTo>
                </a:path>
              </a:pathLst>
            </a:custGeom>
            <a:ln w="19050">
              <a:solidFill>
                <a:schemeClr val="bg2">
                  <a:lumMod val="50000"/>
                </a:schemeClr>
              </a:solidFill>
              <a:prstDash val="sysDot"/>
              <a:tailEnd type="ova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solidFill>
                  <a:schemeClr val="tx1">
                    <a:lumMod val="50000"/>
                    <a:lumOff val="50000"/>
                  </a:schemeClr>
                </a:solidFill>
                <a:cs typeface="+mn-ea"/>
                <a:sym typeface="+mn-lt"/>
              </a:endParaRPr>
            </a:p>
          </p:txBody>
        </p:sp>
        <p:sp>
          <p:nvSpPr>
            <p:cNvPr id="81" name="MH_Text_1"/>
            <p:cNvSpPr txBox="1">
              <a:spLocks noChangeArrowheads="1"/>
            </p:cNvSpPr>
            <p:nvPr>
              <p:custDataLst>
                <p:tags r:id="rId3"/>
              </p:custDataLst>
            </p:nvPr>
          </p:nvSpPr>
          <p:spPr bwMode="auto">
            <a:xfrm>
              <a:off x="886461" y="5137740"/>
              <a:ext cx="3063255" cy="573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norm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gn="r">
                <a:lnSpc>
                  <a:spcPct val="150000"/>
                </a:lnSpc>
                <a:defRPr/>
              </a:pPr>
              <a:r>
                <a:rPr lang="zh-CN" altLang="en-US" sz="1200" dirty="0">
                  <a:solidFill>
                    <a:schemeClr val="tx1">
                      <a:lumMod val="50000"/>
                      <a:lumOff val="50000"/>
                    </a:schemeClr>
                  </a:solidFill>
                  <a:latin typeface="+mn-lt"/>
                  <a:ea typeface="+mn-ea"/>
                  <a:cs typeface="+mn-ea"/>
                  <a:sym typeface="+mn-lt"/>
                </a:rPr>
                <a:t>此处添加详细文本描述，建议与标题相关并符合整体语言风格，语言描述尽量简洁生动。</a:t>
              </a:r>
            </a:p>
          </p:txBody>
        </p:sp>
      </p:grpSp>
      <p:grpSp>
        <p:nvGrpSpPr>
          <p:cNvPr id="9" name="组合 9"/>
          <p:cNvGrpSpPr/>
          <p:nvPr/>
        </p:nvGrpSpPr>
        <p:grpSpPr>
          <a:xfrm>
            <a:off x="6328844" y="5137742"/>
            <a:ext cx="5009317" cy="982461"/>
            <a:chOff x="6328844" y="5137740"/>
            <a:chExt cx="5009317" cy="982461"/>
          </a:xfrm>
        </p:grpSpPr>
        <p:sp>
          <p:nvSpPr>
            <p:cNvPr id="78" name="任意多边形 77"/>
            <p:cNvSpPr/>
            <p:nvPr/>
          </p:nvSpPr>
          <p:spPr>
            <a:xfrm flipH="1" flipV="1">
              <a:off x="6328844" y="5137740"/>
              <a:ext cx="1772319" cy="818560"/>
            </a:xfrm>
            <a:custGeom>
              <a:avLst/>
              <a:gdLst>
                <a:gd name="connsiteX0" fmla="*/ 1282700 w 1282700"/>
                <a:gd name="connsiteY0" fmla="*/ 609600 h 609600"/>
                <a:gd name="connsiteX1" fmla="*/ 838200 w 1282700"/>
                <a:gd name="connsiteY1" fmla="*/ 0 h 609600"/>
                <a:gd name="connsiteX2" fmla="*/ 0 w 1282700"/>
                <a:gd name="connsiteY2" fmla="*/ 0 h 609600"/>
              </a:gdLst>
              <a:ahLst/>
              <a:cxnLst>
                <a:cxn ang="0">
                  <a:pos x="connsiteX0" y="connsiteY0"/>
                </a:cxn>
                <a:cxn ang="0">
                  <a:pos x="connsiteX1" y="connsiteY1"/>
                </a:cxn>
                <a:cxn ang="0">
                  <a:pos x="connsiteX2" y="connsiteY2"/>
                </a:cxn>
              </a:cxnLst>
              <a:rect l="l" t="t" r="r" b="b"/>
              <a:pathLst>
                <a:path w="1282700" h="609600">
                  <a:moveTo>
                    <a:pt x="1282700" y="609600"/>
                  </a:moveTo>
                  <a:lnTo>
                    <a:pt x="838200" y="0"/>
                  </a:lnTo>
                  <a:lnTo>
                    <a:pt x="0" y="0"/>
                  </a:lnTo>
                </a:path>
              </a:pathLst>
            </a:custGeom>
            <a:ln w="19050">
              <a:solidFill>
                <a:schemeClr val="bg2">
                  <a:lumMod val="50000"/>
                </a:schemeClr>
              </a:solidFill>
              <a:prstDash val="sysDot"/>
              <a:tailEnd type="ova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solidFill>
                  <a:schemeClr val="tx1">
                    <a:lumMod val="50000"/>
                    <a:lumOff val="50000"/>
                  </a:schemeClr>
                </a:solidFill>
                <a:cs typeface="+mn-ea"/>
                <a:sym typeface="+mn-lt"/>
              </a:endParaRPr>
            </a:p>
          </p:txBody>
        </p:sp>
        <p:sp>
          <p:nvSpPr>
            <p:cNvPr id="82" name="MH_Text_1"/>
            <p:cNvSpPr txBox="1">
              <a:spLocks noChangeArrowheads="1"/>
            </p:cNvSpPr>
            <p:nvPr>
              <p:custDataLst>
                <p:tags r:id="rId2"/>
              </p:custDataLst>
            </p:nvPr>
          </p:nvSpPr>
          <p:spPr bwMode="auto">
            <a:xfrm>
              <a:off x="8274906" y="5547020"/>
              <a:ext cx="3063255" cy="573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norm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nSpc>
                  <a:spcPct val="150000"/>
                </a:lnSpc>
                <a:defRPr/>
              </a:pPr>
              <a:r>
                <a:rPr lang="zh-CN" altLang="en-US" sz="1200" dirty="0">
                  <a:solidFill>
                    <a:schemeClr val="tx1">
                      <a:lumMod val="50000"/>
                      <a:lumOff val="50000"/>
                    </a:schemeClr>
                  </a:solidFill>
                  <a:latin typeface="+mn-lt"/>
                  <a:ea typeface="+mn-ea"/>
                  <a:cs typeface="+mn-ea"/>
                  <a:sym typeface="+mn-lt"/>
                </a:rPr>
                <a:t>此处添加详细文本描述，建议与标题相关并符合整体语言风格，语言描述尽量简洁生动。</a:t>
              </a:r>
            </a:p>
          </p:txBody>
        </p:sp>
      </p:grpSp>
      <p:sp>
        <p:nvSpPr>
          <p:cNvPr id="56" name="矩形 55"/>
          <p:cNvSpPr/>
          <p:nvPr/>
        </p:nvSpPr>
        <p:spPr>
          <a:xfrm>
            <a:off x="2277423" y="3669665"/>
            <a:ext cx="8228655" cy="254636"/>
          </a:xfrm>
          <a:prstGeom prst="rect">
            <a:avLst/>
          </a:prstGeom>
          <a:gradFill flip="none" rotWithShape="1">
            <a:gsLst>
              <a:gs pos="0">
                <a:schemeClr val="bg1"/>
              </a:gs>
              <a:gs pos="100000">
                <a:schemeClr val="bg1">
                  <a:lumMod val="95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 calcmode="lin" valueType="num">
                                      <p:cBhvr additive="base">
                                        <p:cTn id="7" dur="500" fill="hold"/>
                                        <p:tgtEl>
                                          <p:spTgt spid="41"/>
                                        </p:tgtEl>
                                        <p:attrNameLst>
                                          <p:attrName>ppt_x</p:attrName>
                                        </p:attrNameLst>
                                      </p:cBhvr>
                                      <p:tavLst>
                                        <p:tav tm="0">
                                          <p:val>
                                            <p:strVal val="0-#ppt_w/2"/>
                                          </p:val>
                                        </p:tav>
                                        <p:tav tm="100000">
                                          <p:val>
                                            <p:strVal val="#ppt_x"/>
                                          </p:val>
                                        </p:tav>
                                      </p:tavLst>
                                    </p:anim>
                                    <p:anim calcmode="lin" valueType="num">
                                      <p:cBhvr additive="base">
                                        <p:cTn id="8" dur="500" fill="hold"/>
                                        <p:tgtEl>
                                          <p:spTgt spid="4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56"/>
                                        </p:tgtEl>
                                        <p:attrNameLst>
                                          <p:attrName>style.visibility</p:attrName>
                                        </p:attrNameLst>
                                      </p:cBhvr>
                                      <p:to>
                                        <p:strVal val="visible"/>
                                      </p:to>
                                    </p:set>
                                    <p:animEffect transition="in" filter="fade">
                                      <p:cBhvr>
                                        <p:cTn id="12" dur="500"/>
                                        <p:tgtEl>
                                          <p:spTgt spid="56"/>
                                        </p:tgtEl>
                                      </p:cBhvr>
                                    </p:animEffect>
                                  </p:childTnLst>
                                </p:cTn>
                              </p:par>
                            </p:childTnLst>
                          </p:cTn>
                        </p:par>
                        <p:par>
                          <p:cTn id="13" fill="hold">
                            <p:stCondLst>
                              <p:cond delay="1000"/>
                            </p:stCondLst>
                            <p:childTnLst>
                              <p:par>
                                <p:cTn id="14" presetID="22" presetClass="entr" presetSubtype="4"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down)">
                                      <p:cBhvr>
                                        <p:cTn id="16" dur="500"/>
                                        <p:tgtEl>
                                          <p:spTgt spid="4"/>
                                        </p:tgtEl>
                                      </p:cBhvr>
                                    </p:animEffect>
                                  </p:childTnLst>
                                </p:cTn>
                              </p:par>
                              <p:par>
                                <p:cTn id="17" presetID="22" presetClass="entr" presetSubtype="1"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up)">
                                      <p:cBhvr>
                                        <p:cTn id="19" dur="500"/>
                                        <p:tgtEl>
                                          <p:spTgt spid="5"/>
                                        </p:tgtEl>
                                      </p:cBhvr>
                                    </p:animEffect>
                                  </p:childTnLst>
                                </p:cTn>
                              </p:par>
                            </p:childTnLst>
                          </p:cTn>
                        </p:par>
                        <p:par>
                          <p:cTn id="20" fill="hold">
                            <p:stCondLst>
                              <p:cond delay="1500"/>
                            </p:stCondLst>
                            <p:childTnLst>
                              <p:par>
                                <p:cTn id="21" presetID="22" presetClass="entr" presetSubtype="1"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up)">
                                      <p:cBhvr>
                                        <p:cTn id="23" dur="500"/>
                                        <p:tgtEl>
                                          <p:spTgt spid="9"/>
                                        </p:tgtEl>
                                      </p:cBhvr>
                                    </p:animEffect>
                                  </p:childTnLst>
                                </p:cTn>
                              </p:par>
                              <p:par>
                                <p:cTn id="24" presetID="22" presetClass="entr" presetSubtype="4" fill="hold"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wipe(down)">
                                      <p:cBhvr>
                                        <p:cTn id="26" dur="500"/>
                                        <p:tgtEl>
                                          <p:spTgt spid="7"/>
                                        </p:tgtEl>
                                      </p:cBhvr>
                                    </p:animEffect>
                                  </p:childTnLst>
                                </p:cTn>
                              </p:par>
                              <p:par>
                                <p:cTn id="27" presetID="22" presetClass="entr" presetSubtype="4" fill="hold" nodeType="with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down)">
                                      <p:cBhvr>
                                        <p:cTn id="29" dur="500"/>
                                        <p:tgtEl>
                                          <p:spTgt spid="6"/>
                                        </p:tgtEl>
                                      </p:cBhvr>
                                    </p:animEffect>
                                  </p:childTnLst>
                                </p:cTn>
                              </p:par>
                              <p:par>
                                <p:cTn id="30" presetID="22" presetClass="entr" presetSubtype="1" fill="hold"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up)">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5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Oval 22"/>
          <p:cNvSpPr>
            <a:spLocks noChangeArrowheads="1"/>
          </p:cNvSpPr>
          <p:nvPr/>
        </p:nvSpPr>
        <p:spPr bwMode="auto">
          <a:xfrm>
            <a:off x="7998984" y="4773191"/>
            <a:ext cx="713317" cy="707184"/>
          </a:xfrm>
          <a:prstGeom prst="ellipse">
            <a:avLst/>
          </a:prstGeom>
          <a:solidFill>
            <a:schemeClr val="accent3"/>
          </a:solidFill>
          <a:ln>
            <a:noFill/>
          </a:ln>
        </p:spPr>
        <p:txBody>
          <a:bodyPr/>
          <a:lstStyle/>
          <a:p>
            <a:endParaRPr lang="zh-CN" altLang="en-US" sz="2400">
              <a:solidFill>
                <a:schemeClr val="bg1"/>
              </a:solidFill>
              <a:cs typeface="+mn-ea"/>
              <a:sym typeface="+mn-lt"/>
            </a:endParaRPr>
          </a:p>
        </p:txBody>
      </p:sp>
      <p:sp>
        <p:nvSpPr>
          <p:cNvPr id="19" name="Oval 24"/>
          <p:cNvSpPr>
            <a:spLocks noChangeArrowheads="1"/>
          </p:cNvSpPr>
          <p:nvPr/>
        </p:nvSpPr>
        <p:spPr bwMode="auto">
          <a:xfrm>
            <a:off x="3563929" y="2300197"/>
            <a:ext cx="711200" cy="707184"/>
          </a:xfrm>
          <a:prstGeom prst="ellipse">
            <a:avLst/>
          </a:prstGeom>
          <a:solidFill>
            <a:schemeClr val="accent1"/>
          </a:solidFill>
          <a:ln>
            <a:noFill/>
          </a:ln>
        </p:spPr>
        <p:txBody>
          <a:bodyPr/>
          <a:lstStyle/>
          <a:p>
            <a:endParaRPr lang="zh-CN" altLang="en-US" sz="2400">
              <a:solidFill>
                <a:schemeClr val="bg1"/>
              </a:solidFill>
              <a:cs typeface="+mn-ea"/>
              <a:sym typeface="+mn-lt"/>
            </a:endParaRPr>
          </a:p>
        </p:txBody>
      </p:sp>
      <p:sp>
        <p:nvSpPr>
          <p:cNvPr id="20" name="Oval 26"/>
          <p:cNvSpPr>
            <a:spLocks noChangeArrowheads="1"/>
          </p:cNvSpPr>
          <p:nvPr/>
        </p:nvSpPr>
        <p:spPr bwMode="auto">
          <a:xfrm>
            <a:off x="3603155" y="4747783"/>
            <a:ext cx="711200" cy="707184"/>
          </a:xfrm>
          <a:prstGeom prst="ellipse">
            <a:avLst/>
          </a:prstGeom>
          <a:solidFill>
            <a:schemeClr val="accent2"/>
          </a:solidFill>
          <a:ln>
            <a:noFill/>
          </a:ln>
        </p:spPr>
        <p:txBody>
          <a:bodyPr/>
          <a:lstStyle/>
          <a:p>
            <a:endParaRPr lang="zh-CN" altLang="en-US" sz="2400">
              <a:solidFill>
                <a:schemeClr val="bg1"/>
              </a:solidFill>
              <a:cs typeface="+mn-ea"/>
              <a:sym typeface="+mn-lt"/>
            </a:endParaRPr>
          </a:p>
        </p:txBody>
      </p:sp>
      <p:sp>
        <p:nvSpPr>
          <p:cNvPr id="21" name="Oval 28"/>
          <p:cNvSpPr>
            <a:spLocks noChangeArrowheads="1"/>
          </p:cNvSpPr>
          <p:nvPr/>
        </p:nvSpPr>
        <p:spPr bwMode="auto">
          <a:xfrm>
            <a:off x="7964885" y="2296735"/>
            <a:ext cx="711200" cy="707184"/>
          </a:xfrm>
          <a:prstGeom prst="ellipse">
            <a:avLst/>
          </a:prstGeom>
          <a:solidFill>
            <a:schemeClr val="accent4"/>
          </a:solidFill>
          <a:ln>
            <a:noFill/>
          </a:ln>
        </p:spPr>
        <p:txBody>
          <a:bodyPr/>
          <a:lstStyle/>
          <a:p>
            <a:endParaRPr lang="zh-CN" altLang="en-US" sz="2400">
              <a:solidFill>
                <a:schemeClr val="bg1"/>
              </a:solidFill>
              <a:cs typeface="+mn-ea"/>
              <a:sym typeface="+mn-lt"/>
            </a:endParaRPr>
          </a:p>
        </p:txBody>
      </p:sp>
      <p:sp>
        <p:nvSpPr>
          <p:cNvPr id="22" name="Freeform 31"/>
          <p:cNvSpPr>
            <a:spLocks noEditPoints="1"/>
          </p:cNvSpPr>
          <p:nvPr/>
        </p:nvSpPr>
        <p:spPr bwMode="auto">
          <a:xfrm>
            <a:off x="3777718" y="2475936"/>
            <a:ext cx="273049" cy="349357"/>
          </a:xfrm>
          <a:custGeom>
            <a:avLst/>
            <a:gdLst>
              <a:gd name="T0" fmla="*/ 60 w 67"/>
              <a:gd name="T1" fmla="*/ 77 h 86"/>
              <a:gd name="T2" fmla="*/ 55 w 67"/>
              <a:gd name="T3" fmla="*/ 82 h 86"/>
              <a:gd name="T4" fmla="*/ 38 w 67"/>
              <a:gd name="T5" fmla="*/ 86 h 86"/>
              <a:gd name="T6" fmla="*/ 22 w 67"/>
              <a:gd name="T7" fmla="*/ 79 h 86"/>
              <a:gd name="T8" fmla="*/ 22 w 67"/>
              <a:gd name="T9" fmla="*/ 79 h 86"/>
              <a:gd name="T10" fmla="*/ 22 w 67"/>
              <a:gd name="T11" fmla="*/ 79 h 86"/>
              <a:gd name="T12" fmla="*/ 17 w 67"/>
              <a:gd name="T13" fmla="*/ 73 h 86"/>
              <a:gd name="T14" fmla="*/ 8 w 67"/>
              <a:gd name="T15" fmla="*/ 58 h 86"/>
              <a:gd name="T16" fmla="*/ 8 w 67"/>
              <a:gd name="T17" fmla="*/ 58 h 86"/>
              <a:gd name="T18" fmla="*/ 3 w 67"/>
              <a:gd name="T19" fmla="*/ 49 h 86"/>
              <a:gd name="T20" fmla="*/ 9 w 67"/>
              <a:gd name="T21" fmla="*/ 37 h 86"/>
              <a:gd name="T22" fmla="*/ 17 w 67"/>
              <a:gd name="T23" fmla="*/ 41 h 86"/>
              <a:gd name="T24" fmla="*/ 18 w 67"/>
              <a:gd name="T25" fmla="*/ 41 h 86"/>
              <a:gd name="T26" fmla="*/ 18 w 67"/>
              <a:gd name="T27" fmla="*/ 42 h 86"/>
              <a:gd name="T28" fmla="*/ 18 w 67"/>
              <a:gd name="T29" fmla="*/ 14 h 86"/>
              <a:gd name="T30" fmla="*/ 30 w 67"/>
              <a:gd name="T31" fmla="*/ 7 h 86"/>
              <a:gd name="T32" fmla="*/ 44 w 67"/>
              <a:gd name="T33" fmla="*/ 7 h 86"/>
              <a:gd name="T34" fmla="*/ 56 w 67"/>
              <a:gd name="T35" fmla="*/ 14 h 86"/>
              <a:gd name="T36" fmla="*/ 56 w 67"/>
              <a:gd name="T37" fmla="*/ 14 h 86"/>
              <a:gd name="T38" fmla="*/ 56 w 67"/>
              <a:gd name="T39" fmla="*/ 14 h 86"/>
              <a:gd name="T40" fmla="*/ 67 w 67"/>
              <a:gd name="T41" fmla="*/ 21 h 86"/>
              <a:gd name="T42" fmla="*/ 67 w 67"/>
              <a:gd name="T43" fmla="*/ 59 h 86"/>
              <a:gd name="T44" fmla="*/ 65 w 67"/>
              <a:gd name="T45" fmla="*/ 69 h 86"/>
              <a:gd name="T46" fmla="*/ 60 w 67"/>
              <a:gd name="T47" fmla="*/ 77 h 86"/>
              <a:gd name="T48" fmla="*/ 52 w 67"/>
              <a:gd name="T49" fmla="*/ 76 h 86"/>
              <a:gd name="T50" fmla="*/ 52 w 67"/>
              <a:gd name="T51" fmla="*/ 76 h 86"/>
              <a:gd name="T52" fmla="*/ 56 w 67"/>
              <a:gd name="T53" fmla="*/ 73 h 86"/>
              <a:gd name="T54" fmla="*/ 60 w 67"/>
              <a:gd name="T55" fmla="*/ 67 h 86"/>
              <a:gd name="T56" fmla="*/ 61 w 67"/>
              <a:gd name="T57" fmla="*/ 59 h 86"/>
              <a:gd name="T58" fmla="*/ 61 w 67"/>
              <a:gd name="T59" fmla="*/ 21 h 86"/>
              <a:gd name="T60" fmla="*/ 58 w 67"/>
              <a:gd name="T61" fmla="*/ 21 h 86"/>
              <a:gd name="T62" fmla="*/ 58 w 67"/>
              <a:gd name="T63" fmla="*/ 39 h 86"/>
              <a:gd name="T64" fmla="*/ 50 w 67"/>
              <a:gd name="T65" fmla="*/ 39 h 86"/>
              <a:gd name="T66" fmla="*/ 50 w 67"/>
              <a:gd name="T67" fmla="*/ 14 h 86"/>
              <a:gd name="T68" fmla="*/ 47 w 67"/>
              <a:gd name="T69" fmla="*/ 14 h 86"/>
              <a:gd name="T70" fmla="*/ 47 w 67"/>
              <a:gd name="T71" fmla="*/ 14 h 86"/>
              <a:gd name="T72" fmla="*/ 47 w 67"/>
              <a:gd name="T73" fmla="*/ 39 h 86"/>
              <a:gd name="T74" fmla="*/ 39 w 67"/>
              <a:gd name="T75" fmla="*/ 39 h 86"/>
              <a:gd name="T76" fmla="*/ 39 w 67"/>
              <a:gd name="T77" fmla="*/ 10 h 86"/>
              <a:gd name="T78" fmla="*/ 35 w 67"/>
              <a:gd name="T79" fmla="*/ 10 h 86"/>
              <a:gd name="T80" fmla="*/ 35 w 67"/>
              <a:gd name="T81" fmla="*/ 39 h 86"/>
              <a:gd name="T82" fmla="*/ 28 w 67"/>
              <a:gd name="T83" fmla="*/ 39 h 86"/>
              <a:gd name="T84" fmla="*/ 28 w 67"/>
              <a:gd name="T85" fmla="*/ 14 h 86"/>
              <a:gd name="T86" fmla="*/ 24 w 67"/>
              <a:gd name="T87" fmla="*/ 14 h 86"/>
              <a:gd name="T88" fmla="*/ 24 w 67"/>
              <a:gd name="T89" fmla="*/ 49 h 86"/>
              <a:gd name="T90" fmla="*/ 16 w 67"/>
              <a:gd name="T91" fmla="*/ 51 h 86"/>
              <a:gd name="T92" fmla="*/ 12 w 67"/>
              <a:gd name="T93" fmla="*/ 44 h 86"/>
              <a:gd name="T94" fmla="*/ 8 w 67"/>
              <a:gd name="T95" fmla="*/ 46 h 86"/>
              <a:gd name="T96" fmla="*/ 13 w 67"/>
              <a:gd name="T97" fmla="*/ 55 h 86"/>
              <a:gd name="T98" fmla="*/ 13 w 67"/>
              <a:gd name="T99" fmla="*/ 55 h 86"/>
              <a:gd name="T100" fmla="*/ 22 w 67"/>
              <a:gd name="T101" fmla="*/ 70 h 86"/>
              <a:gd name="T102" fmla="*/ 26 w 67"/>
              <a:gd name="T103" fmla="*/ 74 h 86"/>
              <a:gd name="T104" fmla="*/ 38 w 67"/>
              <a:gd name="T105" fmla="*/ 80 h 86"/>
              <a:gd name="T106" fmla="*/ 52 w 67"/>
              <a:gd name="T107" fmla="*/ 7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7" h="86">
                <a:moveTo>
                  <a:pt x="60" y="77"/>
                </a:moveTo>
                <a:cubicBezTo>
                  <a:pt x="59" y="79"/>
                  <a:pt x="57" y="80"/>
                  <a:pt x="55" y="82"/>
                </a:cubicBezTo>
                <a:cubicBezTo>
                  <a:pt x="50" y="85"/>
                  <a:pt x="44" y="86"/>
                  <a:pt x="38" y="86"/>
                </a:cubicBezTo>
                <a:cubicBezTo>
                  <a:pt x="32" y="85"/>
                  <a:pt x="26" y="83"/>
                  <a:pt x="22" y="79"/>
                </a:cubicBezTo>
                <a:cubicBezTo>
                  <a:pt x="22" y="79"/>
                  <a:pt x="22" y="79"/>
                  <a:pt x="22" y="79"/>
                </a:cubicBezTo>
                <a:cubicBezTo>
                  <a:pt x="22" y="79"/>
                  <a:pt x="22" y="79"/>
                  <a:pt x="22" y="79"/>
                </a:cubicBezTo>
                <a:cubicBezTo>
                  <a:pt x="20" y="77"/>
                  <a:pt x="18" y="75"/>
                  <a:pt x="17" y="73"/>
                </a:cubicBezTo>
                <a:cubicBezTo>
                  <a:pt x="8" y="58"/>
                  <a:pt x="8" y="58"/>
                  <a:pt x="8" y="58"/>
                </a:cubicBezTo>
                <a:cubicBezTo>
                  <a:pt x="8" y="58"/>
                  <a:pt x="8" y="58"/>
                  <a:pt x="8" y="58"/>
                </a:cubicBezTo>
                <a:cubicBezTo>
                  <a:pt x="3" y="49"/>
                  <a:pt x="3" y="49"/>
                  <a:pt x="3" y="49"/>
                </a:cubicBezTo>
                <a:cubicBezTo>
                  <a:pt x="0" y="44"/>
                  <a:pt x="3" y="38"/>
                  <a:pt x="9" y="37"/>
                </a:cubicBezTo>
                <a:cubicBezTo>
                  <a:pt x="12" y="37"/>
                  <a:pt x="15" y="38"/>
                  <a:pt x="17" y="41"/>
                </a:cubicBezTo>
                <a:cubicBezTo>
                  <a:pt x="17" y="41"/>
                  <a:pt x="18" y="41"/>
                  <a:pt x="18" y="41"/>
                </a:cubicBezTo>
                <a:cubicBezTo>
                  <a:pt x="18" y="42"/>
                  <a:pt x="18" y="42"/>
                  <a:pt x="18" y="42"/>
                </a:cubicBezTo>
                <a:cubicBezTo>
                  <a:pt x="18" y="14"/>
                  <a:pt x="18" y="14"/>
                  <a:pt x="18" y="14"/>
                </a:cubicBezTo>
                <a:cubicBezTo>
                  <a:pt x="18" y="8"/>
                  <a:pt x="25" y="4"/>
                  <a:pt x="30" y="7"/>
                </a:cubicBezTo>
                <a:cubicBezTo>
                  <a:pt x="32" y="0"/>
                  <a:pt x="42" y="0"/>
                  <a:pt x="44" y="7"/>
                </a:cubicBezTo>
                <a:cubicBezTo>
                  <a:pt x="49" y="4"/>
                  <a:pt x="56" y="8"/>
                  <a:pt x="56" y="14"/>
                </a:cubicBezTo>
                <a:cubicBezTo>
                  <a:pt x="56" y="14"/>
                  <a:pt x="56" y="14"/>
                  <a:pt x="56" y="14"/>
                </a:cubicBezTo>
                <a:cubicBezTo>
                  <a:pt x="56" y="14"/>
                  <a:pt x="56" y="14"/>
                  <a:pt x="56" y="14"/>
                </a:cubicBezTo>
                <a:cubicBezTo>
                  <a:pt x="61" y="12"/>
                  <a:pt x="67" y="15"/>
                  <a:pt x="67" y="21"/>
                </a:cubicBezTo>
                <a:cubicBezTo>
                  <a:pt x="67" y="59"/>
                  <a:pt x="67" y="59"/>
                  <a:pt x="67" y="59"/>
                </a:cubicBezTo>
                <a:cubicBezTo>
                  <a:pt x="67" y="62"/>
                  <a:pt x="66" y="66"/>
                  <a:pt x="65" y="69"/>
                </a:cubicBezTo>
                <a:cubicBezTo>
                  <a:pt x="64" y="72"/>
                  <a:pt x="63" y="75"/>
                  <a:pt x="60" y="77"/>
                </a:cubicBezTo>
                <a:close/>
                <a:moveTo>
                  <a:pt x="52" y="76"/>
                </a:moveTo>
                <a:cubicBezTo>
                  <a:pt x="52" y="76"/>
                  <a:pt x="52" y="76"/>
                  <a:pt x="52" y="76"/>
                </a:cubicBezTo>
                <a:cubicBezTo>
                  <a:pt x="53" y="76"/>
                  <a:pt x="55" y="74"/>
                  <a:pt x="56" y="73"/>
                </a:cubicBezTo>
                <a:cubicBezTo>
                  <a:pt x="58" y="71"/>
                  <a:pt x="59" y="69"/>
                  <a:pt x="60" y="67"/>
                </a:cubicBezTo>
                <a:cubicBezTo>
                  <a:pt x="61" y="64"/>
                  <a:pt x="61" y="62"/>
                  <a:pt x="61" y="59"/>
                </a:cubicBezTo>
                <a:cubicBezTo>
                  <a:pt x="61" y="21"/>
                  <a:pt x="61" y="21"/>
                  <a:pt x="61" y="21"/>
                </a:cubicBezTo>
                <a:cubicBezTo>
                  <a:pt x="61" y="19"/>
                  <a:pt x="58" y="19"/>
                  <a:pt x="58" y="21"/>
                </a:cubicBezTo>
                <a:cubicBezTo>
                  <a:pt x="58" y="39"/>
                  <a:pt x="58" y="39"/>
                  <a:pt x="58" y="39"/>
                </a:cubicBezTo>
                <a:cubicBezTo>
                  <a:pt x="58" y="44"/>
                  <a:pt x="50" y="44"/>
                  <a:pt x="50" y="39"/>
                </a:cubicBezTo>
                <a:cubicBezTo>
                  <a:pt x="50" y="14"/>
                  <a:pt x="50" y="14"/>
                  <a:pt x="50" y="14"/>
                </a:cubicBezTo>
                <a:cubicBezTo>
                  <a:pt x="50" y="12"/>
                  <a:pt x="47" y="12"/>
                  <a:pt x="47" y="14"/>
                </a:cubicBezTo>
                <a:cubicBezTo>
                  <a:pt x="47" y="14"/>
                  <a:pt x="47" y="14"/>
                  <a:pt x="47" y="14"/>
                </a:cubicBezTo>
                <a:cubicBezTo>
                  <a:pt x="47" y="39"/>
                  <a:pt x="47" y="39"/>
                  <a:pt x="47" y="39"/>
                </a:cubicBezTo>
                <a:cubicBezTo>
                  <a:pt x="47" y="44"/>
                  <a:pt x="39" y="44"/>
                  <a:pt x="39" y="39"/>
                </a:cubicBezTo>
                <a:cubicBezTo>
                  <a:pt x="39" y="10"/>
                  <a:pt x="39" y="10"/>
                  <a:pt x="39" y="10"/>
                </a:cubicBezTo>
                <a:cubicBezTo>
                  <a:pt x="39" y="7"/>
                  <a:pt x="35" y="7"/>
                  <a:pt x="35" y="10"/>
                </a:cubicBezTo>
                <a:cubicBezTo>
                  <a:pt x="35" y="39"/>
                  <a:pt x="35" y="39"/>
                  <a:pt x="35" y="39"/>
                </a:cubicBezTo>
                <a:cubicBezTo>
                  <a:pt x="35" y="44"/>
                  <a:pt x="28" y="44"/>
                  <a:pt x="28" y="39"/>
                </a:cubicBezTo>
                <a:cubicBezTo>
                  <a:pt x="28" y="14"/>
                  <a:pt x="28" y="14"/>
                  <a:pt x="28" y="14"/>
                </a:cubicBezTo>
                <a:cubicBezTo>
                  <a:pt x="28" y="12"/>
                  <a:pt x="24" y="12"/>
                  <a:pt x="24" y="14"/>
                </a:cubicBezTo>
                <a:cubicBezTo>
                  <a:pt x="24" y="49"/>
                  <a:pt x="24" y="49"/>
                  <a:pt x="24" y="49"/>
                </a:cubicBezTo>
                <a:cubicBezTo>
                  <a:pt x="24" y="53"/>
                  <a:pt x="19" y="55"/>
                  <a:pt x="16" y="51"/>
                </a:cubicBezTo>
                <a:cubicBezTo>
                  <a:pt x="12" y="44"/>
                  <a:pt x="12" y="44"/>
                  <a:pt x="12" y="44"/>
                </a:cubicBezTo>
                <a:cubicBezTo>
                  <a:pt x="11" y="42"/>
                  <a:pt x="7" y="43"/>
                  <a:pt x="8" y="46"/>
                </a:cubicBezTo>
                <a:cubicBezTo>
                  <a:pt x="13" y="55"/>
                  <a:pt x="13" y="55"/>
                  <a:pt x="13" y="55"/>
                </a:cubicBezTo>
                <a:cubicBezTo>
                  <a:pt x="13" y="55"/>
                  <a:pt x="13" y="55"/>
                  <a:pt x="13" y="55"/>
                </a:cubicBezTo>
                <a:cubicBezTo>
                  <a:pt x="22" y="70"/>
                  <a:pt x="22" y="70"/>
                  <a:pt x="22" y="70"/>
                </a:cubicBezTo>
                <a:cubicBezTo>
                  <a:pt x="23" y="72"/>
                  <a:pt x="24" y="73"/>
                  <a:pt x="26" y="74"/>
                </a:cubicBezTo>
                <a:cubicBezTo>
                  <a:pt x="29" y="77"/>
                  <a:pt x="34" y="79"/>
                  <a:pt x="38" y="80"/>
                </a:cubicBezTo>
                <a:cubicBezTo>
                  <a:pt x="43" y="80"/>
                  <a:pt x="48" y="79"/>
                  <a:pt x="52" y="76"/>
                </a:cubicBezTo>
                <a:close/>
              </a:path>
            </a:pathLst>
          </a:custGeom>
          <a:solidFill>
            <a:schemeClr val="bg1"/>
          </a:solidFill>
          <a:ln>
            <a:noFill/>
          </a:ln>
        </p:spPr>
        <p:txBody>
          <a:bodyPr/>
          <a:lstStyle/>
          <a:p>
            <a:endParaRPr lang="zh-CN" altLang="en-US" sz="2400">
              <a:solidFill>
                <a:schemeClr val="bg1"/>
              </a:solidFill>
              <a:cs typeface="+mn-ea"/>
              <a:sym typeface="+mn-lt"/>
            </a:endParaRPr>
          </a:p>
        </p:txBody>
      </p:sp>
      <p:sp>
        <p:nvSpPr>
          <p:cNvPr id="23" name="Freeform 32"/>
          <p:cNvSpPr>
            <a:spLocks noEditPoints="1"/>
          </p:cNvSpPr>
          <p:nvPr/>
        </p:nvSpPr>
        <p:spPr bwMode="auto">
          <a:xfrm>
            <a:off x="8163857" y="2504231"/>
            <a:ext cx="311151" cy="292191"/>
          </a:xfrm>
          <a:custGeom>
            <a:avLst/>
            <a:gdLst>
              <a:gd name="T0" fmla="*/ 38 w 77"/>
              <a:gd name="T1" fmla="*/ 18 h 72"/>
              <a:gd name="T2" fmla="*/ 39 w 77"/>
              <a:gd name="T3" fmla="*/ 41 h 72"/>
              <a:gd name="T4" fmla="*/ 41 w 77"/>
              <a:gd name="T5" fmla="*/ 13 h 72"/>
              <a:gd name="T6" fmla="*/ 38 w 77"/>
              <a:gd name="T7" fmla="*/ 12 h 72"/>
              <a:gd name="T8" fmla="*/ 32 w 77"/>
              <a:gd name="T9" fmla="*/ 22 h 72"/>
              <a:gd name="T10" fmla="*/ 74 w 77"/>
              <a:gd name="T11" fmla="*/ 9 h 72"/>
              <a:gd name="T12" fmla="*/ 66 w 77"/>
              <a:gd name="T13" fmla="*/ 9 h 72"/>
              <a:gd name="T14" fmla="*/ 63 w 77"/>
              <a:gd name="T15" fmla="*/ 0 h 72"/>
              <a:gd name="T16" fmla="*/ 11 w 77"/>
              <a:gd name="T17" fmla="*/ 3 h 72"/>
              <a:gd name="T18" fmla="*/ 3 w 77"/>
              <a:gd name="T19" fmla="*/ 9 h 72"/>
              <a:gd name="T20" fmla="*/ 0 w 77"/>
              <a:gd name="T21" fmla="*/ 29 h 72"/>
              <a:gd name="T22" fmla="*/ 5 w 77"/>
              <a:gd name="T23" fmla="*/ 41 h 72"/>
              <a:gd name="T24" fmla="*/ 36 w 77"/>
              <a:gd name="T25" fmla="*/ 59 h 72"/>
              <a:gd name="T26" fmla="*/ 23 w 77"/>
              <a:gd name="T27" fmla="*/ 66 h 72"/>
              <a:gd name="T28" fmla="*/ 23 w 77"/>
              <a:gd name="T29" fmla="*/ 72 h 72"/>
              <a:gd name="T30" fmla="*/ 57 w 77"/>
              <a:gd name="T31" fmla="*/ 69 h 72"/>
              <a:gd name="T32" fmla="*/ 41 w 77"/>
              <a:gd name="T33" fmla="*/ 66 h 72"/>
              <a:gd name="T34" fmla="*/ 62 w 77"/>
              <a:gd name="T35" fmla="*/ 46 h 72"/>
              <a:gd name="T36" fmla="*/ 72 w 77"/>
              <a:gd name="T37" fmla="*/ 41 h 72"/>
              <a:gd name="T38" fmla="*/ 77 w 77"/>
              <a:gd name="T39" fmla="*/ 12 h 72"/>
              <a:gd name="T40" fmla="*/ 9 w 77"/>
              <a:gd name="T41" fmla="*/ 37 h 72"/>
              <a:gd name="T42" fmla="*/ 9 w 77"/>
              <a:gd name="T43" fmla="*/ 37 h 72"/>
              <a:gd name="T44" fmla="*/ 6 w 77"/>
              <a:gd name="T45" fmla="*/ 15 h 72"/>
              <a:gd name="T46" fmla="*/ 11 w 77"/>
              <a:gd name="T47" fmla="*/ 32 h 72"/>
              <a:gd name="T48" fmla="*/ 9 w 77"/>
              <a:gd name="T49" fmla="*/ 37 h 72"/>
              <a:gd name="T50" fmla="*/ 60 w 77"/>
              <a:gd name="T51" fmla="*/ 31 h 72"/>
              <a:gd name="T52" fmla="*/ 58 w 77"/>
              <a:gd name="T53" fmla="*/ 41 h 72"/>
              <a:gd name="T54" fmla="*/ 38 w 77"/>
              <a:gd name="T55" fmla="*/ 53 h 72"/>
              <a:gd name="T56" fmla="*/ 19 w 77"/>
              <a:gd name="T57" fmla="*/ 41 h 72"/>
              <a:gd name="T58" fmla="*/ 17 w 77"/>
              <a:gd name="T59" fmla="*/ 6 h 72"/>
              <a:gd name="T60" fmla="*/ 60 w 77"/>
              <a:gd name="T61" fmla="*/ 31 h 72"/>
              <a:gd name="T62" fmla="*/ 71 w 77"/>
              <a:gd name="T63" fmla="*/ 29 h 72"/>
              <a:gd name="T64" fmla="*/ 68 w 77"/>
              <a:gd name="T65" fmla="*/ 37 h 72"/>
              <a:gd name="T66" fmla="*/ 66 w 77"/>
              <a:gd name="T67" fmla="*/ 32 h 72"/>
              <a:gd name="T68" fmla="*/ 66 w 77"/>
              <a:gd name="T69" fmla="*/ 31 h 72"/>
              <a:gd name="T70" fmla="*/ 71 w 77"/>
              <a:gd name="T71" fmla="*/ 15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 h="72">
                <a:moveTo>
                  <a:pt x="35" y="22"/>
                </a:moveTo>
                <a:cubicBezTo>
                  <a:pt x="38" y="18"/>
                  <a:pt x="38" y="18"/>
                  <a:pt x="38" y="18"/>
                </a:cubicBezTo>
                <a:cubicBezTo>
                  <a:pt x="38" y="40"/>
                  <a:pt x="38" y="40"/>
                  <a:pt x="38" y="40"/>
                </a:cubicBezTo>
                <a:cubicBezTo>
                  <a:pt x="38" y="41"/>
                  <a:pt x="38" y="41"/>
                  <a:pt x="39" y="41"/>
                </a:cubicBezTo>
                <a:cubicBezTo>
                  <a:pt x="40" y="41"/>
                  <a:pt x="41" y="41"/>
                  <a:pt x="41" y="40"/>
                </a:cubicBezTo>
                <a:cubicBezTo>
                  <a:pt x="41" y="13"/>
                  <a:pt x="41" y="13"/>
                  <a:pt x="41" y="13"/>
                </a:cubicBezTo>
                <a:cubicBezTo>
                  <a:pt x="41" y="12"/>
                  <a:pt x="40" y="11"/>
                  <a:pt x="39" y="11"/>
                </a:cubicBezTo>
                <a:cubicBezTo>
                  <a:pt x="39" y="11"/>
                  <a:pt x="38" y="12"/>
                  <a:pt x="38" y="12"/>
                </a:cubicBezTo>
                <a:cubicBezTo>
                  <a:pt x="32" y="19"/>
                  <a:pt x="32" y="19"/>
                  <a:pt x="32" y="19"/>
                </a:cubicBezTo>
                <a:cubicBezTo>
                  <a:pt x="32" y="20"/>
                  <a:pt x="32" y="21"/>
                  <a:pt x="32" y="22"/>
                </a:cubicBezTo>
                <a:cubicBezTo>
                  <a:pt x="33" y="23"/>
                  <a:pt x="34" y="22"/>
                  <a:pt x="35" y="22"/>
                </a:cubicBezTo>
                <a:close/>
                <a:moveTo>
                  <a:pt x="74" y="9"/>
                </a:moveTo>
                <a:cubicBezTo>
                  <a:pt x="74" y="9"/>
                  <a:pt x="74" y="9"/>
                  <a:pt x="74" y="9"/>
                </a:cubicBezTo>
                <a:cubicBezTo>
                  <a:pt x="66" y="9"/>
                  <a:pt x="66" y="9"/>
                  <a:pt x="66" y="9"/>
                </a:cubicBezTo>
                <a:cubicBezTo>
                  <a:pt x="66" y="3"/>
                  <a:pt x="66" y="3"/>
                  <a:pt x="66" y="3"/>
                </a:cubicBezTo>
                <a:cubicBezTo>
                  <a:pt x="66" y="1"/>
                  <a:pt x="65" y="0"/>
                  <a:pt x="63" y="0"/>
                </a:cubicBezTo>
                <a:cubicBezTo>
                  <a:pt x="14" y="0"/>
                  <a:pt x="14" y="0"/>
                  <a:pt x="14" y="0"/>
                </a:cubicBezTo>
                <a:cubicBezTo>
                  <a:pt x="12" y="0"/>
                  <a:pt x="11" y="1"/>
                  <a:pt x="11" y="3"/>
                </a:cubicBezTo>
                <a:cubicBezTo>
                  <a:pt x="11" y="9"/>
                  <a:pt x="11" y="9"/>
                  <a:pt x="11" y="9"/>
                </a:cubicBezTo>
                <a:cubicBezTo>
                  <a:pt x="3" y="9"/>
                  <a:pt x="3" y="9"/>
                  <a:pt x="3" y="9"/>
                </a:cubicBezTo>
                <a:cubicBezTo>
                  <a:pt x="1" y="9"/>
                  <a:pt x="0" y="11"/>
                  <a:pt x="0" y="12"/>
                </a:cubicBezTo>
                <a:cubicBezTo>
                  <a:pt x="0" y="29"/>
                  <a:pt x="0" y="29"/>
                  <a:pt x="0" y="29"/>
                </a:cubicBezTo>
                <a:cubicBezTo>
                  <a:pt x="0" y="33"/>
                  <a:pt x="2" y="38"/>
                  <a:pt x="5" y="41"/>
                </a:cubicBezTo>
                <a:cubicBezTo>
                  <a:pt x="5" y="41"/>
                  <a:pt x="5" y="41"/>
                  <a:pt x="5" y="41"/>
                </a:cubicBezTo>
                <a:cubicBezTo>
                  <a:pt x="8" y="44"/>
                  <a:pt x="11" y="46"/>
                  <a:pt x="15" y="46"/>
                </a:cubicBezTo>
                <a:cubicBezTo>
                  <a:pt x="20" y="53"/>
                  <a:pt x="27" y="58"/>
                  <a:pt x="36" y="59"/>
                </a:cubicBezTo>
                <a:cubicBezTo>
                  <a:pt x="36" y="66"/>
                  <a:pt x="36" y="66"/>
                  <a:pt x="36" y="66"/>
                </a:cubicBezTo>
                <a:cubicBezTo>
                  <a:pt x="23" y="66"/>
                  <a:pt x="23" y="66"/>
                  <a:pt x="23" y="66"/>
                </a:cubicBezTo>
                <a:cubicBezTo>
                  <a:pt x="21" y="66"/>
                  <a:pt x="20" y="67"/>
                  <a:pt x="20" y="69"/>
                </a:cubicBezTo>
                <a:cubicBezTo>
                  <a:pt x="20" y="71"/>
                  <a:pt x="21" y="72"/>
                  <a:pt x="23" y="72"/>
                </a:cubicBezTo>
                <a:cubicBezTo>
                  <a:pt x="54" y="72"/>
                  <a:pt x="54" y="72"/>
                  <a:pt x="54" y="72"/>
                </a:cubicBezTo>
                <a:cubicBezTo>
                  <a:pt x="56" y="72"/>
                  <a:pt x="57" y="71"/>
                  <a:pt x="57" y="69"/>
                </a:cubicBezTo>
                <a:cubicBezTo>
                  <a:pt x="57" y="67"/>
                  <a:pt x="56" y="66"/>
                  <a:pt x="54" y="66"/>
                </a:cubicBezTo>
                <a:cubicBezTo>
                  <a:pt x="41" y="66"/>
                  <a:pt x="41" y="66"/>
                  <a:pt x="41" y="66"/>
                </a:cubicBezTo>
                <a:cubicBezTo>
                  <a:pt x="41" y="59"/>
                  <a:pt x="41" y="59"/>
                  <a:pt x="41" y="59"/>
                </a:cubicBezTo>
                <a:cubicBezTo>
                  <a:pt x="50" y="58"/>
                  <a:pt x="57" y="53"/>
                  <a:pt x="62" y="46"/>
                </a:cubicBezTo>
                <a:cubicBezTo>
                  <a:pt x="66" y="46"/>
                  <a:pt x="69" y="44"/>
                  <a:pt x="72" y="41"/>
                </a:cubicBezTo>
                <a:cubicBezTo>
                  <a:pt x="72" y="41"/>
                  <a:pt x="72" y="41"/>
                  <a:pt x="72" y="41"/>
                </a:cubicBezTo>
                <a:cubicBezTo>
                  <a:pt x="75" y="38"/>
                  <a:pt x="77" y="33"/>
                  <a:pt x="77" y="29"/>
                </a:cubicBezTo>
                <a:cubicBezTo>
                  <a:pt x="77" y="12"/>
                  <a:pt x="77" y="12"/>
                  <a:pt x="77" y="12"/>
                </a:cubicBezTo>
                <a:cubicBezTo>
                  <a:pt x="77" y="11"/>
                  <a:pt x="76" y="9"/>
                  <a:pt x="74" y="9"/>
                </a:cubicBezTo>
                <a:close/>
                <a:moveTo>
                  <a:pt x="9" y="37"/>
                </a:moveTo>
                <a:cubicBezTo>
                  <a:pt x="9" y="37"/>
                  <a:pt x="9" y="37"/>
                  <a:pt x="9" y="37"/>
                </a:cubicBezTo>
                <a:cubicBezTo>
                  <a:pt x="9" y="37"/>
                  <a:pt x="9" y="37"/>
                  <a:pt x="9" y="37"/>
                </a:cubicBezTo>
                <a:cubicBezTo>
                  <a:pt x="7" y="35"/>
                  <a:pt x="6" y="32"/>
                  <a:pt x="6" y="29"/>
                </a:cubicBezTo>
                <a:cubicBezTo>
                  <a:pt x="6" y="15"/>
                  <a:pt x="6" y="15"/>
                  <a:pt x="6" y="15"/>
                </a:cubicBezTo>
                <a:cubicBezTo>
                  <a:pt x="11" y="15"/>
                  <a:pt x="11" y="15"/>
                  <a:pt x="11" y="15"/>
                </a:cubicBezTo>
                <a:cubicBezTo>
                  <a:pt x="11" y="32"/>
                  <a:pt x="11" y="32"/>
                  <a:pt x="11" y="32"/>
                </a:cubicBezTo>
                <a:cubicBezTo>
                  <a:pt x="11" y="34"/>
                  <a:pt x="11" y="36"/>
                  <a:pt x="12" y="39"/>
                </a:cubicBezTo>
                <a:cubicBezTo>
                  <a:pt x="11" y="38"/>
                  <a:pt x="10" y="38"/>
                  <a:pt x="9" y="37"/>
                </a:cubicBezTo>
                <a:close/>
                <a:moveTo>
                  <a:pt x="60" y="31"/>
                </a:moveTo>
                <a:cubicBezTo>
                  <a:pt x="60" y="31"/>
                  <a:pt x="60" y="31"/>
                  <a:pt x="60" y="31"/>
                </a:cubicBezTo>
                <a:cubicBezTo>
                  <a:pt x="60" y="32"/>
                  <a:pt x="60" y="32"/>
                  <a:pt x="60" y="32"/>
                </a:cubicBezTo>
                <a:cubicBezTo>
                  <a:pt x="60" y="35"/>
                  <a:pt x="59" y="38"/>
                  <a:pt x="58" y="41"/>
                </a:cubicBezTo>
                <a:cubicBezTo>
                  <a:pt x="58" y="41"/>
                  <a:pt x="58" y="41"/>
                  <a:pt x="58" y="41"/>
                </a:cubicBezTo>
                <a:cubicBezTo>
                  <a:pt x="54" y="48"/>
                  <a:pt x="47" y="53"/>
                  <a:pt x="38" y="53"/>
                </a:cubicBezTo>
                <a:cubicBezTo>
                  <a:pt x="30" y="53"/>
                  <a:pt x="23" y="48"/>
                  <a:pt x="19" y="41"/>
                </a:cubicBezTo>
                <a:cubicBezTo>
                  <a:pt x="19" y="41"/>
                  <a:pt x="19" y="41"/>
                  <a:pt x="19" y="41"/>
                </a:cubicBezTo>
                <a:cubicBezTo>
                  <a:pt x="18" y="38"/>
                  <a:pt x="17" y="35"/>
                  <a:pt x="17" y="31"/>
                </a:cubicBezTo>
                <a:cubicBezTo>
                  <a:pt x="17" y="6"/>
                  <a:pt x="17" y="6"/>
                  <a:pt x="17" y="6"/>
                </a:cubicBezTo>
                <a:cubicBezTo>
                  <a:pt x="60" y="6"/>
                  <a:pt x="60" y="6"/>
                  <a:pt x="60" y="6"/>
                </a:cubicBezTo>
                <a:cubicBezTo>
                  <a:pt x="60" y="31"/>
                  <a:pt x="60" y="31"/>
                  <a:pt x="60" y="31"/>
                </a:cubicBezTo>
                <a:close/>
                <a:moveTo>
                  <a:pt x="71" y="29"/>
                </a:moveTo>
                <a:cubicBezTo>
                  <a:pt x="71" y="29"/>
                  <a:pt x="71" y="29"/>
                  <a:pt x="71" y="29"/>
                </a:cubicBezTo>
                <a:cubicBezTo>
                  <a:pt x="71" y="32"/>
                  <a:pt x="70" y="35"/>
                  <a:pt x="68" y="37"/>
                </a:cubicBezTo>
                <a:cubicBezTo>
                  <a:pt x="68" y="37"/>
                  <a:pt x="68" y="37"/>
                  <a:pt x="68" y="37"/>
                </a:cubicBezTo>
                <a:cubicBezTo>
                  <a:pt x="67" y="38"/>
                  <a:pt x="66" y="38"/>
                  <a:pt x="65" y="39"/>
                </a:cubicBezTo>
                <a:cubicBezTo>
                  <a:pt x="66" y="36"/>
                  <a:pt x="66" y="34"/>
                  <a:pt x="66" y="32"/>
                </a:cubicBezTo>
                <a:cubicBezTo>
                  <a:pt x="66" y="31"/>
                  <a:pt x="66" y="31"/>
                  <a:pt x="66" y="31"/>
                </a:cubicBezTo>
                <a:cubicBezTo>
                  <a:pt x="66" y="31"/>
                  <a:pt x="66" y="31"/>
                  <a:pt x="66" y="31"/>
                </a:cubicBezTo>
                <a:cubicBezTo>
                  <a:pt x="66" y="15"/>
                  <a:pt x="66" y="15"/>
                  <a:pt x="66" y="15"/>
                </a:cubicBezTo>
                <a:cubicBezTo>
                  <a:pt x="71" y="15"/>
                  <a:pt x="71" y="15"/>
                  <a:pt x="71" y="15"/>
                </a:cubicBezTo>
                <a:cubicBezTo>
                  <a:pt x="71" y="29"/>
                  <a:pt x="71" y="29"/>
                  <a:pt x="71" y="29"/>
                </a:cubicBezTo>
                <a:close/>
              </a:path>
            </a:pathLst>
          </a:custGeom>
          <a:solidFill>
            <a:schemeClr val="bg1"/>
          </a:solidFill>
          <a:ln>
            <a:noFill/>
          </a:ln>
        </p:spPr>
        <p:txBody>
          <a:bodyPr/>
          <a:lstStyle/>
          <a:p>
            <a:endParaRPr lang="zh-CN" altLang="en-US" sz="2400">
              <a:solidFill>
                <a:schemeClr val="bg1"/>
              </a:solidFill>
              <a:cs typeface="+mn-ea"/>
              <a:sym typeface="+mn-lt"/>
            </a:endParaRPr>
          </a:p>
        </p:txBody>
      </p:sp>
      <p:sp>
        <p:nvSpPr>
          <p:cNvPr id="24" name="Freeform 33"/>
          <p:cNvSpPr>
            <a:spLocks noEditPoints="1"/>
          </p:cNvSpPr>
          <p:nvPr/>
        </p:nvSpPr>
        <p:spPr bwMode="auto">
          <a:xfrm>
            <a:off x="8200068" y="4967983"/>
            <a:ext cx="311149" cy="317599"/>
          </a:xfrm>
          <a:custGeom>
            <a:avLst/>
            <a:gdLst>
              <a:gd name="T0" fmla="*/ 66 w 77"/>
              <a:gd name="T1" fmla="*/ 12 h 78"/>
              <a:gd name="T2" fmla="*/ 66 w 77"/>
              <a:gd name="T3" fmla="*/ 66 h 78"/>
              <a:gd name="T4" fmla="*/ 11 w 77"/>
              <a:gd name="T5" fmla="*/ 66 h 78"/>
              <a:gd name="T6" fmla="*/ 11 w 77"/>
              <a:gd name="T7" fmla="*/ 12 h 78"/>
              <a:gd name="T8" fmla="*/ 37 w 77"/>
              <a:gd name="T9" fmla="*/ 72 h 78"/>
              <a:gd name="T10" fmla="*/ 37 w 77"/>
              <a:gd name="T11" fmla="*/ 59 h 78"/>
              <a:gd name="T12" fmla="*/ 25 w 77"/>
              <a:gd name="T13" fmla="*/ 62 h 78"/>
              <a:gd name="T14" fmla="*/ 33 w 77"/>
              <a:gd name="T15" fmla="*/ 71 h 78"/>
              <a:gd name="T16" fmla="*/ 62 w 77"/>
              <a:gd name="T17" fmla="*/ 16 h 78"/>
              <a:gd name="T18" fmla="*/ 61 w 77"/>
              <a:gd name="T19" fmla="*/ 15 h 78"/>
              <a:gd name="T20" fmla="*/ 60 w 77"/>
              <a:gd name="T21" fmla="*/ 37 h 78"/>
              <a:gd name="T22" fmla="*/ 62 w 77"/>
              <a:gd name="T23" fmla="*/ 16 h 78"/>
              <a:gd name="T24" fmla="*/ 58 w 77"/>
              <a:gd name="T25" fmla="*/ 13 h 78"/>
              <a:gd name="T26" fmla="*/ 54 w 77"/>
              <a:gd name="T27" fmla="*/ 13 h 78"/>
              <a:gd name="T28" fmla="*/ 58 w 77"/>
              <a:gd name="T29" fmla="*/ 13 h 78"/>
              <a:gd name="T30" fmla="*/ 44 w 77"/>
              <a:gd name="T31" fmla="*/ 7 h 78"/>
              <a:gd name="T32" fmla="*/ 40 w 77"/>
              <a:gd name="T33" fmla="*/ 19 h 78"/>
              <a:gd name="T34" fmla="*/ 52 w 77"/>
              <a:gd name="T35" fmla="*/ 16 h 78"/>
              <a:gd name="T36" fmla="*/ 44 w 77"/>
              <a:gd name="T37" fmla="*/ 7 h 78"/>
              <a:gd name="T38" fmla="*/ 37 w 77"/>
              <a:gd name="T39" fmla="*/ 6 h 78"/>
              <a:gd name="T40" fmla="*/ 26 w 77"/>
              <a:gd name="T41" fmla="*/ 14 h 78"/>
              <a:gd name="T42" fmla="*/ 27 w 77"/>
              <a:gd name="T43" fmla="*/ 17 h 78"/>
              <a:gd name="T44" fmla="*/ 37 w 77"/>
              <a:gd name="T45" fmla="*/ 6 h 78"/>
              <a:gd name="T46" fmla="*/ 26 w 77"/>
              <a:gd name="T47" fmla="*/ 9 h 78"/>
              <a:gd name="T48" fmla="*/ 22 w 77"/>
              <a:gd name="T49" fmla="*/ 15 h 78"/>
              <a:gd name="T50" fmla="*/ 26 w 77"/>
              <a:gd name="T51" fmla="*/ 9 h 78"/>
              <a:gd name="T52" fmla="*/ 16 w 77"/>
              <a:gd name="T53" fmla="*/ 15 h 78"/>
              <a:gd name="T54" fmla="*/ 6 w 77"/>
              <a:gd name="T55" fmla="*/ 37 h 78"/>
              <a:gd name="T56" fmla="*/ 21 w 77"/>
              <a:gd name="T57" fmla="*/ 18 h 78"/>
              <a:gd name="T58" fmla="*/ 6 w 77"/>
              <a:gd name="T59" fmla="*/ 41 h 78"/>
              <a:gd name="T60" fmla="*/ 15 w 77"/>
              <a:gd name="T61" fmla="*/ 62 h 78"/>
              <a:gd name="T62" fmla="*/ 21 w 77"/>
              <a:gd name="T63" fmla="*/ 60 h 78"/>
              <a:gd name="T64" fmla="*/ 6 w 77"/>
              <a:gd name="T65" fmla="*/ 41 h 78"/>
              <a:gd name="T66" fmla="*/ 19 w 77"/>
              <a:gd name="T67" fmla="*/ 65 h 78"/>
              <a:gd name="T68" fmla="*/ 23 w 77"/>
              <a:gd name="T69" fmla="*/ 65 h 78"/>
              <a:gd name="T70" fmla="*/ 19 w 77"/>
              <a:gd name="T71" fmla="*/ 65 h 78"/>
              <a:gd name="T72" fmla="*/ 40 w 77"/>
              <a:gd name="T73" fmla="*/ 72 h 78"/>
              <a:gd name="T74" fmla="*/ 51 w 77"/>
              <a:gd name="T75" fmla="*/ 63 h 78"/>
              <a:gd name="T76" fmla="*/ 50 w 77"/>
              <a:gd name="T77" fmla="*/ 61 h 78"/>
              <a:gd name="T78" fmla="*/ 40 w 77"/>
              <a:gd name="T79" fmla="*/ 72 h 78"/>
              <a:gd name="T80" fmla="*/ 51 w 77"/>
              <a:gd name="T81" fmla="*/ 69 h 78"/>
              <a:gd name="T82" fmla="*/ 55 w 77"/>
              <a:gd name="T83" fmla="*/ 63 h 78"/>
              <a:gd name="T84" fmla="*/ 51 w 77"/>
              <a:gd name="T85" fmla="*/ 69 h 78"/>
              <a:gd name="T86" fmla="*/ 61 w 77"/>
              <a:gd name="T87" fmla="*/ 63 h 78"/>
              <a:gd name="T88" fmla="*/ 71 w 77"/>
              <a:gd name="T89" fmla="*/ 41 h 78"/>
              <a:gd name="T90" fmla="*/ 56 w 77"/>
              <a:gd name="T91" fmla="*/ 60 h 78"/>
              <a:gd name="T92" fmla="*/ 53 w 77"/>
              <a:gd name="T93" fmla="*/ 19 h 78"/>
              <a:gd name="T94" fmla="*/ 52 w 77"/>
              <a:gd name="T95" fmla="*/ 20 h 78"/>
              <a:gd name="T96" fmla="*/ 40 w 77"/>
              <a:gd name="T97" fmla="*/ 37 h 78"/>
              <a:gd name="T98" fmla="*/ 53 w 77"/>
              <a:gd name="T99" fmla="*/ 19 h 78"/>
              <a:gd name="T100" fmla="*/ 37 w 77"/>
              <a:gd name="T101" fmla="*/ 22 h 78"/>
              <a:gd name="T102" fmla="*/ 24 w 77"/>
              <a:gd name="T103" fmla="*/ 19 h 78"/>
              <a:gd name="T104" fmla="*/ 37 w 77"/>
              <a:gd name="T105" fmla="*/ 37 h 78"/>
              <a:gd name="T106" fmla="*/ 37 w 77"/>
              <a:gd name="T107" fmla="*/ 56 h 78"/>
              <a:gd name="T108" fmla="*/ 37 w 77"/>
              <a:gd name="T109" fmla="*/ 41 h 78"/>
              <a:gd name="T110" fmla="*/ 24 w 77"/>
              <a:gd name="T111" fmla="*/ 58 h 78"/>
              <a:gd name="T112" fmla="*/ 37 w 77"/>
              <a:gd name="T113" fmla="*/ 56 h 78"/>
              <a:gd name="T114" fmla="*/ 40 w 77"/>
              <a:gd name="T115" fmla="*/ 56 h 78"/>
              <a:gd name="T116" fmla="*/ 53 w 77"/>
              <a:gd name="T117" fmla="*/ 58 h 78"/>
              <a:gd name="T118" fmla="*/ 40 w 77"/>
              <a:gd name="T119" fmla="*/ 41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7" h="78">
                <a:moveTo>
                  <a:pt x="39" y="0"/>
                </a:moveTo>
                <a:cubicBezTo>
                  <a:pt x="49" y="0"/>
                  <a:pt x="59" y="5"/>
                  <a:pt x="66" y="12"/>
                </a:cubicBezTo>
                <a:cubicBezTo>
                  <a:pt x="73" y="19"/>
                  <a:pt x="77" y="28"/>
                  <a:pt x="77" y="39"/>
                </a:cubicBezTo>
                <a:cubicBezTo>
                  <a:pt x="77" y="50"/>
                  <a:pt x="73" y="59"/>
                  <a:pt x="66" y="66"/>
                </a:cubicBezTo>
                <a:cubicBezTo>
                  <a:pt x="59" y="73"/>
                  <a:pt x="49" y="78"/>
                  <a:pt x="39" y="78"/>
                </a:cubicBezTo>
                <a:cubicBezTo>
                  <a:pt x="28" y="78"/>
                  <a:pt x="18" y="73"/>
                  <a:pt x="11" y="66"/>
                </a:cubicBezTo>
                <a:cubicBezTo>
                  <a:pt x="4" y="59"/>
                  <a:pt x="0" y="50"/>
                  <a:pt x="0" y="39"/>
                </a:cubicBezTo>
                <a:cubicBezTo>
                  <a:pt x="0" y="28"/>
                  <a:pt x="4" y="19"/>
                  <a:pt x="11" y="12"/>
                </a:cubicBezTo>
                <a:cubicBezTo>
                  <a:pt x="18" y="5"/>
                  <a:pt x="28" y="0"/>
                  <a:pt x="39" y="0"/>
                </a:cubicBezTo>
                <a:close/>
                <a:moveTo>
                  <a:pt x="37" y="72"/>
                </a:moveTo>
                <a:cubicBezTo>
                  <a:pt x="37" y="72"/>
                  <a:pt x="37" y="72"/>
                  <a:pt x="37" y="72"/>
                </a:cubicBezTo>
                <a:cubicBezTo>
                  <a:pt x="37" y="59"/>
                  <a:pt x="37" y="59"/>
                  <a:pt x="37" y="59"/>
                </a:cubicBezTo>
                <a:cubicBezTo>
                  <a:pt x="33" y="59"/>
                  <a:pt x="30" y="60"/>
                  <a:pt x="27" y="61"/>
                </a:cubicBezTo>
                <a:cubicBezTo>
                  <a:pt x="26" y="61"/>
                  <a:pt x="26" y="62"/>
                  <a:pt x="25" y="62"/>
                </a:cubicBezTo>
                <a:cubicBezTo>
                  <a:pt x="26" y="62"/>
                  <a:pt x="26" y="63"/>
                  <a:pt x="26" y="63"/>
                </a:cubicBezTo>
                <a:cubicBezTo>
                  <a:pt x="28" y="67"/>
                  <a:pt x="30" y="70"/>
                  <a:pt x="33" y="71"/>
                </a:cubicBezTo>
                <a:cubicBezTo>
                  <a:pt x="34" y="71"/>
                  <a:pt x="35" y="72"/>
                  <a:pt x="37" y="72"/>
                </a:cubicBezTo>
                <a:close/>
                <a:moveTo>
                  <a:pt x="62" y="16"/>
                </a:moveTo>
                <a:cubicBezTo>
                  <a:pt x="62" y="16"/>
                  <a:pt x="62" y="16"/>
                  <a:pt x="62" y="16"/>
                </a:cubicBezTo>
                <a:cubicBezTo>
                  <a:pt x="61" y="16"/>
                  <a:pt x="61" y="15"/>
                  <a:pt x="61" y="15"/>
                </a:cubicBezTo>
                <a:cubicBezTo>
                  <a:pt x="59" y="16"/>
                  <a:pt x="58" y="17"/>
                  <a:pt x="56" y="18"/>
                </a:cubicBezTo>
                <a:cubicBezTo>
                  <a:pt x="58" y="23"/>
                  <a:pt x="60" y="30"/>
                  <a:pt x="60" y="37"/>
                </a:cubicBezTo>
                <a:cubicBezTo>
                  <a:pt x="71" y="37"/>
                  <a:pt x="71" y="37"/>
                  <a:pt x="71" y="37"/>
                </a:cubicBezTo>
                <a:cubicBezTo>
                  <a:pt x="71" y="29"/>
                  <a:pt x="67" y="21"/>
                  <a:pt x="62" y="16"/>
                </a:cubicBezTo>
                <a:close/>
                <a:moveTo>
                  <a:pt x="58" y="13"/>
                </a:moveTo>
                <a:cubicBezTo>
                  <a:pt x="58" y="13"/>
                  <a:pt x="58" y="13"/>
                  <a:pt x="58" y="13"/>
                </a:cubicBezTo>
                <a:cubicBezTo>
                  <a:pt x="56" y="11"/>
                  <a:pt x="54" y="10"/>
                  <a:pt x="51" y="9"/>
                </a:cubicBezTo>
                <a:cubicBezTo>
                  <a:pt x="52" y="10"/>
                  <a:pt x="53" y="11"/>
                  <a:pt x="54" y="13"/>
                </a:cubicBezTo>
                <a:cubicBezTo>
                  <a:pt x="54" y="13"/>
                  <a:pt x="55" y="14"/>
                  <a:pt x="55" y="15"/>
                </a:cubicBezTo>
                <a:cubicBezTo>
                  <a:pt x="56" y="14"/>
                  <a:pt x="57" y="13"/>
                  <a:pt x="58" y="13"/>
                </a:cubicBezTo>
                <a:close/>
                <a:moveTo>
                  <a:pt x="44" y="7"/>
                </a:moveTo>
                <a:cubicBezTo>
                  <a:pt x="44" y="7"/>
                  <a:pt x="44" y="7"/>
                  <a:pt x="44" y="7"/>
                </a:cubicBezTo>
                <a:cubicBezTo>
                  <a:pt x="43" y="6"/>
                  <a:pt x="42" y="6"/>
                  <a:pt x="40" y="6"/>
                </a:cubicBezTo>
                <a:cubicBezTo>
                  <a:pt x="40" y="19"/>
                  <a:pt x="40" y="19"/>
                  <a:pt x="40" y="19"/>
                </a:cubicBezTo>
                <a:cubicBezTo>
                  <a:pt x="44" y="19"/>
                  <a:pt x="47" y="18"/>
                  <a:pt x="50" y="17"/>
                </a:cubicBezTo>
                <a:cubicBezTo>
                  <a:pt x="51" y="17"/>
                  <a:pt x="51" y="16"/>
                  <a:pt x="52" y="16"/>
                </a:cubicBezTo>
                <a:cubicBezTo>
                  <a:pt x="51" y="16"/>
                  <a:pt x="51" y="15"/>
                  <a:pt x="51" y="14"/>
                </a:cubicBezTo>
                <a:cubicBezTo>
                  <a:pt x="49" y="11"/>
                  <a:pt x="47" y="8"/>
                  <a:pt x="44" y="7"/>
                </a:cubicBezTo>
                <a:close/>
                <a:moveTo>
                  <a:pt x="37" y="6"/>
                </a:moveTo>
                <a:cubicBezTo>
                  <a:pt x="37" y="6"/>
                  <a:pt x="37" y="6"/>
                  <a:pt x="37" y="6"/>
                </a:cubicBezTo>
                <a:cubicBezTo>
                  <a:pt x="35" y="6"/>
                  <a:pt x="34" y="6"/>
                  <a:pt x="33" y="7"/>
                </a:cubicBezTo>
                <a:cubicBezTo>
                  <a:pt x="30" y="8"/>
                  <a:pt x="28" y="11"/>
                  <a:pt x="26" y="14"/>
                </a:cubicBezTo>
                <a:cubicBezTo>
                  <a:pt x="26" y="15"/>
                  <a:pt x="26" y="16"/>
                  <a:pt x="25" y="16"/>
                </a:cubicBezTo>
                <a:cubicBezTo>
                  <a:pt x="26" y="16"/>
                  <a:pt x="26" y="17"/>
                  <a:pt x="27" y="17"/>
                </a:cubicBezTo>
                <a:cubicBezTo>
                  <a:pt x="30" y="18"/>
                  <a:pt x="33" y="19"/>
                  <a:pt x="37" y="19"/>
                </a:cubicBezTo>
                <a:cubicBezTo>
                  <a:pt x="37" y="6"/>
                  <a:pt x="37" y="6"/>
                  <a:pt x="37" y="6"/>
                </a:cubicBezTo>
                <a:close/>
                <a:moveTo>
                  <a:pt x="26" y="9"/>
                </a:moveTo>
                <a:cubicBezTo>
                  <a:pt x="26" y="9"/>
                  <a:pt x="26" y="9"/>
                  <a:pt x="26" y="9"/>
                </a:cubicBezTo>
                <a:cubicBezTo>
                  <a:pt x="23" y="10"/>
                  <a:pt x="21" y="11"/>
                  <a:pt x="19" y="13"/>
                </a:cubicBezTo>
                <a:cubicBezTo>
                  <a:pt x="20" y="13"/>
                  <a:pt x="21" y="14"/>
                  <a:pt x="22" y="15"/>
                </a:cubicBezTo>
                <a:cubicBezTo>
                  <a:pt x="22" y="14"/>
                  <a:pt x="23" y="13"/>
                  <a:pt x="23" y="13"/>
                </a:cubicBezTo>
                <a:cubicBezTo>
                  <a:pt x="24" y="11"/>
                  <a:pt x="25" y="10"/>
                  <a:pt x="26" y="9"/>
                </a:cubicBezTo>
                <a:close/>
                <a:moveTo>
                  <a:pt x="16" y="15"/>
                </a:moveTo>
                <a:cubicBezTo>
                  <a:pt x="16" y="15"/>
                  <a:pt x="16" y="15"/>
                  <a:pt x="16" y="15"/>
                </a:cubicBezTo>
                <a:cubicBezTo>
                  <a:pt x="16" y="15"/>
                  <a:pt x="16" y="16"/>
                  <a:pt x="15" y="16"/>
                </a:cubicBezTo>
                <a:cubicBezTo>
                  <a:pt x="10" y="21"/>
                  <a:pt x="6" y="29"/>
                  <a:pt x="6" y="37"/>
                </a:cubicBezTo>
                <a:cubicBezTo>
                  <a:pt x="17" y="37"/>
                  <a:pt x="17" y="37"/>
                  <a:pt x="17" y="37"/>
                </a:cubicBezTo>
                <a:cubicBezTo>
                  <a:pt x="17" y="30"/>
                  <a:pt x="19" y="23"/>
                  <a:pt x="21" y="18"/>
                </a:cubicBezTo>
                <a:cubicBezTo>
                  <a:pt x="19" y="17"/>
                  <a:pt x="18" y="16"/>
                  <a:pt x="16" y="15"/>
                </a:cubicBezTo>
                <a:close/>
                <a:moveTo>
                  <a:pt x="6" y="41"/>
                </a:moveTo>
                <a:cubicBezTo>
                  <a:pt x="6" y="41"/>
                  <a:pt x="6" y="41"/>
                  <a:pt x="6" y="41"/>
                </a:cubicBezTo>
                <a:cubicBezTo>
                  <a:pt x="6" y="49"/>
                  <a:pt x="10" y="57"/>
                  <a:pt x="15" y="62"/>
                </a:cubicBezTo>
                <a:cubicBezTo>
                  <a:pt x="16" y="63"/>
                  <a:pt x="16" y="63"/>
                  <a:pt x="16" y="63"/>
                </a:cubicBezTo>
                <a:cubicBezTo>
                  <a:pt x="18" y="62"/>
                  <a:pt x="19" y="61"/>
                  <a:pt x="21" y="60"/>
                </a:cubicBezTo>
                <a:cubicBezTo>
                  <a:pt x="19" y="54"/>
                  <a:pt x="17" y="48"/>
                  <a:pt x="17" y="41"/>
                </a:cubicBezTo>
                <a:cubicBezTo>
                  <a:pt x="6" y="41"/>
                  <a:pt x="6" y="41"/>
                  <a:pt x="6" y="41"/>
                </a:cubicBezTo>
                <a:close/>
                <a:moveTo>
                  <a:pt x="19" y="65"/>
                </a:moveTo>
                <a:cubicBezTo>
                  <a:pt x="19" y="65"/>
                  <a:pt x="19" y="65"/>
                  <a:pt x="19" y="65"/>
                </a:cubicBezTo>
                <a:cubicBezTo>
                  <a:pt x="21" y="67"/>
                  <a:pt x="23" y="68"/>
                  <a:pt x="26" y="69"/>
                </a:cubicBezTo>
                <a:cubicBezTo>
                  <a:pt x="25" y="68"/>
                  <a:pt x="24" y="67"/>
                  <a:pt x="23" y="65"/>
                </a:cubicBezTo>
                <a:cubicBezTo>
                  <a:pt x="23" y="65"/>
                  <a:pt x="22" y="64"/>
                  <a:pt x="22" y="63"/>
                </a:cubicBezTo>
                <a:cubicBezTo>
                  <a:pt x="21" y="64"/>
                  <a:pt x="20" y="65"/>
                  <a:pt x="19" y="65"/>
                </a:cubicBezTo>
                <a:close/>
                <a:moveTo>
                  <a:pt x="40" y="72"/>
                </a:moveTo>
                <a:cubicBezTo>
                  <a:pt x="40" y="72"/>
                  <a:pt x="40" y="72"/>
                  <a:pt x="40" y="72"/>
                </a:cubicBezTo>
                <a:cubicBezTo>
                  <a:pt x="42" y="72"/>
                  <a:pt x="43" y="71"/>
                  <a:pt x="44" y="71"/>
                </a:cubicBezTo>
                <a:cubicBezTo>
                  <a:pt x="47" y="70"/>
                  <a:pt x="49" y="67"/>
                  <a:pt x="51" y="63"/>
                </a:cubicBezTo>
                <a:cubicBezTo>
                  <a:pt x="51" y="63"/>
                  <a:pt x="51" y="62"/>
                  <a:pt x="52" y="62"/>
                </a:cubicBezTo>
                <a:cubicBezTo>
                  <a:pt x="51" y="62"/>
                  <a:pt x="51" y="61"/>
                  <a:pt x="50" y="61"/>
                </a:cubicBezTo>
                <a:cubicBezTo>
                  <a:pt x="47" y="60"/>
                  <a:pt x="44" y="59"/>
                  <a:pt x="40" y="59"/>
                </a:cubicBezTo>
                <a:cubicBezTo>
                  <a:pt x="40" y="72"/>
                  <a:pt x="40" y="72"/>
                  <a:pt x="40" y="72"/>
                </a:cubicBezTo>
                <a:close/>
                <a:moveTo>
                  <a:pt x="51" y="69"/>
                </a:moveTo>
                <a:cubicBezTo>
                  <a:pt x="51" y="69"/>
                  <a:pt x="51" y="69"/>
                  <a:pt x="51" y="69"/>
                </a:cubicBezTo>
                <a:cubicBezTo>
                  <a:pt x="54" y="68"/>
                  <a:pt x="56" y="67"/>
                  <a:pt x="58" y="65"/>
                </a:cubicBezTo>
                <a:cubicBezTo>
                  <a:pt x="57" y="65"/>
                  <a:pt x="56" y="64"/>
                  <a:pt x="55" y="63"/>
                </a:cubicBezTo>
                <a:cubicBezTo>
                  <a:pt x="55" y="64"/>
                  <a:pt x="54" y="65"/>
                  <a:pt x="54" y="65"/>
                </a:cubicBezTo>
                <a:cubicBezTo>
                  <a:pt x="53" y="67"/>
                  <a:pt x="52" y="68"/>
                  <a:pt x="51" y="69"/>
                </a:cubicBezTo>
                <a:close/>
                <a:moveTo>
                  <a:pt x="61" y="63"/>
                </a:moveTo>
                <a:cubicBezTo>
                  <a:pt x="61" y="63"/>
                  <a:pt x="61" y="63"/>
                  <a:pt x="61" y="63"/>
                </a:cubicBezTo>
                <a:cubicBezTo>
                  <a:pt x="62" y="62"/>
                  <a:pt x="62" y="62"/>
                  <a:pt x="62" y="62"/>
                </a:cubicBezTo>
                <a:cubicBezTo>
                  <a:pt x="67" y="57"/>
                  <a:pt x="71" y="49"/>
                  <a:pt x="71" y="41"/>
                </a:cubicBezTo>
                <a:cubicBezTo>
                  <a:pt x="60" y="41"/>
                  <a:pt x="60" y="41"/>
                  <a:pt x="60" y="41"/>
                </a:cubicBezTo>
                <a:cubicBezTo>
                  <a:pt x="60" y="48"/>
                  <a:pt x="58" y="54"/>
                  <a:pt x="56" y="60"/>
                </a:cubicBezTo>
                <a:cubicBezTo>
                  <a:pt x="58" y="61"/>
                  <a:pt x="59" y="62"/>
                  <a:pt x="61" y="63"/>
                </a:cubicBezTo>
                <a:close/>
                <a:moveTo>
                  <a:pt x="53" y="19"/>
                </a:moveTo>
                <a:cubicBezTo>
                  <a:pt x="53" y="19"/>
                  <a:pt x="53" y="19"/>
                  <a:pt x="53" y="19"/>
                </a:cubicBezTo>
                <a:cubicBezTo>
                  <a:pt x="53" y="20"/>
                  <a:pt x="52" y="20"/>
                  <a:pt x="52" y="20"/>
                </a:cubicBezTo>
                <a:cubicBezTo>
                  <a:pt x="48" y="21"/>
                  <a:pt x="44" y="22"/>
                  <a:pt x="40" y="22"/>
                </a:cubicBezTo>
                <a:cubicBezTo>
                  <a:pt x="40" y="37"/>
                  <a:pt x="40" y="37"/>
                  <a:pt x="40" y="37"/>
                </a:cubicBezTo>
                <a:cubicBezTo>
                  <a:pt x="56" y="37"/>
                  <a:pt x="56" y="37"/>
                  <a:pt x="56" y="37"/>
                </a:cubicBezTo>
                <a:cubicBezTo>
                  <a:pt x="56" y="31"/>
                  <a:pt x="55" y="24"/>
                  <a:pt x="53" y="19"/>
                </a:cubicBezTo>
                <a:close/>
                <a:moveTo>
                  <a:pt x="37" y="22"/>
                </a:moveTo>
                <a:cubicBezTo>
                  <a:pt x="37" y="22"/>
                  <a:pt x="37" y="22"/>
                  <a:pt x="37" y="22"/>
                </a:cubicBezTo>
                <a:cubicBezTo>
                  <a:pt x="33" y="22"/>
                  <a:pt x="29" y="21"/>
                  <a:pt x="25" y="20"/>
                </a:cubicBezTo>
                <a:cubicBezTo>
                  <a:pt x="25" y="20"/>
                  <a:pt x="24" y="20"/>
                  <a:pt x="24" y="19"/>
                </a:cubicBezTo>
                <a:cubicBezTo>
                  <a:pt x="22" y="24"/>
                  <a:pt x="21" y="31"/>
                  <a:pt x="21" y="37"/>
                </a:cubicBezTo>
                <a:cubicBezTo>
                  <a:pt x="37" y="37"/>
                  <a:pt x="37" y="37"/>
                  <a:pt x="37" y="37"/>
                </a:cubicBezTo>
                <a:cubicBezTo>
                  <a:pt x="37" y="22"/>
                  <a:pt x="37" y="22"/>
                  <a:pt x="37" y="22"/>
                </a:cubicBezTo>
                <a:close/>
                <a:moveTo>
                  <a:pt x="37" y="56"/>
                </a:moveTo>
                <a:cubicBezTo>
                  <a:pt x="37" y="56"/>
                  <a:pt x="37" y="56"/>
                  <a:pt x="37" y="56"/>
                </a:cubicBezTo>
                <a:cubicBezTo>
                  <a:pt x="37" y="41"/>
                  <a:pt x="37" y="41"/>
                  <a:pt x="37" y="41"/>
                </a:cubicBezTo>
                <a:cubicBezTo>
                  <a:pt x="21" y="41"/>
                  <a:pt x="21" y="41"/>
                  <a:pt x="21" y="41"/>
                </a:cubicBezTo>
                <a:cubicBezTo>
                  <a:pt x="21" y="47"/>
                  <a:pt x="22" y="53"/>
                  <a:pt x="24" y="58"/>
                </a:cubicBezTo>
                <a:cubicBezTo>
                  <a:pt x="24" y="58"/>
                  <a:pt x="25" y="58"/>
                  <a:pt x="25" y="58"/>
                </a:cubicBezTo>
                <a:cubicBezTo>
                  <a:pt x="29" y="57"/>
                  <a:pt x="33" y="56"/>
                  <a:pt x="37" y="56"/>
                </a:cubicBezTo>
                <a:close/>
                <a:moveTo>
                  <a:pt x="40" y="56"/>
                </a:moveTo>
                <a:cubicBezTo>
                  <a:pt x="40" y="56"/>
                  <a:pt x="40" y="56"/>
                  <a:pt x="40" y="56"/>
                </a:cubicBezTo>
                <a:cubicBezTo>
                  <a:pt x="44" y="56"/>
                  <a:pt x="48" y="57"/>
                  <a:pt x="52" y="58"/>
                </a:cubicBezTo>
                <a:cubicBezTo>
                  <a:pt x="52" y="58"/>
                  <a:pt x="53" y="58"/>
                  <a:pt x="53" y="58"/>
                </a:cubicBezTo>
                <a:cubicBezTo>
                  <a:pt x="55" y="53"/>
                  <a:pt x="56" y="47"/>
                  <a:pt x="56" y="41"/>
                </a:cubicBezTo>
                <a:cubicBezTo>
                  <a:pt x="40" y="41"/>
                  <a:pt x="40" y="41"/>
                  <a:pt x="40" y="41"/>
                </a:cubicBezTo>
                <a:cubicBezTo>
                  <a:pt x="40" y="56"/>
                  <a:pt x="40" y="56"/>
                  <a:pt x="40" y="56"/>
                </a:cubicBezTo>
                <a:close/>
              </a:path>
            </a:pathLst>
          </a:custGeom>
          <a:solidFill>
            <a:schemeClr val="bg1"/>
          </a:solidFill>
          <a:ln>
            <a:noFill/>
          </a:ln>
        </p:spPr>
        <p:txBody>
          <a:bodyPr/>
          <a:lstStyle/>
          <a:p>
            <a:endParaRPr lang="zh-CN" altLang="en-US" sz="2400">
              <a:solidFill>
                <a:schemeClr val="bg1"/>
              </a:solidFill>
              <a:cs typeface="+mn-ea"/>
              <a:sym typeface="+mn-lt"/>
            </a:endParaRPr>
          </a:p>
        </p:txBody>
      </p:sp>
      <p:sp>
        <p:nvSpPr>
          <p:cNvPr id="25" name="Freeform 34"/>
          <p:cNvSpPr>
            <a:spLocks noEditPoints="1"/>
          </p:cNvSpPr>
          <p:nvPr/>
        </p:nvSpPr>
        <p:spPr bwMode="auto">
          <a:xfrm>
            <a:off x="3802122" y="4942575"/>
            <a:ext cx="311149" cy="317599"/>
          </a:xfrm>
          <a:custGeom>
            <a:avLst/>
            <a:gdLst>
              <a:gd name="T0" fmla="*/ 39 w 77"/>
              <a:gd name="T1" fmla="*/ 57 h 78"/>
              <a:gd name="T2" fmla="*/ 48 w 77"/>
              <a:gd name="T3" fmla="*/ 8 h 78"/>
              <a:gd name="T4" fmla="*/ 53 w 77"/>
              <a:gd name="T5" fmla="*/ 10 h 78"/>
              <a:gd name="T6" fmla="*/ 61 w 77"/>
              <a:gd name="T7" fmla="*/ 7 h 78"/>
              <a:gd name="T8" fmla="*/ 71 w 77"/>
              <a:gd name="T9" fmla="*/ 20 h 78"/>
              <a:gd name="T10" fmla="*/ 69 w 77"/>
              <a:gd name="T11" fmla="*/ 29 h 78"/>
              <a:gd name="T12" fmla="*/ 77 w 77"/>
              <a:gd name="T13" fmla="*/ 32 h 78"/>
              <a:gd name="T14" fmla="*/ 74 w 77"/>
              <a:gd name="T15" fmla="*/ 48 h 78"/>
              <a:gd name="T16" fmla="*/ 67 w 77"/>
              <a:gd name="T17" fmla="*/ 53 h 78"/>
              <a:gd name="T18" fmla="*/ 71 w 77"/>
              <a:gd name="T19" fmla="*/ 61 h 78"/>
              <a:gd name="T20" fmla="*/ 57 w 77"/>
              <a:gd name="T21" fmla="*/ 71 h 78"/>
              <a:gd name="T22" fmla="*/ 51 w 77"/>
              <a:gd name="T23" fmla="*/ 68 h 78"/>
              <a:gd name="T24" fmla="*/ 45 w 77"/>
              <a:gd name="T25" fmla="*/ 78 h 78"/>
              <a:gd name="T26" fmla="*/ 29 w 77"/>
              <a:gd name="T27" fmla="*/ 75 h 78"/>
              <a:gd name="T28" fmla="*/ 26 w 77"/>
              <a:gd name="T29" fmla="*/ 68 h 78"/>
              <a:gd name="T30" fmla="*/ 24 w 77"/>
              <a:gd name="T31" fmla="*/ 67 h 78"/>
              <a:gd name="T32" fmla="*/ 16 w 77"/>
              <a:gd name="T33" fmla="*/ 71 h 78"/>
              <a:gd name="T34" fmla="*/ 6 w 77"/>
              <a:gd name="T35" fmla="*/ 57 h 78"/>
              <a:gd name="T36" fmla="*/ 8 w 77"/>
              <a:gd name="T37" fmla="*/ 48 h 78"/>
              <a:gd name="T38" fmla="*/ 0 w 77"/>
              <a:gd name="T39" fmla="*/ 45 h 78"/>
              <a:gd name="T40" fmla="*/ 8 w 77"/>
              <a:gd name="T41" fmla="*/ 29 h 78"/>
              <a:gd name="T42" fmla="*/ 6 w 77"/>
              <a:gd name="T43" fmla="*/ 20 h 78"/>
              <a:gd name="T44" fmla="*/ 6 w 77"/>
              <a:gd name="T45" fmla="*/ 16 h 78"/>
              <a:gd name="T46" fmla="*/ 24 w 77"/>
              <a:gd name="T47" fmla="*/ 10 h 78"/>
              <a:gd name="T48" fmla="*/ 32 w 77"/>
              <a:gd name="T49" fmla="*/ 0 h 78"/>
              <a:gd name="T50" fmla="*/ 48 w 77"/>
              <a:gd name="T51" fmla="*/ 3 h 78"/>
              <a:gd name="T52" fmla="*/ 48 w 77"/>
              <a:gd name="T53" fmla="*/ 15 h 78"/>
              <a:gd name="T54" fmla="*/ 42 w 77"/>
              <a:gd name="T55" fmla="*/ 11 h 78"/>
              <a:gd name="T56" fmla="*/ 35 w 77"/>
              <a:gd name="T57" fmla="*/ 11 h 78"/>
              <a:gd name="T58" fmla="*/ 25 w 77"/>
              <a:gd name="T59" fmla="*/ 17 h 78"/>
              <a:gd name="T60" fmla="*/ 13 w 77"/>
              <a:gd name="T61" fmla="*/ 18 h 78"/>
              <a:gd name="T62" fmla="*/ 14 w 77"/>
              <a:gd name="T63" fmla="*/ 29 h 78"/>
              <a:gd name="T64" fmla="*/ 6 w 77"/>
              <a:gd name="T65" fmla="*/ 35 h 78"/>
              <a:gd name="T66" fmla="*/ 13 w 77"/>
              <a:gd name="T67" fmla="*/ 45 h 78"/>
              <a:gd name="T68" fmla="*/ 16 w 77"/>
              <a:gd name="T69" fmla="*/ 56 h 78"/>
              <a:gd name="T70" fmla="*/ 21 w 77"/>
              <a:gd name="T71" fmla="*/ 61 h 78"/>
              <a:gd name="T72" fmla="*/ 32 w 77"/>
              <a:gd name="T73" fmla="*/ 64 h 78"/>
              <a:gd name="T74" fmla="*/ 42 w 77"/>
              <a:gd name="T75" fmla="*/ 72 h 78"/>
              <a:gd name="T76" fmla="*/ 44 w 77"/>
              <a:gd name="T77" fmla="*/ 64 h 78"/>
              <a:gd name="T78" fmla="*/ 52 w 77"/>
              <a:gd name="T79" fmla="*/ 61 h 78"/>
              <a:gd name="T80" fmla="*/ 64 w 77"/>
              <a:gd name="T81" fmla="*/ 59 h 78"/>
              <a:gd name="T82" fmla="*/ 63 w 77"/>
              <a:gd name="T83" fmla="*/ 49 h 78"/>
              <a:gd name="T84" fmla="*/ 71 w 77"/>
              <a:gd name="T85" fmla="*/ 42 h 78"/>
              <a:gd name="T86" fmla="*/ 64 w 77"/>
              <a:gd name="T87" fmla="*/ 33 h 78"/>
              <a:gd name="T88" fmla="*/ 61 w 77"/>
              <a:gd name="T89" fmla="*/ 21 h 78"/>
              <a:gd name="T90" fmla="*/ 56 w 77"/>
              <a:gd name="T91" fmla="*/ 16 h 78"/>
              <a:gd name="T92" fmla="*/ 39 w 77"/>
              <a:gd name="T93" fmla="*/ 24 h 78"/>
              <a:gd name="T94" fmla="*/ 39 w 77"/>
              <a:gd name="T95" fmla="*/ 54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7" h="78">
                <a:moveTo>
                  <a:pt x="39" y="20"/>
                </a:moveTo>
                <a:cubicBezTo>
                  <a:pt x="49" y="20"/>
                  <a:pt x="57" y="29"/>
                  <a:pt x="57" y="39"/>
                </a:cubicBezTo>
                <a:cubicBezTo>
                  <a:pt x="57" y="49"/>
                  <a:pt x="49" y="57"/>
                  <a:pt x="39" y="57"/>
                </a:cubicBezTo>
                <a:cubicBezTo>
                  <a:pt x="28" y="57"/>
                  <a:pt x="20" y="49"/>
                  <a:pt x="20" y="39"/>
                </a:cubicBezTo>
                <a:cubicBezTo>
                  <a:pt x="20" y="29"/>
                  <a:pt x="28" y="20"/>
                  <a:pt x="39" y="20"/>
                </a:cubicBezTo>
                <a:close/>
                <a:moveTo>
                  <a:pt x="48" y="8"/>
                </a:moveTo>
                <a:cubicBezTo>
                  <a:pt x="48" y="8"/>
                  <a:pt x="48" y="8"/>
                  <a:pt x="48" y="8"/>
                </a:cubicBezTo>
                <a:cubicBezTo>
                  <a:pt x="49" y="9"/>
                  <a:pt x="50" y="9"/>
                  <a:pt x="51" y="9"/>
                </a:cubicBezTo>
                <a:cubicBezTo>
                  <a:pt x="52" y="10"/>
                  <a:pt x="52" y="10"/>
                  <a:pt x="53" y="10"/>
                </a:cubicBezTo>
                <a:cubicBezTo>
                  <a:pt x="57" y="7"/>
                  <a:pt x="57" y="7"/>
                  <a:pt x="57" y="7"/>
                </a:cubicBezTo>
                <a:cubicBezTo>
                  <a:pt x="58" y="5"/>
                  <a:pt x="60" y="5"/>
                  <a:pt x="61" y="7"/>
                </a:cubicBezTo>
                <a:cubicBezTo>
                  <a:pt x="61" y="7"/>
                  <a:pt x="61" y="7"/>
                  <a:pt x="61" y="7"/>
                </a:cubicBezTo>
                <a:cubicBezTo>
                  <a:pt x="61" y="7"/>
                  <a:pt x="61" y="7"/>
                  <a:pt x="61" y="7"/>
                </a:cubicBezTo>
                <a:cubicBezTo>
                  <a:pt x="71" y="16"/>
                  <a:pt x="71" y="16"/>
                  <a:pt x="71" y="16"/>
                </a:cubicBezTo>
                <a:cubicBezTo>
                  <a:pt x="72" y="17"/>
                  <a:pt x="72" y="19"/>
                  <a:pt x="71" y="20"/>
                </a:cubicBezTo>
                <a:cubicBezTo>
                  <a:pt x="67" y="24"/>
                  <a:pt x="67" y="24"/>
                  <a:pt x="67" y="24"/>
                </a:cubicBezTo>
                <a:cubicBezTo>
                  <a:pt x="67" y="25"/>
                  <a:pt x="68" y="26"/>
                  <a:pt x="68" y="26"/>
                </a:cubicBezTo>
                <a:cubicBezTo>
                  <a:pt x="68" y="27"/>
                  <a:pt x="69" y="28"/>
                  <a:pt x="69" y="29"/>
                </a:cubicBezTo>
                <a:cubicBezTo>
                  <a:pt x="74" y="29"/>
                  <a:pt x="74" y="29"/>
                  <a:pt x="74" y="29"/>
                </a:cubicBezTo>
                <a:cubicBezTo>
                  <a:pt x="76" y="29"/>
                  <a:pt x="77" y="30"/>
                  <a:pt x="77" y="32"/>
                </a:cubicBezTo>
                <a:cubicBezTo>
                  <a:pt x="77" y="32"/>
                  <a:pt x="77" y="32"/>
                  <a:pt x="77" y="32"/>
                </a:cubicBezTo>
                <a:cubicBezTo>
                  <a:pt x="77" y="45"/>
                  <a:pt x="77" y="45"/>
                  <a:pt x="77" y="45"/>
                </a:cubicBezTo>
                <a:cubicBezTo>
                  <a:pt x="77" y="47"/>
                  <a:pt x="76" y="48"/>
                  <a:pt x="74" y="48"/>
                </a:cubicBezTo>
                <a:cubicBezTo>
                  <a:pt x="74" y="48"/>
                  <a:pt x="74" y="48"/>
                  <a:pt x="74" y="48"/>
                </a:cubicBezTo>
                <a:cubicBezTo>
                  <a:pt x="69" y="48"/>
                  <a:pt x="69" y="48"/>
                  <a:pt x="69" y="48"/>
                </a:cubicBezTo>
                <a:cubicBezTo>
                  <a:pt x="69" y="49"/>
                  <a:pt x="68" y="50"/>
                  <a:pt x="68" y="51"/>
                </a:cubicBezTo>
                <a:cubicBezTo>
                  <a:pt x="68" y="52"/>
                  <a:pt x="67" y="53"/>
                  <a:pt x="67" y="53"/>
                </a:cubicBezTo>
                <a:cubicBezTo>
                  <a:pt x="71" y="57"/>
                  <a:pt x="71" y="57"/>
                  <a:pt x="71" y="57"/>
                </a:cubicBezTo>
                <a:cubicBezTo>
                  <a:pt x="72" y="58"/>
                  <a:pt x="72" y="60"/>
                  <a:pt x="71" y="61"/>
                </a:cubicBezTo>
                <a:cubicBezTo>
                  <a:pt x="71" y="61"/>
                  <a:pt x="71" y="61"/>
                  <a:pt x="71" y="61"/>
                </a:cubicBezTo>
                <a:cubicBezTo>
                  <a:pt x="71" y="61"/>
                  <a:pt x="71" y="61"/>
                  <a:pt x="71" y="61"/>
                </a:cubicBezTo>
                <a:cubicBezTo>
                  <a:pt x="61" y="71"/>
                  <a:pt x="61" y="71"/>
                  <a:pt x="61" y="71"/>
                </a:cubicBezTo>
                <a:cubicBezTo>
                  <a:pt x="60" y="72"/>
                  <a:pt x="58" y="72"/>
                  <a:pt x="57" y="71"/>
                </a:cubicBezTo>
                <a:cubicBezTo>
                  <a:pt x="53" y="67"/>
                  <a:pt x="53" y="67"/>
                  <a:pt x="53" y="67"/>
                </a:cubicBezTo>
                <a:cubicBezTo>
                  <a:pt x="52" y="68"/>
                  <a:pt x="52" y="68"/>
                  <a:pt x="51" y="68"/>
                </a:cubicBezTo>
                <a:cubicBezTo>
                  <a:pt x="51" y="68"/>
                  <a:pt x="51" y="68"/>
                  <a:pt x="51" y="68"/>
                </a:cubicBezTo>
                <a:cubicBezTo>
                  <a:pt x="50" y="69"/>
                  <a:pt x="49" y="69"/>
                  <a:pt x="48" y="69"/>
                </a:cubicBezTo>
                <a:cubicBezTo>
                  <a:pt x="48" y="75"/>
                  <a:pt x="48" y="75"/>
                  <a:pt x="48" y="75"/>
                </a:cubicBezTo>
                <a:cubicBezTo>
                  <a:pt x="48" y="76"/>
                  <a:pt x="47" y="78"/>
                  <a:pt x="45" y="78"/>
                </a:cubicBezTo>
                <a:cubicBezTo>
                  <a:pt x="45" y="77"/>
                  <a:pt x="45" y="77"/>
                  <a:pt x="45" y="77"/>
                </a:cubicBezTo>
                <a:cubicBezTo>
                  <a:pt x="32" y="77"/>
                  <a:pt x="32" y="77"/>
                  <a:pt x="32" y="77"/>
                </a:cubicBezTo>
                <a:cubicBezTo>
                  <a:pt x="30" y="77"/>
                  <a:pt x="29" y="76"/>
                  <a:pt x="29" y="75"/>
                </a:cubicBezTo>
                <a:cubicBezTo>
                  <a:pt x="29" y="75"/>
                  <a:pt x="29" y="75"/>
                  <a:pt x="29" y="75"/>
                </a:cubicBezTo>
                <a:cubicBezTo>
                  <a:pt x="29" y="69"/>
                  <a:pt x="29" y="69"/>
                  <a:pt x="29" y="69"/>
                </a:cubicBezTo>
                <a:cubicBezTo>
                  <a:pt x="28" y="69"/>
                  <a:pt x="27" y="69"/>
                  <a:pt x="26" y="68"/>
                </a:cubicBezTo>
                <a:cubicBezTo>
                  <a:pt x="26" y="68"/>
                  <a:pt x="26" y="68"/>
                  <a:pt x="26" y="68"/>
                </a:cubicBezTo>
                <a:cubicBezTo>
                  <a:pt x="26" y="68"/>
                  <a:pt x="26" y="68"/>
                  <a:pt x="26" y="68"/>
                </a:cubicBezTo>
                <a:cubicBezTo>
                  <a:pt x="25" y="68"/>
                  <a:pt x="25" y="67"/>
                  <a:pt x="24" y="67"/>
                </a:cubicBezTo>
                <a:cubicBezTo>
                  <a:pt x="20" y="71"/>
                  <a:pt x="20" y="71"/>
                  <a:pt x="20" y="71"/>
                </a:cubicBezTo>
                <a:cubicBezTo>
                  <a:pt x="19" y="72"/>
                  <a:pt x="17" y="72"/>
                  <a:pt x="16" y="71"/>
                </a:cubicBezTo>
                <a:cubicBezTo>
                  <a:pt x="16" y="71"/>
                  <a:pt x="16" y="71"/>
                  <a:pt x="16" y="71"/>
                </a:cubicBezTo>
                <a:cubicBezTo>
                  <a:pt x="16" y="71"/>
                  <a:pt x="16" y="71"/>
                  <a:pt x="16" y="71"/>
                </a:cubicBezTo>
                <a:cubicBezTo>
                  <a:pt x="6" y="61"/>
                  <a:pt x="6" y="61"/>
                  <a:pt x="6" y="61"/>
                </a:cubicBezTo>
                <a:cubicBezTo>
                  <a:pt x="5" y="60"/>
                  <a:pt x="5" y="58"/>
                  <a:pt x="6" y="57"/>
                </a:cubicBezTo>
                <a:cubicBezTo>
                  <a:pt x="10" y="53"/>
                  <a:pt x="10" y="53"/>
                  <a:pt x="10" y="53"/>
                </a:cubicBezTo>
                <a:cubicBezTo>
                  <a:pt x="10" y="53"/>
                  <a:pt x="9" y="52"/>
                  <a:pt x="9" y="51"/>
                </a:cubicBezTo>
                <a:cubicBezTo>
                  <a:pt x="9" y="50"/>
                  <a:pt x="8" y="49"/>
                  <a:pt x="8" y="48"/>
                </a:cubicBezTo>
                <a:cubicBezTo>
                  <a:pt x="3" y="48"/>
                  <a:pt x="3" y="48"/>
                  <a:pt x="3" y="48"/>
                </a:cubicBezTo>
                <a:cubicBezTo>
                  <a:pt x="1" y="48"/>
                  <a:pt x="0" y="47"/>
                  <a:pt x="0" y="45"/>
                </a:cubicBezTo>
                <a:cubicBezTo>
                  <a:pt x="0" y="45"/>
                  <a:pt x="0" y="45"/>
                  <a:pt x="0" y="45"/>
                </a:cubicBezTo>
                <a:cubicBezTo>
                  <a:pt x="0" y="32"/>
                  <a:pt x="0" y="32"/>
                  <a:pt x="0" y="32"/>
                </a:cubicBezTo>
                <a:cubicBezTo>
                  <a:pt x="0" y="30"/>
                  <a:pt x="1" y="29"/>
                  <a:pt x="3" y="29"/>
                </a:cubicBezTo>
                <a:cubicBezTo>
                  <a:pt x="8" y="29"/>
                  <a:pt x="8" y="29"/>
                  <a:pt x="8" y="29"/>
                </a:cubicBezTo>
                <a:cubicBezTo>
                  <a:pt x="8" y="28"/>
                  <a:pt x="9" y="27"/>
                  <a:pt x="9" y="26"/>
                </a:cubicBezTo>
                <a:cubicBezTo>
                  <a:pt x="9" y="26"/>
                  <a:pt x="10" y="25"/>
                  <a:pt x="10" y="24"/>
                </a:cubicBezTo>
                <a:cubicBezTo>
                  <a:pt x="6" y="20"/>
                  <a:pt x="6" y="20"/>
                  <a:pt x="6" y="20"/>
                </a:cubicBezTo>
                <a:cubicBezTo>
                  <a:pt x="5" y="19"/>
                  <a:pt x="5" y="17"/>
                  <a:pt x="6" y="16"/>
                </a:cubicBezTo>
                <a:cubicBezTo>
                  <a:pt x="6" y="16"/>
                  <a:pt x="6" y="16"/>
                  <a:pt x="6" y="16"/>
                </a:cubicBezTo>
                <a:cubicBezTo>
                  <a:pt x="6" y="16"/>
                  <a:pt x="6" y="16"/>
                  <a:pt x="6" y="16"/>
                </a:cubicBezTo>
                <a:cubicBezTo>
                  <a:pt x="16" y="7"/>
                  <a:pt x="16" y="7"/>
                  <a:pt x="16" y="7"/>
                </a:cubicBezTo>
                <a:cubicBezTo>
                  <a:pt x="17" y="5"/>
                  <a:pt x="19" y="5"/>
                  <a:pt x="20" y="7"/>
                </a:cubicBezTo>
                <a:cubicBezTo>
                  <a:pt x="24" y="10"/>
                  <a:pt x="24" y="10"/>
                  <a:pt x="24" y="10"/>
                </a:cubicBezTo>
                <a:cubicBezTo>
                  <a:pt x="25" y="10"/>
                  <a:pt x="27" y="9"/>
                  <a:pt x="29" y="8"/>
                </a:cubicBezTo>
                <a:cubicBezTo>
                  <a:pt x="29" y="3"/>
                  <a:pt x="29" y="3"/>
                  <a:pt x="29" y="3"/>
                </a:cubicBezTo>
                <a:cubicBezTo>
                  <a:pt x="29" y="1"/>
                  <a:pt x="30" y="0"/>
                  <a:pt x="32" y="0"/>
                </a:cubicBezTo>
                <a:cubicBezTo>
                  <a:pt x="32" y="0"/>
                  <a:pt x="32" y="0"/>
                  <a:pt x="32" y="0"/>
                </a:cubicBezTo>
                <a:cubicBezTo>
                  <a:pt x="45" y="0"/>
                  <a:pt x="45" y="0"/>
                  <a:pt x="45" y="0"/>
                </a:cubicBezTo>
                <a:cubicBezTo>
                  <a:pt x="47" y="0"/>
                  <a:pt x="48" y="1"/>
                  <a:pt x="48" y="3"/>
                </a:cubicBezTo>
                <a:cubicBezTo>
                  <a:pt x="48" y="3"/>
                  <a:pt x="48" y="3"/>
                  <a:pt x="48" y="3"/>
                </a:cubicBezTo>
                <a:cubicBezTo>
                  <a:pt x="48" y="8"/>
                  <a:pt x="48" y="8"/>
                  <a:pt x="48" y="8"/>
                </a:cubicBezTo>
                <a:close/>
                <a:moveTo>
                  <a:pt x="48" y="15"/>
                </a:moveTo>
                <a:cubicBezTo>
                  <a:pt x="48" y="15"/>
                  <a:pt x="48" y="15"/>
                  <a:pt x="48" y="15"/>
                </a:cubicBezTo>
                <a:cubicBezTo>
                  <a:pt x="47" y="14"/>
                  <a:pt x="46" y="14"/>
                  <a:pt x="45" y="13"/>
                </a:cubicBezTo>
                <a:cubicBezTo>
                  <a:pt x="43" y="13"/>
                  <a:pt x="42" y="12"/>
                  <a:pt x="42" y="11"/>
                </a:cubicBezTo>
                <a:cubicBezTo>
                  <a:pt x="42" y="6"/>
                  <a:pt x="42" y="6"/>
                  <a:pt x="42" y="6"/>
                </a:cubicBezTo>
                <a:cubicBezTo>
                  <a:pt x="35" y="6"/>
                  <a:pt x="35" y="6"/>
                  <a:pt x="35" y="6"/>
                </a:cubicBezTo>
                <a:cubicBezTo>
                  <a:pt x="35" y="11"/>
                  <a:pt x="35" y="11"/>
                  <a:pt x="35" y="11"/>
                </a:cubicBezTo>
                <a:cubicBezTo>
                  <a:pt x="35" y="12"/>
                  <a:pt x="34" y="13"/>
                  <a:pt x="33" y="13"/>
                </a:cubicBezTo>
                <a:cubicBezTo>
                  <a:pt x="30" y="14"/>
                  <a:pt x="27" y="15"/>
                  <a:pt x="25" y="17"/>
                </a:cubicBezTo>
                <a:cubicBezTo>
                  <a:pt x="25" y="17"/>
                  <a:pt x="25" y="17"/>
                  <a:pt x="25" y="17"/>
                </a:cubicBezTo>
                <a:cubicBezTo>
                  <a:pt x="24" y="17"/>
                  <a:pt x="22" y="17"/>
                  <a:pt x="21" y="16"/>
                </a:cubicBezTo>
                <a:cubicBezTo>
                  <a:pt x="18" y="13"/>
                  <a:pt x="18" y="13"/>
                  <a:pt x="18" y="13"/>
                </a:cubicBezTo>
                <a:cubicBezTo>
                  <a:pt x="13" y="18"/>
                  <a:pt x="13" y="18"/>
                  <a:pt x="13" y="18"/>
                </a:cubicBezTo>
                <a:cubicBezTo>
                  <a:pt x="16" y="21"/>
                  <a:pt x="16" y="21"/>
                  <a:pt x="16" y="21"/>
                </a:cubicBezTo>
                <a:cubicBezTo>
                  <a:pt x="17" y="22"/>
                  <a:pt x="17" y="24"/>
                  <a:pt x="16" y="25"/>
                </a:cubicBezTo>
                <a:cubicBezTo>
                  <a:pt x="16" y="26"/>
                  <a:pt x="15" y="27"/>
                  <a:pt x="14" y="29"/>
                </a:cubicBezTo>
                <a:cubicBezTo>
                  <a:pt x="14" y="30"/>
                  <a:pt x="14" y="31"/>
                  <a:pt x="13" y="33"/>
                </a:cubicBezTo>
                <a:cubicBezTo>
                  <a:pt x="13" y="34"/>
                  <a:pt x="12" y="35"/>
                  <a:pt x="10" y="35"/>
                </a:cubicBezTo>
                <a:cubicBezTo>
                  <a:pt x="6" y="35"/>
                  <a:pt x="6" y="35"/>
                  <a:pt x="6" y="35"/>
                </a:cubicBezTo>
                <a:cubicBezTo>
                  <a:pt x="6" y="42"/>
                  <a:pt x="6" y="42"/>
                  <a:pt x="6" y="42"/>
                </a:cubicBezTo>
                <a:cubicBezTo>
                  <a:pt x="10" y="42"/>
                  <a:pt x="10" y="42"/>
                  <a:pt x="10" y="42"/>
                </a:cubicBezTo>
                <a:cubicBezTo>
                  <a:pt x="12" y="42"/>
                  <a:pt x="13" y="43"/>
                  <a:pt x="13" y="45"/>
                </a:cubicBezTo>
                <a:cubicBezTo>
                  <a:pt x="13" y="46"/>
                  <a:pt x="14" y="47"/>
                  <a:pt x="14" y="49"/>
                </a:cubicBezTo>
                <a:cubicBezTo>
                  <a:pt x="15" y="50"/>
                  <a:pt x="16" y="51"/>
                  <a:pt x="16" y="52"/>
                </a:cubicBezTo>
                <a:cubicBezTo>
                  <a:pt x="17" y="54"/>
                  <a:pt x="17" y="55"/>
                  <a:pt x="16" y="56"/>
                </a:cubicBezTo>
                <a:cubicBezTo>
                  <a:pt x="13" y="59"/>
                  <a:pt x="13" y="59"/>
                  <a:pt x="13" y="59"/>
                </a:cubicBezTo>
                <a:cubicBezTo>
                  <a:pt x="18" y="64"/>
                  <a:pt x="18" y="64"/>
                  <a:pt x="18" y="64"/>
                </a:cubicBezTo>
                <a:cubicBezTo>
                  <a:pt x="21" y="61"/>
                  <a:pt x="21" y="61"/>
                  <a:pt x="21" y="61"/>
                </a:cubicBezTo>
                <a:cubicBezTo>
                  <a:pt x="22" y="60"/>
                  <a:pt x="24" y="60"/>
                  <a:pt x="25" y="61"/>
                </a:cubicBezTo>
                <a:cubicBezTo>
                  <a:pt x="26" y="62"/>
                  <a:pt x="27" y="62"/>
                  <a:pt x="29" y="63"/>
                </a:cubicBezTo>
                <a:cubicBezTo>
                  <a:pt x="30" y="63"/>
                  <a:pt x="31" y="64"/>
                  <a:pt x="32" y="64"/>
                </a:cubicBezTo>
                <a:cubicBezTo>
                  <a:pt x="34" y="64"/>
                  <a:pt x="35" y="66"/>
                  <a:pt x="35" y="67"/>
                </a:cubicBezTo>
                <a:cubicBezTo>
                  <a:pt x="35" y="72"/>
                  <a:pt x="35" y="72"/>
                  <a:pt x="35" y="72"/>
                </a:cubicBezTo>
                <a:cubicBezTo>
                  <a:pt x="42" y="72"/>
                  <a:pt x="42" y="72"/>
                  <a:pt x="42" y="72"/>
                </a:cubicBezTo>
                <a:cubicBezTo>
                  <a:pt x="42" y="67"/>
                  <a:pt x="42" y="67"/>
                  <a:pt x="42" y="67"/>
                </a:cubicBezTo>
                <a:cubicBezTo>
                  <a:pt x="42" y="67"/>
                  <a:pt x="42" y="67"/>
                  <a:pt x="42" y="67"/>
                </a:cubicBezTo>
                <a:cubicBezTo>
                  <a:pt x="42" y="66"/>
                  <a:pt x="43" y="64"/>
                  <a:pt x="44" y="64"/>
                </a:cubicBezTo>
                <a:cubicBezTo>
                  <a:pt x="46" y="64"/>
                  <a:pt x="47" y="63"/>
                  <a:pt x="48" y="63"/>
                </a:cubicBezTo>
                <a:cubicBezTo>
                  <a:pt x="48" y="63"/>
                  <a:pt x="48" y="63"/>
                  <a:pt x="48" y="63"/>
                </a:cubicBezTo>
                <a:cubicBezTo>
                  <a:pt x="50" y="62"/>
                  <a:pt x="51" y="62"/>
                  <a:pt x="52" y="61"/>
                </a:cubicBezTo>
                <a:cubicBezTo>
                  <a:pt x="53" y="60"/>
                  <a:pt x="55" y="60"/>
                  <a:pt x="56" y="61"/>
                </a:cubicBezTo>
                <a:cubicBezTo>
                  <a:pt x="59" y="64"/>
                  <a:pt x="59" y="64"/>
                  <a:pt x="59" y="64"/>
                </a:cubicBezTo>
                <a:cubicBezTo>
                  <a:pt x="64" y="59"/>
                  <a:pt x="64" y="59"/>
                  <a:pt x="64" y="59"/>
                </a:cubicBezTo>
                <a:cubicBezTo>
                  <a:pt x="61" y="56"/>
                  <a:pt x="61" y="56"/>
                  <a:pt x="61" y="56"/>
                </a:cubicBezTo>
                <a:cubicBezTo>
                  <a:pt x="60" y="55"/>
                  <a:pt x="60" y="54"/>
                  <a:pt x="61" y="52"/>
                </a:cubicBezTo>
                <a:cubicBezTo>
                  <a:pt x="61" y="51"/>
                  <a:pt x="62" y="50"/>
                  <a:pt x="63" y="49"/>
                </a:cubicBezTo>
                <a:cubicBezTo>
                  <a:pt x="63" y="47"/>
                  <a:pt x="64" y="46"/>
                  <a:pt x="64" y="45"/>
                </a:cubicBezTo>
                <a:cubicBezTo>
                  <a:pt x="64" y="43"/>
                  <a:pt x="65" y="42"/>
                  <a:pt x="67" y="42"/>
                </a:cubicBezTo>
                <a:cubicBezTo>
                  <a:pt x="71" y="42"/>
                  <a:pt x="71" y="42"/>
                  <a:pt x="71" y="42"/>
                </a:cubicBezTo>
                <a:cubicBezTo>
                  <a:pt x="71" y="35"/>
                  <a:pt x="71" y="35"/>
                  <a:pt x="71" y="35"/>
                </a:cubicBezTo>
                <a:cubicBezTo>
                  <a:pt x="67" y="35"/>
                  <a:pt x="67" y="35"/>
                  <a:pt x="67" y="35"/>
                </a:cubicBezTo>
                <a:cubicBezTo>
                  <a:pt x="65" y="35"/>
                  <a:pt x="64" y="34"/>
                  <a:pt x="64" y="33"/>
                </a:cubicBezTo>
                <a:cubicBezTo>
                  <a:pt x="64" y="31"/>
                  <a:pt x="63" y="30"/>
                  <a:pt x="63" y="29"/>
                </a:cubicBezTo>
                <a:cubicBezTo>
                  <a:pt x="62" y="27"/>
                  <a:pt x="61" y="26"/>
                  <a:pt x="61" y="25"/>
                </a:cubicBezTo>
                <a:cubicBezTo>
                  <a:pt x="60" y="24"/>
                  <a:pt x="60" y="22"/>
                  <a:pt x="61" y="21"/>
                </a:cubicBezTo>
                <a:cubicBezTo>
                  <a:pt x="64" y="18"/>
                  <a:pt x="64" y="18"/>
                  <a:pt x="64" y="18"/>
                </a:cubicBezTo>
                <a:cubicBezTo>
                  <a:pt x="59" y="13"/>
                  <a:pt x="59" y="13"/>
                  <a:pt x="59" y="13"/>
                </a:cubicBezTo>
                <a:cubicBezTo>
                  <a:pt x="56" y="16"/>
                  <a:pt x="56" y="16"/>
                  <a:pt x="56" y="16"/>
                </a:cubicBezTo>
                <a:cubicBezTo>
                  <a:pt x="55" y="17"/>
                  <a:pt x="53" y="17"/>
                  <a:pt x="52" y="17"/>
                </a:cubicBezTo>
                <a:cubicBezTo>
                  <a:pt x="51" y="16"/>
                  <a:pt x="50" y="15"/>
                  <a:pt x="48" y="15"/>
                </a:cubicBezTo>
                <a:close/>
                <a:moveTo>
                  <a:pt x="39" y="24"/>
                </a:moveTo>
                <a:cubicBezTo>
                  <a:pt x="39" y="24"/>
                  <a:pt x="39" y="24"/>
                  <a:pt x="39" y="24"/>
                </a:cubicBezTo>
                <a:cubicBezTo>
                  <a:pt x="30" y="24"/>
                  <a:pt x="24" y="31"/>
                  <a:pt x="24" y="39"/>
                </a:cubicBezTo>
                <a:cubicBezTo>
                  <a:pt x="24" y="47"/>
                  <a:pt x="30" y="54"/>
                  <a:pt x="39" y="54"/>
                </a:cubicBezTo>
                <a:cubicBezTo>
                  <a:pt x="47" y="54"/>
                  <a:pt x="53" y="47"/>
                  <a:pt x="53" y="39"/>
                </a:cubicBezTo>
                <a:cubicBezTo>
                  <a:pt x="53" y="31"/>
                  <a:pt x="47" y="24"/>
                  <a:pt x="39" y="24"/>
                </a:cubicBezTo>
                <a:close/>
              </a:path>
            </a:pathLst>
          </a:custGeom>
          <a:solidFill>
            <a:schemeClr val="bg1"/>
          </a:solidFill>
          <a:ln>
            <a:noFill/>
          </a:ln>
        </p:spPr>
        <p:txBody>
          <a:bodyPr/>
          <a:lstStyle/>
          <a:p>
            <a:endParaRPr lang="zh-CN" altLang="en-US" sz="2400">
              <a:solidFill>
                <a:schemeClr val="bg1"/>
              </a:solidFill>
              <a:cs typeface="+mn-ea"/>
              <a:sym typeface="+mn-lt"/>
            </a:endParaRPr>
          </a:p>
        </p:txBody>
      </p:sp>
      <p:sp>
        <p:nvSpPr>
          <p:cNvPr id="26" name="Rectangle 48"/>
          <p:cNvSpPr>
            <a:spLocks noChangeArrowheads="1"/>
          </p:cNvSpPr>
          <p:nvPr/>
        </p:nvSpPr>
        <p:spPr bwMode="auto">
          <a:xfrm>
            <a:off x="8869215" y="4699223"/>
            <a:ext cx="2644288" cy="84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defTabSz="1450975">
              <a:lnSpc>
                <a:spcPct val="120000"/>
              </a:lnSpc>
              <a:defRPr/>
            </a:pPr>
            <a:r>
              <a:rPr lang="zh-CN" altLang="en-US" sz="1600" dirty="0">
                <a:solidFill>
                  <a:schemeClr val="tx1">
                    <a:lumMod val="75000"/>
                    <a:lumOff val="25000"/>
                  </a:schemeClr>
                </a:solidFill>
                <a:cs typeface="+mn-ea"/>
                <a:sym typeface="+mn-lt"/>
              </a:rPr>
              <a:t>添加标题</a:t>
            </a:r>
            <a:endParaRPr lang="en-US" altLang="zh-CN" sz="1600" dirty="0">
              <a:solidFill>
                <a:schemeClr val="tx1">
                  <a:lumMod val="75000"/>
                  <a:lumOff val="25000"/>
                </a:schemeClr>
              </a:solidFill>
              <a:cs typeface="+mn-ea"/>
              <a:sym typeface="+mn-lt"/>
            </a:endParaRPr>
          </a:p>
          <a:p>
            <a:r>
              <a:rPr lang="zh-CN" altLang="en-US" sz="1200" dirty="0">
                <a:solidFill>
                  <a:schemeClr val="tx1">
                    <a:lumMod val="50000"/>
                    <a:lumOff val="50000"/>
                  </a:schemeClr>
                </a:solidFill>
                <a:cs typeface="+mn-ea"/>
                <a:sym typeface="+mn-lt"/>
              </a:rPr>
              <a:t>您的内容打在这里您的内容打在这里，或者通过复制您的文本后，在此框中选择粘贴，并选择只保留文字。</a:t>
            </a:r>
          </a:p>
        </p:txBody>
      </p:sp>
      <p:sp>
        <p:nvSpPr>
          <p:cNvPr id="27" name="Rectangle 48"/>
          <p:cNvSpPr>
            <a:spLocks noChangeArrowheads="1"/>
          </p:cNvSpPr>
          <p:nvPr/>
        </p:nvSpPr>
        <p:spPr bwMode="auto">
          <a:xfrm>
            <a:off x="719403" y="4727281"/>
            <a:ext cx="2632205" cy="84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r" defTabSz="1450975">
              <a:lnSpc>
                <a:spcPct val="120000"/>
              </a:lnSpc>
              <a:defRPr/>
            </a:pPr>
            <a:r>
              <a:rPr lang="zh-CN" altLang="en-US" sz="1600" dirty="0">
                <a:solidFill>
                  <a:schemeClr val="tx1">
                    <a:lumMod val="75000"/>
                    <a:lumOff val="25000"/>
                  </a:schemeClr>
                </a:solidFill>
                <a:cs typeface="+mn-ea"/>
                <a:sym typeface="+mn-lt"/>
              </a:rPr>
              <a:t>添加标题</a:t>
            </a:r>
            <a:endParaRPr lang="en-US" altLang="zh-CN" sz="1600" dirty="0">
              <a:solidFill>
                <a:schemeClr val="tx1">
                  <a:lumMod val="75000"/>
                  <a:lumOff val="25000"/>
                </a:schemeClr>
              </a:solidFill>
              <a:cs typeface="+mn-ea"/>
              <a:sym typeface="+mn-lt"/>
            </a:endParaRPr>
          </a:p>
          <a:p>
            <a:pPr algn="r"/>
            <a:r>
              <a:rPr lang="zh-CN" altLang="en-US" sz="1200" dirty="0">
                <a:solidFill>
                  <a:schemeClr val="tx1">
                    <a:lumMod val="50000"/>
                    <a:lumOff val="50000"/>
                  </a:schemeClr>
                </a:solidFill>
                <a:cs typeface="+mn-ea"/>
                <a:sym typeface="+mn-lt"/>
              </a:rPr>
              <a:t>您的内容打在这里您的内容打在这里或者通过复制您的文本后，在此框中选择粘贴，并选择只保留文字</a:t>
            </a:r>
            <a:endParaRPr lang="zh-CN" altLang="en-US" sz="1065" dirty="0">
              <a:solidFill>
                <a:schemeClr val="tx1">
                  <a:lumMod val="50000"/>
                  <a:lumOff val="50000"/>
                </a:schemeClr>
              </a:solidFill>
              <a:cs typeface="+mn-ea"/>
              <a:sym typeface="+mn-lt"/>
            </a:endParaRPr>
          </a:p>
        </p:txBody>
      </p:sp>
      <p:sp>
        <p:nvSpPr>
          <p:cNvPr id="28" name="Rectangle 48"/>
          <p:cNvSpPr>
            <a:spLocks noChangeArrowheads="1"/>
          </p:cNvSpPr>
          <p:nvPr/>
        </p:nvSpPr>
        <p:spPr bwMode="auto">
          <a:xfrm>
            <a:off x="719403" y="2278841"/>
            <a:ext cx="2544283" cy="84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r" defTabSz="1450975">
              <a:lnSpc>
                <a:spcPct val="120000"/>
              </a:lnSpc>
              <a:defRPr/>
            </a:pPr>
            <a:r>
              <a:rPr lang="zh-CN" altLang="en-US" sz="1600" dirty="0">
                <a:solidFill>
                  <a:schemeClr val="tx1">
                    <a:lumMod val="75000"/>
                    <a:lumOff val="25000"/>
                  </a:schemeClr>
                </a:solidFill>
                <a:cs typeface="+mn-ea"/>
                <a:sym typeface="+mn-lt"/>
              </a:rPr>
              <a:t>添加标题</a:t>
            </a:r>
            <a:endParaRPr lang="en-US" altLang="zh-CN" sz="1600" dirty="0">
              <a:solidFill>
                <a:schemeClr val="tx1">
                  <a:lumMod val="75000"/>
                  <a:lumOff val="25000"/>
                </a:schemeClr>
              </a:solidFill>
              <a:cs typeface="+mn-ea"/>
              <a:sym typeface="+mn-lt"/>
            </a:endParaRPr>
          </a:p>
          <a:p>
            <a:pPr algn="r"/>
            <a:r>
              <a:rPr lang="zh-CN" altLang="en-US" sz="1200" dirty="0">
                <a:solidFill>
                  <a:schemeClr val="tx1">
                    <a:lumMod val="50000"/>
                    <a:lumOff val="50000"/>
                  </a:schemeClr>
                </a:solidFill>
                <a:cs typeface="+mn-ea"/>
                <a:sym typeface="+mn-lt"/>
              </a:rPr>
              <a:t>您的内容打在这里您的内容打在这里或者通过复制您的文本后，在此框中选择粘贴，并选择只保留文字</a:t>
            </a:r>
          </a:p>
        </p:txBody>
      </p:sp>
      <p:sp>
        <p:nvSpPr>
          <p:cNvPr id="29" name="Rectangle 48"/>
          <p:cNvSpPr>
            <a:spLocks noChangeArrowheads="1"/>
          </p:cNvSpPr>
          <p:nvPr/>
        </p:nvSpPr>
        <p:spPr bwMode="auto">
          <a:xfrm>
            <a:off x="8924320" y="2222769"/>
            <a:ext cx="2644288" cy="84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defTabSz="1450975">
              <a:lnSpc>
                <a:spcPct val="120000"/>
              </a:lnSpc>
              <a:defRPr/>
            </a:pPr>
            <a:r>
              <a:rPr lang="zh-CN" altLang="en-US" sz="1600" dirty="0">
                <a:solidFill>
                  <a:schemeClr val="tx1">
                    <a:lumMod val="75000"/>
                    <a:lumOff val="25000"/>
                  </a:schemeClr>
                </a:solidFill>
                <a:cs typeface="+mn-ea"/>
                <a:sym typeface="+mn-lt"/>
              </a:rPr>
              <a:t>添加标题</a:t>
            </a:r>
            <a:endParaRPr lang="en-US" altLang="zh-CN" sz="1600" dirty="0">
              <a:solidFill>
                <a:schemeClr val="tx1">
                  <a:lumMod val="75000"/>
                  <a:lumOff val="25000"/>
                </a:schemeClr>
              </a:solidFill>
              <a:cs typeface="+mn-ea"/>
              <a:sym typeface="+mn-lt"/>
            </a:endParaRPr>
          </a:p>
          <a:p>
            <a:r>
              <a:rPr lang="zh-CN" altLang="en-US" sz="1200" dirty="0">
                <a:solidFill>
                  <a:schemeClr val="tx1">
                    <a:lumMod val="50000"/>
                    <a:lumOff val="50000"/>
                  </a:schemeClr>
                </a:solidFill>
                <a:cs typeface="+mn-ea"/>
                <a:sym typeface="+mn-lt"/>
              </a:rPr>
              <a:t>您的内容打在这里您的内容打在这里，或者通过复制您的文本后，在此框中选择粘贴，并选择只保留文字。</a:t>
            </a:r>
          </a:p>
        </p:txBody>
      </p:sp>
      <p:grpSp>
        <p:nvGrpSpPr>
          <p:cNvPr id="5" name="组合 6"/>
          <p:cNvGrpSpPr/>
          <p:nvPr/>
        </p:nvGrpSpPr>
        <p:grpSpPr>
          <a:xfrm>
            <a:off x="4967701" y="2192549"/>
            <a:ext cx="2265343" cy="1855435"/>
            <a:chOff x="3725772" y="1643903"/>
            <a:chExt cx="1699007" cy="1391147"/>
          </a:xfrm>
          <a:solidFill>
            <a:schemeClr val="accent1"/>
          </a:solidFill>
        </p:grpSpPr>
        <p:sp>
          <p:nvSpPr>
            <p:cNvPr id="9" name="Freeform 7"/>
            <p:cNvSpPr/>
            <p:nvPr/>
          </p:nvSpPr>
          <p:spPr bwMode="auto">
            <a:xfrm>
              <a:off x="3725772" y="1643903"/>
              <a:ext cx="1699007" cy="1083330"/>
            </a:xfrm>
            <a:custGeom>
              <a:avLst/>
              <a:gdLst>
                <a:gd name="T0" fmla="*/ 1297 w 1297"/>
                <a:gd name="T1" fmla="*/ 416 h 827"/>
                <a:gd name="T2" fmla="*/ 647 w 1297"/>
                <a:gd name="T3" fmla="*/ 0 h 827"/>
                <a:gd name="T4" fmla="*/ 0 w 1297"/>
                <a:gd name="T5" fmla="*/ 414 h 827"/>
                <a:gd name="T6" fmla="*/ 643 w 1297"/>
                <a:gd name="T7" fmla="*/ 827 h 827"/>
                <a:gd name="T8" fmla="*/ 1297 w 1297"/>
                <a:gd name="T9" fmla="*/ 416 h 827"/>
              </a:gdLst>
              <a:ahLst/>
              <a:cxnLst>
                <a:cxn ang="0">
                  <a:pos x="T0" y="T1"/>
                </a:cxn>
                <a:cxn ang="0">
                  <a:pos x="T2" y="T3"/>
                </a:cxn>
                <a:cxn ang="0">
                  <a:pos x="T4" y="T5"/>
                </a:cxn>
                <a:cxn ang="0">
                  <a:pos x="T6" y="T7"/>
                </a:cxn>
                <a:cxn ang="0">
                  <a:pos x="T8" y="T9"/>
                </a:cxn>
              </a:cxnLst>
              <a:rect l="0" t="0" r="r" b="b"/>
              <a:pathLst>
                <a:path w="1297" h="827">
                  <a:moveTo>
                    <a:pt x="1297" y="416"/>
                  </a:moveTo>
                  <a:lnTo>
                    <a:pt x="647" y="0"/>
                  </a:lnTo>
                  <a:lnTo>
                    <a:pt x="0" y="414"/>
                  </a:lnTo>
                  <a:lnTo>
                    <a:pt x="643" y="827"/>
                  </a:lnTo>
                  <a:lnTo>
                    <a:pt x="1297" y="416"/>
                  </a:lnTo>
                  <a:close/>
                </a:path>
              </a:pathLst>
            </a:custGeom>
            <a:grpFill/>
            <a:ln>
              <a:noFill/>
            </a:ln>
          </p:spPr>
          <p:txBody>
            <a:bodyPr vert="horz" wrap="square" lIns="121920" tIns="60960" rIns="121920" bIns="60960" numCol="1" anchor="t" anchorCtr="0" compatLnSpc="1"/>
            <a:lstStyle/>
            <a:p>
              <a:endParaRPr lang="zh-CN" altLang="en-US" sz="2400">
                <a:solidFill>
                  <a:schemeClr val="bg1"/>
                </a:solidFill>
                <a:cs typeface="+mn-ea"/>
                <a:sym typeface="+mn-lt"/>
              </a:endParaRPr>
            </a:p>
          </p:txBody>
        </p:sp>
        <p:sp>
          <p:nvSpPr>
            <p:cNvPr id="30" name="Freeform 11"/>
            <p:cNvSpPr/>
            <p:nvPr/>
          </p:nvSpPr>
          <p:spPr bwMode="auto">
            <a:xfrm>
              <a:off x="3725772" y="2178341"/>
              <a:ext cx="842299" cy="856708"/>
            </a:xfrm>
            <a:custGeom>
              <a:avLst/>
              <a:gdLst>
                <a:gd name="T0" fmla="*/ 643 w 643"/>
                <a:gd name="T1" fmla="*/ 416 h 654"/>
                <a:gd name="T2" fmla="*/ 0 w 643"/>
                <a:gd name="T3" fmla="*/ 0 h 654"/>
                <a:gd name="T4" fmla="*/ 0 w 643"/>
                <a:gd name="T5" fmla="*/ 246 h 654"/>
                <a:gd name="T6" fmla="*/ 643 w 643"/>
                <a:gd name="T7" fmla="*/ 654 h 654"/>
                <a:gd name="T8" fmla="*/ 643 w 643"/>
                <a:gd name="T9" fmla="*/ 416 h 654"/>
              </a:gdLst>
              <a:ahLst/>
              <a:cxnLst>
                <a:cxn ang="0">
                  <a:pos x="T0" y="T1"/>
                </a:cxn>
                <a:cxn ang="0">
                  <a:pos x="T2" y="T3"/>
                </a:cxn>
                <a:cxn ang="0">
                  <a:pos x="T4" y="T5"/>
                </a:cxn>
                <a:cxn ang="0">
                  <a:pos x="T6" y="T7"/>
                </a:cxn>
                <a:cxn ang="0">
                  <a:pos x="T8" y="T9"/>
                </a:cxn>
              </a:cxnLst>
              <a:rect l="0" t="0" r="r" b="b"/>
              <a:pathLst>
                <a:path w="643" h="654">
                  <a:moveTo>
                    <a:pt x="643" y="416"/>
                  </a:moveTo>
                  <a:lnTo>
                    <a:pt x="0" y="0"/>
                  </a:lnTo>
                  <a:lnTo>
                    <a:pt x="0" y="246"/>
                  </a:lnTo>
                  <a:lnTo>
                    <a:pt x="643" y="654"/>
                  </a:lnTo>
                  <a:lnTo>
                    <a:pt x="643" y="416"/>
                  </a:lnTo>
                  <a:close/>
                </a:path>
              </a:pathLst>
            </a:custGeom>
            <a:grpFill/>
            <a:ln>
              <a:noFill/>
            </a:ln>
          </p:spPr>
          <p:txBody>
            <a:bodyPr vert="horz" wrap="square" lIns="121920" tIns="60960" rIns="121920" bIns="60960" numCol="1" anchor="t" anchorCtr="0" compatLnSpc="1"/>
            <a:lstStyle/>
            <a:p>
              <a:endParaRPr lang="zh-CN" altLang="en-US" sz="2400">
                <a:solidFill>
                  <a:schemeClr val="bg1"/>
                </a:solidFill>
                <a:cs typeface="+mn-ea"/>
                <a:sym typeface="+mn-lt"/>
              </a:endParaRPr>
            </a:p>
          </p:txBody>
        </p:sp>
        <p:sp>
          <p:nvSpPr>
            <p:cNvPr id="31" name="Freeform 13"/>
            <p:cNvSpPr/>
            <p:nvPr/>
          </p:nvSpPr>
          <p:spPr bwMode="auto">
            <a:xfrm>
              <a:off x="4568070" y="2187512"/>
              <a:ext cx="856709" cy="847538"/>
            </a:xfrm>
            <a:custGeom>
              <a:avLst/>
              <a:gdLst>
                <a:gd name="T0" fmla="*/ 0 w 635"/>
                <a:gd name="T1" fmla="*/ 409 h 647"/>
                <a:gd name="T2" fmla="*/ 0 w 635"/>
                <a:gd name="T3" fmla="*/ 647 h 647"/>
                <a:gd name="T4" fmla="*/ 635 w 635"/>
                <a:gd name="T5" fmla="*/ 241 h 647"/>
                <a:gd name="T6" fmla="*/ 635 w 635"/>
                <a:gd name="T7" fmla="*/ 0 h 647"/>
                <a:gd name="T8" fmla="*/ 0 w 635"/>
                <a:gd name="T9" fmla="*/ 409 h 647"/>
              </a:gdLst>
              <a:ahLst/>
              <a:cxnLst>
                <a:cxn ang="0">
                  <a:pos x="T0" y="T1"/>
                </a:cxn>
                <a:cxn ang="0">
                  <a:pos x="T2" y="T3"/>
                </a:cxn>
                <a:cxn ang="0">
                  <a:pos x="T4" y="T5"/>
                </a:cxn>
                <a:cxn ang="0">
                  <a:pos x="T6" y="T7"/>
                </a:cxn>
                <a:cxn ang="0">
                  <a:pos x="T8" y="T9"/>
                </a:cxn>
              </a:cxnLst>
              <a:rect l="0" t="0" r="r" b="b"/>
              <a:pathLst>
                <a:path w="635" h="647">
                  <a:moveTo>
                    <a:pt x="0" y="409"/>
                  </a:moveTo>
                  <a:lnTo>
                    <a:pt x="0" y="647"/>
                  </a:lnTo>
                  <a:lnTo>
                    <a:pt x="635" y="241"/>
                  </a:lnTo>
                  <a:lnTo>
                    <a:pt x="635" y="0"/>
                  </a:lnTo>
                  <a:lnTo>
                    <a:pt x="0" y="409"/>
                  </a:lnTo>
                  <a:close/>
                </a:path>
              </a:pathLst>
            </a:custGeom>
            <a:grpFill/>
            <a:ln>
              <a:noFill/>
            </a:ln>
          </p:spPr>
          <p:txBody>
            <a:bodyPr vert="horz" wrap="square" lIns="121920" tIns="60960" rIns="121920" bIns="60960" numCol="1" anchor="t" anchorCtr="0" compatLnSpc="1"/>
            <a:lstStyle/>
            <a:p>
              <a:endParaRPr lang="zh-CN" altLang="en-US" sz="2400">
                <a:solidFill>
                  <a:schemeClr val="bg1"/>
                </a:solidFill>
                <a:cs typeface="+mn-ea"/>
                <a:sym typeface="+mn-lt"/>
              </a:endParaRPr>
            </a:p>
          </p:txBody>
        </p:sp>
      </p:grpSp>
      <p:grpSp>
        <p:nvGrpSpPr>
          <p:cNvPr id="7" name="组合 16"/>
          <p:cNvGrpSpPr/>
          <p:nvPr/>
        </p:nvGrpSpPr>
        <p:grpSpPr>
          <a:xfrm>
            <a:off x="3862101" y="2915865"/>
            <a:ext cx="2228665" cy="1848475"/>
            <a:chOff x="2896572" y="2186223"/>
            <a:chExt cx="1671499" cy="1385928"/>
          </a:xfrm>
          <a:solidFill>
            <a:schemeClr val="accent2"/>
          </a:solidFill>
        </p:grpSpPr>
        <p:sp>
          <p:nvSpPr>
            <p:cNvPr id="8" name="Freeform 6"/>
            <p:cNvSpPr/>
            <p:nvPr/>
          </p:nvSpPr>
          <p:spPr bwMode="auto">
            <a:xfrm>
              <a:off x="2896572" y="2186223"/>
              <a:ext cx="1671498" cy="1066300"/>
            </a:xfrm>
            <a:custGeom>
              <a:avLst/>
              <a:gdLst>
                <a:gd name="T0" fmla="*/ 633 w 1276"/>
                <a:gd name="T1" fmla="*/ 0 h 814"/>
                <a:gd name="T2" fmla="*/ 0 w 1276"/>
                <a:gd name="T3" fmla="*/ 406 h 814"/>
                <a:gd name="T4" fmla="*/ 636 w 1276"/>
                <a:gd name="T5" fmla="*/ 814 h 814"/>
                <a:gd name="T6" fmla="*/ 1276 w 1276"/>
                <a:gd name="T7" fmla="*/ 413 h 814"/>
                <a:gd name="T8" fmla="*/ 633 w 1276"/>
                <a:gd name="T9" fmla="*/ 0 h 814"/>
              </a:gdLst>
              <a:ahLst/>
              <a:cxnLst>
                <a:cxn ang="0">
                  <a:pos x="T0" y="T1"/>
                </a:cxn>
                <a:cxn ang="0">
                  <a:pos x="T2" y="T3"/>
                </a:cxn>
                <a:cxn ang="0">
                  <a:pos x="T4" y="T5"/>
                </a:cxn>
                <a:cxn ang="0">
                  <a:pos x="T6" y="T7"/>
                </a:cxn>
                <a:cxn ang="0">
                  <a:pos x="T8" y="T9"/>
                </a:cxn>
              </a:cxnLst>
              <a:rect l="0" t="0" r="r" b="b"/>
              <a:pathLst>
                <a:path w="1276" h="814">
                  <a:moveTo>
                    <a:pt x="633" y="0"/>
                  </a:moveTo>
                  <a:lnTo>
                    <a:pt x="0" y="406"/>
                  </a:lnTo>
                  <a:lnTo>
                    <a:pt x="636" y="814"/>
                  </a:lnTo>
                  <a:lnTo>
                    <a:pt x="1276" y="413"/>
                  </a:lnTo>
                  <a:lnTo>
                    <a:pt x="633" y="0"/>
                  </a:lnTo>
                  <a:close/>
                </a:path>
              </a:pathLst>
            </a:custGeom>
            <a:grpFill/>
            <a:ln>
              <a:noFill/>
            </a:ln>
          </p:spPr>
          <p:txBody>
            <a:bodyPr vert="horz" wrap="square" lIns="121920" tIns="60960" rIns="121920" bIns="60960" numCol="1" anchor="t" anchorCtr="0" compatLnSpc="1"/>
            <a:lstStyle/>
            <a:p>
              <a:endParaRPr lang="zh-CN" altLang="en-US" sz="2400">
                <a:solidFill>
                  <a:schemeClr val="bg1"/>
                </a:solidFill>
                <a:cs typeface="+mn-ea"/>
                <a:sym typeface="+mn-lt"/>
              </a:endParaRPr>
            </a:p>
          </p:txBody>
        </p:sp>
        <p:sp>
          <p:nvSpPr>
            <p:cNvPr id="12" name="Freeform 10"/>
            <p:cNvSpPr/>
            <p:nvPr/>
          </p:nvSpPr>
          <p:spPr bwMode="auto">
            <a:xfrm>
              <a:off x="2896572" y="2714972"/>
              <a:ext cx="829200" cy="857179"/>
            </a:xfrm>
            <a:custGeom>
              <a:avLst/>
              <a:gdLst>
                <a:gd name="T0" fmla="*/ 0 w 633"/>
                <a:gd name="T1" fmla="*/ 0 h 652"/>
                <a:gd name="T2" fmla="*/ 0 w 633"/>
                <a:gd name="T3" fmla="*/ 248 h 652"/>
                <a:gd name="T4" fmla="*/ 633 w 633"/>
                <a:gd name="T5" fmla="*/ 652 h 652"/>
                <a:gd name="T6" fmla="*/ 633 w 633"/>
                <a:gd name="T7" fmla="*/ 406 h 652"/>
                <a:gd name="T8" fmla="*/ 0 w 633"/>
                <a:gd name="T9" fmla="*/ 0 h 652"/>
              </a:gdLst>
              <a:ahLst/>
              <a:cxnLst>
                <a:cxn ang="0">
                  <a:pos x="T0" y="T1"/>
                </a:cxn>
                <a:cxn ang="0">
                  <a:pos x="T2" y="T3"/>
                </a:cxn>
                <a:cxn ang="0">
                  <a:pos x="T4" y="T5"/>
                </a:cxn>
                <a:cxn ang="0">
                  <a:pos x="T6" y="T7"/>
                </a:cxn>
                <a:cxn ang="0">
                  <a:pos x="T8" y="T9"/>
                </a:cxn>
              </a:cxnLst>
              <a:rect l="0" t="0" r="r" b="b"/>
              <a:pathLst>
                <a:path w="633" h="652">
                  <a:moveTo>
                    <a:pt x="0" y="0"/>
                  </a:moveTo>
                  <a:lnTo>
                    <a:pt x="0" y="248"/>
                  </a:lnTo>
                  <a:lnTo>
                    <a:pt x="633" y="652"/>
                  </a:lnTo>
                  <a:lnTo>
                    <a:pt x="633" y="406"/>
                  </a:lnTo>
                  <a:lnTo>
                    <a:pt x="0" y="0"/>
                  </a:lnTo>
                  <a:close/>
                </a:path>
              </a:pathLst>
            </a:custGeom>
            <a:grpFill/>
            <a:ln>
              <a:noFill/>
            </a:ln>
          </p:spPr>
          <p:txBody>
            <a:bodyPr vert="horz" wrap="square" lIns="121920" tIns="60960" rIns="121920" bIns="60960" numCol="1" anchor="t" anchorCtr="0" compatLnSpc="1"/>
            <a:lstStyle/>
            <a:p>
              <a:endParaRPr lang="zh-CN" altLang="en-US" sz="2400">
                <a:solidFill>
                  <a:schemeClr val="bg1"/>
                </a:solidFill>
                <a:cs typeface="+mn-ea"/>
                <a:sym typeface="+mn-lt"/>
              </a:endParaRPr>
            </a:p>
          </p:txBody>
        </p:sp>
        <p:sp>
          <p:nvSpPr>
            <p:cNvPr id="32" name="Freeform 13"/>
            <p:cNvSpPr/>
            <p:nvPr/>
          </p:nvSpPr>
          <p:spPr bwMode="auto">
            <a:xfrm>
              <a:off x="3725773" y="2721338"/>
              <a:ext cx="842298" cy="847538"/>
            </a:xfrm>
            <a:custGeom>
              <a:avLst/>
              <a:gdLst>
                <a:gd name="T0" fmla="*/ 0 w 635"/>
                <a:gd name="T1" fmla="*/ 409 h 647"/>
                <a:gd name="T2" fmla="*/ 0 w 635"/>
                <a:gd name="T3" fmla="*/ 647 h 647"/>
                <a:gd name="T4" fmla="*/ 635 w 635"/>
                <a:gd name="T5" fmla="*/ 241 h 647"/>
                <a:gd name="T6" fmla="*/ 635 w 635"/>
                <a:gd name="T7" fmla="*/ 0 h 647"/>
                <a:gd name="T8" fmla="*/ 0 w 635"/>
                <a:gd name="T9" fmla="*/ 409 h 647"/>
                <a:gd name="connsiteX0" fmla="*/ 0 w 10000"/>
                <a:gd name="connsiteY0" fmla="*/ 6237 h 10000"/>
                <a:gd name="connsiteX1" fmla="*/ 0 w 10000"/>
                <a:gd name="connsiteY1" fmla="*/ 10000 h 10000"/>
                <a:gd name="connsiteX2" fmla="*/ 10000 w 10000"/>
                <a:gd name="connsiteY2" fmla="*/ 3725 h 10000"/>
                <a:gd name="connsiteX3" fmla="*/ 10000 w 10000"/>
                <a:gd name="connsiteY3" fmla="*/ 0 h 10000"/>
                <a:gd name="connsiteX4" fmla="*/ 0 w 10000"/>
                <a:gd name="connsiteY4" fmla="*/ 62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6237"/>
                  </a:moveTo>
                  <a:lnTo>
                    <a:pt x="0" y="10000"/>
                  </a:lnTo>
                  <a:lnTo>
                    <a:pt x="10000" y="3725"/>
                  </a:lnTo>
                  <a:lnTo>
                    <a:pt x="10000" y="0"/>
                  </a:lnTo>
                  <a:lnTo>
                    <a:pt x="0" y="6237"/>
                  </a:lnTo>
                  <a:close/>
                </a:path>
              </a:pathLst>
            </a:custGeom>
            <a:grpFill/>
            <a:ln>
              <a:noFill/>
            </a:ln>
          </p:spPr>
          <p:txBody>
            <a:bodyPr vert="horz" wrap="square" lIns="121920" tIns="60960" rIns="121920" bIns="60960" numCol="1" anchor="t" anchorCtr="0" compatLnSpc="1"/>
            <a:lstStyle/>
            <a:p>
              <a:endParaRPr lang="zh-CN" altLang="en-US" sz="2400">
                <a:solidFill>
                  <a:schemeClr val="bg1"/>
                </a:solidFill>
                <a:cs typeface="+mn-ea"/>
                <a:sym typeface="+mn-lt"/>
              </a:endParaRPr>
            </a:p>
          </p:txBody>
        </p:sp>
      </p:grpSp>
      <p:grpSp>
        <p:nvGrpSpPr>
          <p:cNvPr id="16" name="组合 33"/>
          <p:cNvGrpSpPr/>
          <p:nvPr/>
        </p:nvGrpSpPr>
        <p:grpSpPr>
          <a:xfrm>
            <a:off x="6090760" y="2919359"/>
            <a:ext cx="2239144" cy="1853832"/>
            <a:chOff x="4568070" y="2188842"/>
            <a:chExt cx="1679358" cy="1389945"/>
          </a:xfrm>
          <a:solidFill>
            <a:schemeClr val="accent4"/>
          </a:solidFill>
        </p:grpSpPr>
        <p:sp>
          <p:nvSpPr>
            <p:cNvPr id="11" name="Freeform 9"/>
            <p:cNvSpPr/>
            <p:nvPr/>
          </p:nvSpPr>
          <p:spPr bwMode="auto">
            <a:xfrm>
              <a:off x="4568070" y="2188842"/>
              <a:ext cx="1679357" cy="1070230"/>
            </a:xfrm>
            <a:custGeom>
              <a:avLst/>
              <a:gdLst>
                <a:gd name="T0" fmla="*/ 654 w 1282"/>
                <a:gd name="T1" fmla="*/ 0 h 817"/>
                <a:gd name="T2" fmla="*/ 0 w 1282"/>
                <a:gd name="T3" fmla="*/ 411 h 817"/>
                <a:gd name="T4" fmla="*/ 635 w 1282"/>
                <a:gd name="T5" fmla="*/ 817 h 817"/>
                <a:gd name="T6" fmla="*/ 1282 w 1282"/>
                <a:gd name="T7" fmla="*/ 404 h 817"/>
                <a:gd name="T8" fmla="*/ 654 w 1282"/>
                <a:gd name="T9" fmla="*/ 0 h 817"/>
              </a:gdLst>
              <a:ahLst/>
              <a:cxnLst>
                <a:cxn ang="0">
                  <a:pos x="T0" y="T1"/>
                </a:cxn>
                <a:cxn ang="0">
                  <a:pos x="T2" y="T3"/>
                </a:cxn>
                <a:cxn ang="0">
                  <a:pos x="T4" y="T5"/>
                </a:cxn>
                <a:cxn ang="0">
                  <a:pos x="T6" y="T7"/>
                </a:cxn>
                <a:cxn ang="0">
                  <a:pos x="T8" y="T9"/>
                </a:cxn>
              </a:cxnLst>
              <a:rect l="0" t="0" r="r" b="b"/>
              <a:pathLst>
                <a:path w="1282" h="817">
                  <a:moveTo>
                    <a:pt x="654" y="0"/>
                  </a:moveTo>
                  <a:lnTo>
                    <a:pt x="0" y="411"/>
                  </a:lnTo>
                  <a:lnTo>
                    <a:pt x="635" y="817"/>
                  </a:lnTo>
                  <a:lnTo>
                    <a:pt x="1282" y="404"/>
                  </a:lnTo>
                  <a:lnTo>
                    <a:pt x="654" y="0"/>
                  </a:lnTo>
                  <a:close/>
                </a:path>
              </a:pathLst>
            </a:custGeom>
            <a:grpFill/>
            <a:ln>
              <a:noFill/>
            </a:ln>
          </p:spPr>
          <p:txBody>
            <a:bodyPr vert="horz" wrap="square" lIns="121920" tIns="60960" rIns="121920" bIns="60960" numCol="1" anchor="t" anchorCtr="0" compatLnSpc="1"/>
            <a:lstStyle/>
            <a:p>
              <a:endParaRPr lang="zh-CN" altLang="en-US" sz="2400">
                <a:solidFill>
                  <a:schemeClr val="bg1"/>
                </a:solidFill>
                <a:cs typeface="+mn-ea"/>
                <a:sym typeface="+mn-lt"/>
              </a:endParaRPr>
            </a:p>
          </p:txBody>
        </p:sp>
        <p:sp>
          <p:nvSpPr>
            <p:cNvPr id="14" name="Freeform 12"/>
            <p:cNvSpPr/>
            <p:nvPr/>
          </p:nvSpPr>
          <p:spPr bwMode="auto">
            <a:xfrm>
              <a:off x="5399889" y="2718063"/>
              <a:ext cx="847539" cy="856708"/>
            </a:xfrm>
            <a:custGeom>
              <a:avLst/>
              <a:gdLst>
                <a:gd name="T0" fmla="*/ 647 w 647"/>
                <a:gd name="T1" fmla="*/ 0 h 654"/>
                <a:gd name="T2" fmla="*/ 0 w 647"/>
                <a:gd name="T3" fmla="*/ 413 h 654"/>
                <a:gd name="T4" fmla="*/ 0 w 647"/>
                <a:gd name="T5" fmla="*/ 654 h 654"/>
                <a:gd name="T6" fmla="*/ 647 w 647"/>
                <a:gd name="T7" fmla="*/ 241 h 654"/>
                <a:gd name="T8" fmla="*/ 647 w 647"/>
                <a:gd name="T9" fmla="*/ 0 h 654"/>
              </a:gdLst>
              <a:ahLst/>
              <a:cxnLst>
                <a:cxn ang="0">
                  <a:pos x="T0" y="T1"/>
                </a:cxn>
                <a:cxn ang="0">
                  <a:pos x="T2" y="T3"/>
                </a:cxn>
                <a:cxn ang="0">
                  <a:pos x="T4" y="T5"/>
                </a:cxn>
                <a:cxn ang="0">
                  <a:pos x="T6" y="T7"/>
                </a:cxn>
                <a:cxn ang="0">
                  <a:pos x="T8" y="T9"/>
                </a:cxn>
              </a:cxnLst>
              <a:rect l="0" t="0" r="r" b="b"/>
              <a:pathLst>
                <a:path w="647" h="654">
                  <a:moveTo>
                    <a:pt x="647" y="0"/>
                  </a:moveTo>
                  <a:lnTo>
                    <a:pt x="0" y="413"/>
                  </a:lnTo>
                  <a:lnTo>
                    <a:pt x="0" y="654"/>
                  </a:lnTo>
                  <a:lnTo>
                    <a:pt x="647" y="241"/>
                  </a:lnTo>
                  <a:lnTo>
                    <a:pt x="647" y="0"/>
                  </a:lnTo>
                  <a:close/>
                </a:path>
              </a:pathLst>
            </a:custGeom>
            <a:grpFill/>
            <a:ln>
              <a:noFill/>
            </a:ln>
          </p:spPr>
          <p:txBody>
            <a:bodyPr vert="horz" wrap="square" lIns="121920" tIns="60960" rIns="121920" bIns="60960" numCol="1" anchor="t" anchorCtr="0" compatLnSpc="1"/>
            <a:lstStyle/>
            <a:p>
              <a:endParaRPr lang="zh-CN" altLang="en-US" sz="2400">
                <a:solidFill>
                  <a:schemeClr val="bg1"/>
                </a:solidFill>
                <a:cs typeface="+mn-ea"/>
                <a:sym typeface="+mn-lt"/>
              </a:endParaRPr>
            </a:p>
          </p:txBody>
        </p:sp>
        <p:sp>
          <p:nvSpPr>
            <p:cNvPr id="33" name="Freeform 11"/>
            <p:cNvSpPr/>
            <p:nvPr/>
          </p:nvSpPr>
          <p:spPr bwMode="auto">
            <a:xfrm>
              <a:off x="4568071" y="2722079"/>
              <a:ext cx="831817" cy="856708"/>
            </a:xfrm>
            <a:custGeom>
              <a:avLst/>
              <a:gdLst>
                <a:gd name="T0" fmla="*/ 643 w 643"/>
                <a:gd name="T1" fmla="*/ 416 h 654"/>
                <a:gd name="T2" fmla="*/ 0 w 643"/>
                <a:gd name="T3" fmla="*/ 0 h 654"/>
                <a:gd name="T4" fmla="*/ 0 w 643"/>
                <a:gd name="T5" fmla="*/ 246 h 654"/>
                <a:gd name="T6" fmla="*/ 643 w 643"/>
                <a:gd name="T7" fmla="*/ 654 h 654"/>
                <a:gd name="T8" fmla="*/ 643 w 643"/>
                <a:gd name="T9" fmla="*/ 416 h 654"/>
                <a:gd name="connsiteX0" fmla="*/ 10000 w 10000"/>
                <a:gd name="connsiteY0" fmla="*/ 6222 h 10000"/>
                <a:gd name="connsiteX1" fmla="*/ 0 w 10000"/>
                <a:gd name="connsiteY1" fmla="*/ 0 h 10000"/>
                <a:gd name="connsiteX2" fmla="*/ 0 w 10000"/>
                <a:gd name="connsiteY2" fmla="*/ 3761 h 10000"/>
                <a:gd name="connsiteX3" fmla="*/ 10000 w 10000"/>
                <a:gd name="connsiteY3" fmla="*/ 10000 h 10000"/>
                <a:gd name="connsiteX4" fmla="*/ 10000 w 10000"/>
                <a:gd name="connsiteY4" fmla="*/ 6222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10000" y="6222"/>
                  </a:moveTo>
                  <a:lnTo>
                    <a:pt x="0" y="0"/>
                  </a:lnTo>
                  <a:lnTo>
                    <a:pt x="0" y="3761"/>
                  </a:lnTo>
                  <a:lnTo>
                    <a:pt x="10000" y="10000"/>
                  </a:lnTo>
                  <a:lnTo>
                    <a:pt x="10000" y="6222"/>
                  </a:lnTo>
                  <a:close/>
                </a:path>
              </a:pathLst>
            </a:custGeom>
            <a:grpFill/>
            <a:ln>
              <a:noFill/>
            </a:ln>
          </p:spPr>
          <p:txBody>
            <a:bodyPr vert="horz" wrap="square" lIns="121920" tIns="60960" rIns="121920" bIns="60960" numCol="1" anchor="t" anchorCtr="0" compatLnSpc="1"/>
            <a:lstStyle/>
            <a:p>
              <a:endParaRPr lang="zh-CN" altLang="en-US" sz="2400">
                <a:solidFill>
                  <a:schemeClr val="bg1"/>
                </a:solidFill>
                <a:cs typeface="+mn-ea"/>
                <a:sym typeface="+mn-lt"/>
              </a:endParaRPr>
            </a:p>
          </p:txBody>
        </p:sp>
      </p:grpSp>
      <p:grpSp>
        <p:nvGrpSpPr>
          <p:cNvPr id="17" name="组合 36"/>
          <p:cNvGrpSpPr/>
          <p:nvPr/>
        </p:nvGrpSpPr>
        <p:grpSpPr>
          <a:xfrm>
            <a:off x="4967701" y="3637435"/>
            <a:ext cx="2232156" cy="1836563"/>
            <a:chOff x="3725772" y="2727233"/>
            <a:chExt cx="1674117" cy="1376997"/>
          </a:xfrm>
          <a:solidFill>
            <a:schemeClr val="accent3"/>
          </a:solidFill>
        </p:grpSpPr>
        <p:sp>
          <p:nvSpPr>
            <p:cNvPr id="10" name="Freeform 8"/>
            <p:cNvSpPr/>
            <p:nvPr/>
          </p:nvSpPr>
          <p:spPr bwMode="auto">
            <a:xfrm>
              <a:off x="3729701" y="2727233"/>
              <a:ext cx="1670188" cy="1067610"/>
            </a:xfrm>
            <a:custGeom>
              <a:avLst/>
              <a:gdLst>
                <a:gd name="T0" fmla="*/ 0 w 1275"/>
                <a:gd name="T1" fmla="*/ 401 h 815"/>
                <a:gd name="T2" fmla="*/ 640 w 1275"/>
                <a:gd name="T3" fmla="*/ 815 h 815"/>
                <a:gd name="T4" fmla="*/ 1275 w 1275"/>
                <a:gd name="T5" fmla="*/ 406 h 815"/>
                <a:gd name="T6" fmla="*/ 640 w 1275"/>
                <a:gd name="T7" fmla="*/ 0 h 815"/>
                <a:gd name="T8" fmla="*/ 0 w 1275"/>
                <a:gd name="T9" fmla="*/ 401 h 815"/>
              </a:gdLst>
              <a:ahLst/>
              <a:cxnLst>
                <a:cxn ang="0">
                  <a:pos x="T0" y="T1"/>
                </a:cxn>
                <a:cxn ang="0">
                  <a:pos x="T2" y="T3"/>
                </a:cxn>
                <a:cxn ang="0">
                  <a:pos x="T4" y="T5"/>
                </a:cxn>
                <a:cxn ang="0">
                  <a:pos x="T6" y="T7"/>
                </a:cxn>
                <a:cxn ang="0">
                  <a:pos x="T8" y="T9"/>
                </a:cxn>
              </a:cxnLst>
              <a:rect l="0" t="0" r="r" b="b"/>
              <a:pathLst>
                <a:path w="1275" h="815">
                  <a:moveTo>
                    <a:pt x="0" y="401"/>
                  </a:moveTo>
                  <a:lnTo>
                    <a:pt x="640" y="815"/>
                  </a:lnTo>
                  <a:lnTo>
                    <a:pt x="1275" y="406"/>
                  </a:lnTo>
                  <a:lnTo>
                    <a:pt x="640" y="0"/>
                  </a:lnTo>
                  <a:lnTo>
                    <a:pt x="0" y="401"/>
                  </a:lnTo>
                  <a:close/>
                </a:path>
              </a:pathLst>
            </a:custGeom>
            <a:grpFill/>
            <a:ln>
              <a:noFill/>
            </a:ln>
          </p:spPr>
          <p:txBody>
            <a:bodyPr vert="horz" wrap="square" lIns="121920" tIns="60960" rIns="121920" bIns="60960" numCol="1" anchor="t" anchorCtr="0" compatLnSpc="1"/>
            <a:lstStyle/>
            <a:p>
              <a:endParaRPr lang="zh-CN" altLang="en-US" sz="2400" dirty="0">
                <a:solidFill>
                  <a:schemeClr val="bg1"/>
                </a:solidFill>
                <a:cs typeface="+mn-ea"/>
                <a:sym typeface="+mn-lt"/>
              </a:endParaRPr>
            </a:p>
          </p:txBody>
        </p:sp>
        <p:sp>
          <p:nvSpPr>
            <p:cNvPr id="13" name="Freeform 11"/>
            <p:cNvSpPr/>
            <p:nvPr/>
          </p:nvSpPr>
          <p:spPr bwMode="auto">
            <a:xfrm>
              <a:off x="3725772" y="3247521"/>
              <a:ext cx="842299" cy="856708"/>
            </a:xfrm>
            <a:custGeom>
              <a:avLst/>
              <a:gdLst>
                <a:gd name="T0" fmla="*/ 643 w 643"/>
                <a:gd name="T1" fmla="*/ 416 h 654"/>
                <a:gd name="T2" fmla="*/ 0 w 643"/>
                <a:gd name="T3" fmla="*/ 0 h 654"/>
                <a:gd name="T4" fmla="*/ 0 w 643"/>
                <a:gd name="T5" fmla="*/ 246 h 654"/>
                <a:gd name="T6" fmla="*/ 643 w 643"/>
                <a:gd name="T7" fmla="*/ 654 h 654"/>
                <a:gd name="T8" fmla="*/ 643 w 643"/>
                <a:gd name="T9" fmla="*/ 416 h 654"/>
              </a:gdLst>
              <a:ahLst/>
              <a:cxnLst>
                <a:cxn ang="0">
                  <a:pos x="T0" y="T1"/>
                </a:cxn>
                <a:cxn ang="0">
                  <a:pos x="T2" y="T3"/>
                </a:cxn>
                <a:cxn ang="0">
                  <a:pos x="T4" y="T5"/>
                </a:cxn>
                <a:cxn ang="0">
                  <a:pos x="T6" y="T7"/>
                </a:cxn>
                <a:cxn ang="0">
                  <a:pos x="T8" y="T9"/>
                </a:cxn>
              </a:cxnLst>
              <a:rect l="0" t="0" r="r" b="b"/>
              <a:pathLst>
                <a:path w="643" h="654">
                  <a:moveTo>
                    <a:pt x="643" y="416"/>
                  </a:moveTo>
                  <a:lnTo>
                    <a:pt x="0" y="0"/>
                  </a:lnTo>
                  <a:lnTo>
                    <a:pt x="0" y="246"/>
                  </a:lnTo>
                  <a:lnTo>
                    <a:pt x="643" y="654"/>
                  </a:lnTo>
                  <a:lnTo>
                    <a:pt x="643" y="416"/>
                  </a:lnTo>
                  <a:close/>
                </a:path>
              </a:pathLst>
            </a:custGeom>
            <a:grpFill/>
            <a:ln>
              <a:noFill/>
            </a:ln>
          </p:spPr>
          <p:txBody>
            <a:bodyPr vert="horz" wrap="square" lIns="121920" tIns="60960" rIns="121920" bIns="60960" numCol="1" anchor="t" anchorCtr="0" compatLnSpc="1"/>
            <a:lstStyle/>
            <a:p>
              <a:endParaRPr lang="zh-CN" altLang="en-US" sz="2400">
                <a:solidFill>
                  <a:schemeClr val="bg1"/>
                </a:solidFill>
                <a:cs typeface="+mn-ea"/>
                <a:sym typeface="+mn-lt"/>
              </a:endParaRPr>
            </a:p>
          </p:txBody>
        </p:sp>
        <p:sp>
          <p:nvSpPr>
            <p:cNvPr id="15" name="Freeform 13"/>
            <p:cNvSpPr/>
            <p:nvPr/>
          </p:nvSpPr>
          <p:spPr bwMode="auto">
            <a:xfrm>
              <a:off x="4568070" y="3256692"/>
              <a:ext cx="831819" cy="847538"/>
            </a:xfrm>
            <a:custGeom>
              <a:avLst/>
              <a:gdLst>
                <a:gd name="T0" fmla="*/ 0 w 635"/>
                <a:gd name="T1" fmla="*/ 409 h 647"/>
                <a:gd name="T2" fmla="*/ 0 w 635"/>
                <a:gd name="T3" fmla="*/ 647 h 647"/>
                <a:gd name="T4" fmla="*/ 635 w 635"/>
                <a:gd name="T5" fmla="*/ 241 h 647"/>
                <a:gd name="T6" fmla="*/ 635 w 635"/>
                <a:gd name="T7" fmla="*/ 0 h 647"/>
                <a:gd name="T8" fmla="*/ 0 w 635"/>
                <a:gd name="T9" fmla="*/ 409 h 647"/>
              </a:gdLst>
              <a:ahLst/>
              <a:cxnLst>
                <a:cxn ang="0">
                  <a:pos x="T0" y="T1"/>
                </a:cxn>
                <a:cxn ang="0">
                  <a:pos x="T2" y="T3"/>
                </a:cxn>
                <a:cxn ang="0">
                  <a:pos x="T4" y="T5"/>
                </a:cxn>
                <a:cxn ang="0">
                  <a:pos x="T6" y="T7"/>
                </a:cxn>
                <a:cxn ang="0">
                  <a:pos x="T8" y="T9"/>
                </a:cxn>
              </a:cxnLst>
              <a:rect l="0" t="0" r="r" b="b"/>
              <a:pathLst>
                <a:path w="635" h="647">
                  <a:moveTo>
                    <a:pt x="0" y="409"/>
                  </a:moveTo>
                  <a:lnTo>
                    <a:pt x="0" y="647"/>
                  </a:lnTo>
                  <a:lnTo>
                    <a:pt x="635" y="241"/>
                  </a:lnTo>
                  <a:lnTo>
                    <a:pt x="635" y="0"/>
                  </a:lnTo>
                  <a:lnTo>
                    <a:pt x="0" y="409"/>
                  </a:lnTo>
                  <a:close/>
                </a:path>
              </a:pathLst>
            </a:custGeom>
            <a:grpFill/>
            <a:ln>
              <a:noFill/>
            </a:ln>
          </p:spPr>
          <p:txBody>
            <a:bodyPr vert="horz" wrap="square" lIns="121920" tIns="60960" rIns="121920" bIns="60960" numCol="1" anchor="t" anchorCtr="0" compatLnSpc="1"/>
            <a:lstStyle/>
            <a:p>
              <a:endParaRPr lang="zh-CN" altLang="en-US" sz="2400">
                <a:solidFill>
                  <a:schemeClr val="bg1"/>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par>
                                <p:cTn id="9" presetID="2" presetClass="entr" presetSubtype="4" fill="hold" nodeType="withEffect">
                                  <p:stCondLst>
                                    <p:cond delay="10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par>
                                <p:cTn id="13" presetID="2" presetClass="entr" presetSubtype="2" fill="hold" nodeType="withEffect">
                                  <p:stCondLst>
                                    <p:cond delay="20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1+#ppt_w/2"/>
                                          </p:val>
                                        </p:tav>
                                        <p:tav tm="100000">
                                          <p:val>
                                            <p:strVal val="#ppt_x"/>
                                          </p:val>
                                        </p:tav>
                                      </p:tavLst>
                                    </p:anim>
                                    <p:anim calcmode="lin" valueType="num">
                                      <p:cBhvr additive="base">
                                        <p:cTn id="16" dur="500" fill="hold"/>
                                        <p:tgtEl>
                                          <p:spTgt spid="16"/>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30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0-#ppt_w/2"/>
                                          </p:val>
                                        </p:tav>
                                        <p:tav tm="100000">
                                          <p:val>
                                            <p:strVal val="#ppt_x"/>
                                          </p:val>
                                        </p:tav>
                                      </p:tavLst>
                                    </p:anim>
                                    <p:anim calcmode="lin" valueType="num">
                                      <p:cBhvr additive="base">
                                        <p:cTn id="20" dur="500" fill="hold"/>
                                        <p:tgtEl>
                                          <p:spTgt spid="7"/>
                                        </p:tgtEl>
                                        <p:attrNameLst>
                                          <p:attrName>ppt_y</p:attrName>
                                        </p:attrNameLst>
                                      </p:cBhvr>
                                      <p:tavLst>
                                        <p:tav tm="0">
                                          <p:val>
                                            <p:strVal val="#ppt_y"/>
                                          </p:val>
                                        </p:tav>
                                        <p:tav tm="100000">
                                          <p:val>
                                            <p:strVal val="#ppt_y"/>
                                          </p:val>
                                        </p:tav>
                                      </p:tavLst>
                                    </p:anim>
                                  </p:childTnLst>
                                </p:cTn>
                              </p:par>
                              <p:par>
                                <p:cTn id="21" presetID="53" presetClass="entr" presetSubtype="16" fill="hold" grpId="0" nodeType="withEffect">
                                  <p:stCondLst>
                                    <p:cond delay="700"/>
                                  </p:stCondLst>
                                  <p:childTnLst>
                                    <p:set>
                                      <p:cBhvr>
                                        <p:cTn id="22" dur="1" fill="hold">
                                          <p:stCondLst>
                                            <p:cond delay="0"/>
                                          </p:stCondLst>
                                        </p:cTn>
                                        <p:tgtEl>
                                          <p:spTgt spid="19"/>
                                        </p:tgtEl>
                                        <p:attrNameLst>
                                          <p:attrName>style.visibility</p:attrName>
                                        </p:attrNameLst>
                                      </p:cBhvr>
                                      <p:to>
                                        <p:strVal val="visible"/>
                                      </p:to>
                                    </p:set>
                                    <p:anim calcmode="lin" valueType="num">
                                      <p:cBhvr>
                                        <p:cTn id="23" dur="300" fill="hold"/>
                                        <p:tgtEl>
                                          <p:spTgt spid="19"/>
                                        </p:tgtEl>
                                        <p:attrNameLst>
                                          <p:attrName>ppt_w</p:attrName>
                                        </p:attrNameLst>
                                      </p:cBhvr>
                                      <p:tavLst>
                                        <p:tav tm="0">
                                          <p:val>
                                            <p:fltVal val="0"/>
                                          </p:val>
                                        </p:tav>
                                        <p:tav tm="100000">
                                          <p:val>
                                            <p:strVal val="#ppt_w"/>
                                          </p:val>
                                        </p:tav>
                                      </p:tavLst>
                                    </p:anim>
                                    <p:anim calcmode="lin" valueType="num">
                                      <p:cBhvr>
                                        <p:cTn id="24" dur="300" fill="hold"/>
                                        <p:tgtEl>
                                          <p:spTgt spid="19"/>
                                        </p:tgtEl>
                                        <p:attrNameLst>
                                          <p:attrName>ppt_h</p:attrName>
                                        </p:attrNameLst>
                                      </p:cBhvr>
                                      <p:tavLst>
                                        <p:tav tm="0">
                                          <p:val>
                                            <p:fltVal val="0"/>
                                          </p:val>
                                        </p:tav>
                                        <p:tav tm="100000">
                                          <p:val>
                                            <p:strVal val="#ppt_h"/>
                                          </p:val>
                                        </p:tav>
                                      </p:tavLst>
                                    </p:anim>
                                    <p:animEffect transition="in" filter="fade">
                                      <p:cBhvr>
                                        <p:cTn id="25" dur="300"/>
                                        <p:tgtEl>
                                          <p:spTgt spid="19"/>
                                        </p:tgtEl>
                                      </p:cBhvr>
                                    </p:animEffect>
                                  </p:childTnLst>
                                </p:cTn>
                              </p:par>
                              <p:par>
                                <p:cTn id="26" presetID="6" presetClass="emph" presetSubtype="0" autoRev="1" fill="hold" grpId="1" nodeType="withEffect">
                                  <p:stCondLst>
                                    <p:cond delay="1000"/>
                                  </p:stCondLst>
                                  <p:childTnLst>
                                    <p:animScale>
                                      <p:cBhvr>
                                        <p:cTn id="27" dur="150" fill="hold"/>
                                        <p:tgtEl>
                                          <p:spTgt spid="19"/>
                                        </p:tgtEl>
                                      </p:cBhvr>
                                      <p:by x="110000" y="110000"/>
                                    </p:animScale>
                                  </p:childTnLst>
                                </p:cTn>
                              </p:par>
                              <p:par>
                                <p:cTn id="28" presetID="53" presetClass="entr" presetSubtype="16" fill="hold" grpId="0" nodeType="withEffect">
                                  <p:stCondLst>
                                    <p:cond delay="800"/>
                                  </p:stCondLst>
                                  <p:childTnLst>
                                    <p:set>
                                      <p:cBhvr>
                                        <p:cTn id="29" dur="1" fill="hold">
                                          <p:stCondLst>
                                            <p:cond delay="0"/>
                                          </p:stCondLst>
                                        </p:cTn>
                                        <p:tgtEl>
                                          <p:spTgt spid="22"/>
                                        </p:tgtEl>
                                        <p:attrNameLst>
                                          <p:attrName>style.visibility</p:attrName>
                                        </p:attrNameLst>
                                      </p:cBhvr>
                                      <p:to>
                                        <p:strVal val="visible"/>
                                      </p:to>
                                    </p:set>
                                    <p:anim calcmode="lin" valueType="num">
                                      <p:cBhvr>
                                        <p:cTn id="30" dur="300" fill="hold"/>
                                        <p:tgtEl>
                                          <p:spTgt spid="22"/>
                                        </p:tgtEl>
                                        <p:attrNameLst>
                                          <p:attrName>ppt_w</p:attrName>
                                        </p:attrNameLst>
                                      </p:cBhvr>
                                      <p:tavLst>
                                        <p:tav tm="0">
                                          <p:val>
                                            <p:fltVal val="0"/>
                                          </p:val>
                                        </p:tav>
                                        <p:tav tm="100000">
                                          <p:val>
                                            <p:strVal val="#ppt_w"/>
                                          </p:val>
                                        </p:tav>
                                      </p:tavLst>
                                    </p:anim>
                                    <p:anim calcmode="lin" valueType="num">
                                      <p:cBhvr>
                                        <p:cTn id="31" dur="300" fill="hold"/>
                                        <p:tgtEl>
                                          <p:spTgt spid="22"/>
                                        </p:tgtEl>
                                        <p:attrNameLst>
                                          <p:attrName>ppt_h</p:attrName>
                                        </p:attrNameLst>
                                      </p:cBhvr>
                                      <p:tavLst>
                                        <p:tav tm="0">
                                          <p:val>
                                            <p:fltVal val="0"/>
                                          </p:val>
                                        </p:tav>
                                        <p:tav tm="100000">
                                          <p:val>
                                            <p:strVal val="#ppt_h"/>
                                          </p:val>
                                        </p:tav>
                                      </p:tavLst>
                                    </p:anim>
                                    <p:animEffect transition="in" filter="fade">
                                      <p:cBhvr>
                                        <p:cTn id="32" dur="300"/>
                                        <p:tgtEl>
                                          <p:spTgt spid="22"/>
                                        </p:tgtEl>
                                      </p:cBhvr>
                                    </p:animEffect>
                                  </p:childTnLst>
                                </p:cTn>
                              </p:par>
                              <p:par>
                                <p:cTn id="33" presetID="6" presetClass="emph" presetSubtype="0" autoRev="1" fill="hold" grpId="1" nodeType="withEffect">
                                  <p:stCondLst>
                                    <p:cond delay="1100"/>
                                  </p:stCondLst>
                                  <p:childTnLst>
                                    <p:animScale>
                                      <p:cBhvr>
                                        <p:cTn id="34" dur="150" fill="hold"/>
                                        <p:tgtEl>
                                          <p:spTgt spid="22"/>
                                        </p:tgtEl>
                                      </p:cBhvr>
                                      <p:by x="110000" y="110000"/>
                                    </p:animScale>
                                  </p:childTnLst>
                                </p:cTn>
                              </p:par>
                              <p:par>
                                <p:cTn id="35" presetID="53" presetClass="entr" presetSubtype="16" fill="hold" grpId="0" nodeType="withEffect">
                                  <p:stCondLst>
                                    <p:cond delay="1100"/>
                                  </p:stCondLst>
                                  <p:childTnLst>
                                    <p:set>
                                      <p:cBhvr>
                                        <p:cTn id="36" dur="1" fill="hold">
                                          <p:stCondLst>
                                            <p:cond delay="0"/>
                                          </p:stCondLst>
                                        </p:cTn>
                                        <p:tgtEl>
                                          <p:spTgt spid="21"/>
                                        </p:tgtEl>
                                        <p:attrNameLst>
                                          <p:attrName>style.visibility</p:attrName>
                                        </p:attrNameLst>
                                      </p:cBhvr>
                                      <p:to>
                                        <p:strVal val="visible"/>
                                      </p:to>
                                    </p:set>
                                    <p:anim calcmode="lin" valueType="num">
                                      <p:cBhvr>
                                        <p:cTn id="37" dur="300" fill="hold"/>
                                        <p:tgtEl>
                                          <p:spTgt spid="21"/>
                                        </p:tgtEl>
                                        <p:attrNameLst>
                                          <p:attrName>ppt_w</p:attrName>
                                        </p:attrNameLst>
                                      </p:cBhvr>
                                      <p:tavLst>
                                        <p:tav tm="0">
                                          <p:val>
                                            <p:fltVal val="0"/>
                                          </p:val>
                                        </p:tav>
                                        <p:tav tm="100000">
                                          <p:val>
                                            <p:strVal val="#ppt_w"/>
                                          </p:val>
                                        </p:tav>
                                      </p:tavLst>
                                    </p:anim>
                                    <p:anim calcmode="lin" valueType="num">
                                      <p:cBhvr>
                                        <p:cTn id="38" dur="300" fill="hold"/>
                                        <p:tgtEl>
                                          <p:spTgt spid="21"/>
                                        </p:tgtEl>
                                        <p:attrNameLst>
                                          <p:attrName>ppt_h</p:attrName>
                                        </p:attrNameLst>
                                      </p:cBhvr>
                                      <p:tavLst>
                                        <p:tav tm="0">
                                          <p:val>
                                            <p:fltVal val="0"/>
                                          </p:val>
                                        </p:tav>
                                        <p:tav tm="100000">
                                          <p:val>
                                            <p:strVal val="#ppt_h"/>
                                          </p:val>
                                        </p:tav>
                                      </p:tavLst>
                                    </p:anim>
                                    <p:animEffect transition="in" filter="fade">
                                      <p:cBhvr>
                                        <p:cTn id="39" dur="300"/>
                                        <p:tgtEl>
                                          <p:spTgt spid="21"/>
                                        </p:tgtEl>
                                      </p:cBhvr>
                                    </p:animEffect>
                                  </p:childTnLst>
                                </p:cTn>
                              </p:par>
                              <p:par>
                                <p:cTn id="40" presetID="6" presetClass="emph" presetSubtype="0" autoRev="1" fill="hold" grpId="1" nodeType="withEffect">
                                  <p:stCondLst>
                                    <p:cond delay="1400"/>
                                  </p:stCondLst>
                                  <p:childTnLst>
                                    <p:animScale>
                                      <p:cBhvr>
                                        <p:cTn id="41" dur="150" fill="hold"/>
                                        <p:tgtEl>
                                          <p:spTgt spid="21"/>
                                        </p:tgtEl>
                                      </p:cBhvr>
                                      <p:by x="110000" y="110000"/>
                                    </p:animScale>
                                  </p:childTnLst>
                                </p:cTn>
                              </p:par>
                              <p:par>
                                <p:cTn id="42" presetID="53" presetClass="entr" presetSubtype="16" fill="hold" grpId="0" nodeType="withEffect">
                                  <p:stCondLst>
                                    <p:cond delay="1200"/>
                                  </p:stCondLst>
                                  <p:childTnLst>
                                    <p:set>
                                      <p:cBhvr>
                                        <p:cTn id="43" dur="1" fill="hold">
                                          <p:stCondLst>
                                            <p:cond delay="0"/>
                                          </p:stCondLst>
                                        </p:cTn>
                                        <p:tgtEl>
                                          <p:spTgt spid="23"/>
                                        </p:tgtEl>
                                        <p:attrNameLst>
                                          <p:attrName>style.visibility</p:attrName>
                                        </p:attrNameLst>
                                      </p:cBhvr>
                                      <p:to>
                                        <p:strVal val="visible"/>
                                      </p:to>
                                    </p:set>
                                    <p:anim calcmode="lin" valueType="num">
                                      <p:cBhvr>
                                        <p:cTn id="44" dur="300" fill="hold"/>
                                        <p:tgtEl>
                                          <p:spTgt spid="23"/>
                                        </p:tgtEl>
                                        <p:attrNameLst>
                                          <p:attrName>ppt_w</p:attrName>
                                        </p:attrNameLst>
                                      </p:cBhvr>
                                      <p:tavLst>
                                        <p:tav tm="0">
                                          <p:val>
                                            <p:fltVal val="0"/>
                                          </p:val>
                                        </p:tav>
                                        <p:tav tm="100000">
                                          <p:val>
                                            <p:strVal val="#ppt_w"/>
                                          </p:val>
                                        </p:tav>
                                      </p:tavLst>
                                    </p:anim>
                                    <p:anim calcmode="lin" valueType="num">
                                      <p:cBhvr>
                                        <p:cTn id="45" dur="300" fill="hold"/>
                                        <p:tgtEl>
                                          <p:spTgt spid="23"/>
                                        </p:tgtEl>
                                        <p:attrNameLst>
                                          <p:attrName>ppt_h</p:attrName>
                                        </p:attrNameLst>
                                      </p:cBhvr>
                                      <p:tavLst>
                                        <p:tav tm="0">
                                          <p:val>
                                            <p:fltVal val="0"/>
                                          </p:val>
                                        </p:tav>
                                        <p:tav tm="100000">
                                          <p:val>
                                            <p:strVal val="#ppt_h"/>
                                          </p:val>
                                        </p:tav>
                                      </p:tavLst>
                                    </p:anim>
                                    <p:animEffect transition="in" filter="fade">
                                      <p:cBhvr>
                                        <p:cTn id="46" dur="300"/>
                                        <p:tgtEl>
                                          <p:spTgt spid="23"/>
                                        </p:tgtEl>
                                      </p:cBhvr>
                                    </p:animEffect>
                                  </p:childTnLst>
                                </p:cTn>
                              </p:par>
                              <p:par>
                                <p:cTn id="47" presetID="6" presetClass="emph" presetSubtype="0" autoRev="1" fill="hold" grpId="1" nodeType="withEffect">
                                  <p:stCondLst>
                                    <p:cond delay="1500"/>
                                  </p:stCondLst>
                                  <p:childTnLst>
                                    <p:animScale>
                                      <p:cBhvr>
                                        <p:cTn id="48" dur="150" fill="hold"/>
                                        <p:tgtEl>
                                          <p:spTgt spid="23"/>
                                        </p:tgtEl>
                                      </p:cBhvr>
                                      <p:by x="110000" y="110000"/>
                                    </p:animScale>
                                  </p:childTnLst>
                                </p:cTn>
                              </p:par>
                              <p:par>
                                <p:cTn id="49" presetID="53" presetClass="entr" presetSubtype="16" fill="hold" grpId="0" nodeType="withEffect">
                                  <p:stCondLst>
                                    <p:cond delay="1500"/>
                                  </p:stCondLst>
                                  <p:childTnLst>
                                    <p:set>
                                      <p:cBhvr>
                                        <p:cTn id="50" dur="1" fill="hold">
                                          <p:stCondLst>
                                            <p:cond delay="0"/>
                                          </p:stCondLst>
                                        </p:cTn>
                                        <p:tgtEl>
                                          <p:spTgt spid="20"/>
                                        </p:tgtEl>
                                        <p:attrNameLst>
                                          <p:attrName>style.visibility</p:attrName>
                                        </p:attrNameLst>
                                      </p:cBhvr>
                                      <p:to>
                                        <p:strVal val="visible"/>
                                      </p:to>
                                    </p:set>
                                    <p:anim calcmode="lin" valueType="num">
                                      <p:cBhvr>
                                        <p:cTn id="51" dur="300" fill="hold"/>
                                        <p:tgtEl>
                                          <p:spTgt spid="20"/>
                                        </p:tgtEl>
                                        <p:attrNameLst>
                                          <p:attrName>ppt_w</p:attrName>
                                        </p:attrNameLst>
                                      </p:cBhvr>
                                      <p:tavLst>
                                        <p:tav tm="0">
                                          <p:val>
                                            <p:fltVal val="0"/>
                                          </p:val>
                                        </p:tav>
                                        <p:tav tm="100000">
                                          <p:val>
                                            <p:strVal val="#ppt_w"/>
                                          </p:val>
                                        </p:tav>
                                      </p:tavLst>
                                    </p:anim>
                                    <p:anim calcmode="lin" valueType="num">
                                      <p:cBhvr>
                                        <p:cTn id="52" dur="300" fill="hold"/>
                                        <p:tgtEl>
                                          <p:spTgt spid="20"/>
                                        </p:tgtEl>
                                        <p:attrNameLst>
                                          <p:attrName>ppt_h</p:attrName>
                                        </p:attrNameLst>
                                      </p:cBhvr>
                                      <p:tavLst>
                                        <p:tav tm="0">
                                          <p:val>
                                            <p:fltVal val="0"/>
                                          </p:val>
                                        </p:tav>
                                        <p:tav tm="100000">
                                          <p:val>
                                            <p:strVal val="#ppt_h"/>
                                          </p:val>
                                        </p:tav>
                                      </p:tavLst>
                                    </p:anim>
                                    <p:animEffect transition="in" filter="fade">
                                      <p:cBhvr>
                                        <p:cTn id="53" dur="300"/>
                                        <p:tgtEl>
                                          <p:spTgt spid="20"/>
                                        </p:tgtEl>
                                      </p:cBhvr>
                                    </p:animEffect>
                                  </p:childTnLst>
                                </p:cTn>
                              </p:par>
                              <p:par>
                                <p:cTn id="54" presetID="6" presetClass="emph" presetSubtype="0" autoRev="1" fill="hold" grpId="1" nodeType="withEffect">
                                  <p:stCondLst>
                                    <p:cond delay="1800"/>
                                  </p:stCondLst>
                                  <p:childTnLst>
                                    <p:animScale>
                                      <p:cBhvr>
                                        <p:cTn id="55" dur="150" fill="hold"/>
                                        <p:tgtEl>
                                          <p:spTgt spid="20"/>
                                        </p:tgtEl>
                                      </p:cBhvr>
                                      <p:by x="110000" y="110000"/>
                                    </p:animScale>
                                  </p:childTnLst>
                                </p:cTn>
                              </p:par>
                              <p:par>
                                <p:cTn id="56" presetID="53" presetClass="entr" presetSubtype="16" fill="hold" grpId="0" nodeType="withEffect">
                                  <p:stCondLst>
                                    <p:cond delay="1600"/>
                                  </p:stCondLst>
                                  <p:childTnLst>
                                    <p:set>
                                      <p:cBhvr>
                                        <p:cTn id="57" dur="1" fill="hold">
                                          <p:stCondLst>
                                            <p:cond delay="0"/>
                                          </p:stCondLst>
                                        </p:cTn>
                                        <p:tgtEl>
                                          <p:spTgt spid="25"/>
                                        </p:tgtEl>
                                        <p:attrNameLst>
                                          <p:attrName>style.visibility</p:attrName>
                                        </p:attrNameLst>
                                      </p:cBhvr>
                                      <p:to>
                                        <p:strVal val="visible"/>
                                      </p:to>
                                    </p:set>
                                    <p:anim calcmode="lin" valueType="num">
                                      <p:cBhvr>
                                        <p:cTn id="58" dur="300" fill="hold"/>
                                        <p:tgtEl>
                                          <p:spTgt spid="25"/>
                                        </p:tgtEl>
                                        <p:attrNameLst>
                                          <p:attrName>ppt_w</p:attrName>
                                        </p:attrNameLst>
                                      </p:cBhvr>
                                      <p:tavLst>
                                        <p:tav tm="0">
                                          <p:val>
                                            <p:fltVal val="0"/>
                                          </p:val>
                                        </p:tav>
                                        <p:tav tm="100000">
                                          <p:val>
                                            <p:strVal val="#ppt_w"/>
                                          </p:val>
                                        </p:tav>
                                      </p:tavLst>
                                    </p:anim>
                                    <p:anim calcmode="lin" valueType="num">
                                      <p:cBhvr>
                                        <p:cTn id="59" dur="300" fill="hold"/>
                                        <p:tgtEl>
                                          <p:spTgt spid="25"/>
                                        </p:tgtEl>
                                        <p:attrNameLst>
                                          <p:attrName>ppt_h</p:attrName>
                                        </p:attrNameLst>
                                      </p:cBhvr>
                                      <p:tavLst>
                                        <p:tav tm="0">
                                          <p:val>
                                            <p:fltVal val="0"/>
                                          </p:val>
                                        </p:tav>
                                        <p:tav tm="100000">
                                          <p:val>
                                            <p:strVal val="#ppt_h"/>
                                          </p:val>
                                        </p:tav>
                                      </p:tavLst>
                                    </p:anim>
                                    <p:animEffect transition="in" filter="fade">
                                      <p:cBhvr>
                                        <p:cTn id="60" dur="300"/>
                                        <p:tgtEl>
                                          <p:spTgt spid="25"/>
                                        </p:tgtEl>
                                      </p:cBhvr>
                                    </p:animEffect>
                                  </p:childTnLst>
                                </p:cTn>
                              </p:par>
                              <p:par>
                                <p:cTn id="61" presetID="6" presetClass="emph" presetSubtype="0" autoRev="1" fill="hold" grpId="1" nodeType="withEffect">
                                  <p:stCondLst>
                                    <p:cond delay="1900"/>
                                  </p:stCondLst>
                                  <p:childTnLst>
                                    <p:animScale>
                                      <p:cBhvr>
                                        <p:cTn id="62" dur="150" fill="hold"/>
                                        <p:tgtEl>
                                          <p:spTgt spid="25"/>
                                        </p:tgtEl>
                                      </p:cBhvr>
                                      <p:by x="110000" y="110000"/>
                                    </p:animScale>
                                  </p:childTnLst>
                                </p:cTn>
                              </p:par>
                              <p:par>
                                <p:cTn id="63" presetID="53" presetClass="entr" presetSubtype="16" fill="hold" grpId="0" nodeType="withEffect">
                                  <p:stCondLst>
                                    <p:cond delay="1900"/>
                                  </p:stCondLst>
                                  <p:childTnLst>
                                    <p:set>
                                      <p:cBhvr>
                                        <p:cTn id="64" dur="1" fill="hold">
                                          <p:stCondLst>
                                            <p:cond delay="0"/>
                                          </p:stCondLst>
                                        </p:cTn>
                                        <p:tgtEl>
                                          <p:spTgt spid="18"/>
                                        </p:tgtEl>
                                        <p:attrNameLst>
                                          <p:attrName>style.visibility</p:attrName>
                                        </p:attrNameLst>
                                      </p:cBhvr>
                                      <p:to>
                                        <p:strVal val="visible"/>
                                      </p:to>
                                    </p:set>
                                    <p:anim calcmode="lin" valueType="num">
                                      <p:cBhvr>
                                        <p:cTn id="65" dur="300" fill="hold"/>
                                        <p:tgtEl>
                                          <p:spTgt spid="18"/>
                                        </p:tgtEl>
                                        <p:attrNameLst>
                                          <p:attrName>ppt_w</p:attrName>
                                        </p:attrNameLst>
                                      </p:cBhvr>
                                      <p:tavLst>
                                        <p:tav tm="0">
                                          <p:val>
                                            <p:fltVal val="0"/>
                                          </p:val>
                                        </p:tav>
                                        <p:tav tm="100000">
                                          <p:val>
                                            <p:strVal val="#ppt_w"/>
                                          </p:val>
                                        </p:tav>
                                      </p:tavLst>
                                    </p:anim>
                                    <p:anim calcmode="lin" valueType="num">
                                      <p:cBhvr>
                                        <p:cTn id="66" dur="300" fill="hold"/>
                                        <p:tgtEl>
                                          <p:spTgt spid="18"/>
                                        </p:tgtEl>
                                        <p:attrNameLst>
                                          <p:attrName>ppt_h</p:attrName>
                                        </p:attrNameLst>
                                      </p:cBhvr>
                                      <p:tavLst>
                                        <p:tav tm="0">
                                          <p:val>
                                            <p:fltVal val="0"/>
                                          </p:val>
                                        </p:tav>
                                        <p:tav tm="100000">
                                          <p:val>
                                            <p:strVal val="#ppt_h"/>
                                          </p:val>
                                        </p:tav>
                                      </p:tavLst>
                                    </p:anim>
                                    <p:animEffect transition="in" filter="fade">
                                      <p:cBhvr>
                                        <p:cTn id="67" dur="300"/>
                                        <p:tgtEl>
                                          <p:spTgt spid="18"/>
                                        </p:tgtEl>
                                      </p:cBhvr>
                                    </p:animEffect>
                                  </p:childTnLst>
                                </p:cTn>
                              </p:par>
                              <p:par>
                                <p:cTn id="68" presetID="6" presetClass="emph" presetSubtype="0" autoRev="1" fill="hold" grpId="1" nodeType="withEffect">
                                  <p:stCondLst>
                                    <p:cond delay="2200"/>
                                  </p:stCondLst>
                                  <p:childTnLst>
                                    <p:animScale>
                                      <p:cBhvr>
                                        <p:cTn id="69" dur="150" fill="hold"/>
                                        <p:tgtEl>
                                          <p:spTgt spid="18"/>
                                        </p:tgtEl>
                                      </p:cBhvr>
                                      <p:by x="110000" y="110000"/>
                                    </p:animScale>
                                  </p:childTnLst>
                                </p:cTn>
                              </p:par>
                              <p:par>
                                <p:cTn id="70" presetID="53" presetClass="entr" presetSubtype="16" fill="hold" grpId="0" nodeType="withEffect">
                                  <p:stCondLst>
                                    <p:cond delay="2000"/>
                                  </p:stCondLst>
                                  <p:childTnLst>
                                    <p:set>
                                      <p:cBhvr>
                                        <p:cTn id="71" dur="1" fill="hold">
                                          <p:stCondLst>
                                            <p:cond delay="0"/>
                                          </p:stCondLst>
                                        </p:cTn>
                                        <p:tgtEl>
                                          <p:spTgt spid="24"/>
                                        </p:tgtEl>
                                        <p:attrNameLst>
                                          <p:attrName>style.visibility</p:attrName>
                                        </p:attrNameLst>
                                      </p:cBhvr>
                                      <p:to>
                                        <p:strVal val="visible"/>
                                      </p:to>
                                    </p:set>
                                    <p:anim calcmode="lin" valueType="num">
                                      <p:cBhvr>
                                        <p:cTn id="72" dur="300" fill="hold"/>
                                        <p:tgtEl>
                                          <p:spTgt spid="24"/>
                                        </p:tgtEl>
                                        <p:attrNameLst>
                                          <p:attrName>ppt_w</p:attrName>
                                        </p:attrNameLst>
                                      </p:cBhvr>
                                      <p:tavLst>
                                        <p:tav tm="0">
                                          <p:val>
                                            <p:fltVal val="0"/>
                                          </p:val>
                                        </p:tav>
                                        <p:tav tm="100000">
                                          <p:val>
                                            <p:strVal val="#ppt_w"/>
                                          </p:val>
                                        </p:tav>
                                      </p:tavLst>
                                    </p:anim>
                                    <p:anim calcmode="lin" valueType="num">
                                      <p:cBhvr>
                                        <p:cTn id="73" dur="300" fill="hold"/>
                                        <p:tgtEl>
                                          <p:spTgt spid="24"/>
                                        </p:tgtEl>
                                        <p:attrNameLst>
                                          <p:attrName>ppt_h</p:attrName>
                                        </p:attrNameLst>
                                      </p:cBhvr>
                                      <p:tavLst>
                                        <p:tav tm="0">
                                          <p:val>
                                            <p:fltVal val="0"/>
                                          </p:val>
                                        </p:tav>
                                        <p:tav tm="100000">
                                          <p:val>
                                            <p:strVal val="#ppt_h"/>
                                          </p:val>
                                        </p:tav>
                                      </p:tavLst>
                                    </p:anim>
                                    <p:animEffect transition="in" filter="fade">
                                      <p:cBhvr>
                                        <p:cTn id="74" dur="300"/>
                                        <p:tgtEl>
                                          <p:spTgt spid="24"/>
                                        </p:tgtEl>
                                      </p:cBhvr>
                                    </p:animEffect>
                                  </p:childTnLst>
                                </p:cTn>
                              </p:par>
                              <p:par>
                                <p:cTn id="75" presetID="6" presetClass="emph" presetSubtype="0" autoRev="1" fill="hold" grpId="1" nodeType="withEffect">
                                  <p:stCondLst>
                                    <p:cond delay="2300"/>
                                  </p:stCondLst>
                                  <p:childTnLst>
                                    <p:animScale>
                                      <p:cBhvr>
                                        <p:cTn id="76" dur="150" fill="hold"/>
                                        <p:tgtEl>
                                          <p:spTgt spid="24"/>
                                        </p:tgtEl>
                                      </p:cBhvr>
                                      <p:by x="110000" y="110000"/>
                                    </p:animScale>
                                  </p:childTnLst>
                                </p:cTn>
                              </p:par>
                              <p:par>
                                <p:cTn id="77" presetID="2" presetClass="entr" presetSubtype="2" fill="hold" grpId="0" nodeType="withEffect">
                                  <p:stCondLst>
                                    <p:cond delay="2300"/>
                                  </p:stCondLst>
                                  <p:childTnLst>
                                    <p:set>
                                      <p:cBhvr>
                                        <p:cTn id="78" dur="1" fill="hold">
                                          <p:stCondLst>
                                            <p:cond delay="0"/>
                                          </p:stCondLst>
                                        </p:cTn>
                                        <p:tgtEl>
                                          <p:spTgt spid="26"/>
                                        </p:tgtEl>
                                        <p:attrNameLst>
                                          <p:attrName>style.visibility</p:attrName>
                                        </p:attrNameLst>
                                      </p:cBhvr>
                                      <p:to>
                                        <p:strVal val="visible"/>
                                      </p:to>
                                    </p:set>
                                    <p:anim calcmode="lin" valueType="num">
                                      <p:cBhvr additive="base">
                                        <p:cTn id="79" dur="500" fill="hold"/>
                                        <p:tgtEl>
                                          <p:spTgt spid="26"/>
                                        </p:tgtEl>
                                        <p:attrNameLst>
                                          <p:attrName>ppt_x</p:attrName>
                                        </p:attrNameLst>
                                      </p:cBhvr>
                                      <p:tavLst>
                                        <p:tav tm="0">
                                          <p:val>
                                            <p:strVal val="1+#ppt_w/2"/>
                                          </p:val>
                                        </p:tav>
                                        <p:tav tm="100000">
                                          <p:val>
                                            <p:strVal val="#ppt_x"/>
                                          </p:val>
                                        </p:tav>
                                      </p:tavLst>
                                    </p:anim>
                                    <p:anim calcmode="lin" valueType="num">
                                      <p:cBhvr additive="base">
                                        <p:cTn id="80" dur="500" fill="hold"/>
                                        <p:tgtEl>
                                          <p:spTgt spid="26"/>
                                        </p:tgtEl>
                                        <p:attrNameLst>
                                          <p:attrName>ppt_y</p:attrName>
                                        </p:attrNameLst>
                                      </p:cBhvr>
                                      <p:tavLst>
                                        <p:tav tm="0">
                                          <p:val>
                                            <p:strVal val="#ppt_y"/>
                                          </p:val>
                                        </p:tav>
                                        <p:tav tm="100000">
                                          <p:val>
                                            <p:strVal val="#ppt_y"/>
                                          </p:val>
                                        </p:tav>
                                      </p:tavLst>
                                    </p:anim>
                                  </p:childTnLst>
                                </p:cTn>
                              </p:par>
                              <p:par>
                                <p:cTn id="81" presetID="2" presetClass="entr" presetSubtype="8" fill="hold" grpId="0" nodeType="withEffect">
                                  <p:stCondLst>
                                    <p:cond delay="2300"/>
                                  </p:stCondLst>
                                  <p:childTnLst>
                                    <p:set>
                                      <p:cBhvr>
                                        <p:cTn id="82" dur="1" fill="hold">
                                          <p:stCondLst>
                                            <p:cond delay="0"/>
                                          </p:stCondLst>
                                        </p:cTn>
                                        <p:tgtEl>
                                          <p:spTgt spid="27"/>
                                        </p:tgtEl>
                                        <p:attrNameLst>
                                          <p:attrName>style.visibility</p:attrName>
                                        </p:attrNameLst>
                                      </p:cBhvr>
                                      <p:to>
                                        <p:strVal val="visible"/>
                                      </p:to>
                                    </p:set>
                                    <p:anim calcmode="lin" valueType="num">
                                      <p:cBhvr additive="base">
                                        <p:cTn id="83" dur="500" fill="hold"/>
                                        <p:tgtEl>
                                          <p:spTgt spid="27"/>
                                        </p:tgtEl>
                                        <p:attrNameLst>
                                          <p:attrName>ppt_x</p:attrName>
                                        </p:attrNameLst>
                                      </p:cBhvr>
                                      <p:tavLst>
                                        <p:tav tm="0">
                                          <p:val>
                                            <p:strVal val="0-#ppt_w/2"/>
                                          </p:val>
                                        </p:tav>
                                        <p:tav tm="100000">
                                          <p:val>
                                            <p:strVal val="#ppt_x"/>
                                          </p:val>
                                        </p:tav>
                                      </p:tavLst>
                                    </p:anim>
                                    <p:anim calcmode="lin" valueType="num">
                                      <p:cBhvr additive="base">
                                        <p:cTn id="84" dur="500" fill="hold"/>
                                        <p:tgtEl>
                                          <p:spTgt spid="27"/>
                                        </p:tgtEl>
                                        <p:attrNameLst>
                                          <p:attrName>ppt_y</p:attrName>
                                        </p:attrNameLst>
                                      </p:cBhvr>
                                      <p:tavLst>
                                        <p:tav tm="0">
                                          <p:val>
                                            <p:strVal val="#ppt_y"/>
                                          </p:val>
                                        </p:tav>
                                        <p:tav tm="100000">
                                          <p:val>
                                            <p:strVal val="#ppt_y"/>
                                          </p:val>
                                        </p:tav>
                                      </p:tavLst>
                                    </p:anim>
                                  </p:childTnLst>
                                </p:cTn>
                              </p:par>
                              <p:par>
                                <p:cTn id="85" presetID="2" presetClass="entr" presetSubtype="8" fill="hold" grpId="0" nodeType="withEffect">
                                  <p:stCondLst>
                                    <p:cond delay="2300"/>
                                  </p:stCondLst>
                                  <p:childTnLst>
                                    <p:set>
                                      <p:cBhvr>
                                        <p:cTn id="86" dur="1" fill="hold">
                                          <p:stCondLst>
                                            <p:cond delay="0"/>
                                          </p:stCondLst>
                                        </p:cTn>
                                        <p:tgtEl>
                                          <p:spTgt spid="28"/>
                                        </p:tgtEl>
                                        <p:attrNameLst>
                                          <p:attrName>style.visibility</p:attrName>
                                        </p:attrNameLst>
                                      </p:cBhvr>
                                      <p:to>
                                        <p:strVal val="visible"/>
                                      </p:to>
                                    </p:set>
                                    <p:anim calcmode="lin" valueType="num">
                                      <p:cBhvr additive="base">
                                        <p:cTn id="87" dur="500" fill="hold"/>
                                        <p:tgtEl>
                                          <p:spTgt spid="28"/>
                                        </p:tgtEl>
                                        <p:attrNameLst>
                                          <p:attrName>ppt_x</p:attrName>
                                        </p:attrNameLst>
                                      </p:cBhvr>
                                      <p:tavLst>
                                        <p:tav tm="0">
                                          <p:val>
                                            <p:strVal val="0-#ppt_w/2"/>
                                          </p:val>
                                        </p:tav>
                                        <p:tav tm="100000">
                                          <p:val>
                                            <p:strVal val="#ppt_x"/>
                                          </p:val>
                                        </p:tav>
                                      </p:tavLst>
                                    </p:anim>
                                    <p:anim calcmode="lin" valueType="num">
                                      <p:cBhvr additive="base">
                                        <p:cTn id="88" dur="500" fill="hold"/>
                                        <p:tgtEl>
                                          <p:spTgt spid="28"/>
                                        </p:tgtEl>
                                        <p:attrNameLst>
                                          <p:attrName>ppt_y</p:attrName>
                                        </p:attrNameLst>
                                      </p:cBhvr>
                                      <p:tavLst>
                                        <p:tav tm="0">
                                          <p:val>
                                            <p:strVal val="#ppt_y"/>
                                          </p:val>
                                        </p:tav>
                                        <p:tav tm="100000">
                                          <p:val>
                                            <p:strVal val="#ppt_y"/>
                                          </p:val>
                                        </p:tav>
                                      </p:tavLst>
                                    </p:anim>
                                  </p:childTnLst>
                                </p:cTn>
                              </p:par>
                              <p:par>
                                <p:cTn id="89" presetID="2" presetClass="entr" presetSubtype="2" fill="hold" grpId="0" nodeType="withEffect">
                                  <p:stCondLst>
                                    <p:cond delay="2300"/>
                                  </p:stCondLst>
                                  <p:childTnLst>
                                    <p:set>
                                      <p:cBhvr>
                                        <p:cTn id="90" dur="1" fill="hold">
                                          <p:stCondLst>
                                            <p:cond delay="0"/>
                                          </p:stCondLst>
                                        </p:cTn>
                                        <p:tgtEl>
                                          <p:spTgt spid="29"/>
                                        </p:tgtEl>
                                        <p:attrNameLst>
                                          <p:attrName>style.visibility</p:attrName>
                                        </p:attrNameLst>
                                      </p:cBhvr>
                                      <p:to>
                                        <p:strVal val="visible"/>
                                      </p:to>
                                    </p:set>
                                    <p:anim calcmode="lin" valueType="num">
                                      <p:cBhvr additive="base">
                                        <p:cTn id="91" dur="500" fill="hold"/>
                                        <p:tgtEl>
                                          <p:spTgt spid="29"/>
                                        </p:tgtEl>
                                        <p:attrNameLst>
                                          <p:attrName>ppt_x</p:attrName>
                                        </p:attrNameLst>
                                      </p:cBhvr>
                                      <p:tavLst>
                                        <p:tav tm="0">
                                          <p:val>
                                            <p:strVal val="1+#ppt_w/2"/>
                                          </p:val>
                                        </p:tav>
                                        <p:tav tm="100000">
                                          <p:val>
                                            <p:strVal val="#ppt_x"/>
                                          </p:val>
                                        </p:tav>
                                      </p:tavLst>
                                    </p:anim>
                                    <p:anim calcmode="lin" valueType="num">
                                      <p:cBhvr additive="base">
                                        <p:cTn id="92" dur="5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8" grpId="1" animBg="1"/>
      <p:bldP spid="19" grpId="0" animBg="1"/>
      <p:bldP spid="19" grpId="1" animBg="1"/>
      <p:bldP spid="20" grpId="0" animBg="1"/>
      <p:bldP spid="20" grpId="1" animBg="1"/>
      <p:bldP spid="21" grpId="0" animBg="1"/>
      <p:bldP spid="21" grpId="1" animBg="1"/>
      <p:bldP spid="22" grpId="0" animBg="1"/>
      <p:bldP spid="22" grpId="1" animBg="1"/>
      <p:bldP spid="23" grpId="0" animBg="1"/>
      <p:bldP spid="23" grpId="1" animBg="1"/>
      <p:bldP spid="24" grpId="0" animBg="1"/>
      <p:bldP spid="24" grpId="1" animBg="1"/>
      <p:bldP spid="25" grpId="0" animBg="1"/>
      <p:bldP spid="25" grpId="1" animBg="1"/>
      <p:bldP spid="26" grpId="0"/>
      <p:bldP spid="27" grpId="0"/>
      <p:bldP spid="28" grpId="0"/>
      <p:bldP spid="2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Title Line"/>
          <p:cNvCxnSpPr/>
          <p:nvPr/>
        </p:nvCxnSpPr>
        <p:spPr>
          <a:xfrm flipV="1">
            <a:off x="5600247" y="3081069"/>
            <a:ext cx="5422749" cy="6771"/>
          </a:xfrm>
          <a:prstGeom prst="line">
            <a:avLst/>
          </a:prstGeom>
          <a:solidFill>
            <a:schemeClr val="tx1"/>
          </a:solidFill>
          <a:ln w="12700">
            <a:solidFill>
              <a:schemeClr val="tx2">
                <a:lumMod val="90000"/>
                <a:lumOff val="10000"/>
              </a:schemeClr>
            </a:solidFill>
            <a:headEnd type="none" w="med" len="med"/>
            <a:tailEnd type="none" w="med" len="med"/>
          </a:ln>
        </p:spPr>
      </p:cxnSp>
      <p:sp>
        <p:nvSpPr>
          <p:cNvPr id="6" name="5 Rectángulo redondeado"/>
          <p:cNvSpPr/>
          <p:nvPr/>
        </p:nvSpPr>
        <p:spPr>
          <a:xfrm>
            <a:off x="6151762" y="2376795"/>
            <a:ext cx="276332" cy="803328"/>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45143" tIns="22533" rIns="45143" bIns="22533" rtlCol="0" anchor="ctr"/>
          <a:lstStyle/>
          <a:p>
            <a:pPr algn="ctr" defTabSz="1192530"/>
            <a:endParaRPr lang="es-SV" sz="2400">
              <a:solidFill>
                <a:srgbClr val="FFFFFF"/>
              </a:solidFill>
              <a:cs typeface="+mn-ea"/>
              <a:sym typeface="+mn-lt"/>
            </a:endParaRPr>
          </a:p>
        </p:txBody>
      </p:sp>
      <p:sp>
        <p:nvSpPr>
          <p:cNvPr id="7" name="6 Rectángulo redondeado"/>
          <p:cNvSpPr/>
          <p:nvPr/>
        </p:nvSpPr>
        <p:spPr>
          <a:xfrm>
            <a:off x="6517205" y="2140478"/>
            <a:ext cx="276332" cy="1039647"/>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5143" tIns="22533" rIns="45143" bIns="22533" rtlCol="0" anchor="ctr"/>
          <a:lstStyle/>
          <a:p>
            <a:pPr algn="ctr" defTabSz="1192530"/>
            <a:endParaRPr lang="es-SV" sz="2400">
              <a:solidFill>
                <a:srgbClr val="FFFFFF"/>
              </a:solidFill>
              <a:cs typeface="+mn-ea"/>
              <a:sym typeface="+mn-lt"/>
            </a:endParaRPr>
          </a:p>
        </p:txBody>
      </p:sp>
      <p:sp>
        <p:nvSpPr>
          <p:cNvPr id="8" name="7 Rectángulo redondeado"/>
          <p:cNvSpPr/>
          <p:nvPr/>
        </p:nvSpPr>
        <p:spPr>
          <a:xfrm>
            <a:off x="5786319" y="2522222"/>
            <a:ext cx="276332" cy="657903"/>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45143" tIns="22533" rIns="45143" bIns="22533" rtlCol="0" anchor="ctr"/>
          <a:lstStyle/>
          <a:p>
            <a:pPr algn="ctr" defTabSz="1192530"/>
            <a:endParaRPr lang="es-SV" sz="2400">
              <a:solidFill>
                <a:srgbClr val="FFFFFF"/>
              </a:solidFill>
              <a:cs typeface="+mn-ea"/>
              <a:sym typeface="+mn-lt"/>
            </a:endParaRPr>
          </a:p>
        </p:txBody>
      </p:sp>
      <p:sp>
        <p:nvSpPr>
          <p:cNvPr id="13" name="12 Rectángulo redondeado"/>
          <p:cNvSpPr/>
          <p:nvPr/>
        </p:nvSpPr>
        <p:spPr>
          <a:xfrm>
            <a:off x="7524325" y="2376795"/>
            <a:ext cx="276332" cy="803328"/>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45143" tIns="22533" rIns="45143" bIns="22533" rtlCol="0" anchor="ctr"/>
          <a:lstStyle/>
          <a:p>
            <a:pPr algn="ctr" defTabSz="1192530"/>
            <a:endParaRPr lang="es-SV" sz="2400">
              <a:solidFill>
                <a:srgbClr val="FFFFFF"/>
              </a:solidFill>
              <a:cs typeface="+mn-ea"/>
              <a:sym typeface="+mn-lt"/>
            </a:endParaRPr>
          </a:p>
        </p:txBody>
      </p:sp>
      <p:sp>
        <p:nvSpPr>
          <p:cNvPr id="14" name="13 Rectángulo redondeado"/>
          <p:cNvSpPr/>
          <p:nvPr/>
        </p:nvSpPr>
        <p:spPr>
          <a:xfrm>
            <a:off x="7889767" y="2376795"/>
            <a:ext cx="276332" cy="803328"/>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5143" tIns="22533" rIns="45143" bIns="22533" rtlCol="0" anchor="ctr"/>
          <a:lstStyle/>
          <a:p>
            <a:pPr algn="ctr" defTabSz="1192530"/>
            <a:endParaRPr lang="es-SV" sz="2400">
              <a:solidFill>
                <a:srgbClr val="FFFFFF"/>
              </a:solidFill>
              <a:cs typeface="+mn-ea"/>
              <a:sym typeface="+mn-lt"/>
            </a:endParaRPr>
          </a:p>
        </p:txBody>
      </p:sp>
      <p:sp>
        <p:nvSpPr>
          <p:cNvPr id="15" name="14 Rectángulo redondeado"/>
          <p:cNvSpPr/>
          <p:nvPr/>
        </p:nvSpPr>
        <p:spPr>
          <a:xfrm>
            <a:off x="7158879" y="2229604"/>
            <a:ext cx="276332" cy="950520"/>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45143" tIns="22533" rIns="45143" bIns="22533" rtlCol="0" anchor="ctr"/>
          <a:lstStyle/>
          <a:p>
            <a:pPr algn="ctr" defTabSz="1192530"/>
            <a:endParaRPr lang="es-SV" sz="2400">
              <a:solidFill>
                <a:srgbClr val="FFFFFF"/>
              </a:solidFill>
              <a:cs typeface="+mn-ea"/>
              <a:sym typeface="+mn-lt"/>
            </a:endParaRPr>
          </a:p>
        </p:txBody>
      </p:sp>
      <p:sp>
        <p:nvSpPr>
          <p:cNvPr id="25" name="24 Rectángulo redondeado"/>
          <p:cNvSpPr/>
          <p:nvPr/>
        </p:nvSpPr>
        <p:spPr>
          <a:xfrm>
            <a:off x="8896887" y="2072105"/>
            <a:ext cx="276332" cy="1108019"/>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45143" tIns="22533" rIns="45143" bIns="22533" rtlCol="0" anchor="ctr"/>
          <a:lstStyle/>
          <a:p>
            <a:pPr algn="ctr" defTabSz="1192530"/>
            <a:endParaRPr lang="es-SV" sz="2400">
              <a:solidFill>
                <a:srgbClr val="FFFFFF"/>
              </a:solidFill>
              <a:cs typeface="+mn-ea"/>
              <a:sym typeface="+mn-lt"/>
            </a:endParaRPr>
          </a:p>
        </p:txBody>
      </p:sp>
      <p:sp>
        <p:nvSpPr>
          <p:cNvPr id="26" name="25 Rectángulo redondeado"/>
          <p:cNvSpPr/>
          <p:nvPr/>
        </p:nvSpPr>
        <p:spPr>
          <a:xfrm>
            <a:off x="9262331" y="2626198"/>
            <a:ext cx="276332" cy="554009"/>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5143" tIns="22533" rIns="45143" bIns="22533" rtlCol="0" anchor="ctr"/>
          <a:lstStyle/>
          <a:p>
            <a:pPr algn="ctr" defTabSz="1192530"/>
            <a:endParaRPr lang="es-SV" sz="2400">
              <a:solidFill>
                <a:srgbClr val="FFFFFF"/>
              </a:solidFill>
              <a:cs typeface="+mn-ea"/>
              <a:sym typeface="+mn-lt"/>
            </a:endParaRPr>
          </a:p>
        </p:txBody>
      </p:sp>
      <p:sp>
        <p:nvSpPr>
          <p:cNvPr id="27" name="26 Rectángulo redondeado"/>
          <p:cNvSpPr/>
          <p:nvPr/>
        </p:nvSpPr>
        <p:spPr>
          <a:xfrm>
            <a:off x="8531442" y="2274603"/>
            <a:ext cx="276332" cy="905520"/>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45143" tIns="22533" rIns="45143" bIns="22533" rtlCol="0" anchor="ctr"/>
          <a:lstStyle/>
          <a:p>
            <a:pPr algn="ctr" defTabSz="1192530"/>
            <a:endParaRPr lang="es-SV" sz="2400">
              <a:solidFill>
                <a:srgbClr val="FFFFFF"/>
              </a:solidFill>
              <a:cs typeface="+mn-ea"/>
              <a:sym typeface="+mn-lt"/>
            </a:endParaRPr>
          </a:p>
        </p:txBody>
      </p:sp>
      <p:sp>
        <p:nvSpPr>
          <p:cNvPr id="33" name="32 Rectángulo redondeado"/>
          <p:cNvSpPr/>
          <p:nvPr/>
        </p:nvSpPr>
        <p:spPr>
          <a:xfrm>
            <a:off x="10263655" y="2229604"/>
            <a:ext cx="276332" cy="950520"/>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45143" tIns="22533" rIns="45143" bIns="22533" rtlCol="0" anchor="ctr"/>
          <a:lstStyle/>
          <a:p>
            <a:pPr algn="ctr" defTabSz="1192530"/>
            <a:endParaRPr lang="es-SV" sz="2400">
              <a:solidFill>
                <a:srgbClr val="FFFFFF"/>
              </a:solidFill>
              <a:cs typeface="+mn-ea"/>
              <a:sym typeface="+mn-lt"/>
            </a:endParaRPr>
          </a:p>
        </p:txBody>
      </p:sp>
      <p:sp>
        <p:nvSpPr>
          <p:cNvPr id="34" name="33 Rectángulo redondeado"/>
          <p:cNvSpPr/>
          <p:nvPr/>
        </p:nvSpPr>
        <p:spPr>
          <a:xfrm>
            <a:off x="10629099" y="1914609"/>
            <a:ext cx="276332" cy="1265519"/>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5143" tIns="22533" rIns="45143" bIns="22533" rtlCol="0" anchor="ctr"/>
          <a:lstStyle/>
          <a:p>
            <a:pPr algn="ctr" defTabSz="1192530"/>
            <a:endParaRPr lang="es-SV" sz="2400">
              <a:solidFill>
                <a:srgbClr val="FFFFFF"/>
              </a:solidFill>
              <a:cs typeface="+mn-ea"/>
              <a:sym typeface="+mn-lt"/>
            </a:endParaRPr>
          </a:p>
        </p:txBody>
      </p:sp>
      <p:sp>
        <p:nvSpPr>
          <p:cNvPr id="35" name="34 Rectángulo redondeado"/>
          <p:cNvSpPr/>
          <p:nvPr/>
        </p:nvSpPr>
        <p:spPr>
          <a:xfrm>
            <a:off x="9898213" y="2376877"/>
            <a:ext cx="276332" cy="803329"/>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45143" tIns="22533" rIns="45143" bIns="22533" rtlCol="0" anchor="ctr"/>
          <a:lstStyle/>
          <a:p>
            <a:pPr algn="ctr" defTabSz="1192530"/>
            <a:endParaRPr lang="es-SV" sz="2400">
              <a:solidFill>
                <a:srgbClr val="FFFFFF"/>
              </a:solidFill>
              <a:cs typeface="+mn-ea"/>
              <a:sym typeface="+mn-lt"/>
            </a:endParaRPr>
          </a:p>
        </p:txBody>
      </p:sp>
      <p:sp>
        <p:nvSpPr>
          <p:cNvPr id="53" name="87 Rectángulo"/>
          <p:cNvSpPr/>
          <p:nvPr/>
        </p:nvSpPr>
        <p:spPr>
          <a:xfrm>
            <a:off x="10174543" y="3377181"/>
            <a:ext cx="416908" cy="336585"/>
          </a:xfrm>
          <a:prstGeom prst="rect">
            <a:avLst/>
          </a:prstGeom>
        </p:spPr>
        <p:txBody>
          <a:bodyPr wrap="square" lIns="0" tIns="44745" rIns="0" bIns="44745">
            <a:spAutoFit/>
          </a:bodyPr>
          <a:lstStyle/>
          <a:p>
            <a:pPr marL="0" lvl="1" algn="ctr" defTabSz="1192530"/>
            <a:r>
              <a:rPr lang="en-US" sz="1600" dirty="0">
                <a:solidFill>
                  <a:srgbClr val="1F1F1F"/>
                </a:solidFill>
                <a:cs typeface="+mn-ea"/>
                <a:sym typeface="+mn-lt"/>
              </a:rPr>
              <a:t>Q4</a:t>
            </a:r>
          </a:p>
        </p:txBody>
      </p:sp>
      <p:sp>
        <p:nvSpPr>
          <p:cNvPr id="54" name="87 Rectángulo"/>
          <p:cNvSpPr/>
          <p:nvPr/>
        </p:nvSpPr>
        <p:spPr>
          <a:xfrm>
            <a:off x="8810187" y="3377181"/>
            <a:ext cx="416908" cy="336585"/>
          </a:xfrm>
          <a:prstGeom prst="rect">
            <a:avLst/>
          </a:prstGeom>
        </p:spPr>
        <p:txBody>
          <a:bodyPr wrap="square" lIns="0" tIns="44745" rIns="0" bIns="44745">
            <a:spAutoFit/>
          </a:bodyPr>
          <a:lstStyle/>
          <a:p>
            <a:pPr marL="0" lvl="1" algn="ctr" defTabSz="1192530"/>
            <a:r>
              <a:rPr lang="en-US" sz="1600" dirty="0">
                <a:solidFill>
                  <a:srgbClr val="1F1F1F"/>
                </a:solidFill>
                <a:cs typeface="+mn-ea"/>
                <a:sym typeface="+mn-lt"/>
              </a:rPr>
              <a:t>Q3</a:t>
            </a:r>
          </a:p>
        </p:txBody>
      </p:sp>
      <p:sp>
        <p:nvSpPr>
          <p:cNvPr id="55" name="87 Rectángulo"/>
          <p:cNvSpPr/>
          <p:nvPr/>
        </p:nvSpPr>
        <p:spPr>
          <a:xfrm>
            <a:off x="7445829" y="3377181"/>
            <a:ext cx="416908" cy="336585"/>
          </a:xfrm>
          <a:prstGeom prst="rect">
            <a:avLst/>
          </a:prstGeom>
        </p:spPr>
        <p:txBody>
          <a:bodyPr wrap="square" lIns="0" tIns="44745" rIns="0" bIns="44745">
            <a:spAutoFit/>
          </a:bodyPr>
          <a:lstStyle/>
          <a:p>
            <a:pPr marL="0" lvl="1" algn="ctr" defTabSz="1192530"/>
            <a:r>
              <a:rPr lang="en-US" sz="1600" dirty="0">
                <a:solidFill>
                  <a:srgbClr val="1F1F1F"/>
                </a:solidFill>
                <a:cs typeface="+mn-ea"/>
                <a:sym typeface="+mn-lt"/>
              </a:rPr>
              <a:t>Q2</a:t>
            </a:r>
          </a:p>
        </p:txBody>
      </p:sp>
      <p:sp>
        <p:nvSpPr>
          <p:cNvPr id="56" name="87 Rectángulo"/>
          <p:cNvSpPr/>
          <p:nvPr/>
        </p:nvSpPr>
        <p:spPr>
          <a:xfrm>
            <a:off x="6081474" y="3377181"/>
            <a:ext cx="416908" cy="336585"/>
          </a:xfrm>
          <a:prstGeom prst="rect">
            <a:avLst/>
          </a:prstGeom>
        </p:spPr>
        <p:txBody>
          <a:bodyPr wrap="square" lIns="0" tIns="44745" rIns="0" bIns="44745">
            <a:spAutoFit/>
          </a:bodyPr>
          <a:lstStyle/>
          <a:p>
            <a:pPr marL="0" lvl="1" algn="ctr" defTabSz="1192530"/>
            <a:r>
              <a:rPr lang="en-US" sz="1600" dirty="0">
                <a:solidFill>
                  <a:srgbClr val="1F1F1F"/>
                </a:solidFill>
                <a:cs typeface="+mn-ea"/>
                <a:sym typeface="+mn-lt"/>
              </a:rPr>
              <a:t>Q1</a:t>
            </a:r>
          </a:p>
        </p:txBody>
      </p:sp>
      <p:sp>
        <p:nvSpPr>
          <p:cNvPr id="57" name="Rectángulo 49"/>
          <p:cNvSpPr/>
          <p:nvPr/>
        </p:nvSpPr>
        <p:spPr>
          <a:xfrm>
            <a:off x="5600247" y="3889014"/>
            <a:ext cx="5422749" cy="753392"/>
          </a:xfrm>
          <a:prstGeom prst="rect">
            <a:avLst/>
          </a:prstGeom>
        </p:spPr>
        <p:txBody>
          <a:bodyPr wrap="square" lIns="45143" tIns="22533" rIns="45143" bIns="22533">
            <a:spAutoFit/>
          </a:bodyPr>
          <a:lstStyle/>
          <a:p>
            <a:pPr algn="ctr" defTabSz="1188085"/>
            <a:r>
              <a:rPr lang="zh-CN" altLang="en-US" sz="1600" dirty="0">
                <a:solidFill>
                  <a:schemeClr val="tx1">
                    <a:lumMod val="75000"/>
                    <a:lumOff val="25000"/>
                  </a:schemeClr>
                </a:solidFill>
                <a:cs typeface="+mn-ea"/>
                <a:sym typeface="+mn-lt"/>
              </a:rPr>
              <a:t>单击添加标题</a:t>
            </a:r>
            <a:endParaRPr lang="en-US" altLang="zh-CN" sz="1600" dirty="0">
              <a:solidFill>
                <a:schemeClr val="tx1">
                  <a:lumMod val="75000"/>
                  <a:lumOff val="25000"/>
                </a:schemeClr>
              </a:solidFill>
              <a:cs typeface="+mn-ea"/>
              <a:sym typeface="+mn-lt"/>
            </a:endParaRPr>
          </a:p>
          <a:p>
            <a:pPr algn="just" defTabSz="1192530">
              <a:lnSpc>
                <a:spcPct val="125000"/>
              </a:lnSpc>
            </a:pPr>
            <a:r>
              <a:rPr lang="zh-CN" altLang="en-US" sz="1200" dirty="0">
                <a:solidFill>
                  <a:schemeClr val="tx1">
                    <a:lumMod val="50000"/>
                    <a:lumOff val="50000"/>
                  </a:schemeClr>
                </a:solidFill>
                <a:cs typeface="+mn-ea"/>
                <a:sym typeface="+mn-lt"/>
              </a:rPr>
              <a:t>此处添加详细文本描述，建议与标题相关并符合整体语言风格此处添加详细文本描述，建议与标题相关并符合整体语言风格</a:t>
            </a:r>
            <a:endParaRPr lang="en-US" sz="1200" dirty="0">
              <a:solidFill>
                <a:schemeClr val="tx1">
                  <a:lumMod val="50000"/>
                  <a:lumOff val="50000"/>
                </a:schemeClr>
              </a:solidFill>
              <a:cs typeface="+mn-ea"/>
              <a:sym typeface="+mn-lt"/>
            </a:endParaRPr>
          </a:p>
        </p:txBody>
      </p:sp>
      <p:sp>
        <p:nvSpPr>
          <p:cNvPr id="58" name="Freeform 263"/>
          <p:cNvSpPr/>
          <p:nvPr/>
        </p:nvSpPr>
        <p:spPr bwMode="auto">
          <a:xfrm>
            <a:off x="2746019" y="1718528"/>
            <a:ext cx="1767836" cy="2140755"/>
          </a:xfrm>
          <a:custGeom>
            <a:avLst/>
            <a:gdLst>
              <a:gd name="T0" fmla="*/ 4 w 1092"/>
              <a:gd name="T1" fmla="*/ 0 h 1319"/>
              <a:gd name="T2" fmla="*/ 124 w 1092"/>
              <a:gd name="T3" fmla="*/ 13 h 1319"/>
              <a:gd name="T4" fmla="*/ 238 w 1092"/>
              <a:gd name="T5" fmla="*/ 37 h 1319"/>
              <a:gd name="T6" fmla="*/ 348 w 1092"/>
              <a:gd name="T7" fmla="*/ 72 h 1319"/>
              <a:gd name="T8" fmla="*/ 454 w 1092"/>
              <a:gd name="T9" fmla="*/ 119 h 1319"/>
              <a:gd name="T10" fmla="*/ 554 w 1092"/>
              <a:gd name="T11" fmla="*/ 174 h 1319"/>
              <a:gd name="T12" fmla="*/ 646 w 1092"/>
              <a:gd name="T13" fmla="*/ 241 h 1319"/>
              <a:gd name="T14" fmla="*/ 732 w 1092"/>
              <a:gd name="T15" fmla="*/ 314 h 1319"/>
              <a:gd name="T16" fmla="*/ 811 w 1092"/>
              <a:gd name="T17" fmla="*/ 396 h 1319"/>
              <a:gd name="T18" fmla="*/ 880 w 1092"/>
              <a:gd name="T19" fmla="*/ 487 h 1319"/>
              <a:gd name="T20" fmla="*/ 941 w 1092"/>
              <a:gd name="T21" fmla="*/ 583 h 1319"/>
              <a:gd name="T22" fmla="*/ 994 w 1092"/>
              <a:gd name="T23" fmla="*/ 685 h 1319"/>
              <a:gd name="T24" fmla="*/ 1035 w 1092"/>
              <a:gd name="T25" fmla="*/ 791 h 1319"/>
              <a:gd name="T26" fmla="*/ 1064 w 1092"/>
              <a:gd name="T27" fmla="*/ 905 h 1319"/>
              <a:gd name="T28" fmla="*/ 1084 w 1092"/>
              <a:gd name="T29" fmla="*/ 1021 h 1319"/>
              <a:gd name="T30" fmla="*/ 1092 w 1092"/>
              <a:gd name="T31" fmla="*/ 1142 h 1319"/>
              <a:gd name="T32" fmla="*/ 768 w 1092"/>
              <a:gd name="T33" fmla="*/ 1319 h 1319"/>
              <a:gd name="T34" fmla="*/ 442 w 1092"/>
              <a:gd name="T35" fmla="*/ 1142 h 1319"/>
              <a:gd name="T36" fmla="*/ 436 w 1092"/>
              <a:gd name="T37" fmla="*/ 1068 h 1319"/>
              <a:gd name="T38" fmla="*/ 418 w 1092"/>
              <a:gd name="T39" fmla="*/ 995 h 1319"/>
              <a:gd name="T40" fmla="*/ 391 w 1092"/>
              <a:gd name="T41" fmla="*/ 930 h 1319"/>
              <a:gd name="T42" fmla="*/ 355 w 1092"/>
              <a:gd name="T43" fmla="*/ 868 h 1319"/>
              <a:gd name="T44" fmla="*/ 312 w 1092"/>
              <a:gd name="T45" fmla="*/ 813 h 1319"/>
              <a:gd name="T46" fmla="*/ 261 w 1092"/>
              <a:gd name="T47" fmla="*/ 764 h 1319"/>
              <a:gd name="T48" fmla="*/ 204 w 1092"/>
              <a:gd name="T49" fmla="*/ 722 h 1319"/>
              <a:gd name="T50" fmla="*/ 141 w 1092"/>
              <a:gd name="T51" fmla="*/ 689 h 1319"/>
              <a:gd name="T52" fmla="*/ 73 w 1092"/>
              <a:gd name="T53" fmla="*/ 665 h 1319"/>
              <a:gd name="T54" fmla="*/ 0 w 1092"/>
              <a:gd name="T55" fmla="*/ 652 h 1319"/>
              <a:gd name="T56" fmla="*/ 181 w 1092"/>
              <a:gd name="T57" fmla="*/ 320 h 1319"/>
              <a:gd name="T58" fmla="*/ 4 w 1092"/>
              <a:gd name="T59" fmla="*/ 0 h 1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92" h="1319">
                <a:moveTo>
                  <a:pt x="4" y="0"/>
                </a:moveTo>
                <a:lnTo>
                  <a:pt x="124" y="13"/>
                </a:lnTo>
                <a:lnTo>
                  <a:pt x="238" y="37"/>
                </a:lnTo>
                <a:lnTo>
                  <a:pt x="348" y="72"/>
                </a:lnTo>
                <a:lnTo>
                  <a:pt x="454" y="119"/>
                </a:lnTo>
                <a:lnTo>
                  <a:pt x="554" y="174"/>
                </a:lnTo>
                <a:lnTo>
                  <a:pt x="646" y="241"/>
                </a:lnTo>
                <a:lnTo>
                  <a:pt x="732" y="314"/>
                </a:lnTo>
                <a:lnTo>
                  <a:pt x="811" y="396"/>
                </a:lnTo>
                <a:lnTo>
                  <a:pt x="880" y="487"/>
                </a:lnTo>
                <a:lnTo>
                  <a:pt x="941" y="583"/>
                </a:lnTo>
                <a:lnTo>
                  <a:pt x="994" y="685"/>
                </a:lnTo>
                <a:lnTo>
                  <a:pt x="1035" y="791"/>
                </a:lnTo>
                <a:lnTo>
                  <a:pt x="1064" y="905"/>
                </a:lnTo>
                <a:lnTo>
                  <a:pt x="1084" y="1021"/>
                </a:lnTo>
                <a:lnTo>
                  <a:pt x="1092" y="1142"/>
                </a:lnTo>
                <a:lnTo>
                  <a:pt x="768" y="1319"/>
                </a:lnTo>
                <a:lnTo>
                  <a:pt x="442" y="1142"/>
                </a:lnTo>
                <a:lnTo>
                  <a:pt x="436" y="1068"/>
                </a:lnTo>
                <a:lnTo>
                  <a:pt x="418" y="995"/>
                </a:lnTo>
                <a:lnTo>
                  <a:pt x="391" y="930"/>
                </a:lnTo>
                <a:lnTo>
                  <a:pt x="355" y="868"/>
                </a:lnTo>
                <a:lnTo>
                  <a:pt x="312" y="813"/>
                </a:lnTo>
                <a:lnTo>
                  <a:pt x="261" y="764"/>
                </a:lnTo>
                <a:lnTo>
                  <a:pt x="204" y="722"/>
                </a:lnTo>
                <a:lnTo>
                  <a:pt x="141" y="689"/>
                </a:lnTo>
                <a:lnTo>
                  <a:pt x="73" y="665"/>
                </a:lnTo>
                <a:lnTo>
                  <a:pt x="0" y="652"/>
                </a:lnTo>
                <a:lnTo>
                  <a:pt x="181" y="320"/>
                </a:lnTo>
                <a:lnTo>
                  <a:pt x="4" y="0"/>
                </a:lnTo>
                <a:close/>
              </a:path>
            </a:pathLst>
          </a:custGeom>
          <a:solidFill>
            <a:schemeClr val="accent1"/>
          </a:solidFill>
          <a:ln w="0">
            <a:noFill/>
            <a:prstDash val="solid"/>
            <a:round/>
          </a:ln>
        </p:spPr>
        <p:txBody>
          <a:bodyPr vert="horz" wrap="square" lIns="45143" tIns="22533" rIns="45143" bIns="22533" numCol="1" anchor="t" anchorCtr="0" compatLnSpc="1"/>
          <a:lstStyle/>
          <a:p>
            <a:pPr defTabSz="1192530"/>
            <a:endParaRPr lang="es-SV" sz="2400">
              <a:solidFill>
                <a:srgbClr val="000000"/>
              </a:solidFill>
              <a:cs typeface="+mn-ea"/>
              <a:sym typeface="+mn-lt"/>
            </a:endParaRPr>
          </a:p>
        </p:txBody>
      </p:sp>
      <p:sp>
        <p:nvSpPr>
          <p:cNvPr id="59" name="Freeform 264"/>
          <p:cNvSpPr/>
          <p:nvPr/>
        </p:nvSpPr>
        <p:spPr bwMode="auto">
          <a:xfrm>
            <a:off x="780319" y="1715288"/>
            <a:ext cx="2140863" cy="1767745"/>
          </a:xfrm>
          <a:custGeom>
            <a:avLst/>
            <a:gdLst>
              <a:gd name="T0" fmla="*/ 1143 w 1320"/>
              <a:gd name="T1" fmla="*/ 0 h 1090"/>
              <a:gd name="T2" fmla="*/ 1320 w 1320"/>
              <a:gd name="T3" fmla="*/ 322 h 1090"/>
              <a:gd name="T4" fmla="*/ 1141 w 1320"/>
              <a:gd name="T5" fmla="*/ 650 h 1090"/>
              <a:gd name="T6" fmla="*/ 1067 w 1320"/>
              <a:gd name="T7" fmla="*/ 656 h 1090"/>
              <a:gd name="T8" fmla="*/ 996 w 1320"/>
              <a:gd name="T9" fmla="*/ 673 h 1090"/>
              <a:gd name="T10" fmla="*/ 929 w 1320"/>
              <a:gd name="T11" fmla="*/ 699 h 1090"/>
              <a:gd name="T12" fmla="*/ 868 w 1320"/>
              <a:gd name="T13" fmla="*/ 736 h 1090"/>
              <a:gd name="T14" fmla="*/ 813 w 1320"/>
              <a:gd name="T15" fmla="*/ 779 h 1090"/>
              <a:gd name="T16" fmla="*/ 764 w 1320"/>
              <a:gd name="T17" fmla="*/ 830 h 1090"/>
              <a:gd name="T18" fmla="*/ 723 w 1320"/>
              <a:gd name="T19" fmla="*/ 887 h 1090"/>
              <a:gd name="T20" fmla="*/ 690 w 1320"/>
              <a:gd name="T21" fmla="*/ 950 h 1090"/>
              <a:gd name="T22" fmla="*/ 666 w 1320"/>
              <a:gd name="T23" fmla="*/ 1019 h 1090"/>
              <a:gd name="T24" fmla="*/ 650 w 1320"/>
              <a:gd name="T25" fmla="*/ 1090 h 1090"/>
              <a:gd name="T26" fmla="*/ 321 w 1320"/>
              <a:gd name="T27" fmla="*/ 911 h 1090"/>
              <a:gd name="T28" fmla="*/ 0 w 1320"/>
              <a:gd name="T29" fmla="*/ 1088 h 1090"/>
              <a:gd name="T30" fmla="*/ 12 w 1320"/>
              <a:gd name="T31" fmla="*/ 968 h 1090"/>
              <a:gd name="T32" fmla="*/ 38 w 1320"/>
              <a:gd name="T33" fmla="*/ 852 h 1090"/>
              <a:gd name="T34" fmla="*/ 73 w 1320"/>
              <a:gd name="T35" fmla="*/ 742 h 1090"/>
              <a:gd name="T36" fmla="*/ 120 w 1320"/>
              <a:gd name="T37" fmla="*/ 638 h 1090"/>
              <a:gd name="T38" fmla="*/ 175 w 1320"/>
              <a:gd name="T39" fmla="*/ 538 h 1090"/>
              <a:gd name="T40" fmla="*/ 242 w 1320"/>
              <a:gd name="T41" fmla="*/ 445 h 1090"/>
              <a:gd name="T42" fmla="*/ 315 w 1320"/>
              <a:gd name="T43" fmla="*/ 359 h 1090"/>
              <a:gd name="T44" fmla="*/ 397 w 1320"/>
              <a:gd name="T45" fmla="*/ 280 h 1090"/>
              <a:gd name="T46" fmla="*/ 485 w 1320"/>
              <a:gd name="T47" fmla="*/ 210 h 1090"/>
              <a:gd name="T48" fmla="*/ 582 w 1320"/>
              <a:gd name="T49" fmla="*/ 149 h 1090"/>
              <a:gd name="T50" fmla="*/ 684 w 1320"/>
              <a:gd name="T51" fmla="*/ 98 h 1090"/>
              <a:gd name="T52" fmla="*/ 792 w 1320"/>
              <a:gd name="T53" fmla="*/ 57 h 1090"/>
              <a:gd name="T54" fmla="*/ 906 w 1320"/>
              <a:gd name="T55" fmla="*/ 27 h 1090"/>
              <a:gd name="T56" fmla="*/ 1022 w 1320"/>
              <a:gd name="T57" fmla="*/ 8 h 1090"/>
              <a:gd name="T58" fmla="*/ 1143 w 1320"/>
              <a:gd name="T59" fmla="*/ 0 h 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320" h="1090">
                <a:moveTo>
                  <a:pt x="1143" y="0"/>
                </a:moveTo>
                <a:lnTo>
                  <a:pt x="1320" y="322"/>
                </a:lnTo>
                <a:lnTo>
                  <a:pt x="1141" y="650"/>
                </a:lnTo>
                <a:lnTo>
                  <a:pt x="1067" y="656"/>
                </a:lnTo>
                <a:lnTo>
                  <a:pt x="996" y="673"/>
                </a:lnTo>
                <a:lnTo>
                  <a:pt x="929" y="699"/>
                </a:lnTo>
                <a:lnTo>
                  <a:pt x="868" y="736"/>
                </a:lnTo>
                <a:lnTo>
                  <a:pt x="813" y="779"/>
                </a:lnTo>
                <a:lnTo>
                  <a:pt x="764" y="830"/>
                </a:lnTo>
                <a:lnTo>
                  <a:pt x="723" y="887"/>
                </a:lnTo>
                <a:lnTo>
                  <a:pt x="690" y="950"/>
                </a:lnTo>
                <a:lnTo>
                  <a:pt x="666" y="1019"/>
                </a:lnTo>
                <a:lnTo>
                  <a:pt x="650" y="1090"/>
                </a:lnTo>
                <a:lnTo>
                  <a:pt x="321" y="911"/>
                </a:lnTo>
                <a:lnTo>
                  <a:pt x="0" y="1088"/>
                </a:lnTo>
                <a:lnTo>
                  <a:pt x="12" y="968"/>
                </a:lnTo>
                <a:lnTo>
                  <a:pt x="38" y="852"/>
                </a:lnTo>
                <a:lnTo>
                  <a:pt x="73" y="742"/>
                </a:lnTo>
                <a:lnTo>
                  <a:pt x="120" y="638"/>
                </a:lnTo>
                <a:lnTo>
                  <a:pt x="175" y="538"/>
                </a:lnTo>
                <a:lnTo>
                  <a:pt x="242" y="445"/>
                </a:lnTo>
                <a:lnTo>
                  <a:pt x="315" y="359"/>
                </a:lnTo>
                <a:lnTo>
                  <a:pt x="397" y="280"/>
                </a:lnTo>
                <a:lnTo>
                  <a:pt x="485" y="210"/>
                </a:lnTo>
                <a:lnTo>
                  <a:pt x="582" y="149"/>
                </a:lnTo>
                <a:lnTo>
                  <a:pt x="684" y="98"/>
                </a:lnTo>
                <a:lnTo>
                  <a:pt x="792" y="57"/>
                </a:lnTo>
                <a:lnTo>
                  <a:pt x="906" y="27"/>
                </a:lnTo>
                <a:lnTo>
                  <a:pt x="1022" y="8"/>
                </a:lnTo>
                <a:lnTo>
                  <a:pt x="1143" y="0"/>
                </a:lnTo>
                <a:close/>
              </a:path>
            </a:pathLst>
          </a:custGeom>
          <a:solidFill>
            <a:schemeClr val="accent4"/>
          </a:solidFill>
          <a:ln w="0">
            <a:noFill/>
            <a:prstDash val="solid"/>
            <a:round/>
          </a:ln>
        </p:spPr>
        <p:txBody>
          <a:bodyPr vert="horz" wrap="square" lIns="45143" tIns="22533" rIns="45143" bIns="22533" numCol="1" anchor="t" anchorCtr="0" compatLnSpc="1"/>
          <a:lstStyle/>
          <a:p>
            <a:pPr defTabSz="1192530"/>
            <a:endParaRPr lang="es-SV" sz="2400">
              <a:solidFill>
                <a:srgbClr val="000000"/>
              </a:solidFill>
              <a:cs typeface="+mn-ea"/>
              <a:sym typeface="+mn-lt"/>
            </a:endParaRPr>
          </a:p>
        </p:txBody>
      </p:sp>
      <p:sp>
        <p:nvSpPr>
          <p:cNvPr id="60" name="Freeform 265"/>
          <p:cNvSpPr/>
          <p:nvPr/>
        </p:nvSpPr>
        <p:spPr bwMode="auto">
          <a:xfrm>
            <a:off x="2372987" y="3687373"/>
            <a:ext cx="2137621" cy="1767745"/>
          </a:xfrm>
          <a:custGeom>
            <a:avLst/>
            <a:gdLst>
              <a:gd name="T0" fmla="*/ 668 w 1320"/>
              <a:gd name="T1" fmla="*/ 0 h 1090"/>
              <a:gd name="T2" fmla="*/ 1000 w 1320"/>
              <a:gd name="T3" fmla="*/ 179 h 1090"/>
              <a:gd name="T4" fmla="*/ 1320 w 1320"/>
              <a:gd name="T5" fmla="*/ 2 h 1090"/>
              <a:gd name="T6" fmla="*/ 1306 w 1320"/>
              <a:gd name="T7" fmla="*/ 122 h 1090"/>
              <a:gd name="T8" fmla="*/ 1283 w 1320"/>
              <a:gd name="T9" fmla="*/ 236 h 1090"/>
              <a:gd name="T10" fmla="*/ 1245 w 1320"/>
              <a:gd name="T11" fmla="*/ 348 h 1090"/>
              <a:gd name="T12" fmla="*/ 1200 w 1320"/>
              <a:gd name="T13" fmla="*/ 452 h 1090"/>
              <a:gd name="T14" fmla="*/ 1143 w 1320"/>
              <a:gd name="T15" fmla="*/ 552 h 1090"/>
              <a:gd name="T16" fmla="*/ 1078 w 1320"/>
              <a:gd name="T17" fmla="*/ 644 h 1090"/>
              <a:gd name="T18" fmla="*/ 1004 w 1320"/>
              <a:gd name="T19" fmla="*/ 731 h 1090"/>
              <a:gd name="T20" fmla="*/ 923 w 1320"/>
              <a:gd name="T21" fmla="*/ 809 h 1090"/>
              <a:gd name="T22" fmla="*/ 833 w 1320"/>
              <a:gd name="T23" fmla="*/ 878 h 1090"/>
              <a:gd name="T24" fmla="*/ 737 w 1320"/>
              <a:gd name="T25" fmla="*/ 941 h 1090"/>
              <a:gd name="T26" fmla="*/ 635 w 1320"/>
              <a:gd name="T27" fmla="*/ 992 h 1090"/>
              <a:gd name="T28" fmla="*/ 527 w 1320"/>
              <a:gd name="T29" fmla="*/ 1033 h 1090"/>
              <a:gd name="T30" fmla="*/ 415 w 1320"/>
              <a:gd name="T31" fmla="*/ 1063 h 1090"/>
              <a:gd name="T32" fmla="*/ 297 w 1320"/>
              <a:gd name="T33" fmla="*/ 1082 h 1090"/>
              <a:gd name="T34" fmla="*/ 177 w 1320"/>
              <a:gd name="T35" fmla="*/ 1090 h 1090"/>
              <a:gd name="T36" fmla="*/ 0 w 1320"/>
              <a:gd name="T37" fmla="*/ 768 h 1090"/>
              <a:gd name="T38" fmla="*/ 177 w 1320"/>
              <a:gd name="T39" fmla="*/ 440 h 1090"/>
              <a:gd name="T40" fmla="*/ 252 w 1320"/>
              <a:gd name="T41" fmla="*/ 434 h 1090"/>
              <a:gd name="T42" fmla="*/ 322 w 1320"/>
              <a:gd name="T43" fmla="*/ 416 h 1090"/>
              <a:gd name="T44" fmla="*/ 389 w 1320"/>
              <a:gd name="T45" fmla="*/ 389 h 1090"/>
              <a:gd name="T46" fmla="*/ 450 w 1320"/>
              <a:gd name="T47" fmla="*/ 354 h 1090"/>
              <a:gd name="T48" fmla="*/ 507 w 1320"/>
              <a:gd name="T49" fmla="*/ 310 h 1090"/>
              <a:gd name="T50" fmla="*/ 556 w 1320"/>
              <a:gd name="T51" fmla="*/ 259 h 1090"/>
              <a:gd name="T52" fmla="*/ 597 w 1320"/>
              <a:gd name="T53" fmla="*/ 202 h 1090"/>
              <a:gd name="T54" fmla="*/ 631 w 1320"/>
              <a:gd name="T55" fmla="*/ 140 h 1090"/>
              <a:gd name="T56" fmla="*/ 654 w 1320"/>
              <a:gd name="T57" fmla="*/ 71 h 1090"/>
              <a:gd name="T58" fmla="*/ 668 w 1320"/>
              <a:gd name="T59" fmla="*/ 0 h 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320" h="1090">
                <a:moveTo>
                  <a:pt x="668" y="0"/>
                </a:moveTo>
                <a:lnTo>
                  <a:pt x="1000" y="179"/>
                </a:lnTo>
                <a:lnTo>
                  <a:pt x="1320" y="2"/>
                </a:lnTo>
                <a:lnTo>
                  <a:pt x="1306" y="122"/>
                </a:lnTo>
                <a:lnTo>
                  <a:pt x="1283" y="236"/>
                </a:lnTo>
                <a:lnTo>
                  <a:pt x="1245" y="348"/>
                </a:lnTo>
                <a:lnTo>
                  <a:pt x="1200" y="452"/>
                </a:lnTo>
                <a:lnTo>
                  <a:pt x="1143" y="552"/>
                </a:lnTo>
                <a:lnTo>
                  <a:pt x="1078" y="644"/>
                </a:lnTo>
                <a:lnTo>
                  <a:pt x="1004" y="731"/>
                </a:lnTo>
                <a:lnTo>
                  <a:pt x="923" y="809"/>
                </a:lnTo>
                <a:lnTo>
                  <a:pt x="833" y="878"/>
                </a:lnTo>
                <a:lnTo>
                  <a:pt x="737" y="941"/>
                </a:lnTo>
                <a:lnTo>
                  <a:pt x="635" y="992"/>
                </a:lnTo>
                <a:lnTo>
                  <a:pt x="527" y="1033"/>
                </a:lnTo>
                <a:lnTo>
                  <a:pt x="415" y="1063"/>
                </a:lnTo>
                <a:lnTo>
                  <a:pt x="297" y="1082"/>
                </a:lnTo>
                <a:lnTo>
                  <a:pt x="177" y="1090"/>
                </a:lnTo>
                <a:lnTo>
                  <a:pt x="0" y="768"/>
                </a:lnTo>
                <a:lnTo>
                  <a:pt x="177" y="440"/>
                </a:lnTo>
                <a:lnTo>
                  <a:pt x="252" y="434"/>
                </a:lnTo>
                <a:lnTo>
                  <a:pt x="322" y="416"/>
                </a:lnTo>
                <a:lnTo>
                  <a:pt x="389" y="389"/>
                </a:lnTo>
                <a:lnTo>
                  <a:pt x="450" y="354"/>
                </a:lnTo>
                <a:lnTo>
                  <a:pt x="507" y="310"/>
                </a:lnTo>
                <a:lnTo>
                  <a:pt x="556" y="259"/>
                </a:lnTo>
                <a:lnTo>
                  <a:pt x="597" y="202"/>
                </a:lnTo>
                <a:lnTo>
                  <a:pt x="631" y="140"/>
                </a:lnTo>
                <a:lnTo>
                  <a:pt x="654" y="71"/>
                </a:lnTo>
                <a:lnTo>
                  <a:pt x="668" y="0"/>
                </a:lnTo>
                <a:close/>
              </a:path>
            </a:pathLst>
          </a:custGeom>
          <a:solidFill>
            <a:schemeClr val="accent2"/>
          </a:solidFill>
          <a:ln w="0">
            <a:noFill/>
            <a:prstDash val="solid"/>
            <a:round/>
          </a:ln>
        </p:spPr>
        <p:txBody>
          <a:bodyPr vert="horz" wrap="square" lIns="45143" tIns="22533" rIns="45143" bIns="22533" numCol="1" anchor="t" anchorCtr="0" compatLnSpc="1"/>
          <a:lstStyle/>
          <a:p>
            <a:pPr defTabSz="1192530"/>
            <a:endParaRPr lang="es-SV" sz="2400">
              <a:solidFill>
                <a:srgbClr val="000000"/>
              </a:solidFill>
              <a:cs typeface="+mn-ea"/>
              <a:sym typeface="+mn-lt"/>
            </a:endParaRPr>
          </a:p>
        </p:txBody>
      </p:sp>
      <p:sp>
        <p:nvSpPr>
          <p:cNvPr id="61" name="Freeform 266"/>
          <p:cNvSpPr/>
          <p:nvPr/>
        </p:nvSpPr>
        <p:spPr bwMode="auto">
          <a:xfrm>
            <a:off x="777075" y="3311119"/>
            <a:ext cx="1767836" cy="2140755"/>
          </a:xfrm>
          <a:custGeom>
            <a:avLst/>
            <a:gdLst>
              <a:gd name="T0" fmla="*/ 323 w 1090"/>
              <a:gd name="T1" fmla="*/ 0 h 1320"/>
              <a:gd name="T2" fmla="*/ 648 w 1090"/>
              <a:gd name="T3" fmla="*/ 177 h 1320"/>
              <a:gd name="T4" fmla="*/ 656 w 1090"/>
              <a:gd name="T5" fmla="*/ 252 h 1320"/>
              <a:gd name="T6" fmla="*/ 674 w 1090"/>
              <a:gd name="T7" fmla="*/ 323 h 1320"/>
              <a:gd name="T8" fmla="*/ 700 w 1090"/>
              <a:gd name="T9" fmla="*/ 389 h 1320"/>
              <a:gd name="T10" fmla="*/ 735 w 1090"/>
              <a:gd name="T11" fmla="*/ 452 h 1320"/>
              <a:gd name="T12" fmla="*/ 780 w 1090"/>
              <a:gd name="T13" fmla="*/ 507 h 1320"/>
              <a:gd name="T14" fmla="*/ 831 w 1090"/>
              <a:gd name="T15" fmla="*/ 556 h 1320"/>
              <a:gd name="T16" fmla="*/ 888 w 1090"/>
              <a:gd name="T17" fmla="*/ 597 h 1320"/>
              <a:gd name="T18" fmla="*/ 951 w 1090"/>
              <a:gd name="T19" fmla="*/ 631 h 1320"/>
              <a:gd name="T20" fmla="*/ 1020 w 1090"/>
              <a:gd name="T21" fmla="*/ 654 h 1320"/>
              <a:gd name="T22" fmla="*/ 1090 w 1090"/>
              <a:gd name="T23" fmla="*/ 668 h 1320"/>
              <a:gd name="T24" fmla="*/ 912 w 1090"/>
              <a:gd name="T25" fmla="*/ 1000 h 1320"/>
              <a:gd name="T26" fmla="*/ 1086 w 1090"/>
              <a:gd name="T27" fmla="*/ 1320 h 1320"/>
              <a:gd name="T28" fmla="*/ 969 w 1090"/>
              <a:gd name="T29" fmla="*/ 1306 h 1320"/>
              <a:gd name="T30" fmla="*/ 853 w 1090"/>
              <a:gd name="T31" fmla="*/ 1283 h 1320"/>
              <a:gd name="T32" fmla="*/ 743 w 1090"/>
              <a:gd name="T33" fmla="*/ 1247 h 1320"/>
              <a:gd name="T34" fmla="*/ 639 w 1090"/>
              <a:gd name="T35" fmla="*/ 1200 h 1320"/>
              <a:gd name="T36" fmla="*/ 539 w 1090"/>
              <a:gd name="T37" fmla="*/ 1143 h 1320"/>
              <a:gd name="T38" fmla="*/ 446 w 1090"/>
              <a:gd name="T39" fmla="*/ 1079 h 1320"/>
              <a:gd name="T40" fmla="*/ 360 w 1090"/>
              <a:gd name="T41" fmla="*/ 1006 h 1320"/>
              <a:gd name="T42" fmla="*/ 281 w 1090"/>
              <a:gd name="T43" fmla="*/ 923 h 1320"/>
              <a:gd name="T44" fmla="*/ 211 w 1090"/>
              <a:gd name="T45" fmla="*/ 833 h 1320"/>
              <a:gd name="T46" fmla="*/ 150 w 1090"/>
              <a:gd name="T47" fmla="*/ 737 h 1320"/>
              <a:gd name="T48" fmla="*/ 99 w 1090"/>
              <a:gd name="T49" fmla="*/ 635 h 1320"/>
              <a:gd name="T50" fmla="*/ 57 w 1090"/>
              <a:gd name="T51" fmla="*/ 527 h 1320"/>
              <a:gd name="T52" fmla="*/ 26 w 1090"/>
              <a:gd name="T53" fmla="*/ 415 h 1320"/>
              <a:gd name="T54" fmla="*/ 8 w 1090"/>
              <a:gd name="T55" fmla="*/ 299 h 1320"/>
              <a:gd name="T56" fmla="*/ 0 w 1090"/>
              <a:gd name="T57" fmla="*/ 177 h 1320"/>
              <a:gd name="T58" fmla="*/ 323 w 1090"/>
              <a:gd name="T59" fmla="*/ 0 h 1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90" h="1320">
                <a:moveTo>
                  <a:pt x="323" y="0"/>
                </a:moveTo>
                <a:lnTo>
                  <a:pt x="648" y="177"/>
                </a:lnTo>
                <a:lnTo>
                  <a:pt x="656" y="252"/>
                </a:lnTo>
                <a:lnTo>
                  <a:pt x="674" y="323"/>
                </a:lnTo>
                <a:lnTo>
                  <a:pt x="700" y="389"/>
                </a:lnTo>
                <a:lnTo>
                  <a:pt x="735" y="452"/>
                </a:lnTo>
                <a:lnTo>
                  <a:pt x="780" y="507"/>
                </a:lnTo>
                <a:lnTo>
                  <a:pt x="831" y="556"/>
                </a:lnTo>
                <a:lnTo>
                  <a:pt x="888" y="597"/>
                </a:lnTo>
                <a:lnTo>
                  <a:pt x="951" y="631"/>
                </a:lnTo>
                <a:lnTo>
                  <a:pt x="1020" y="654"/>
                </a:lnTo>
                <a:lnTo>
                  <a:pt x="1090" y="668"/>
                </a:lnTo>
                <a:lnTo>
                  <a:pt x="912" y="1000"/>
                </a:lnTo>
                <a:lnTo>
                  <a:pt x="1086" y="1320"/>
                </a:lnTo>
                <a:lnTo>
                  <a:pt x="969" y="1306"/>
                </a:lnTo>
                <a:lnTo>
                  <a:pt x="853" y="1283"/>
                </a:lnTo>
                <a:lnTo>
                  <a:pt x="743" y="1247"/>
                </a:lnTo>
                <a:lnTo>
                  <a:pt x="639" y="1200"/>
                </a:lnTo>
                <a:lnTo>
                  <a:pt x="539" y="1143"/>
                </a:lnTo>
                <a:lnTo>
                  <a:pt x="446" y="1079"/>
                </a:lnTo>
                <a:lnTo>
                  <a:pt x="360" y="1006"/>
                </a:lnTo>
                <a:lnTo>
                  <a:pt x="281" y="923"/>
                </a:lnTo>
                <a:lnTo>
                  <a:pt x="211" y="833"/>
                </a:lnTo>
                <a:lnTo>
                  <a:pt x="150" y="737"/>
                </a:lnTo>
                <a:lnTo>
                  <a:pt x="99" y="635"/>
                </a:lnTo>
                <a:lnTo>
                  <a:pt x="57" y="527"/>
                </a:lnTo>
                <a:lnTo>
                  <a:pt x="26" y="415"/>
                </a:lnTo>
                <a:lnTo>
                  <a:pt x="8" y="299"/>
                </a:lnTo>
                <a:lnTo>
                  <a:pt x="0" y="177"/>
                </a:lnTo>
                <a:lnTo>
                  <a:pt x="323" y="0"/>
                </a:lnTo>
                <a:close/>
              </a:path>
            </a:pathLst>
          </a:custGeom>
          <a:solidFill>
            <a:schemeClr val="accent3"/>
          </a:solidFill>
          <a:ln w="0">
            <a:noFill/>
            <a:prstDash val="solid"/>
            <a:round/>
          </a:ln>
        </p:spPr>
        <p:txBody>
          <a:bodyPr vert="horz" wrap="square" lIns="45143" tIns="22533" rIns="45143" bIns="22533" numCol="1" anchor="t" anchorCtr="0" compatLnSpc="1"/>
          <a:lstStyle/>
          <a:p>
            <a:pPr defTabSz="1192530"/>
            <a:endParaRPr lang="es-SV" sz="2400">
              <a:solidFill>
                <a:srgbClr val="000000"/>
              </a:solidFill>
              <a:cs typeface="+mn-ea"/>
              <a:sym typeface="+mn-lt"/>
            </a:endParaRPr>
          </a:p>
        </p:txBody>
      </p:sp>
      <p:sp>
        <p:nvSpPr>
          <p:cNvPr id="62" name="4 Elipse"/>
          <p:cNvSpPr>
            <a:spLocks noChangeAspect="1"/>
          </p:cNvSpPr>
          <p:nvPr/>
        </p:nvSpPr>
        <p:spPr bwMode="auto">
          <a:xfrm>
            <a:off x="3755892" y="3243438"/>
            <a:ext cx="473963" cy="473916"/>
          </a:xfrm>
          <a:prstGeom prst="ellipse">
            <a:avLst/>
          </a:prstGeom>
          <a:noFill/>
          <a:ln w="38100" cap="flat" cmpd="sng" algn="ctr">
            <a:solidFill>
              <a:schemeClr val="bg1"/>
            </a:solidFill>
            <a:prstDash val="solid"/>
            <a:miter lim="800000"/>
          </a:ln>
          <a:effectLst/>
        </p:spPr>
        <p:txBody>
          <a:bodyPr lIns="0" tIns="0" rIns="0" bIns="0" rtlCol="0" anchor="ctr"/>
          <a:lstStyle/>
          <a:p>
            <a:pPr algn="ctr" defTabSz="168910">
              <a:defRPr/>
            </a:pPr>
            <a:r>
              <a:rPr lang="es-MX" sz="1735" kern="0" dirty="0">
                <a:solidFill>
                  <a:srgbClr val="FFFFFF"/>
                </a:solidFill>
                <a:cs typeface="+mn-ea"/>
                <a:sym typeface="+mn-lt"/>
              </a:rPr>
              <a:t>01</a:t>
            </a:r>
            <a:endParaRPr lang="es-SV" sz="1735" kern="0" dirty="0">
              <a:solidFill>
                <a:srgbClr val="FFFFFF"/>
              </a:solidFill>
              <a:cs typeface="+mn-ea"/>
              <a:sym typeface="+mn-lt"/>
            </a:endParaRPr>
          </a:p>
        </p:txBody>
      </p:sp>
      <p:sp>
        <p:nvSpPr>
          <p:cNvPr id="63" name="Rectángulo 2281"/>
          <p:cNvSpPr/>
          <p:nvPr/>
        </p:nvSpPr>
        <p:spPr>
          <a:xfrm>
            <a:off x="3230832" y="2522078"/>
            <a:ext cx="952665" cy="537949"/>
          </a:xfrm>
          <a:prstGeom prst="rect">
            <a:avLst/>
          </a:prstGeom>
        </p:spPr>
        <p:txBody>
          <a:bodyPr wrap="square" lIns="45143" tIns="22533" rIns="45143" bIns="22533">
            <a:spAutoFit/>
          </a:bodyPr>
          <a:lstStyle/>
          <a:p>
            <a:pPr algn="ctr" defTabSz="1188085"/>
            <a:r>
              <a:rPr lang="zh-CN" altLang="en-US" sz="1600" dirty="0">
                <a:solidFill>
                  <a:schemeClr val="bg1">
                    <a:lumMod val="95000"/>
                  </a:schemeClr>
                </a:solidFill>
                <a:cs typeface="+mn-ea"/>
                <a:sym typeface="+mn-lt"/>
              </a:rPr>
              <a:t>单击添加标题</a:t>
            </a:r>
            <a:endParaRPr lang="en-US" altLang="zh-CN" sz="1600" dirty="0">
              <a:solidFill>
                <a:schemeClr val="bg1">
                  <a:lumMod val="95000"/>
                </a:schemeClr>
              </a:solidFill>
              <a:cs typeface="+mn-ea"/>
              <a:sym typeface="+mn-lt"/>
            </a:endParaRPr>
          </a:p>
        </p:txBody>
      </p:sp>
      <p:sp>
        <p:nvSpPr>
          <p:cNvPr id="64" name="4 Elipse"/>
          <p:cNvSpPr>
            <a:spLocks noChangeAspect="1"/>
          </p:cNvSpPr>
          <p:nvPr/>
        </p:nvSpPr>
        <p:spPr bwMode="auto">
          <a:xfrm>
            <a:off x="2489144" y="4714769"/>
            <a:ext cx="473963" cy="473916"/>
          </a:xfrm>
          <a:prstGeom prst="ellipse">
            <a:avLst/>
          </a:prstGeom>
          <a:noFill/>
          <a:ln w="38100" cap="flat" cmpd="sng" algn="ctr">
            <a:solidFill>
              <a:schemeClr val="bg1"/>
            </a:solidFill>
            <a:prstDash val="solid"/>
            <a:miter lim="800000"/>
          </a:ln>
          <a:effectLst/>
        </p:spPr>
        <p:txBody>
          <a:bodyPr lIns="0" tIns="0" rIns="0" bIns="0" rtlCol="0" anchor="ctr"/>
          <a:lstStyle/>
          <a:p>
            <a:pPr algn="ctr" defTabSz="168910">
              <a:defRPr/>
            </a:pPr>
            <a:r>
              <a:rPr lang="es-MX" sz="1735" kern="0" dirty="0">
                <a:solidFill>
                  <a:srgbClr val="FFFFFF"/>
                </a:solidFill>
                <a:cs typeface="+mn-ea"/>
                <a:sym typeface="+mn-lt"/>
              </a:rPr>
              <a:t>02</a:t>
            </a:r>
            <a:endParaRPr lang="es-SV" sz="1735" kern="0" dirty="0">
              <a:solidFill>
                <a:srgbClr val="FFFFFF"/>
              </a:solidFill>
              <a:cs typeface="+mn-ea"/>
              <a:sym typeface="+mn-lt"/>
            </a:endParaRPr>
          </a:p>
        </p:txBody>
      </p:sp>
      <p:sp>
        <p:nvSpPr>
          <p:cNvPr id="65" name="Rectángulo 2283"/>
          <p:cNvSpPr/>
          <p:nvPr/>
        </p:nvSpPr>
        <p:spPr>
          <a:xfrm>
            <a:off x="3043110" y="4359522"/>
            <a:ext cx="1052761" cy="537949"/>
          </a:xfrm>
          <a:prstGeom prst="rect">
            <a:avLst/>
          </a:prstGeom>
        </p:spPr>
        <p:txBody>
          <a:bodyPr wrap="square" lIns="45143" tIns="22533" rIns="45143" bIns="22533">
            <a:spAutoFit/>
          </a:bodyPr>
          <a:lstStyle/>
          <a:p>
            <a:pPr algn="ctr" defTabSz="1188085"/>
            <a:r>
              <a:rPr lang="zh-CN" altLang="en-US" sz="1600" dirty="0">
                <a:solidFill>
                  <a:schemeClr val="bg1">
                    <a:lumMod val="95000"/>
                  </a:schemeClr>
                </a:solidFill>
                <a:cs typeface="+mn-ea"/>
                <a:sym typeface="+mn-lt"/>
              </a:rPr>
              <a:t>单击添加标题</a:t>
            </a:r>
            <a:endParaRPr lang="en-US" altLang="zh-CN" sz="1600" dirty="0">
              <a:solidFill>
                <a:schemeClr val="bg1">
                  <a:lumMod val="95000"/>
                </a:schemeClr>
              </a:solidFill>
              <a:cs typeface="+mn-ea"/>
              <a:sym typeface="+mn-lt"/>
            </a:endParaRPr>
          </a:p>
        </p:txBody>
      </p:sp>
      <p:sp>
        <p:nvSpPr>
          <p:cNvPr id="66" name="4 Elipse"/>
          <p:cNvSpPr>
            <a:spLocks noChangeAspect="1"/>
          </p:cNvSpPr>
          <p:nvPr/>
        </p:nvSpPr>
        <p:spPr bwMode="auto">
          <a:xfrm>
            <a:off x="1074204" y="3437522"/>
            <a:ext cx="473963" cy="473916"/>
          </a:xfrm>
          <a:prstGeom prst="ellipse">
            <a:avLst/>
          </a:prstGeom>
          <a:noFill/>
          <a:ln w="38100" cap="flat" cmpd="sng" algn="ctr">
            <a:solidFill>
              <a:schemeClr val="bg1"/>
            </a:solidFill>
            <a:prstDash val="solid"/>
            <a:miter lim="800000"/>
          </a:ln>
          <a:effectLst/>
        </p:spPr>
        <p:txBody>
          <a:bodyPr lIns="0" tIns="0" rIns="0" bIns="0" rtlCol="0" anchor="ctr"/>
          <a:lstStyle/>
          <a:p>
            <a:pPr algn="ctr" defTabSz="168910">
              <a:defRPr/>
            </a:pPr>
            <a:r>
              <a:rPr lang="es-MX" sz="1735" kern="0" dirty="0">
                <a:solidFill>
                  <a:srgbClr val="FFFFFF"/>
                </a:solidFill>
                <a:cs typeface="+mn-ea"/>
                <a:sym typeface="+mn-lt"/>
              </a:rPr>
              <a:t>03</a:t>
            </a:r>
            <a:endParaRPr lang="es-SV" sz="1735" kern="0" dirty="0">
              <a:solidFill>
                <a:srgbClr val="FFFFFF"/>
              </a:solidFill>
              <a:cs typeface="+mn-ea"/>
              <a:sym typeface="+mn-lt"/>
            </a:endParaRPr>
          </a:p>
        </p:txBody>
      </p:sp>
      <p:sp>
        <p:nvSpPr>
          <p:cNvPr id="67" name="Rectángulo 2285"/>
          <p:cNvSpPr/>
          <p:nvPr/>
        </p:nvSpPr>
        <p:spPr>
          <a:xfrm>
            <a:off x="1033370" y="4204402"/>
            <a:ext cx="1052761" cy="537949"/>
          </a:xfrm>
          <a:prstGeom prst="rect">
            <a:avLst/>
          </a:prstGeom>
        </p:spPr>
        <p:txBody>
          <a:bodyPr wrap="square" lIns="45143" tIns="22533" rIns="45143" bIns="22533">
            <a:spAutoFit/>
          </a:bodyPr>
          <a:lstStyle/>
          <a:p>
            <a:pPr algn="ctr" defTabSz="1188085"/>
            <a:r>
              <a:rPr lang="zh-CN" altLang="en-US" sz="1600" dirty="0">
                <a:solidFill>
                  <a:schemeClr val="bg1">
                    <a:lumMod val="95000"/>
                  </a:schemeClr>
                </a:solidFill>
                <a:cs typeface="+mn-ea"/>
                <a:sym typeface="+mn-lt"/>
              </a:rPr>
              <a:t>单击添加标题</a:t>
            </a:r>
            <a:endParaRPr lang="en-US" altLang="zh-CN" sz="1600" dirty="0">
              <a:solidFill>
                <a:schemeClr val="bg1">
                  <a:lumMod val="95000"/>
                </a:schemeClr>
              </a:solidFill>
              <a:cs typeface="+mn-ea"/>
              <a:sym typeface="+mn-lt"/>
            </a:endParaRPr>
          </a:p>
        </p:txBody>
      </p:sp>
      <p:sp>
        <p:nvSpPr>
          <p:cNvPr id="68" name="4 Elipse"/>
          <p:cNvSpPr>
            <a:spLocks noChangeAspect="1"/>
          </p:cNvSpPr>
          <p:nvPr/>
        </p:nvSpPr>
        <p:spPr bwMode="auto">
          <a:xfrm>
            <a:off x="2311137" y="1997529"/>
            <a:ext cx="473963" cy="473916"/>
          </a:xfrm>
          <a:prstGeom prst="ellipse">
            <a:avLst/>
          </a:prstGeom>
          <a:noFill/>
          <a:ln w="38100" cap="flat" cmpd="sng" algn="ctr">
            <a:solidFill>
              <a:schemeClr val="bg1"/>
            </a:solidFill>
            <a:prstDash val="solid"/>
            <a:miter lim="800000"/>
          </a:ln>
          <a:effectLst/>
        </p:spPr>
        <p:txBody>
          <a:bodyPr lIns="0" tIns="0" rIns="0" bIns="0" rtlCol="0" anchor="ctr"/>
          <a:lstStyle/>
          <a:p>
            <a:pPr algn="ctr" defTabSz="168910">
              <a:defRPr/>
            </a:pPr>
            <a:r>
              <a:rPr lang="es-MX" sz="1735" kern="0" dirty="0">
                <a:solidFill>
                  <a:srgbClr val="FFFFFF"/>
                </a:solidFill>
                <a:cs typeface="+mn-ea"/>
                <a:sym typeface="+mn-lt"/>
              </a:rPr>
              <a:t>04</a:t>
            </a:r>
            <a:endParaRPr lang="es-SV" sz="1735" kern="0" dirty="0">
              <a:solidFill>
                <a:srgbClr val="FFFFFF"/>
              </a:solidFill>
              <a:cs typeface="+mn-ea"/>
              <a:sym typeface="+mn-lt"/>
            </a:endParaRPr>
          </a:p>
        </p:txBody>
      </p:sp>
      <p:sp>
        <p:nvSpPr>
          <p:cNvPr id="69" name="Rectángulo 2287"/>
          <p:cNvSpPr/>
          <p:nvPr/>
        </p:nvSpPr>
        <p:spPr>
          <a:xfrm>
            <a:off x="1325788" y="2349006"/>
            <a:ext cx="1052761" cy="537949"/>
          </a:xfrm>
          <a:prstGeom prst="rect">
            <a:avLst/>
          </a:prstGeom>
        </p:spPr>
        <p:txBody>
          <a:bodyPr wrap="square" lIns="45143" tIns="22533" rIns="45143" bIns="22533">
            <a:spAutoFit/>
          </a:bodyPr>
          <a:lstStyle/>
          <a:p>
            <a:pPr algn="ctr" defTabSz="1188085"/>
            <a:r>
              <a:rPr lang="zh-CN" altLang="en-US" sz="1600" dirty="0">
                <a:solidFill>
                  <a:schemeClr val="bg1">
                    <a:lumMod val="95000"/>
                  </a:schemeClr>
                </a:solidFill>
                <a:cs typeface="+mn-ea"/>
                <a:sym typeface="+mn-lt"/>
              </a:rPr>
              <a:t>单击添加标题</a:t>
            </a:r>
            <a:endParaRPr lang="en-US" altLang="zh-CN" sz="1600" dirty="0">
              <a:solidFill>
                <a:schemeClr val="bg1">
                  <a:lumMod val="95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fade">
                                      <p:cBhvr>
                                        <p:cTn id="7" dur="500"/>
                                        <p:tgtEl>
                                          <p:spTgt spid="5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0"/>
                                        </p:tgtEl>
                                        <p:attrNameLst>
                                          <p:attrName>style.visibility</p:attrName>
                                        </p:attrNameLst>
                                      </p:cBhvr>
                                      <p:to>
                                        <p:strVal val="visible"/>
                                      </p:to>
                                    </p:set>
                                    <p:animEffect transition="in" filter="fade">
                                      <p:cBhvr>
                                        <p:cTn id="10" dur="500"/>
                                        <p:tgtEl>
                                          <p:spTgt spid="6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1"/>
                                        </p:tgtEl>
                                        <p:attrNameLst>
                                          <p:attrName>style.visibility</p:attrName>
                                        </p:attrNameLst>
                                      </p:cBhvr>
                                      <p:to>
                                        <p:strVal val="visible"/>
                                      </p:to>
                                    </p:set>
                                    <p:animEffect transition="in" filter="fade">
                                      <p:cBhvr>
                                        <p:cTn id="13" dur="500"/>
                                        <p:tgtEl>
                                          <p:spTgt spid="6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9"/>
                                        </p:tgtEl>
                                        <p:attrNameLst>
                                          <p:attrName>style.visibility</p:attrName>
                                        </p:attrNameLst>
                                      </p:cBhvr>
                                      <p:to>
                                        <p:strVal val="visible"/>
                                      </p:to>
                                    </p:set>
                                    <p:animEffect transition="in" filter="fade">
                                      <p:cBhvr>
                                        <p:cTn id="16" dur="500"/>
                                        <p:tgtEl>
                                          <p:spTgt spid="59"/>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62"/>
                                        </p:tgtEl>
                                        <p:attrNameLst>
                                          <p:attrName>style.visibility</p:attrName>
                                        </p:attrNameLst>
                                      </p:cBhvr>
                                      <p:to>
                                        <p:strVal val="visible"/>
                                      </p:to>
                                    </p:set>
                                    <p:animEffect transition="in" filter="fade">
                                      <p:cBhvr>
                                        <p:cTn id="20" dur="500"/>
                                        <p:tgtEl>
                                          <p:spTgt spid="62"/>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3"/>
                                        </p:tgtEl>
                                        <p:attrNameLst>
                                          <p:attrName>style.visibility</p:attrName>
                                        </p:attrNameLst>
                                      </p:cBhvr>
                                      <p:to>
                                        <p:strVal val="visible"/>
                                      </p:to>
                                    </p:set>
                                    <p:animEffect transition="in" filter="fade">
                                      <p:cBhvr>
                                        <p:cTn id="23" dur="500"/>
                                        <p:tgtEl>
                                          <p:spTgt spid="63"/>
                                        </p:tgtEl>
                                      </p:cBhvr>
                                    </p:animEffect>
                                  </p:childTnLst>
                                </p:cTn>
                              </p:par>
                            </p:childTnLst>
                          </p:cTn>
                        </p:par>
                        <p:par>
                          <p:cTn id="24" fill="hold">
                            <p:stCondLst>
                              <p:cond delay="1000"/>
                            </p:stCondLst>
                            <p:childTnLst>
                              <p:par>
                                <p:cTn id="25" presetID="10" presetClass="entr" presetSubtype="0" fill="hold" grpId="0" nodeType="afterEffect">
                                  <p:stCondLst>
                                    <p:cond delay="0"/>
                                  </p:stCondLst>
                                  <p:childTnLst>
                                    <p:set>
                                      <p:cBhvr>
                                        <p:cTn id="26" dur="1" fill="hold">
                                          <p:stCondLst>
                                            <p:cond delay="0"/>
                                          </p:stCondLst>
                                        </p:cTn>
                                        <p:tgtEl>
                                          <p:spTgt spid="64"/>
                                        </p:tgtEl>
                                        <p:attrNameLst>
                                          <p:attrName>style.visibility</p:attrName>
                                        </p:attrNameLst>
                                      </p:cBhvr>
                                      <p:to>
                                        <p:strVal val="visible"/>
                                      </p:to>
                                    </p:set>
                                    <p:animEffect transition="in" filter="fade">
                                      <p:cBhvr>
                                        <p:cTn id="27" dur="500"/>
                                        <p:tgtEl>
                                          <p:spTgt spid="64"/>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65"/>
                                        </p:tgtEl>
                                        <p:attrNameLst>
                                          <p:attrName>style.visibility</p:attrName>
                                        </p:attrNameLst>
                                      </p:cBhvr>
                                      <p:to>
                                        <p:strVal val="visible"/>
                                      </p:to>
                                    </p:set>
                                    <p:animEffect transition="in" filter="fade">
                                      <p:cBhvr>
                                        <p:cTn id="30" dur="500"/>
                                        <p:tgtEl>
                                          <p:spTgt spid="65"/>
                                        </p:tgtEl>
                                      </p:cBhvr>
                                    </p:animEffect>
                                  </p:childTnLst>
                                </p:cTn>
                              </p:par>
                            </p:childTnLst>
                          </p:cTn>
                        </p:par>
                        <p:par>
                          <p:cTn id="31" fill="hold">
                            <p:stCondLst>
                              <p:cond delay="1500"/>
                            </p:stCondLst>
                            <p:childTnLst>
                              <p:par>
                                <p:cTn id="32" presetID="10" presetClass="entr" presetSubtype="0" fill="hold" grpId="0" nodeType="afterEffect">
                                  <p:stCondLst>
                                    <p:cond delay="0"/>
                                  </p:stCondLst>
                                  <p:childTnLst>
                                    <p:set>
                                      <p:cBhvr>
                                        <p:cTn id="33" dur="1" fill="hold">
                                          <p:stCondLst>
                                            <p:cond delay="0"/>
                                          </p:stCondLst>
                                        </p:cTn>
                                        <p:tgtEl>
                                          <p:spTgt spid="66"/>
                                        </p:tgtEl>
                                        <p:attrNameLst>
                                          <p:attrName>style.visibility</p:attrName>
                                        </p:attrNameLst>
                                      </p:cBhvr>
                                      <p:to>
                                        <p:strVal val="visible"/>
                                      </p:to>
                                    </p:set>
                                    <p:animEffect transition="in" filter="fade">
                                      <p:cBhvr>
                                        <p:cTn id="34" dur="500"/>
                                        <p:tgtEl>
                                          <p:spTgt spid="66"/>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67"/>
                                        </p:tgtEl>
                                        <p:attrNameLst>
                                          <p:attrName>style.visibility</p:attrName>
                                        </p:attrNameLst>
                                      </p:cBhvr>
                                      <p:to>
                                        <p:strVal val="visible"/>
                                      </p:to>
                                    </p:set>
                                    <p:animEffect transition="in" filter="fade">
                                      <p:cBhvr>
                                        <p:cTn id="37" dur="500"/>
                                        <p:tgtEl>
                                          <p:spTgt spid="67"/>
                                        </p:tgtEl>
                                      </p:cBhvr>
                                    </p:animEffect>
                                  </p:childTnLst>
                                </p:cTn>
                              </p:par>
                            </p:childTnLst>
                          </p:cTn>
                        </p:par>
                        <p:par>
                          <p:cTn id="38" fill="hold">
                            <p:stCondLst>
                              <p:cond delay="2000"/>
                            </p:stCondLst>
                            <p:childTnLst>
                              <p:par>
                                <p:cTn id="39" presetID="10" presetClass="entr" presetSubtype="0" fill="hold" grpId="0" nodeType="afterEffect">
                                  <p:stCondLst>
                                    <p:cond delay="0"/>
                                  </p:stCondLst>
                                  <p:childTnLst>
                                    <p:set>
                                      <p:cBhvr>
                                        <p:cTn id="40" dur="1" fill="hold">
                                          <p:stCondLst>
                                            <p:cond delay="0"/>
                                          </p:stCondLst>
                                        </p:cTn>
                                        <p:tgtEl>
                                          <p:spTgt spid="68"/>
                                        </p:tgtEl>
                                        <p:attrNameLst>
                                          <p:attrName>style.visibility</p:attrName>
                                        </p:attrNameLst>
                                      </p:cBhvr>
                                      <p:to>
                                        <p:strVal val="visible"/>
                                      </p:to>
                                    </p:set>
                                    <p:animEffect transition="in" filter="fade">
                                      <p:cBhvr>
                                        <p:cTn id="41" dur="500"/>
                                        <p:tgtEl>
                                          <p:spTgt spid="68"/>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69"/>
                                        </p:tgtEl>
                                        <p:attrNameLst>
                                          <p:attrName>style.visibility</p:attrName>
                                        </p:attrNameLst>
                                      </p:cBhvr>
                                      <p:to>
                                        <p:strVal val="visible"/>
                                      </p:to>
                                    </p:set>
                                    <p:animEffect transition="in" filter="fade">
                                      <p:cBhvr>
                                        <p:cTn id="44" dur="500"/>
                                        <p:tgtEl>
                                          <p:spTgt spid="69"/>
                                        </p:tgtEl>
                                      </p:cBhvr>
                                    </p:animEffect>
                                  </p:childTnLst>
                                </p:cTn>
                              </p:par>
                            </p:childTnLst>
                          </p:cTn>
                        </p:par>
                        <p:par>
                          <p:cTn id="45" fill="hold">
                            <p:stCondLst>
                              <p:cond delay="2500"/>
                            </p:stCondLst>
                            <p:childTnLst>
                              <p:par>
                                <p:cTn id="46" presetID="10" presetClass="entr" presetSubtype="0" fill="hold" nodeType="after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fade">
                                      <p:cBhvr>
                                        <p:cTn id="48" dur="500"/>
                                        <p:tgtEl>
                                          <p:spTgt spid="5"/>
                                        </p:tgtEl>
                                      </p:cBhvr>
                                    </p:animEffect>
                                  </p:childTnLst>
                                </p:cTn>
                              </p:par>
                            </p:childTnLst>
                          </p:cTn>
                        </p:par>
                        <p:par>
                          <p:cTn id="49" fill="hold">
                            <p:stCondLst>
                              <p:cond delay="3000"/>
                            </p:stCondLst>
                            <p:childTnLst>
                              <p:par>
                                <p:cTn id="50" presetID="17" presetClass="entr" presetSubtype="8" fill="hold" grpId="0" nodeType="afterEffect">
                                  <p:stCondLst>
                                    <p:cond delay="0"/>
                                  </p:stCondLst>
                                  <p:childTnLst>
                                    <p:set>
                                      <p:cBhvr>
                                        <p:cTn id="51" dur="1" fill="hold">
                                          <p:stCondLst>
                                            <p:cond delay="0"/>
                                          </p:stCondLst>
                                        </p:cTn>
                                        <p:tgtEl>
                                          <p:spTgt spid="8"/>
                                        </p:tgtEl>
                                        <p:attrNameLst>
                                          <p:attrName>style.visibility</p:attrName>
                                        </p:attrNameLst>
                                      </p:cBhvr>
                                      <p:to>
                                        <p:strVal val="visible"/>
                                      </p:to>
                                    </p:set>
                                    <p:anim calcmode="lin" valueType="num">
                                      <p:cBhvr>
                                        <p:cTn id="52" dur="750" fill="hold"/>
                                        <p:tgtEl>
                                          <p:spTgt spid="8"/>
                                        </p:tgtEl>
                                        <p:attrNameLst>
                                          <p:attrName>ppt_x</p:attrName>
                                        </p:attrNameLst>
                                      </p:cBhvr>
                                      <p:tavLst>
                                        <p:tav tm="0">
                                          <p:val>
                                            <p:strVal val="#ppt_x-#ppt_w/2"/>
                                          </p:val>
                                        </p:tav>
                                        <p:tav tm="100000">
                                          <p:val>
                                            <p:strVal val="#ppt_x"/>
                                          </p:val>
                                        </p:tav>
                                      </p:tavLst>
                                    </p:anim>
                                    <p:anim calcmode="lin" valueType="num">
                                      <p:cBhvr>
                                        <p:cTn id="53" dur="750" fill="hold"/>
                                        <p:tgtEl>
                                          <p:spTgt spid="8"/>
                                        </p:tgtEl>
                                        <p:attrNameLst>
                                          <p:attrName>ppt_y</p:attrName>
                                        </p:attrNameLst>
                                      </p:cBhvr>
                                      <p:tavLst>
                                        <p:tav tm="0">
                                          <p:val>
                                            <p:strVal val="#ppt_y"/>
                                          </p:val>
                                        </p:tav>
                                        <p:tav tm="100000">
                                          <p:val>
                                            <p:strVal val="#ppt_y"/>
                                          </p:val>
                                        </p:tav>
                                      </p:tavLst>
                                    </p:anim>
                                    <p:anim calcmode="lin" valueType="num">
                                      <p:cBhvr>
                                        <p:cTn id="54" dur="750" fill="hold"/>
                                        <p:tgtEl>
                                          <p:spTgt spid="8"/>
                                        </p:tgtEl>
                                        <p:attrNameLst>
                                          <p:attrName>ppt_w</p:attrName>
                                        </p:attrNameLst>
                                      </p:cBhvr>
                                      <p:tavLst>
                                        <p:tav tm="0">
                                          <p:val>
                                            <p:fltVal val="0"/>
                                          </p:val>
                                        </p:tav>
                                        <p:tav tm="100000">
                                          <p:val>
                                            <p:strVal val="#ppt_w"/>
                                          </p:val>
                                        </p:tav>
                                      </p:tavLst>
                                    </p:anim>
                                    <p:anim calcmode="lin" valueType="num">
                                      <p:cBhvr>
                                        <p:cTn id="55" dur="750" fill="hold"/>
                                        <p:tgtEl>
                                          <p:spTgt spid="8"/>
                                        </p:tgtEl>
                                        <p:attrNameLst>
                                          <p:attrName>ppt_h</p:attrName>
                                        </p:attrNameLst>
                                      </p:cBhvr>
                                      <p:tavLst>
                                        <p:tav tm="0">
                                          <p:val>
                                            <p:strVal val="#ppt_h"/>
                                          </p:val>
                                        </p:tav>
                                        <p:tav tm="100000">
                                          <p:val>
                                            <p:strVal val="#ppt_h"/>
                                          </p:val>
                                        </p:tav>
                                      </p:tavLst>
                                    </p:anim>
                                  </p:childTnLst>
                                </p:cTn>
                              </p:par>
                              <p:par>
                                <p:cTn id="56" presetID="17" presetClass="entr" presetSubtype="8" fill="hold" grpId="0" nodeType="withEffect">
                                  <p:stCondLst>
                                    <p:cond delay="0"/>
                                  </p:stCondLst>
                                  <p:childTnLst>
                                    <p:set>
                                      <p:cBhvr>
                                        <p:cTn id="57" dur="1" fill="hold">
                                          <p:stCondLst>
                                            <p:cond delay="0"/>
                                          </p:stCondLst>
                                        </p:cTn>
                                        <p:tgtEl>
                                          <p:spTgt spid="6"/>
                                        </p:tgtEl>
                                        <p:attrNameLst>
                                          <p:attrName>style.visibility</p:attrName>
                                        </p:attrNameLst>
                                      </p:cBhvr>
                                      <p:to>
                                        <p:strVal val="visible"/>
                                      </p:to>
                                    </p:set>
                                    <p:anim calcmode="lin" valueType="num">
                                      <p:cBhvr>
                                        <p:cTn id="58" dur="750" fill="hold"/>
                                        <p:tgtEl>
                                          <p:spTgt spid="6"/>
                                        </p:tgtEl>
                                        <p:attrNameLst>
                                          <p:attrName>ppt_x</p:attrName>
                                        </p:attrNameLst>
                                      </p:cBhvr>
                                      <p:tavLst>
                                        <p:tav tm="0">
                                          <p:val>
                                            <p:strVal val="#ppt_x-#ppt_w/2"/>
                                          </p:val>
                                        </p:tav>
                                        <p:tav tm="100000">
                                          <p:val>
                                            <p:strVal val="#ppt_x"/>
                                          </p:val>
                                        </p:tav>
                                      </p:tavLst>
                                    </p:anim>
                                    <p:anim calcmode="lin" valueType="num">
                                      <p:cBhvr>
                                        <p:cTn id="59" dur="750" fill="hold"/>
                                        <p:tgtEl>
                                          <p:spTgt spid="6"/>
                                        </p:tgtEl>
                                        <p:attrNameLst>
                                          <p:attrName>ppt_y</p:attrName>
                                        </p:attrNameLst>
                                      </p:cBhvr>
                                      <p:tavLst>
                                        <p:tav tm="0">
                                          <p:val>
                                            <p:strVal val="#ppt_y"/>
                                          </p:val>
                                        </p:tav>
                                        <p:tav tm="100000">
                                          <p:val>
                                            <p:strVal val="#ppt_y"/>
                                          </p:val>
                                        </p:tav>
                                      </p:tavLst>
                                    </p:anim>
                                    <p:anim calcmode="lin" valueType="num">
                                      <p:cBhvr>
                                        <p:cTn id="60" dur="750" fill="hold"/>
                                        <p:tgtEl>
                                          <p:spTgt spid="6"/>
                                        </p:tgtEl>
                                        <p:attrNameLst>
                                          <p:attrName>ppt_w</p:attrName>
                                        </p:attrNameLst>
                                      </p:cBhvr>
                                      <p:tavLst>
                                        <p:tav tm="0">
                                          <p:val>
                                            <p:fltVal val="0"/>
                                          </p:val>
                                        </p:tav>
                                        <p:tav tm="100000">
                                          <p:val>
                                            <p:strVal val="#ppt_w"/>
                                          </p:val>
                                        </p:tav>
                                      </p:tavLst>
                                    </p:anim>
                                    <p:anim calcmode="lin" valueType="num">
                                      <p:cBhvr>
                                        <p:cTn id="61" dur="750" fill="hold"/>
                                        <p:tgtEl>
                                          <p:spTgt spid="6"/>
                                        </p:tgtEl>
                                        <p:attrNameLst>
                                          <p:attrName>ppt_h</p:attrName>
                                        </p:attrNameLst>
                                      </p:cBhvr>
                                      <p:tavLst>
                                        <p:tav tm="0">
                                          <p:val>
                                            <p:strVal val="#ppt_h"/>
                                          </p:val>
                                        </p:tav>
                                        <p:tav tm="100000">
                                          <p:val>
                                            <p:strVal val="#ppt_h"/>
                                          </p:val>
                                        </p:tav>
                                      </p:tavLst>
                                    </p:anim>
                                  </p:childTnLst>
                                </p:cTn>
                              </p:par>
                              <p:par>
                                <p:cTn id="62" presetID="17" presetClass="entr" presetSubtype="8" fill="hold" grpId="0" nodeType="withEffect">
                                  <p:stCondLst>
                                    <p:cond delay="0"/>
                                  </p:stCondLst>
                                  <p:childTnLst>
                                    <p:set>
                                      <p:cBhvr>
                                        <p:cTn id="63" dur="1" fill="hold">
                                          <p:stCondLst>
                                            <p:cond delay="0"/>
                                          </p:stCondLst>
                                        </p:cTn>
                                        <p:tgtEl>
                                          <p:spTgt spid="7"/>
                                        </p:tgtEl>
                                        <p:attrNameLst>
                                          <p:attrName>style.visibility</p:attrName>
                                        </p:attrNameLst>
                                      </p:cBhvr>
                                      <p:to>
                                        <p:strVal val="visible"/>
                                      </p:to>
                                    </p:set>
                                    <p:anim calcmode="lin" valueType="num">
                                      <p:cBhvr>
                                        <p:cTn id="64" dur="750" fill="hold"/>
                                        <p:tgtEl>
                                          <p:spTgt spid="7"/>
                                        </p:tgtEl>
                                        <p:attrNameLst>
                                          <p:attrName>ppt_x</p:attrName>
                                        </p:attrNameLst>
                                      </p:cBhvr>
                                      <p:tavLst>
                                        <p:tav tm="0">
                                          <p:val>
                                            <p:strVal val="#ppt_x-#ppt_w/2"/>
                                          </p:val>
                                        </p:tav>
                                        <p:tav tm="100000">
                                          <p:val>
                                            <p:strVal val="#ppt_x"/>
                                          </p:val>
                                        </p:tav>
                                      </p:tavLst>
                                    </p:anim>
                                    <p:anim calcmode="lin" valueType="num">
                                      <p:cBhvr>
                                        <p:cTn id="65" dur="750" fill="hold"/>
                                        <p:tgtEl>
                                          <p:spTgt spid="7"/>
                                        </p:tgtEl>
                                        <p:attrNameLst>
                                          <p:attrName>ppt_y</p:attrName>
                                        </p:attrNameLst>
                                      </p:cBhvr>
                                      <p:tavLst>
                                        <p:tav tm="0">
                                          <p:val>
                                            <p:strVal val="#ppt_y"/>
                                          </p:val>
                                        </p:tav>
                                        <p:tav tm="100000">
                                          <p:val>
                                            <p:strVal val="#ppt_y"/>
                                          </p:val>
                                        </p:tav>
                                      </p:tavLst>
                                    </p:anim>
                                    <p:anim calcmode="lin" valueType="num">
                                      <p:cBhvr>
                                        <p:cTn id="66" dur="750" fill="hold"/>
                                        <p:tgtEl>
                                          <p:spTgt spid="7"/>
                                        </p:tgtEl>
                                        <p:attrNameLst>
                                          <p:attrName>ppt_w</p:attrName>
                                        </p:attrNameLst>
                                      </p:cBhvr>
                                      <p:tavLst>
                                        <p:tav tm="0">
                                          <p:val>
                                            <p:fltVal val="0"/>
                                          </p:val>
                                        </p:tav>
                                        <p:tav tm="100000">
                                          <p:val>
                                            <p:strVal val="#ppt_w"/>
                                          </p:val>
                                        </p:tav>
                                      </p:tavLst>
                                    </p:anim>
                                    <p:anim calcmode="lin" valueType="num">
                                      <p:cBhvr>
                                        <p:cTn id="67" dur="750" fill="hold"/>
                                        <p:tgtEl>
                                          <p:spTgt spid="7"/>
                                        </p:tgtEl>
                                        <p:attrNameLst>
                                          <p:attrName>ppt_h</p:attrName>
                                        </p:attrNameLst>
                                      </p:cBhvr>
                                      <p:tavLst>
                                        <p:tav tm="0">
                                          <p:val>
                                            <p:strVal val="#ppt_h"/>
                                          </p:val>
                                        </p:tav>
                                        <p:tav tm="100000">
                                          <p:val>
                                            <p:strVal val="#ppt_h"/>
                                          </p:val>
                                        </p:tav>
                                      </p:tavLst>
                                    </p:anim>
                                  </p:childTnLst>
                                </p:cTn>
                              </p:par>
                              <p:par>
                                <p:cTn id="68" presetID="17" presetClass="entr" presetSubtype="8" fill="hold" grpId="0" nodeType="withEffect">
                                  <p:stCondLst>
                                    <p:cond delay="0"/>
                                  </p:stCondLst>
                                  <p:childTnLst>
                                    <p:set>
                                      <p:cBhvr>
                                        <p:cTn id="69" dur="1" fill="hold">
                                          <p:stCondLst>
                                            <p:cond delay="0"/>
                                          </p:stCondLst>
                                        </p:cTn>
                                        <p:tgtEl>
                                          <p:spTgt spid="15"/>
                                        </p:tgtEl>
                                        <p:attrNameLst>
                                          <p:attrName>style.visibility</p:attrName>
                                        </p:attrNameLst>
                                      </p:cBhvr>
                                      <p:to>
                                        <p:strVal val="visible"/>
                                      </p:to>
                                    </p:set>
                                    <p:anim calcmode="lin" valueType="num">
                                      <p:cBhvr>
                                        <p:cTn id="70" dur="750" fill="hold"/>
                                        <p:tgtEl>
                                          <p:spTgt spid="15"/>
                                        </p:tgtEl>
                                        <p:attrNameLst>
                                          <p:attrName>ppt_x</p:attrName>
                                        </p:attrNameLst>
                                      </p:cBhvr>
                                      <p:tavLst>
                                        <p:tav tm="0">
                                          <p:val>
                                            <p:strVal val="#ppt_x-#ppt_w/2"/>
                                          </p:val>
                                        </p:tav>
                                        <p:tav tm="100000">
                                          <p:val>
                                            <p:strVal val="#ppt_x"/>
                                          </p:val>
                                        </p:tav>
                                      </p:tavLst>
                                    </p:anim>
                                    <p:anim calcmode="lin" valueType="num">
                                      <p:cBhvr>
                                        <p:cTn id="71" dur="750" fill="hold"/>
                                        <p:tgtEl>
                                          <p:spTgt spid="15"/>
                                        </p:tgtEl>
                                        <p:attrNameLst>
                                          <p:attrName>ppt_y</p:attrName>
                                        </p:attrNameLst>
                                      </p:cBhvr>
                                      <p:tavLst>
                                        <p:tav tm="0">
                                          <p:val>
                                            <p:strVal val="#ppt_y"/>
                                          </p:val>
                                        </p:tav>
                                        <p:tav tm="100000">
                                          <p:val>
                                            <p:strVal val="#ppt_y"/>
                                          </p:val>
                                        </p:tav>
                                      </p:tavLst>
                                    </p:anim>
                                    <p:anim calcmode="lin" valueType="num">
                                      <p:cBhvr>
                                        <p:cTn id="72" dur="750" fill="hold"/>
                                        <p:tgtEl>
                                          <p:spTgt spid="15"/>
                                        </p:tgtEl>
                                        <p:attrNameLst>
                                          <p:attrName>ppt_w</p:attrName>
                                        </p:attrNameLst>
                                      </p:cBhvr>
                                      <p:tavLst>
                                        <p:tav tm="0">
                                          <p:val>
                                            <p:fltVal val="0"/>
                                          </p:val>
                                        </p:tav>
                                        <p:tav tm="100000">
                                          <p:val>
                                            <p:strVal val="#ppt_w"/>
                                          </p:val>
                                        </p:tav>
                                      </p:tavLst>
                                    </p:anim>
                                    <p:anim calcmode="lin" valueType="num">
                                      <p:cBhvr>
                                        <p:cTn id="73" dur="750" fill="hold"/>
                                        <p:tgtEl>
                                          <p:spTgt spid="15"/>
                                        </p:tgtEl>
                                        <p:attrNameLst>
                                          <p:attrName>ppt_h</p:attrName>
                                        </p:attrNameLst>
                                      </p:cBhvr>
                                      <p:tavLst>
                                        <p:tav tm="0">
                                          <p:val>
                                            <p:strVal val="#ppt_h"/>
                                          </p:val>
                                        </p:tav>
                                        <p:tav tm="100000">
                                          <p:val>
                                            <p:strVal val="#ppt_h"/>
                                          </p:val>
                                        </p:tav>
                                      </p:tavLst>
                                    </p:anim>
                                  </p:childTnLst>
                                </p:cTn>
                              </p:par>
                              <p:par>
                                <p:cTn id="74" presetID="17" presetClass="entr" presetSubtype="8" fill="hold" grpId="0" nodeType="withEffect">
                                  <p:stCondLst>
                                    <p:cond delay="0"/>
                                  </p:stCondLst>
                                  <p:childTnLst>
                                    <p:set>
                                      <p:cBhvr>
                                        <p:cTn id="75" dur="1" fill="hold">
                                          <p:stCondLst>
                                            <p:cond delay="0"/>
                                          </p:stCondLst>
                                        </p:cTn>
                                        <p:tgtEl>
                                          <p:spTgt spid="13"/>
                                        </p:tgtEl>
                                        <p:attrNameLst>
                                          <p:attrName>style.visibility</p:attrName>
                                        </p:attrNameLst>
                                      </p:cBhvr>
                                      <p:to>
                                        <p:strVal val="visible"/>
                                      </p:to>
                                    </p:set>
                                    <p:anim calcmode="lin" valueType="num">
                                      <p:cBhvr>
                                        <p:cTn id="76" dur="750" fill="hold"/>
                                        <p:tgtEl>
                                          <p:spTgt spid="13"/>
                                        </p:tgtEl>
                                        <p:attrNameLst>
                                          <p:attrName>ppt_x</p:attrName>
                                        </p:attrNameLst>
                                      </p:cBhvr>
                                      <p:tavLst>
                                        <p:tav tm="0">
                                          <p:val>
                                            <p:strVal val="#ppt_x-#ppt_w/2"/>
                                          </p:val>
                                        </p:tav>
                                        <p:tav tm="100000">
                                          <p:val>
                                            <p:strVal val="#ppt_x"/>
                                          </p:val>
                                        </p:tav>
                                      </p:tavLst>
                                    </p:anim>
                                    <p:anim calcmode="lin" valueType="num">
                                      <p:cBhvr>
                                        <p:cTn id="77" dur="750" fill="hold"/>
                                        <p:tgtEl>
                                          <p:spTgt spid="13"/>
                                        </p:tgtEl>
                                        <p:attrNameLst>
                                          <p:attrName>ppt_y</p:attrName>
                                        </p:attrNameLst>
                                      </p:cBhvr>
                                      <p:tavLst>
                                        <p:tav tm="0">
                                          <p:val>
                                            <p:strVal val="#ppt_y"/>
                                          </p:val>
                                        </p:tav>
                                        <p:tav tm="100000">
                                          <p:val>
                                            <p:strVal val="#ppt_y"/>
                                          </p:val>
                                        </p:tav>
                                      </p:tavLst>
                                    </p:anim>
                                    <p:anim calcmode="lin" valueType="num">
                                      <p:cBhvr>
                                        <p:cTn id="78" dur="750" fill="hold"/>
                                        <p:tgtEl>
                                          <p:spTgt spid="13"/>
                                        </p:tgtEl>
                                        <p:attrNameLst>
                                          <p:attrName>ppt_w</p:attrName>
                                        </p:attrNameLst>
                                      </p:cBhvr>
                                      <p:tavLst>
                                        <p:tav tm="0">
                                          <p:val>
                                            <p:fltVal val="0"/>
                                          </p:val>
                                        </p:tav>
                                        <p:tav tm="100000">
                                          <p:val>
                                            <p:strVal val="#ppt_w"/>
                                          </p:val>
                                        </p:tav>
                                      </p:tavLst>
                                    </p:anim>
                                    <p:anim calcmode="lin" valueType="num">
                                      <p:cBhvr>
                                        <p:cTn id="79" dur="750" fill="hold"/>
                                        <p:tgtEl>
                                          <p:spTgt spid="13"/>
                                        </p:tgtEl>
                                        <p:attrNameLst>
                                          <p:attrName>ppt_h</p:attrName>
                                        </p:attrNameLst>
                                      </p:cBhvr>
                                      <p:tavLst>
                                        <p:tav tm="0">
                                          <p:val>
                                            <p:strVal val="#ppt_h"/>
                                          </p:val>
                                        </p:tav>
                                        <p:tav tm="100000">
                                          <p:val>
                                            <p:strVal val="#ppt_h"/>
                                          </p:val>
                                        </p:tav>
                                      </p:tavLst>
                                    </p:anim>
                                  </p:childTnLst>
                                </p:cTn>
                              </p:par>
                              <p:par>
                                <p:cTn id="80" presetID="17" presetClass="entr" presetSubtype="8" fill="hold" grpId="0" nodeType="withEffect">
                                  <p:stCondLst>
                                    <p:cond delay="0"/>
                                  </p:stCondLst>
                                  <p:childTnLst>
                                    <p:set>
                                      <p:cBhvr>
                                        <p:cTn id="81" dur="1" fill="hold">
                                          <p:stCondLst>
                                            <p:cond delay="0"/>
                                          </p:stCondLst>
                                        </p:cTn>
                                        <p:tgtEl>
                                          <p:spTgt spid="14"/>
                                        </p:tgtEl>
                                        <p:attrNameLst>
                                          <p:attrName>style.visibility</p:attrName>
                                        </p:attrNameLst>
                                      </p:cBhvr>
                                      <p:to>
                                        <p:strVal val="visible"/>
                                      </p:to>
                                    </p:set>
                                    <p:anim calcmode="lin" valueType="num">
                                      <p:cBhvr>
                                        <p:cTn id="82" dur="750" fill="hold"/>
                                        <p:tgtEl>
                                          <p:spTgt spid="14"/>
                                        </p:tgtEl>
                                        <p:attrNameLst>
                                          <p:attrName>ppt_x</p:attrName>
                                        </p:attrNameLst>
                                      </p:cBhvr>
                                      <p:tavLst>
                                        <p:tav tm="0">
                                          <p:val>
                                            <p:strVal val="#ppt_x-#ppt_w/2"/>
                                          </p:val>
                                        </p:tav>
                                        <p:tav tm="100000">
                                          <p:val>
                                            <p:strVal val="#ppt_x"/>
                                          </p:val>
                                        </p:tav>
                                      </p:tavLst>
                                    </p:anim>
                                    <p:anim calcmode="lin" valueType="num">
                                      <p:cBhvr>
                                        <p:cTn id="83" dur="750" fill="hold"/>
                                        <p:tgtEl>
                                          <p:spTgt spid="14"/>
                                        </p:tgtEl>
                                        <p:attrNameLst>
                                          <p:attrName>ppt_y</p:attrName>
                                        </p:attrNameLst>
                                      </p:cBhvr>
                                      <p:tavLst>
                                        <p:tav tm="0">
                                          <p:val>
                                            <p:strVal val="#ppt_y"/>
                                          </p:val>
                                        </p:tav>
                                        <p:tav tm="100000">
                                          <p:val>
                                            <p:strVal val="#ppt_y"/>
                                          </p:val>
                                        </p:tav>
                                      </p:tavLst>
                                    </p:anim>
                                    <p:anim calcmode="lin" valueType="num">
                                      <p:cBhvr>
                                        <p:cTn id="84" dur="750" fill="hold"/>
                                        <p:tgtEl>
                                          <p:spTgt spid="14"/>
                                        </p:tgtEl>
                                        <p:attrNameLst>
                                          <p:attrName>ppt_w</p:attrName>
                                        </p:attrNameLst>
                                      </p:cBhvr>
                                      <p:tavLst>
                                        <p:tav tm="0">
                                          <p:val>
                                            <p:fltVal val="0"/>
                                          </p:val>
                                        </p:tav>
                                        <p:tav tm="100000">
                                          <p:val>
                                            <p:strVal val="#ppt_w"/>
                                          </p:val>
                                        </p:tav>
                                      </p:tavLst>
                                    </p:anim>
                                    <p:anim calcmode="lin" valueType="num">
                                      <p:cBhvr>
                                        <p:cTn id="85" dur="750" fill="hold"/>
                                        <p:tgtEl>
                                          <p:spTgt spid="14"/>
                                        </p:tgtEl>
                                        <p:attrNameLst>
                                          <p:attrName>ppt_h</p:attrName>
                                        </p:attrNameLst>
                                      </p:cBhvr>
                                      <p:tavLst>
                                        <p:tav tm="0">
                                          <p:val>
                                            <p:strVal val="#ppt_h"/>
                                          </p:val>
                                        </p:tav>
                                        <p:tav tm="100000">
                                          <p:val>
                                            <p:strVal val="#ppt_h"/>
                                          </p:val>
                                        </p:tav>
                                      </p:tavLst>
                                    </p:anim>
                                  </p:childTnLst>
                                </p:cTn>
                              </p:par>
                              <p:par>
                                <p:cTn id="86" presetID="17" presetClass="entr" presetSubtype="8" fill="hold" grpId="0" nodeType="withEffect">
                                  <p:stCondLst>
                                    <p:cond delay="0"/>
                                  </p:stCondLst>
                                  <p:childTnLst>
                                    <p:set>
                                      <p:cBhvr>
                                        <p:cTn id="87" dur="1" fill="hold">
                                          <p:stCondLst>
                                            <p:cond delay="0"/>
                                          </p:stCondLst>
                                        </p:cTn>
                                        <p:tgtEl>
                                          <p:spTgt spid="27"/>
                                        </p:tgtEl>
                                        <p:attrNameLst>
                                          <p:attrName>style.visibility</p:attrName>
                                        </p:attrNameLst>
                                      </p:cBhvr>
                                      <p:to>
                                        <p:strVal val="visible"/>
                                      </p:to>
                                    </p:set>
                                    <p:anim calcmode="lin" valueType="num">
                                      <p:cBhvr>
                                        <p:cTn id="88" dur="750" fill="hold"/>
                                        <p:tgtEl>
                                          <p:spTgt spid="27"/>
                                        </p:tgtEl>
                                        <p:attrNameLst>
                                          <p:attrName>ppt_x</p:attrName>
                                        </p:attrNameLst>
                                      </p:cBhvr>
                                      <p:tavLst>
                                        <p:tav tm="0">
                                          <p:val>
                                            <p:strVal val="#ppt_x-#ppt_w/2"/>
                                          </p:val>
                                        </p:tav>
                                        <p:tav tm="100000">
                                          <p:val>
                                            <p:strVal val="#ppt_x"/>
                                          </p:val>
                                        </p:tav>
                                      </p:tavLst>
                                    </p:anim>
                                    <p:anim calcmode="lin" valueType="num">
                                      <p:cBhvr>
                                        <p:cTn id="89" dur="750" fill="hold"/>
                                        <p:tgtEl>
                                          <p:spTgt spid="27"/>
                                        </p:tgtEl>
                                        <p:attrNameLst>
                                          <p:attrName>ppt_y</p:attrName>
                                        </p:attrNameLst>
                                      </p:cBhvr>
                                      <p:tavLst>
                                        <p:tav tm="0">
                                          <p:val>
                                            <p:strVal val="#ppt_y"/>
                                          </p:val>
                                        </p:tav>
                                        <p:tav tm="100000">
                                          <p:val>
                                            <p:strVal val="#ppt_y"/>
                                          </p:val>
                                        </p:tav>
                                      </p:tavLst>
                                    </p:anim>
                                    <p:anim calcmode="lin" valueType="num">
                                      <p:cBhvr>
                                        <p:cTn id="90" dur="750" fill="hold"/>
                                        <p:tgtEl>
                                          <p:spTgt spid="27"/>
                                        </p:tgtEl>
                                        <p:attrNameLst>
                                          <p:attrName>ppt_w</p:attrName>
                                        </p:attrNameLst>
                                      </p:cBhvr>
                                      <p:tavLst>
                                        <p:tav tm="0">
                                          <p:val>
                                            <p:fltVal val="0"/>
                                          </p:val>
                                        </p:tav>
                                        <p:tav tm="100000">
                                          <p:val>
                                            <p:strVal val="#ppt_w"/>
                                          </p:val>
                                        </p:tav>
                                      </p:tavLst>
                                    </p:anim>
                                    <p:anim calcmode="lin" valueType="num">
                                      <p:cBhvr>
                                        <p:cTn id="91" dur="750" fill="hold"/>
                                        <p:tgtEl>
                                          <p:spTgt spid="27"/>
                                        </p:tgtEl>
                                        <p:attrNameLst>
                                          <p:attrName>ppt_h</p:attrName>
                                        </p:attrNameLst>
                                      </p:cBhvr>
                                      <p:tavLst>
                                        <p:tav tm="0">
                                          <p:val>
                                            <p:strVal val="#ppt_h"/>
                                          </p:val>
                                        </p:tav>
                                        <p:tav tm="100000">
                                          <p:val>
                                            <p:strVal val="#ppt_h"/>
                                          </p:val>
                                        </p:tav>
                                      </p:tavLst>
                                    </p:anim>
                                  </p:childTnLst>
                                </p:cTn>
                              </p:par>
                              <p:par>
                                <p:cTn id="92" presetID="17" presetClass="entr" presetSubtype="8" fill="hold" grpId="0" nodeType="withEffect">
                                  <p:stCondLst>
                                    <p:cond delay="0"/>
                                  </p:stCondLst>
                                  <p:childTnLst>
                                    <p:set>
                                      <p:cBhvr>
                                        <p:cTn id="93" dur="1" fill="hold">
                                          <p:stCondLst>
                                            <p:cond delay="0"/>
                                          </p:stCondLst>
                                        </p:cTn>
                                        <p:tgtEl>
                                          <p:spTgt spid="25"/>
                                        </p:tgtEl>
                                        <p:attrNameLst>
                                          <p:attrName>style.visibility</p:attrName>
                                        </p:attrNameLst>
                                      </p:cBhvr>
                                      <p:to>
                                        <p:strVal val="visible"/>
                                      </p:to>
                                    </p:set>
                                    <p:anim calcmode="lin" valueType="num">
                                      <p:cBhvr>
                                        <p:cTn id="94" dur="750" fill="hold"/>
                                        <p:tgtEl>
                                          <p:spTgt spid="25"/>
                                        </p:tgtEl>
                                        <p:attrNameLst>
                                          <p:attrName>ppt_x</p:attrName>
                                        </p:attrNameLst>
                                      </p:cBhvr>
                                      <p:tavLst>
                                        <p:tav tm="0">
                                          <p:val>
                                            <p:strVal val="#ppt_x-#ppt_w/2"/>
                                          </p:val>
                                        </p:tav>
                                        <p:tav tm="100000">
                                          <p:val>
                                            <p:strVal val="#ppt_x"/>
                                          </p:val>
                                        </p:tav>
                                      </p:tavLst>
                                    </p:anim>
                                    <p:anim calcmode="lin" valueType="num">
                                      <p:cBhvr>
                                        <p:cTn id="95" dur="750" fill="hold"/>
                                        <p:tgtEl>
                                          <p:spTgt spid="25"/>
                                        </p:tgtEl>
                                        <p:attrNameLst>
                                          <p:attrName>ppt_y</p:attrName>
                                        </p:attrNameLst>
                                      </p:cBhvr>
                                      <p:tavLst>
                                        <p:tav tm="0">
                                          <p:val>
                                            <p:strVal val="#ppt_y"/>
                                          </p:val>
                                        </p:tav>
                                        <p:tav tm="100000">
                                          <p:val>
                                            <p:strVal val="#ppt_y"/>
                                          </p:val>
                                        </p:tav>
                                      </p:tavLst>
                                    </p:anim>
                                    <p:anim calcmode="lin" valueType="num">
                                      <p:cBhvr>
                                        <p:cTn id="96" dur="750" fill="hold"/>
                                        <p:tgtEl>
                                          <p:spTgt spid="25"/>
                                        </p:tgtEl>
                                        <p:attrNameLst>
                                          <p:attrName>ppt_w</p:attrName>
                                        </p:attrNameLst>
                                      </p:cBhvr>
                                      <p:tavLst>
                                        <p:tav tm="0">
                                          <p:val>
                                            <p:fltVal val="0"/>
                                          </p:val>
                                        </p:tav>
                                        <p:tav tm="100000">
                                          <p:val>
                                            <p:strVal val="#ppt_w"/>
                                          </p:val>
                                        </p:tav>
                                      </p:tavLst>
                                    </p:anim>
                                    <p:anim calcmode="lin" valueType="num">
                                      <p:cBhvr>
                                        <p:cTn id="97" dur="750" fill="hold"/>
                                        <p:tgtEl>
                                          <p:spTgt spid="25"/>
                                        </p:tgtEl>
                                        <p:attrNameLst>
                                          <p:attrName>ppt_h</p:attrName>
                                        </p:attrNameLst>
                                      </p:cBhvr>
                                      <p:tavLst>
                                        <p:tav tm="0">
                                          <p:val>
                                            <p:strVal val="#ppt_h"/>
                                          </p:val>
                                        </p:tav>
                                        <p:tav tm="100000">
                                          <p:val>
                                            <p:strVal val="#ppt_h"/>
                                          </p:val>
                                        </p:tav>
                                      </p:tavLst>
                                    </p:anim>
                                  </p:childTnLst>
                                </p:cTn>
                              </p:par>
                              <p:par>
                                <p:cTn id="98" presetID="17" presetClass="entr" presetSubtype="8" fill="hold" grpId="0" nodeType="withEffect">
                                  <p:stCondLst>
                                    <p:cond delay="0"/>
                                  </p:stCondLst>
                                  <p:childTnLst>
                                    <p:set>
                                      <p:cBhvr>
                                        <p:cTn id="99" dur="1" fill="hold">
                                          <p:stCondLst>
                                            <p:cond delay="0"/>
                                          </p:stCondLst>
                                        </p:cTn>
                                        <p:tgtEl>
                                          <p:spTgt spid="26"/>
                                        </p:tgtEl>
                                        <p:attrNameLst>
                                          <p:attrName>style.visibility</p:attrName>
                                        </p:attrNameLst>
                                      </p:cBhvr>
                                      <p:to>
                                        <p:strVal val="visible"/>
                                      </p:to>
                                    </p:set>
                                    <p:anim calcmode="lin" valueType="num">
                                      <p:cBhvr>
                                        <p:cTn id="100" dur="750" fill="hold"/>
                                        <p:tgtEl>
                                          <p:spTgt spid="26"/>
                                        </p:tgtEl>
                                        <p:attrNameLst>
                                          <p:attrName>ppt_x</p:attrName>
                                        </p:attrNameLst>
                                      </p:cBhvr>
                                      <p:tavLst>
                                        <p:tav tm="0">
                                          <p:val>
                                            <p:strVal val="#ppt_x-#ppt_w/2"/>
                                          </p:val>
                                        </p:tav>
                                        <p:tav tm="100000">
                                          <p:val>
                                            <p:strVal val="#ppt_x"/>
                                          </p:val>
                                        </p:tav>
                                      </p:tavLst>
                                    </p:anim>
                                    <p:anim calcmode="lin" valueType="num">
                                      <p:cBhvr>
                                        <p:cTn id="101" dur="750" fill="hold"/>
                                        <p:tgtEl>
                                          <p:spTgt spid="26"/>
                                        </p:tgtEl>
                                        <p:attrNameLst>
                                          <p:attrName>ppt_y</p:attrName>
                                        </p:attrNameLst>
                                      </p:cBhvr>
                                      <p:tavLst>
                                        <p:tav tm="0">
                                          <p:val>
                                            <p:strVal val="#ppt_y"/>
                                          </p:val>
                                        </p:tav>
                                        <p:tav tm="100000">
                                          <p:val>
                                            <p:strVal val="#ppt_y"/>
                                          </p:val>
                                        </p:tav>
                                      </p:tavLst>
                                    </p:anim>
                                    <p:anim calcmode="lin" valueType="num">
                                      <p:cBhvr>
                                        <p:cTn id="102" dur="750" fill="hold"/>
                                        <p:tgtEl>
                                          <p:spTgt spid="26"/>
                                        </p:tgtEl>
                                        <p:attrNameLst>
                                          <p:attrName>ppt_w</p:attrName>
                                        </p:attrNameLst>
                                      </p:cBhvr>
                                      <p:tavLst>
                                        <p:tav tm="0">
                                          <p:val>
                                            <p:fltVal val="0"/>
                                          </p:val>
                                        </p:tav>
                                        <p:tav tm="100000">
                                          <p:val>
                                            <p:strVal val="#ppt_w"/>
                                          </p:val>
                                        </p:tav>
                                      </p:tavLst>
                                    </p:anim>
                                    <p:anim calcmode="lin" valueType="num">
                                      <p:cBhvr>
                                        <p:cTn id="103" dur="750" fill="hold"/>
                                        <p:tgtEl>
                                          <p:spTgt spid="26"/>
                                        </p:tgtEl>
                                        <p:attrNameLst>
                                          <p:attrName>ppt_h</p:attrName>
                                        </p:attrNameLst>
                                      </p:cBhvr>
                                      <p:tavLst>
                                        <p:tav tm="0">
                                          <p:val>
                                            <p:strVal val="#ppt_h"/>
                                          </p:val>
                                        </p:tav>
                                        <p:tav tm="100000">
                                          <p:val>
                                            <p:strVal val="#ppt_h"/>
                                          </p:val>
                                        </p:tav>
                                      </p:tavLst>
                                    </p:anim>
                                  </p:childTnLst>
                                </p:cTn>
                              </p:par>
                              <p:par>
                                <p:cTn id="104" presetID="17" presetClass="entr" presetSubtype="8" fill="hold" grpId="0" nodeType="withEffect">
                                  <p:stCondLst>
                                    <p:cond delay="0"/>
                                  </p:stCondLst>
                                  <p:childTnLst>
                                    <p:set>
                                      <p:cBhvr>
                                        <p:cTn id="105" dur="1" fill="hold">
                                          <p:stCondLst>
                                            <p:cond delay="0"/>
                                          </p:stCondLst>
                                        </p:cTn>
                                        <p:tgtEl>
                                          <p:spTgt spid="35"/>
                                        </p:tgtEl>
                                        <p:attrNameLst>
                                          <p:attrName>style.visibility</p:attrName>
                                        </p:attrNameLst>
                                      </p:cBhvr>
                                      <p:to>
                                        <p:strVal val="visible"/>
                                      </p:to>
                                    </p:set>
                                    <p:anim calcmode="lin" valueType="num">
                                      <p:cBhvr>
                                        <p:cTn id="106" dur="750" fill="hold"/>
                                        <p:tgtEl>
                                          <p:spTgt spid="35"/>
                                        </p:tgtEl>
                                        <p:attrNameLst>
                                          <p:attrName>ppt_x</p:attrName>
                                        </p:attrNameLst>
                                      </p:cBhvr>
                                      <p:tavLst>
                                        <p:tav tm="0">
                                          <p:val>
                                            <p:strVal val="#ppt_x-#ppt_w/2"/>
                                          </p:val>
                                        </p:tav>
                                        <p:tav tm="100000">
                                          <p:val>
                                            <p:strVal val="#ppt_x"/>
                                          </p:val>
                                        </p:tav>
                                      </p:tavLst>
                                    </p:anim>
                                    <p:anim calcmode="lin" valueType="num">
                                      <p:cBhvr>
                                        <p:cTn id="107" dur="750" fill="hold"/>
                                        <p:tgtEl>
                                          <p:spTgt spid="35"/>
                                        </p:tgtEl>
                                        <p:attrNameLst>
                                          <p:attrName>ppt_y</p:attrName>
                                        </p:attrNameLst>
                                      </p:cBhvr>
                                      <p:tavLst>
                                        <p:tav tm="0">
                                          <p:val>
                                            <p:strVal val="#ppt_y"/>
                                          </p:val>
                                        </p:tav>
                                        <p:tav tm="100000">
                                          <p:val>
                                            <p:strVal val="#ppt_y"/>
                                          </p:val>
                                        </p:tav>
                                      </p:tavLst>
                                    </p:anim>
                                    <p:anim calcmode="lin" valueType="num">
                                      <p:cBhvr>
                                        <p:cTn id="108" dur="750" fill="hold"/>
                                        <p:tgtEl>
                                          <p:spTgt spid="35"/>
                                        </p:tgtEl>
                                        <p:attrNameLst>
                                          <p:attrName>ppt_w</p:attrName>
                                        </p:attrNameLst>
                                      </p:cBhvr>
                                      <p:tavLst>
                                        <p:tav tm="0">
                                          <p:val>
                                            <p:fltVal val="0"/>
                                          </p:val>
                                        </p:tav>
                                        <p:tav tm="100000">
                                          <p:val>
                                            <p:strVal val="#ppt_w"/>
                                          </p:val>
                                        </p:tav>
                                      </p:tavLst>
                                    </p:anim>
                                    <p:anim calcmode="lin" valueType="num">
                                      <p:cBhvr>
                                        <p:cTn id="109" dur="750" fill="hold"/>
                                        <p:tgtEl>
                                          <p:spTgt spid="35"/>
                                        </p:tgtEl>
                                        <p:attrNameLst>
                                          <p:attrName>ppt_h</p:attrName>
                                        </p:attrNameLst>
                                      </p:cBhvr>
                                      <p:tavLst>
                                        <p:tav tm="0">
                                          <p:val>
                                            <p:strVal val="#ppt_h"/>
                                          </p:val>
                                        </p:tav>
                                        <p:tav tm="100000">
                                          <p:val>
                                            <p:strVal val="#ppt_h"/>
                                          </p:val>
                                        </p:tav>
                                      </p:tavLst>
                                    </p:anim>
                                  </p:childTnLst>
                                </p:cTn>
                              </p:par>
                              <p:par>
                                <p:cTn id="110" presetID="17" presetClass="entr" presetSubtype="8" fill="hold" grpId="0" nodeType="withEffect">
                                  <p:stCondLst>
                                    <p:cond delay="0"/>
                                  </p:stCondLst>
                                  <p:childTnLst>
                                    <p:set>
                                      <p:cBhvr>
                                        <p:cTn id="111" dur="1" fill="hold">
                                          <p:stCondLst>
                                            <p:cond delay="0"/>
                                          </p:stCondLst>
                                        </p:cTn>
                                        <p:tgtEl>
                                          <p:spTgt spid="33"/>
                                        </p:tgtEl>
                                        <p:attrNameLst>
                                          <p:attrName>style.visibility</p:attrName>
                                        </p:attrNameLst>
                                      </p:cBhvr>
                                      <p:to>
                                        <p:strVal val="visible"/>
                                      </p:to>
                                    </p:set>
                                    <p:anim calcmode="lin" valueType="num">
                                      <p:cBhvr>
                                        <p:cTn id="112" dur="750" fill="hold"/>
                                        <p:tgtEl>
                                          <p:spTgt spid="33"/>
                                        </p:tgtEl>
                                        <p:attrNameLst>
                                          <p:attrName>ppt_x</p:attrName>
                                        </p:attrNameLst>
                                      </p:cBhvr>
                                      <p:tavLst>
                                        <p:tav tm="0">
                                          <p:val>
                                            <p:strVal val="#ppt_x-#ppt_w/2"/>
                                          </p:val>
                                        </p:tav>
                                        <p:tav tm="100000">
                                          <p:val>
                                            <p:strVal val="#ppt_x"/>
                                          </p:val>
                                        </p:tav>
                                      </p:tavLst>
                                    </p:anim>
                                    <p:anim calcmode="lin" valueType="num">
                                      <p:cBhvr>
                                        <p:cTn id="113" dur="750" fill="hold"/>
                                        <p:tgtEl>
                                          <p:spTgt spid="33"/>
                                        </p:tgtEl>
                                        <p:attrNameLst>
                                          <p:attrName>ppt_y</p:attrName>
                                        </p:attrNameLst>
                                      </p:cBhvr>
                                      <p:tavLst>
                                        <p:tav tm="0">
                                          <p:val>
                                            <p:strVal val="#ppt_y"/>
                                          </p:val>
                                        </p:tav>
                                        <p:tav tm="100000">
                                          <p:val>
                                            <p:strVal val="#ppt_y"/>
                                          </p:val>
                                        </p:tav>
                                      </p:tavLst>
                                    </p:anim>
                                    <p:anim calcmode="lin" valueType="num">
                                      <p:cBhvr>
                                        <p:cTn id="114" dur="750" fill="hold"/>
                                        <p:tgtEl>
                                          <p:spTgt spid="33"/>
                                        </p:tgtEl>
                                        <p:attrNameLst>
                                          <p:attrName>ppt_w</p:attrName>
                                        </p:attrNameLst>
                                      </p:cBhvr>
                                      <p:tavLst>
                                        <p:tav tm="0">
                                          <p:val>
                                            <p:fltVal val="0"/>
                                          </p:val>
                                        </p:tav>
                                        <p:tav tm="100000">
                                          <p:val>
                                            <p:strVal val="#ppt_w"/>
                                          </p:val>
                                        </p:tav>
                                      </p:tavLst>
                                    </p:anim>
                                    <p:anim calcmode="lin" valueType="num">
                                      <p:cBhvr>
                                        <p:cTn id="115" dur="750" fill="hold"/>
                                        <p:tgtEl>
                                          <p:spTgt spid="33"/>
                                        </p:tgtEl>
                                        <p:attrNameLst>
                                          <p:attrName>ppt_h</p:attrName>
                                        </p:attrNameLst>
                                      </p:cBhvr>
                                      <p:tavLst>
                                        <p:tav tm="0">
                                          <p:val>
                                            <p:strVal val="#ppt_h"/>
                                          </p:val>
                                        </p:tav>
                                        <p:tav tm="100000">
                                          <p:val>
                                            <p:strVal val="#ppt_h"/>
                                          </p:val>
                                        </p:tav>
                                      </p:tavLst>
                                    </p:anim>
                                  </p:childTnLst>
                                </p:cTn>
                              </p:par>
                              <p:par>
                                <p:cTn id="116" presetID="17" presetClass="entr" presetSubtype="8" fill="hold" grpId="0" nodeType="withEffect">
                                  <p:stCondLst>
                                    <p:cond delay="0"/>
                                  </p:stCondLst>
                                  <p:childTnLst>
                                    <p:set>
                                      <p:cBhvr>
                                        <p:cTn id="117" dur="1" fill="hold">
                                          <p:stCondLst>
                                            <p:cond delay="0"/>
                                          </p:stCondLst>
                                        </p:cTn>
                                        <p:tgtEl>
                                          <p:spTgt spid="34"/>
                                        </p:tgtEl>
                                        <p:attrNameLst>
                                          <p:attrName>style.visibility</p:attrName>
                                        </p:attrNameLst>
                                      </p:cBhvr>
                                      <p:to>
                                        <p:strVal val="visible"/>
                                      </p:to>
                                    </p:set>
                                    <p:anim calcmode="lin" valueType="num">
                                      <p:cBhvr>
                                        <p:cTn id="118" dur="750" fill="hold"/>
                                        <p:tgtEl>
                                          <p:spTgt spid="34"/>
                                        </p:tgtEl>
                                        <p:attrNameLst>
                                          <p:attrName>ppt_x</p:attrName>
                                        </p:attrNameLst>
                                      </p:cBhvr>
                                      <p:tavLst>
                                        <p:tav tm="0">
                                          <p:val>
                                            <p:strVal val="#ppt_x-#ppt_w/2"/>
                                          </p:val>
                                        </p:tav>
                                        <p:tav tm="100000">
                                          <p:val>
                                            <p:strVal val="#ppt_x"/>
                                          </p:val>
                                        </p:tav>
                                      </p:tavLst>
                                    </p:anim>
                                    <p:anim calcmode="lin" valueType="num">
                                      <p:cBhvr>
                                        <p:cTn id="119" dur="750" fill="hold"/>
                                        <p:tgtEl>
                                          <p:spTgt spid="34"/>
                                        </p:tgtEl>
                                        <p:attrNameLst>
                                          <p:attrName>ppt_y</p:attrName>
                                        </p:attrNameLst>
                                      </p:cBhvr>
                                      <p:tavLst>
                                        <p:tav tm="0">
                                          <p:val>
                                            <p:strVal val="#ppt_y"/>
                                          </p:val>
                                        </p:tav>
                                        <p:tav tm="100000">
                                          <p:val>
                                            <p:strVal val="#ppt_y"/>
                                          </p:val>
                                        </p:tav>
                                      </p:tavLst>
                                    </p:anim>
                                    <p:anim calcmode="lin" valueType="num">
                                      <p:cBhvr>
                                        <p:cTn id="120" dur="750" fill="hold"/>
                                        <p:tgtEl>
                                          <p:spTgt spid="34"/>
                                        </p:tgtEl>
                                        <p:attrNameLst>
                                          <p:attrName>ppt_w</p:attrName>
                                        </p:attrNameLst>
                                      </p:cBhvr>
                                      <p:tavLst>
                                        <p:tav tm="0">
                                          <p:val>
                                            <p:fltVal val="0"/>
                                          </p:val>
                                        </p:tav>
                                        <p:tav tm="100000">
                                          <p:val>
                                            <p:strVal val="#ppt_w"/>
                                          </p:val>
                                        </p:tav>
                                      </p:tavLst>
                                    </p:anim>
                                    <p:anim calcmode="lin" valueType="num">
                                      <p:cBhvr>
                                        <p:cTn id="121" dur="750" fill="hold"/>
                                        <p:tgtEl>
                                          <p:spTgt spid="34"/>
                                        </p:tgtEl>
                                        <p:attrNameLst>
                                          <p:attrName>ppt_h</p:attrName>
                                        </p:attrNameLst>
                                      </p:cBhvr>
                                      <p:tavLst>
                                        <p:tav tm="0">
                                          <p:val>
                                            <p:strVal val="#ppt_h"/>
                                          </p:val>
                                        </p:tav>
                                        <p:tav tm="100000">
                                          <p:val>
                                            <p:strVal val="#ppt_h"/>
                                          </p:val>
                                        </p:tav>
                                      </p:tavLst>
                                    </p:anim>
                                  </p:childTnLst>
                                </p:cTn>
                              </p:par>
                            </p:childTnLst>
                          </p:cTn>
                        </p:par>
                        <p:par>
                          <p:cTn id="122" fill="hold">
                            <p:stCondLst>
                              <p:cond delay="4000"/>
                            </p:stCondLst>
                            <p:childTnLst>
                              <p:par>
                                <p:cTn id="123" presetID="42" presetClass="entr" presetSubtype="0" fill="hold" grpId="0" nodeType="afterEffect">
                                  <p:stCondLst>
                                    <p:cond delay="0"/>
                                  </p:stCondLst>
                                  <p:childTnLst>
                                    <p:set>
                                      <p:cBhvr>
                                        <p:cTn id="124" dur="1" fill="hold">
                                          <p:stCondLst>
                                            <p:cond delay="0"/>
                                          </p:stCondLst>
                                        </p:cTn>
                                        <p:tgtEl>
                                          <p:spTgt spid="56"/>
                                        </p:tgtEl>
                                        <p:attrNameLst>
                                          <p:attrName>style.visibility</p:attrName>
                                        </p:attrNameLst>
                                      </p:cBhvr>
                                      <p:to>
                                        <p:strVal val="visible"/>
                                      </p:to>
                                    </p:set>
                                    <p:animEffect transition="in" filter="fade">
                                      <p:cBhvr>
                                        <p:cTn id="125" dur="500"/>
                                        <p:tgtEl>
                                          <p:spTgt spid="56"/>
                                        </p:tgtEl>
                                      </p:cBhvr>
                                    </p:animEffect>
                                    <p:anim calcmode="lin" valueType="num">
                                      <p:cBhvr>
                                        <p:cTn id="126" dur="500" fill="hold"/>
                                        <p:tgtEl>
                                          <p:spTgt spid="56"/>
                                        </p:tgtEl>
                                        <p:attrNameLst>
                                          <p:attrName>ppt_x</p:attrName>
                                        </p:attrNameLst>
                                      </p:cBhvr>
                                      <p:tavLst>
                                        <p:tav tm="0">
                                          <p:val>
                                            <p:strVal val="#ppt_x"/>
                                          </p:val>
                                        </p:tav>
                                        <p:tav tm="100000">
                                          <p:val>
                                            <p:strVal val="#ppt_x"/>
                                          </p:val>
                                        </p:tav>
                                      </p:tavLst>
                                    </p:anim>
                                    <p:anim calcmode="lin" valueType="num">
                                      <p:cBhvr>
                                        <p:cTn id="127" dur="500" fill="hold"/>
                                        <p:tgtEl>
                                          <p:spTgt spid="56"/>
                                        </p:tgtEl>
                                        <p:attrNameLst>
                                          <p:attrName>ppt_y</p:attrName>
                                        </p:attrNameLst>
                                      </p:cBhvr>
                                      <p:tavLst>
                                        <p:tav tm="0">
                                          <p:val>
                                            <p:strVal val="#ppt_y+.1"/>
                                          </p:val>
                                        </p:tav>
                                        <p:tav tm="100000">
                                          <p:val>
                                            <p:strVal val="#ppt_y"/>
                                          </p:val>
                                        </p:tav>
                                      </p:tavLst>
                                    </p:anim>
                                  </p:childTnLst>
                                </p:cTn>
                              </p:par>
                              <p:par>
                                <p:cTn id="128" presetID="42" presetClass="entr" presetSubtype="0" fill="hold" grpId="0" nodeType="withEffect">
                                  <p:stCondLst>
                                    <p:cond delay="0"/>
                                  </p:stCondLst>
                                  <p:childTnLst>
                                    <p:set>
                                      <p:cBhvr>
                                        <p:cTn id="129" dur="1" fill="hold">
                                          <p:stCondLst>
                                            <p:cond delay="0"/>
                                          </p:stCondLst>
                                        </p:cTn>
                                        <p:tgtEl>
                                          <p:spTgt spid="55"/>
                                        </p:tgtEl>
                                        <p:attrNameLst>
                                          <p:attrName>style.visibility</p:attrName>
                                        </p:attrNameLst>
                                      </p:cBhvr>
                                      <p:to>
                                        <p:strVal val="visible"/>
                                      </p:to>
                                    </p:set>
                                    <p:animEffect transition="in" filter="fade">
                                      <p:cBhvr>
                                        <p:cTn id="130" dur="500"/>
                                        <p:tgtEl>
                                          <p:spTgt spid="55"/>
                                        </p:tgtEl>
                                      </p:cBhvr>
                                    </p:animEffect>
                                    <p:anim calcmode="lin" valueType="num">
                                      <p:cBhvr>
                                        <p:cTn id="131" dur="500" fill="hold"/>
                                        <p:tgtEl>
                                          <p:spTgt spid="55"/>
                                        </p:tgtEl>
                                        <p:attrNameLst>
                                          <p:attrName>ppt_x</p:attrName>
                                        </p:attrNameLst>
                                      </p:cBhvr>
                                      <p:tavLst>
                                        <p:tav tm="0">
                                          <p:val>
                                            <p:strVal val="#ppt_x"/>
                                          </p:val>
                                        </p:tav>
                                        <p:tav tm="100000">
                                          <p:val>
                                            <p:strVal val="#ppt_x"/>
                                          </p:val>
                                        </p:tav>
                                      </p:tavLst>
                                    </p:anim>
                                    <p:anim calcmode="lin" valueType="num">
                                      <p:cBhvr>
                                        <p:cTn id="132" dur="500" fill="hold"/>
                                        <p:tgtEl>
                                          <p:spTgt spid="55"/>
                                        </p:tgtEl>
                                        <p:attrNameLst>
                                          <p:attrName>ppt_y</p:attrName>
                                        </p:attrNameLst>
                                      </p:cBhvr>
                                      <p:tavLst>
                                        <p:tav tm="0">
                                          <p:val>
                                            <p:strVal val="#ppt_y+.1"/>
                                          </p:val>
                                        </p:tav>
                                        <p:tav tm="100000">
                                          <p:val>
                                            <p:strVal val="#ppt_y"/>
                                          </p:val>
                                        </p:tav>
                                      </p:tavLst>
                                    </p:anim>
                                  </p:childTnLst>
                                </p:cTn>
                              </p:par>
                              <p:par>
                                <p:cTn id="133" presetID="42" presetClass="entr" presetSubtype="0" fill="hold" grpId="0" nodeType="withEffect">
                                  <p:stCondLst>
                                    <p:cond delay="0"/>
                                  </p:stCondLst>
                                  <p:childTnLst>
                                    <p:set>
                                      <p:cBhvr>
                                        <p:cTn id="134" dur="1" fill="hold">
                                          <p:stCondLst>
                                            <p:cond delay="0"/>
                                          </p:stCondLst>
                                        </p:cTn>
                                        <p:tgtEl>
                                          <p:spTgt spid="54"/>
                                        </p:tgtEl>
                                        <p:attrNameLst>
                                          <p:attrName>style.visibility</p:attrName>
                                        </p:attrNameLst>
                                      </p:cBhvr>
                                      <p:to>
                                        <p:strVal val="visible"/>
                                      </p:to>
                                    </p:set>
                                    <p:animEffect transition="in" filter="fade">
                                      <p:cBhvr>
                                        <p:cTn id="135" dur="500"/>
                                        <p:tgtEl>
                                          <p:spTgt spid="54"/>
                                        </p:tgtEl>
                                      </p:cBhvr>
                                    </p:animEffect>
                                    <p:anim calcmode="lin" valueType="num">
                                      <p:cBhvr>
                                        <p:cTn id="136" dur="500" fill="hold"/>
                                        <p:tgtEl>
                                          <p:spTgt spid="54"/>
                                        </p:tgtEl>
                                        <p:attrNameLst>
                                          <p:attrName>ppt_x</p:attrName>
                                        </p:attrNameLst>
                                      </p:cBhvr>
                                      <p:tavLst>
                                        <p:tav tm="0">
                                          <p:val>
                                            <p:strVal val="#ppt_x"/>
                                          </p:val>
                                        </p:tav>
                                        <p:tav tm="100000">
                                          <p:val>
                                            <p:strVal val="#ppt_x"/>
                                          </p:val>
                                        </p:tav>
                                      </p:tavLst>
                                    </p:anim>
                                    <p:anim calcmode="lin" valueType="num">
                                      <p:cBhvr>
                                        <p:cTn id="137" dur="500" fill="hold"/>
                                        <p:tgtEl>
                                          <p:spTgt spid="54"/>
                                        </p:tgtEl>
                                        <p:attrNameLst>
                                          <p:attrName>ppt_y</p:attrName>
                                        </p:attrNameLst>
                                      </p:cBhvr>
                                      <p:tavLst>
                                        <p:tav tm="0">
                                          <p:val>
                                            <p:strVal val="#ppt_y+.1"/>
                                          </p:val>
                                        </p:tav>
                                        <p:tav tm="100000">
                                          <p:val>
                                            <p:strVal val="#ppt_y"/>
                                          </p:val>
                                        </p:tav>
                                      </p:tavLst>
                                    </p:anim>
                                  </p:childTnLst>
                                </p:cTn>
                              </p:par>
                              <p:par>
                                <p:cTn id="138" presetID="42" presetClass="entr" presetSubtype="0" fill="hold" grpId="0" nodeType="withEffect">
                                  <p:stCondLst>
                                    <p:cond delay="0"/>
                                  </p:stCondLst>
                                  <p:childTnLst>
                                    <p:set>
                                      <p:cBhvr>
                                        <p:cTn id="139" dur="1" fill="hold">
                                          <p:stCondLst>
                                            <p:cond delay="0"/>
                                          </p:stCondLst>
                                        </p:cTn>
                                        <p:tgtEl>
                                          <p:spTgt spid="53"/>
                                        </p:tgtEl>
                                        <p:attrNameLst>
                                          <p:attrName>style.visibility</p:attrName>
                                        </p:attrNameLst>
                                      </p:cBhvr>
                                      <p:to>
                                        <p:strVal val="visible"/>
                                      </p:to>
                                    </p:set>
                                    <p:animEffect transition="in" filter="fade">
                                      <p:cBhvr>
                                        <p:cTn id="140" dur="500"/>
                                        <p:tgtEl>
                                          <p:spTgt spid="53"/>
                                        </p:tgtEl>
                                      </p:cBhvr>
                                    </p:animEffect>
                                    <p:anim calcmode="lin" valueType="num">
                                      <p:cBhvr>
                                        <p:cTn id="141" dur="500" fill="hold"/>
                                        <p:tgtEl>
                                          <p:spTgt spid="53"/>
                                        </p:tgtEl>
                                        <p:attrNameLst>
                                          <p:attrName>ppt_x</p:attrName>
                                        </p:attrNameLst>
                                      </p:cBhvr>
                                      <p:tavLst>
                                        <p:tav tm="0">
                                          <p:val>
                                            <p:strVal val="#ppt_x"/>
                                          </p:val>
                                        </p:tav>
                                        <p:tav tm="100000">
                                          <p:val>
                                            <p:strVal val="#ppt_x"/>
                                          </p:val>
                                        </p:tav>
                                      </p:tavLst>
                                    </p:anim>
                                    <p:anim calcmode="lin" valueType="num">
                                      <p:cBhvr>
                                        <p:cTn id="142" dur="500" fill="hold"/>
                                        <p:tgtEl>
                                          <p:spTgt spid="53"/>
                                        </p:tgtEl>
                                        <p:attrNameLst>
                                          <p:attrName>ppt_y</p:attrName>
                                        </p:attrNameLst>
                                      </p:cBhvr>
                                      <p:tavLst>
                                        <p:tav tm="0">
                                          <p:val>
                                            <p:strVal val="#ppt_y+.1"/>
                                          </p:val>
                                        </p:tav>
                                        <p:tav tm="100000">
                                          <p:val>
                                            <p:strVal val="#ppt_y"/>
                                          </p:val>
                                        </p:tav>
                                      </p:tavLst>
                                    </p:anim>
                                  </p:childTnLst>
                                </p:cTn>
                              </p:par>
                              <p:par>
                                <p:cTn id="143" presetID="42" presetClass="entr" presetSubtype="0" fill="hold" grpId="0" nodeType="withEffect">
                                  <p:stCondLst>
                                    <p:cond delay="0"/>
                                  </p:stCondLst>
                                  <p:childTnLst>
                                    <p:set>
                                      <p:cBhvr>
                                        <p:cTn id="144" dur="1" fill="hold">
                                          <p:stCondLst>
                                            <p:cond delay="0"/>
                                          </p:stCondLst>
                                        </p:cTn>
                                        <p:tgtEl>
                                          <p:spTgt spid="57"/>
                                        </p:tgtEl>
                                        <p:attrNameLst>
                                          <p:attrName>style.visibility</p:attrName>
                                        </p:attrNameLst>
                                      </p:cBhvr>
                                      <p:to>
                                        <p:strVal val="visible"/>
                                      </p:to>
                                    </p:set>
                                    <p:animEffect transition="in" filter="fade">
                                      <p:cBhvr>
                                        <p:cTn id="145" dur="750"/>
                                        <p:tgtEl>
                                          <p:spTgt spid="57"/>
                                        </p:tgtEl>
                                      </p:cBhvr>
                                    </p:animEffect>
                                    <p:anim calcmode="lin" valueType="num">
                                      <p:cBhvr>
                                        <p:cTn id="146" dur="750" fill="hold"/>
                                        <p:tgtEl>
                                          <p:spTgt spid="57"/>
                                        </p:tgtEl>
                                        <p:attrNameLst>
                                          <p:attrName>ppt_x</p:attrName>
                                        </p:attrNameLst>
                                      </p:cBhvr>
                                      <p:tavLst>
                                        <p:tav tm="0">
                                          <p:val>
                                            <p:strVal val="#ppt_x"/>
                                          </p:val>
                                        </p:tav>
                                        <p:tav tm="100000">
                                          <p:val>
                                            <p:strVal val="#ppt_x"/>
                                          </p:val>
                                        </p:tav>
                                      </p:tavLst>
                                    </p:anim>
                                    <p:anim calcmode="lin" valueType="num">
                                      <p:cBhvr>
                                        <p:cTn id="147" dur="750" fill="hold"/>
                                        <p:tgtEl>
                                          <p:spTgt spid="5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3" grpId="0" animBg="1"/>
      <p:bldP spid="14" grpId="0" animBg="1"/>
      <p:bldP spid="15" grpId="0" animBg="1"/>
      <p:bldP spid="25" grpId="0" animBg="1"/>
      <p:bldP spid="26" grpId="0" animBg="1"/>
      <p:bldP spid="27" grpId="0" animBg="1"/>
      <p:bldP spid="33" grpId="0" animBg="1"/>
      <p:bldP spid="34" grpId="0" animBg="1"/>
      <p:bldP spid="35" grpId="0" animBg="1"/>
      <p:bldP spid="53" grpId="0"/>
      <p:bldP spid="54" grpId="0"/>
      <p:bldP spid="55" grpId="0"/>
      <p:bldP spid="56" grpId="0"/>
      <p:bldP spid="57" grpId="0"/>
      <p:bldP spid="58" grpId="0" animBg="1"/>
      <p:bldP spid="59" grpId="0" animBg="1"/>
      <p:bldP spid="60" grpId="0" animBg="1"/>
      <p:bldP spid="61" grpId="0" animBg="1"/>
      <p:bldP spid="62" grpId="0" animBg="1"/>
      <p:bldP spid="63" grpId="0"/>
      <p:bldP spid="64" grpId="0" animBg="1"/>
      <p:bldP spid="65" grpId="0"/>
      <p:bldP spid="66" grpId="0" animBg="1"/>
      <p:bldP spid="67" grpId="0"/>
      <p:bldP spid="68" grpId="0" animBg="1"/>
      <p:bldP spid="6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38100" y="-10795"/>
            <a:ext cx="12244070" cy="6922135"/>
            <a:chOff x="-60" y="-17"/>
            <a:chExt cx="19282" cy="10901"/>
          </a:xfrm>
        </p:grpSpPr>
        <p:pic>
          <p:nvPicPr>
            <p:cNvPr id="4" name="图片 3" descr="资源 334302"/>
            <p:cNvPicPr>
              <a:picLocks noChangeAspect="1"/>
            </p:cNvPicPr>
            <p:nvPr/>
          </p:nvPicPr>
          <p:blipFill>
            <a:blip r:embed="rId3"/>
            <a:srcRect r="343"/>
            <a:stretch>
              <a:fillRect/>
            </a:stretch>
          </p:blipFill>
          <p:spPr>
            <a:xfrm>
              <a:off x="-60" y="4744"/>
              <a:ext cx="19283" cy="6141"/>
            </a:xfrm>
            <a:prstGeom prst="rect">
              <a:avLst/>
            </a:prstGeom>
          </p:spPr>
        </p:pic>
        <p:pic>
          <p:nvPicPr>
            <p:cNvPr id="5" name="图片 4" descr="资源 334302"/>
            <p:cNvPicPr>
              <a:picLocks noChangeAspect="1"/>
            </p:cNvPicPr>
            <p:nvPr/>
          </p:nvPicPr>
          <p:blipFill>
            <a:blip r:embed="rId3"/>
            <a:srcRect t="17587" r="343"/>
            <a:stretch>
              <a:fillRect/>
            </a:stretch>
          </p:blipFill>
          <p:spPr>
            <a:xfrm>
              <a:off x="-60" y="-17"/>
              <a:ext cx="19283" cy="5121"/>
            </a:xfrm>
            <a:prstGeom prst="rect">
              <a:avLst/>
            </a:prstGeom>
          </p:spPr>
        </p:pic>
      </p:grpSp>
      <p:pic>
        <p:nvPicPr>
          <p:cNvPr id="11" name="图片 10" descr="资源 734302"/>
          <p:cNvPicPr>
            <a:picLocks noChangeAspect="1"/>
          </p:cNvPicPr>
          <p:nvPr/>
        </p:nvPicPr>
        <p:blipFill>
          <a:blip r:embed="rId4"/>
          <a:stretch>
            <a:fillRect/>
          </a:stretch>
        </p:blipFill>
        <p:spPr>
          <a:xfrm>
            <a:off x="4557395" y="1113790"/>
            <a:ext cx="3077845" cy="1898650"/>
          </a:xfrm>
          <a:prstGeom prst="rect">
            <a:avLst/>
          </a:prstGeom>
          <a:effectLst>
            <a:outerShdw blurRad="50800" dist="38100" dir="2700000" algn="tl" rotWithShape="0">
              <a:prstClr val="black">
                <a:alpha val="40000"/>
              </a:prstClr>
            </a:outerShdw>
          </a:effectLst>
        </p:spPr>
      </p:pic>
      <p:grpSp>
        <p:nvGrpSpPr>
          <p:cNvPr id="3" name="组合 30"/>
          <p:cNvGrpSpPr/>
          <p:nvPr/>
        </p:nvGrpSpPr>
        <p:grpSpPr bwMode="auto">
          <a:xfrm>
            <a:off x="3891038" y="3803667"/>
            <a:ext cx="4878296" cy="1198245"/>
            <a:chOff x="3650539" y="4753005"/>
            <a:chExt cx="4878606" cy="1198686"/>
          </a:xfrm>
        </p:grpSpPr>
        <p:sp>
          <p:nvSpPr>
            <p:cNvPr id="7" name="文本框 11"/>
            <p:cNvSpPr txBox="1">
              <a:spLocks noChangeArrowheads="1"/>
            </p:cNvSpPr>
            <p:nvPr/>
          </p:nvSpPr>
          <p:spPr bwMode="auto">
            <a:xfrm>
              <a:off x="3650539" y="4753005"/>
              <a:ext cx="4878606"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algn="ctr" eaLnBrk="1" hangingPunct="1">
                <a:lnSpc>
                  <a:spcPct val="100000"/>
                </a:lnSpc>
                <a:spcBef>
                  <a:spcPct val="0"/>
                </a:spcBef>
                <a:buFontTx/>
                <a:buNone/>
              </a:pPr>
              <a:r>
                <a:rPr lang="en-US" altLang="zh-CN" sz="3200" b="1">
                  <a:solidFill>
                    <a:schemeClr val="bg2">
                      <a:lumMod val="25000"/>
                    </a:schemeClr>
                  </a:solidFill>
                  <a:latin typeface="+mn-lt"/>
                  <a:ea typeface="+mn-ea"/>
                  <a:cs typeface="+mn-ea"/>
                  <a:sym typeface="+mn-lt"/>
                </a:rPr>
                <a:t>ADD YOUR TITLE HERE</a:t>
              </a:r>
              <a:endParaRPr lang="zh-CN" altLang="en-US" sz="3200" b="1">
                <a:solidFill>
                  <a:schemeClr val="bg2">
                    <a:lumMod val="25000"/>
                  </a:schemeClr>
                </a:solidFill>
                <a:latin typeface="+mn-lt"/>
                <a:ea typeface="+mn-ea"/>
                <a:cs typeface="+mn-ea"/>
                <a:sym typeface="+mn-lt"/>
              </a:endParaRPr>
            </a:p>
          </p:txBody>
        </p:sp>
        <p:sp>
          <p:nvSpPr>
            <p:cNvPr id="8" name="矩形 33"/>
            <p:cNvSpPr>
              <a:spLocks noChangeArrowheads="1"/>
            </p:cNvSpPr>
            <p:nvPr/>
          </p:nvSpPr>
          <p:spPr bwMode="auto">
            <a:xfrm>
              <a:off x="3727605" y="5305658"/>
              <a:ext cx="4724700" cy="646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algn="ctr" eaLnBrk="1" hangingPunct="1">
                <a:lnSpc>
                  <a:spcPct val="100000"/>
                </a:lnSpc>
                <a:spcBef>
                  <a:spcPct val="20000"/>
                </a:spcBef>
                <a:buFontTx/>
                <a:buNone/>
              </a:pPr>
              <a:r>
                <a:rPr lang="en-US" altLang="zh-CN" sz="1400">
                  <a:solidFill>
                    <a:schemeClr val="bg2">
                      <a:lumMod val="25000"/>
                    </a:schemeClr>
                  </a:solidFill>
                  <a:latin typeface="+mn-lt"/>
                  <a:ea typeface="+mn-ea"/>
                  <a:cs typeface="+mn-ea"/>
                  <a:sym typeface="+mn-lt"/>
                </a:rPr>
                <a:t>Please read the instructions and work at the end of themanualtemplate. according to your need to draw the text box size</a:t>
              </a:r>
            </a:p>
          </p:txBody>
        </p:sp>
      </p:gr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79 Forma libre"/>
          <p:cNvSpPr/>
          <p:nvPr/>
        </p:nvSpPr>
        <p:spPr bwMode="auto">
          <a:xfrm>
            <a:off x="3821835" y="2461313"/>
            <a:ext cx="1002887" cy="621592"/>
          </a:xfrm>
          <a:custGeom>
            <a:avLst/>
            <a:gdLst>
              <a:gd name="connsiteX0" fmla="*/ 1135857 w 1135857"/>
              <a:gd name="connsiteY0" fmla="*/ 514350 h 514350"/>
              <a:gd name="connsiteX1" fmla="*/ 678657 w 1135857"/>
              <a:gd name="connsiteY1" fmla="*/ 2381 h 514350"/>
              <a:gd name="connsiteX2" fmla="*/ 0 w 1135857"/>
              <a:gd name="connsiteY2" fmla="*/ 2381 h 514350"/>
              <a:gd name="connsiteX3" fmla="*/ 0 w 1135857"/>
              <a:gd name="connsiteY3" fmla="*/ 0 h 514350"/>
              <a:gd name="connsiteX0-1" fmla="*/ 1212057 w 1212057"/>
              <a:gd name="connsiteY0-2" fmla="*/ 623888 h 623888"/>
              <a:gd name="connsiteX1-3" fmla="*/ 754857 w 1212057"/>
              <a:gd name="connsiteY1-4" fmla="*/ 111919 h 623888"/>
              <a:gd name="connsiteX2-5" fmla="*/ 76200 w 1212057"/>
              <a:gd name="connsiteY2-6" fmla="*/ 111919 h 623888"/>
              <a:gd name="connsiteX3-7" fmla="*/ 0 w 1212057"/>
              <a:gd name="connsiteY3-8" fmla="*/ 0 h 623888"/>
              <a:gd name="connsiteX0-9" fmla="*/ 1135857 w 1135857"/>
              <a:gd name="connsiteY0-10" fmla="*/ 511969 h 511969"/>
              <a:gd name="connsiteX1-11" fmla="*/ 678657 w 1135857"/>
              <a:gd name="connsiteY1-12" fmla="*/ 0 h 511969"/>
              <a:gd name="connsiteX2-13" fmla="*/ 0 w 1135857"/>
              <a:gd name="connsiteY2-14" fmla="*/ 0 h 511969"/>
            </a:gdLst>
            <a:ahLst/>
            <a:cxnLst>
              <a:cxn ang="0">
                <a:pos x="connsiteX0-1" y="connsiteY0-2"/>
              </a:cxn>
              <a:cxn ang="0">
                <a:pos x="connsiteX1-3" y="connsiteY1-4"/>
              </a:cxn>
              <a:cxn ang="0">
                <a:pos x="connsiteX2-5" y="connsiteY2-6"/>
              </a:cxn>
            </a:cxnLst>
            <a:rect l="l" t="t" r="r" b="b"/>
            <a:pathLst>
              <a:path w="1135857" h="511969">
                <a:moveTo>
                  <a:pt x="1135857" y="511969"/>
                </a:moveTo>
                <a:lnTo>
                  <a:pt x="678657" y="0"/>
                </a:lnTo>
                <a:lnTo>
                  <a:pt x="0" y="0"/>
                </a:lnTo>
              </a:path>
            </a:pathLst>
          </a:custGeom>
          <a:noFill/>
          <a:ln w="9525" cap="rnd">
            <a:solidFill>
              <a:schemeClr val="accent5"/>
            </a:solidFill>
            <a:bevel/>
            <a:headEnd w="med" len="sm"/>
            <a:tailEnd type="oval" w="med" len="med"/>
          </a:ln>
        </p:spPr>
        <p:txBody>
          <a:bodyPr lIns="118835" tIns="59387" rIns="118835" bIns="59387" rtlCol="0" anchor="ctr"/>
          <a:lstStyle/>
          <a:p>
            <a:pPr algn="ctr" defTabSz="1188085"/>
            <a:endParaRPr lang="es-SV" sz="935">
              <a:solidFill>
                <a:srgbClr val="000000"/>
              </a:solidFill>
              <a:cs typeface="+mn-ea"/>
              <a:sym typeface="+mn-lt"/>
            </a:endParaRPr>
          </a:p>
        </p:txBody>
      </p:sp>
      <p:sp>
        <p:nvSpPr>
          <p:cNvPr id="26" name="79 Forma libre"/>
          <p:cNvSpPr/>
          <p:nvPr/>
        </p:nvSpPr>
        <p:spPr bwMode="auto">
          <a:xfrm>
            <a:off x="4860486" y="2023275"/>
            <a:ext cx="1002887" cy="621592"/>
          </a:xfrm>
          <a:custGeom>
            <a:avLst/>
            <a:gdLst>
              <a:gd name="connsiteX0" fmla="*/ 1135857 w 1135857"/>
              <a:gd name="connsiteY0" fmla="*/ 514350 h 514350"/>
              <a:gd name="connsiteX1" fmla="*/ 678657 w 1135857"/>
              <a:gd name="connsiteY1" fmla="*/ 2381 h 514350"/>
              <a:gd name="connsiteX2" fmla="*/ 0 w 1135857"/>
              <a:gd name="connsiteY2" fmla="*/ 2381 h 514350"/>
              <a:gd name="connsiteX3" fmla="*/ 0 w 1135857"/>
              <a:gd name="connsiteY3" fmla="*/ 0 h 514350"/>
              <a:gd name="connsiteX0-1" fmla="*/ 1212057 w 1212057"/>
              <a:gd name="connsiteY0-2" fmla="*/ 623888 h 623888"/>
              <a:gd name="connsiteX1-3" fmla="*/ 754857 w 1212057"/>
              <a:gd name="connsiteY1-4" fmla="*/ 111919 h 623888"/>
              <a:gd name="connsiteX2-5" fmla="*/ 76200 w 1212057"/>
              <a:gd name="connsiteY2-6" fmla="*/ 111919 h 623888"/>
              <a:gd name="connsiteX3-7" fmla="*/ 0 w 1212057"/>
              <a:gd name="connsiteY3-8" fmla="*/ 0 h 623888"/>
              <a:gd name="connsiteX0-9" fmla="*/ 1135857 w 1135857"/>
              <a:gd name="connsiteY0-10" fmla="*/ 511969 h 511969"/>
              <a:gd name="connsiteX1-11" fmla="*/ 678657 w 1135857"/>
              <a:gd name="connsiteY1-12" fmla="*/ 0 h 511969"/>
              <a:gd name="connsiteX2-13" fmla="*/ 0 w 1135857"/>
              <a:gd name="connsiteY2-14" fmla="*/ 0 h 511969"/>
            </a:gdLst>
            <a:ahLst/>
            <a:cxnLst>
              <a:cxn ang="0">
                <a:pos x="connsiteX0-1" y="connsiteY0-2"/>
              </a:cxn>
              <a:cxn ang="0">
                <a:pos x="connsiteX1-3" y="connsiteY1-4"/>
              </a:cxn>
              <a:cxn ang="0">
                <a:pos x="connsiteX2-5" y="connsiteY2-6"/>
              </a:cxn>
            </a:cxnLst>
            <a:rect l="l" t="t" r="r" b="b"/>
            <a:pathLst>
              <a:path w="1135857" h="511969">
                <a:moveTo>
                  <a:pt x="1135857" y="511969"/>
                </a:moveTo>
                <a:lnTo>
                  <a:pt x="678657" y="0"/>
                </a:lnTo>
                <a:lnTo>
                  <a:pt x="0" y="0"/>
                </a:lnTo>
              </a:path>
            </a:pathLst>
          </a:custGeom>
          <a:noFill/>
          <a:ln w="9525" cap="rnd">
            <a:solidFill>
              <a:schemeClr val="accent5"/>
            </a:solidFill>
            <a:bevel/>
            <a:headEnd w="med" len="sm"/>
            <a:tailEnd type="oval" w="med" len="med"/>
          </a:ln>
        </p:spPr>
        <p:txBody>
          <a:bodyPr lIns="118835" tIns="59387" rIns="118835" bIns="59387" rtlCol="0" anchor="ctr"/>
          <a:lstStyle/>
          <a:p>
            <a:pPr algn="ctr" defTabSz="1188085"/>
            <a:endParaRPr lang="es-SV" sz="935">
              <a:solidFill>
                <a:srgbClr val="000000"/>
              </a:solidFill>
              <a:cs typeface="+mn-ea"/>
              <a:sym typeface="+mn-lt"/>
            </a:endParaRPr>
          </a:p>
        </p:txBody>
      </p:sp>
      <p:sp>
        <p:nvSpPr>
          <p:cNvPr id="27" name="79 Forma libre"/>
          <p:cNvSpPr/>
          <p:nvPr/>
        </p:nvSpPr>
        <p:spPr bwMode="auto">
          <a:xfrm>
            <a:off x="5899138" y="1646237"/>
            <a:ext cx="1002887" cy="621592"/>
          </a:xfrm>
          <a:custGeom>
            <a:avLst/>
            <a:gdLst>
              <a:gd name="connsiteX0" fmla="*/ 1135857 w 1135857"/>
              <a:gd name="connsiteY0" fmla="*/ 514350 h 514350"/>
              <a:gd name="connsiteX1" fmla="*/ 678657 w 1135857"/>
              <a:gd name="connsiteY1" fmla="*/ 2381 h 514350"/>
              <a:gd name="connsiteX2" fmla="*/ 0 w 1135857"/>
              <a:gd name="connsiteY2" fmla="*/ 2381 h 514350"/>
              <a:gd name="connsiteX3" fmla="*/ 0 w 1135857"/>
              <a:gd name="connsiteY3" fmla="*/ 0 h 514350"/>
              <a:gd name="connsiteX0-1" fmla="*/ 1212057 w 1212057"/>
              <a:gd name="connsiteY0-2" fmla="*/ 623888 h 623888"/>
              <a:gd name="connsiteX1-3" fmla="*/ 754857 w 1212057"/>
              <a:gd name="connsiteY1-4" fmla="*/ 111919 h 623888"/>
              <a:gd name="connsiteX2-5" fmla="*/ 76200 w 1212057"/>
              <a:gd name="connsiteY2-6" fmla="*/ 111919 h 623888"/>
              <a:gd name="connsiteX3-7" fmla="*/ 0 w 1212057"/>
              <a:gd name="connsiteY3-8" fmla="*/ 0 h 623888"/>
              <a:gd name="connsiteX0-9" fmla="*/ 1135857 w 1135857"/>
              <a:gd name="connsiteY0-10" fmla="*/ 511969 h 511969"/>
              <a:gd name="connsiteX1-11" fmla="*/ 678657 w 1135857"/>
              <a:gd name="connsiteY1-12" fmla="*/ 0 h 511969"/>
              <a:gd name="connsiteX2-13" fmla="*/ 0 w 1135857"/>
              <a:gd name="connsiteY2-14" fmla="*/ 0 h 511969"/>
            </a:gdLst>
            <a:ahLst/>
            <a:cxnLst>
              <a:cxn ang="0">
                <a:pos x="connsiteX0-1" y="connsiteY0-2"/>
              </a:cxn>
              <a:cxn ang="0">
                <a:pos x="connsiteX1-3" y="connsiteY1-4"/>
              </a:cxn>
              <a:cxn ang="0">
                <a:pos x="connsiteX2-5" y="connsiteY2-6"/>
              </a:cxn>
            </a:cxnLst>
            <a:rect l="l" t="t" r="r" b="b"/>
            <a:pathLst>
              <a:path w="1135857" h="511969">
                <a:moveTo>
                  <a:pt x="1135857" y="511969"/>
                </a:moveTo>
                <a:lnTo>
                  <a:pt x="678657" y="0"/>
                </a:lnTo>
                <a:lnTo>
                  <a:pt x="0" y="0"/>
                </a:lnTo>
              </a:path>
            </a:pathLst>
          </a:custGeom>
          <a:noFill/>
          <a:ln w="9525" cap="rnd">
            <a:solidFill>
              <a:schemeClr val="accent5"/>
            </a:solidFill>
            <a:bevel/>
            <a:headEnd w="med" len="sm"/>
            <a:tailEnd type="oval" w="med" len="med"/>
          </a:ln>
        </p:spPr>
        <p:txBody>
          <a:bodyPr lIns="118835" tIns="59387" rIns="118835" bIns="59387" rtlCol="0" anchor="ctr"/>
          <a:lstStyle/>
          <a:p>
            <a:pPr algn="ctr" defTabSz="1188085"/>
            <a:endParaRPr lang="es-SV" sz="935">
              <a:solidFill>
                <a:srgbClr val="000000"/>
              </a:solidFill>
              <a:cs typeface="+mn-ea"/>
              <a:sym typeface="+mn-lt"/>
            </a:endParaRPr>
          </a:p>
        </p:txBody>
      </p:sp>
      <p:sp>
        <p:nvSpPr>
          <p:cNvPr id="28" name="79 Forma libre"/>
          <p:cNvSpPr/>
          <p:nvPr/>
        </p:nvSpPr>
        <p:spPr bwMode="auto">
          <a:xfrm>
            <a:off x="6937787" y="1262273"/>
            <a:ext cx="1002887" cy="621592"/>
          </a:xfrm>
          <a:custGeom>
            <a:avLst/>
            <a:gdLst>
              <a:gd name="connsiteX0" fmla="*/ 1135857 w 1135857"/>
              <a:gd name="connsiteY0" fmla="*/ 514350 h 514350"/>
              <a:gd name="connsiteX1" fmla="*/ 678657 w 1135857"/>
              <a:gd name="connsiteY1" fmla="*/ 2381 h 514350"/>
              <a:gd name="connsiteX2" fmla="*/ 0 w 1135857"/>
              <a:gd name="connsiteY2" fmla="*/ 2381 h 514350"/>
              <a:gd name="connsiteX3" fmla="*/ 0 w 1135857"/>
              <a:gd name="connsiteY3" fmla="*/ 0 h 514350"/>
              <a:gd name="connsiteX0-1" fmla="*/ 1212057 w 1212057"/>
              <a:gd name="connsiteY0-2" fmla="*/ 623888 h 623888"/>
              <a:gd name="connsiteX1-3" fmla="*/ 754857 w 1212057"/>
              <a:gd name="connsiteY1-4" fmla="*/ 111919 h 623888"/>
              <a:gd name="connsiteX2-5" fmla="*/ 76200 w 1212057"/>
              <a:gd name="connsiteY2-6" fmla="*/ 111919 h 623888"/>
              <a:gd name="connsiteX3-7" fmla="*/ 0 w 1212057"/>
              <a:gd name="connsiteY3-8" fmla="*/ 0 h 623888"/>
              <a:gd name="connsiteX0-9" fmla="*/ 1135857 w 1135857"/>
              <a:gd name="connsiteY0-10" fmla="*/ 511969 h 511969"/>
              <a:gd name="connsiteX1-11" fmla="*/ 678657 w 1135857"/>
              <a:gd name="connsiteY1-12" fmla="*/ 0 h 511969"/>
              <a:gd name="connsiteX2-13" fmla="*/ 0 w 1135857"/>
              <a:gd name="connsiteY2-14" fmla="*/ 0 h 511969"/>
            </a:gdLst>
            <a:ahLst/>
            <a:cxnLst>
              <a:cxn ang="0">
                <a:pos x="connsiteX0-1" y="connsiteY0-2"/>
              </a:cxn>
              <a:cxn ang="0">
                <a:pos x="connsiteX1-3" y="connsiteY1-4"/>
              </a:cxn>
              <a:cxn ang="0">
                <a:pos x="connsiteX2-5" y="connsiteY2-6"/>
              </a:cxn>
            </a:cxnLst>
            <a:rect l="l" t="t" r="r" b="b"/>
            <a:pathLst>
              <a:path w="1135857" h="511969">
                <a:moveTo>
                  <a:pt x="1135857" y="511969"/>
                </a:moveTo>
                <a:lnTo>
                  <a:pt x="678657" y="0"/>
                </a:lnTo>
                <a:lnTo>
                  <a:pt x="0" y="0"/>
                </a:lnTo>
              </a:path>
            </a:pathLst>
          </a:custGeom>
          <a:noFill/>
          <a:ln w="9525" cap="rnd">
            <a:solidFill>
              <a:schemeClr val="accent5"/>
            </a:solidFill>
            <a:bevel/>
            <a:headEnd w="med" len="sm"/>
            <a:tailEnd type="oval" w="med" len="med"/>
          </a:ln>
        </p:spPr>
        <p:txBody>
          <a:bodyPr lIns="118835" tIns="59387" rIns="118835" bIns="59387" rtlCol="0" anchor="ctr"/>
          <a:lstStyle/>
          <a:p>
            <a:pPr algn="ctr" defTabSz="1188085"/>
            <a:endParaRPr lang="es-SV" sz="935">
              <a:solidFill>
                <a:srgbClr val="000000"/>
              </a:solidFill>
              <a:cs typeface="+mn-ea"/>
              <a:sym typeface="+mn-lt"/>
            </a:endParaRPr>
          </a:p>
        </p:txBody>
      </p:sp>
      <p:sp>
        <p:nvSpPr>
          <p:cNvPr id="29" name="79 Forma libre"/>
          <p:cNvSpPr/>
          <p:nvPr/>
        </p:nvSpPr>
        <p:spPr bwMode="auto">
          <a:xfrm>
            <a:off x="2818949" y="2887371"/>
            <a:ext cx="1002887" cy="621592"/>
          </a:xfrm>
          <a:custGeom>
            <a:avLst/>
            <a:gdLst>
              <a:gd name="connsiteX0" fmla="*/ 1135857 w 1135857"/>
              <a:gd name="connsiteY0" fmla="*/ 514350 h 514350"/>
              <a:gd name="connsiteX1" fmla="*/ 678657 w 1135857"/>
              <a:gd name="connsiteY1" fmla="*/ 2381 h 514350"/>
              <a:gd name="connsiteX2" fmla="*/ 0 w 1135857"/>
              <a:gd name="connsiteY2" fmla="*/ 2381 h 514350"/>
              <a:gd name="connsiteX3" fmla="*/ 0 w 1135857"/>
              <a:gd name="connsiteY3" fmla="*/ 0 h 514350"/>
              <a:gd name="connsiteX0-1" fmla="*/ 1212057 w 1212057"/>
              <a:gd name="connsiteY0-2" fmla="*/ 623888 h 623888"/>
              <a:gd name="connsiteX1-3" fmla="*/ 754857 w 1212057"/>
              <a:gd name="connsiteY1-4" fmla="*/ 111919 h 623888"/>
              <a:gd name="connsiteX2-5" fmla="*/ 76200 w 1212057"/>
              <a:gd name="connsiteY2-6" fmla="*/ 111919 h 623888"/>
              <a:gd name="connsiteX3-7" fmla="*/ 0 w 1212057"/>
              <a:gd name="connsiteY3-8" fmla="*/ 0 h 623888"/>
              <a:gd name="connsiteX0-9" fmla="*/ 1135857 w 1135857"/>
              <a:gd name="connsiteY0-10" fmla="*/ 511969 h 511969"/>
              <a:gd name="connsiteX1-11" fmla="*/ 678657 w 1135857"/>
              <a:gd name="connsiteY1-12" fmla="*/ 0 h 511969"/>
              <a:gd name="connsiteX2-13" fmla="*/ 0 w 1135857"/>
              <a:gd name="connsiteY2-14" fmla="*/ 0 h 511969"/>
            </a:gdLst>
            <a:ahLst/>
            <a:cxnLst>
              <a:cxn ang="0">
                <a:pos x="connsiteX0-1" y="connsiteY0-2"/>
              </a:cxn>
              <a:cxn ang="0">
                <a:pos x="connsiteX1-3" y="connsiteY1-4"/>
              </a:cxn>
              <a:cxn ang="0">
                <a:pos x="connsiteX2-5" y="connsiteY2-6"/>
              </a:cxn>
            </a:cxnLst>
            <a:rect l="l" t="t" r="r" b="b"/>
            <a:pathLst>
              <a:path w="1135857" h="511969">
                <a:moveTo>
                  <a:pt x="1135857" y="511969"/>
                </a:moveTo>
                <a:lnTo>
                  <a:pt x="678657" y="0"/>
                </a:lnTo>
                <a:lnTo>
                  <a:pt x="0" y="0"/>
                </a:lnTo>
              </a:path>
            </a:pathLst>
          </a:custGeom>
          <a:noFill/>
          <a:ln w="9525" cap="rnd">
            <a:solidFill>
              <a:schemeClr val="accent5"/>
            </a:solidFill>
            <a:bevel/>
            <a:headEnd w="med" len="sm"/>
            <a:tailEnd type="oval" w="med" len="med"/>
          </a:ln>
        </p:spPr>
        <p:txBody>
          <a:bodyPr lIns="118835" tIns="59387" rIns="118835" bIns="59387" rtlCol="0" anchor="ctr"/>
          <a:lstStyle/>
          <a:p>
            <a:pPr algn="ctr" defTabSz="1188085"/>
            <a:endParaRPr lang="es-SV" sz="935">
              <a:solidFill>
                <a:srgbClr val="000000"/>
              </a:solidFill>
              <a:cs typeface="+mn-ea"/>
              <a:sym typeface="+mn-lt"/>
            </a:endParaRPr>
          </a:p>
        </p:txBody>
      </p:sp>
      <p:sp>
        <p:nvSpPr>
          <p:cNvPr id="30" name="Textbox 1"/>
          <p:cNvSpPr/>
          <p:nvPr/>
        </p:nvSpPr>
        <p:spPr>
          <a:xfrm>
            <a:off x="2156841" y="2490716"/>
            <a:ext cx="1133927" cy="378916"/>
          </a:xfrm>
          <a:prstGeom prst="rect">
            <a:avLst/>
          </a:prstGeom>
        </p:spPr>
        <p:txBody>
          <a:bodyPr wrap="square" lIns="118835" tIns="59387" rIns="118835" bIns="59387">
            <a:spAutoFit/>
          </a:bodyPr>
          <a:lstStyle/>
          <a:p>
            <a:pPr algn="ctr" defTabSz="1188085">
              <a:lnSpc>
                <a:spcPct val="114000"/>
              </a:lnSpc>
            </a:pPr>
            <a:r>
              <a:rPr lang="zh-CN" altLang="en-US" sz="1600" dirty="0">
                <a:solidFill>
                  <a:schemeClr val="tx1">
                    <a:lumMod val="75000"/>
                    <a:lumOff val="25000"/>
                  </a:schemeClr>
                </a:solidFill>
                <a:cs typeface="+mn-ea"/>
                <a:sym typeface="+mn-lt"/>
              </a:rPr>
              <a:t>添加标题</a:t>
            </a:r>
            <a:endParaRPr lang="en-US" sz="1600" dirty="0">
              <a:solidFill>
                <a:schemeClr val="tx1">
                  <a:lumMod val="75000"/>
                  <a:lumOff val="25000"/>
                </a:schemeClr>
              </a:solidFill>
              <a:cs typeface="+mn-ea"/>
              <a:sym typeface="+mn-lt"/>
            </a:endParaRPr>
          </a:p>
        </p:txBody>
      </p:sp>
      <p:sp>
        <p:nvSpPr>
          <p:cNvPr id="31" name="Textbox 1"/>
          <p:cNvSpPr/>
          <p:nvPr/>
        </p:nvSpPr>
        <p:spPr>
          <a:xfrm>
            <a:off x="3188834" y="2060968"/>
            <a:ext cx="1133927" cy="378916"/>
          </a:xfrm>
          <a:prstGeom prst="rect">
            <a:avLst/>
          </a:prstGeom>
        </p:spPr>
        <p:txBody>
          <a:bodyPr wrap="square" lIns="118835" tIns="59387" rIns="118835" bIns="59387">
            <a:spAutoFit/>
          </a:bodyPr>
          <a:lstStyle/>
          <a:p>
            <a:pPr algn="ctr" defTabSz="1188085">
              <a:lnSpc>
                <a:spcPct val="114000"/>
              </a:lnSpc>
            </a:pPr>
            <a:r>
              <a:rPr lang="zh-CN" altLang="en-US" sz="1600" dirty="0">
                <a:solidFill>
                  <a:schemeClr val="tx1">
                    <a:lumMod val="75000"/>
                    <a:lumOff val="25000"/>
                  </a:schemeClr>
                </a:solidFill>
                <a:cs typeface="+mn-ea"/>
                <a:sym typeface="+mn-lt"/>
              </a:rPr>
              <a:t>添加标题</a:t>
            </a:r>
            <a:endParaRPr lang="en-US" sz="1600" dirty="0">
              <a:solidFill>
                <a:schemeClr val="tx1">
                  <a:lumMod val="75000"/>
                  <a:lumOff val="25000"/>
                </a:schemeClr>
              </a:solidFill>
              <a:cs typeface="+mn-ea"/>
              <a:sym typeface="+mn-lt"/>
            </a:endParaRPr>
          </a:p>
        </p:txBody>
      </p:sp>
      <p:sp>
        <p:nvSpPr>
          <p:cNvPr id="32" name="Textbox 1"/>
          <p:cNvSpPr/>
          <p:nvPr/>
        </p:nvSpPr>
        <p:spPr>
          <a:xfrm>
            <a:off x="4232755" y="1622268"/>
            <a:ext cx="1133927" cy="378916"/>
          </a:xfrm>
          <a:prstGeom prst="rect">
            <a:avLst/>
          </a:prstGeom>
        </p:spPr>
        <p:txBody>
          <a:bodyPr wrap="square" lIns="118835" tIns="59387" rIns="118835" bIns="59387">
            <a:spAutoFit/>
          </a:bodyPr>
          <a:lstStyle/>
          <a:p>
            <a:pPr algn="ctr" defTabSz="1188085">
              <a:lnSpc>
                <a:spcPct val="114000"/>
              </a:lnSpc>
            </a:pPr>
            <a:r>
              <a:rPr lang="zh-CN" altLang="en-US" sz="1600" dirty="0">
                <a:solidFill>
                  <a:schemeClr val="tx1">
                    <a:lumMod val="75000"/>
                    <a:lumOff val="25000"/>
                  </a:schemeClr>
                </a:solidFill>
                <a:cs typeface="+mn-ea"/>
                <a:sym typeface="+mn-lt"/>
              </a:rPr>
              <a:t>添加标题</a:t>
            </a:r>
            <a:endParaRPr lang="en-US" sz="1600" dirty="0">
              <a:solidFill>
                <a:schemeClr val="tx1">
                  <a:lumMod val="75000"/>
                  <a:lumOff val="25000"/>
                </a:schemeClr>
              </a:solidFill>
              <a:cs typeface="+mn-ea"/>
              <a:sym typeface="+mn-lt"/>
            </a:endParaRPr>
          </a:p>
        </p:txBody>
      </p:sp>
      <p:sp>
        <p:nvSpPr>
          <p:cNvPr id="33" name="Textbox 1"/>
          <p:cNvSpPr/>
          <p:nvPr/>
        </p:nvSpPr>
        <p:spPr>
          <a:xfrm>
            <a:off x="5267803" y="1249628"/>
            <a:ext cx="1133927" cy="378916"/>
          </a:xfrm>
          <a:prstGeom prst="rect">
            <a:avLst/>
          </a:prstGeom>
        </p:spPr>
        <p:txBody>
          <a:bodyPr wrap="square" lIns="118835" tIns="59387" rIns="118835" bIns="59387">
            <a:spAutoFit/>
          </a:bodyPr>
          <a:lstStyle/>
          <a:p>
            <a:pPr algn="ctr" defTabSz="1188085">
              <a:lnSpc>
                <a:spcPct val="114000"/>
              </a:lnSpc>
            </a:pPr>
            <a:r>
              <a:rPr lang="zh-CN" altLang="en-US" sz="1600" dirty="0">
                <a:solidFill>
                  <a:schemeClr val="tx1">
                    <a:lumMod val="75000"/>
                    <a:lumOff val="25000"/>
                  </a:schemeClr>
                </a:solidFill>
                <a:cs typeface="+mn-ea"/>
                <a:sym typeface="+mn-lt"/>
              </a:rPr>
              <a:t>添加标题</a:t>
            </a:r>
            <a:endParaRPr lang="en-US" sz="1600" dirty="0">
              <a:solidFill>
                <a:schemeClr val="tx1">
                  <a:lumMod val="75000"/>
                  <a:lumOff val="25000"/>
                </a:schemeClr>
              </a:solidFill>
              <a:cs typeface="+mn-ea"/>
              <a:sym typeface="+mn-lt"/>
            </a:endParaRPr>
          </a:p>
        </p:txBody>
      </p:sp>
      <p:sp>
        <p:nvSpPr>
          <p:cNvPr id="34" name="Textbox 1"/>
          <p:cNvSpPr/>
          <p:nvPr/>
        </p:nvSpPr>
        <p:spPr>
          <a:xfrm>
            <a:off x="6315895" y="864015"/>
            <a:ext cx="1133927" cy="378916"/>
          </a:xfrm>
          <a:prstGeom prst="rect">
            <a:avLst/>
          </a:prstGeom>
        </p:spPr>
        <p:txBody>
          <a:bodyPr wrap="square" lIns="118835" tIns="59387" rIns="118835" bIns="59387">
            <a:spAutoFit/>
          </a:bodyPr>
          <a:lstStyle/>
          <a:p>
            <a:pPr algn="ctr" defTabSz="1188085">
              <a:lnSpc>
                <a:spcPct val="114000"/>
              </a:lnSpc>
            </a:pPr>
            <a:r>
              <a:rPr lang="zh-CN" altLang="en-US" sz="1600" dirty="0">
                <a:solidFill>
                  <a:schemeClr val="tx1">
                    <a:lumMod val="75000"/>
                    <a:lumOff val="25000"/>
                  </a:schemeClr>
                </a:solidFill>
                <a:cs typeface="+mn-ea"/>
                <a:sym typeface="+mn-lt"/>
              </a:rPr>
              <a:t>添加标题</a:t>
            </a:r>
            <a:endParaRPr lang="en-US" sz="1600" dirty="0">
              <a:solidFill>
                <a:schemeClr val="tx1">
                  <a:lumMod val="75000"/>
                  <a:lumOff val="25000"/>
                </a:schemeClr>
              </a:solidFill>
              <a:cs typeface="+mn-ea"/>
              <a:sym typeface="+mn-lt"/>
            </a:endParaRPr>
          </a:p>
        </p:txBody>
      </p:sp>
      <p:sp>
        <p:nvSpPr>
          <p:cNvPr id="76" name="7 Paralelogramo"/>
          <p:cNvSpPr/>
          <p:nvPr/>
        </p:nvSpPr>
        <p:spPr bwMode="auto">
          <a:xfrm>
            <a:off x="2876857" y="3429912"/>
            <a:ext cx="1461236" cy="1297581"/>
          </a:xfrm>
          <a:custGeom>
            <a:avLst/>
            <a:gdLst/>
            <a:ahLst/>
            <a:cxnLst/>
            <a:rect l="l" t="t" r="r" b="b"/>
            <a:pathLst>
              <a:path w="2922661" h="2595463">
                <a:moveTo>
                  <a:pt x="1556371" y="0"/>
                </a:moveTo>
                <a:lnTo>
                  <a:pt x="2922661" y="247650"/>
                </a:lnTo>
                <a:lnTo>
                  <a:pt x="1520331" y="2595463"/>
                </a:lnTo>
                <a:lnTo>
                  <a:pt x="0" y="2595463"/>
                </a:lnTo>
                <a:close/>
              </a:path>
            </a:pathLst>
          </a:custGeom>
          <a:solidFill>
            <a:schemeClr val="accent1"/>
          </a:solidFill>
          <a:ln>
            <a:noFill/>
          </a:ln>
          <a:effectLst/>
        </p:spPr>
        <p:txBody>
          <a:bodyPr lIns="0" tIns="0" rIns="0" bIns="0" rtlCol="0" anchor="ctr"/>
          <a:lstStyle/>
          <a:p>
            <a:pPr algn="ctr" defTabSz="1188085"/>
            <a:endParaRPr lang="es-SV" sz="935">
              <a:solidFill>
                <a:srgbClr val="000000"/>
              </a:solidFill>
              <a:cs typeface="+mn-ea"/>
              <a:sym typeface="+mn-lt"/>
            </a:endParaRPr>
          </a:p>
        </p:txBody>
      </p:sp>
      <p:sp>
        <p:nvSpPr>
          <p:cNvPr id="13" name="12 Paralelogramo"/>
          <p:cNvSpPr/>
          <p:nvPr/>
        </p:nvSpPr>
        <p:spPr bwMode="auto">
          <a:xfrm>
            <a:off x="7872197" y="1267231"/>
            <a:ext cx="1770320" cy="3452471"/>
          </a:xfrm>
          <a:custGeom>
            <a:avLst/>
            <a:gdLst/>
            <a:ahLst/>
            <a:cxnLst/>
            <a:rect l="l" t="t" r="r" b="b"/>
            <a:pathLst>
              <a:path w="3540870" h="6905743">
                <a:moveTo>
                  <a:pt x="3207396" y="0"/>
                </a:moveTo>
                <a:lnTo>
                  <a:pt x="3540870" y="1029640"/>
                </a:lnTo>
                <a:lnTo>
                  <a:pt x="1387398" y="6905743"/>
                </a:lnTo>
                <a:lnTo>
                  <a:pt x="0" y="6741437"/>
                </a:lnTo>
                <a:lnTo>
                  <a:pt x="2093940" y="1029640"/>
                </a:lnTo>
                <a:lnTo>
                  <a:pt x="2094023" y="1029640"/>
                </a:lnTo>
                <a:lnTo>
                  <a:pt x="2259018" y="587692"/>
                </a:lnTo>
                <a:close/>
              </a:path>
            </a:pathLst>
          </a:custGeom>
          <a:solidFill>
            <a:schemeClr val="accent2"/>
          </a:solidFill>
          <a:ln>
            <a:noFill/>
          </a:ln>
          <a:effectLst/>
        </p:spPr>
        <p:txBody>
          <a:bodyPr lIns="0" tIns="0" rIns="0" bIns="0" rtlCol="0" anchor="ctr"/>
          <a:lstStyle/>
          <a:p>
            <a:pPr algn="ctr" defTabSz="1188085"/>
            <a:endParaRPr lang="es-SV" sz="800">
              <a:solidFill>
                <a:srgbClr val="000000"/>
              </a:solidFill>
              <a:cs typeface="+mn-ea"/>
              <a:sym typeface="+mn-lt"/>
            </a:endParaRPr>
          </a:p>
        </p:txBody>
      </p:sp>
      <p:sp>
        <p:nvSpPr>
          <p:cNvPr id="12" name="11 Paralelogramo"/>
          <p:cNvSpPr/>
          <p:nvPr/>
        </p:nvSpPr>
        <p:spPr bwMode="auto">
          <a:xfrm>
            <a:off x="6828722" y="1781887"/>
            <a:ext cx="1715553" cy="2937712"/>
          </a:xfrm>
          <a:custGeom>
            <a:avLst/>
            <a:gdLst>
              <a:gd name="connsiteX0" fmla="*/ 0 w 3600400"/>
              <a:gd name="connsiteY0" fmla="*/ 5876103 h 5876103"/>
              <a:gd name="connsiteX1" fmla="*/ 2084884 w 3600400"/>
              <a:gd name="connsiteY1" fmla="*/ 0 h 5876103"/>
              <a:gd name="connsiteX2" fmla="*/ 3600400 w 3600400"/>
              <a:gd name="connsiteY2" fmla="*/ 0 h 5876103"/>
              <a:gd name="connsiteX3" fmla="*/ 1515516 w 3600400"/>
              <a:gd name="connsiteY3" fmla="*/ 5876103 h 5876103"/>
              <a:gd name="connsiteX4" fmla="*/ 0 w 3600400"/>
              <a:gd name="connsiteY4" fmla="*/ 5876103 h 5876103"/>
              <a:gd name="connsiteX0-1" fmla="*/ 0 w 3519437"/>
              <a:gd name="connsiteY0-2" fmla="*/ 5645122 h 5876103"/>
              <a:gd name="connsiteX1-3" fmla="*/ 2003921 w 3519437"/>
              <a:gd name="connsiteY1-4" fmla="*/ 0 h 5876103"/>
              <a:gd name="connsiteX2-5" fmla="*/ 3519437 w 3519437"/>
              <a:gd name="connsiteY2-6" fmla="*/ 0 h 5876103"/>
              <a:gd name="connsiteX3-7" fmla="*/ 1434553 w 3519437"/>
              <a:gd name="connsiteY3-8" fmla="*/ 5876103 h 5876103"/>
              <a:gd name="connsiteX4-9" fmla="*/ 0 w 3519437"/>
              <a:gd name="connsiteY4-10" fmla="*/ 5645122 h 5876103"/>
              <a:gd name="connsiteX0-11" fmla="*/ 0 w 3431330"/>
              <a:gd name="connsiteY0-12" fmla="*/ 5645122 h 5876103"/>
              <a:gd name="connsiteX1-13" fmla="*/ 2003921 w 3431330"/>
              <a:gd name="connsiteY1-14" fmla="*/ 0 h 5876103"/>
              <a:gd name="connsiteX2-15" fmla="*/ 3431330 w 3431330"/>
              <a:gd name="connsiteY2-16" fmla="*/ 245269 h 5876103"/>
              <a:gd name="connsiteX3-17" fmla="*/ 1434553 w 3431330"/>
              <a:gd name="connsiteY3-18" fmla="*/ 5876103 h 5876103"/>
              <a:gd name="connsiteX4-19" fmla="*/ 0 w 3431330"/>
              <a:gd name="connsiteY4-20" fmla="*/ 5645122 h 5876103"/>
              <a:gd name="connsiteX0-21" fmla="*/ 0 w 3431330"/>
              <a:gd name="connsiteY0-22" fmla="*/ 5645122 h 5876103"/>
              <a:gd name="connsiteX1-23" fmla="*/ 1994396 w 3431330"/>
              <a:gd name="connsiteY1-24" fmla="*/ 0 h 5876103"/>
              <a:gd name="connsiteX2-25" fmla="*/ 3431330 w 3431330"/>
              <a:gd name="connsiteY2-26" fmla="*/ 245269 h 5876103"/>
              <a:gd name="connsiteX3-27" fmla="*/ 1434553 w 3431330"/>
              <a:gd name="connsiteY3-28" fmla="*/ 5876103 h 5876103"/>
              <a:gd name="connsiteX4-29" fmla="*/ 0 w 3431330"/>
              <a:gd name="connsiteY4-30" fmla="*/ 5645122 h 587610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431330" h="5876103">
                <a:moveTo>
                  <a:pt x="0" y="5645122"/>
                </a:moveTo>
                <a:lnTo>
                  <a:pt x="1994396" y="0"/>
                </a:lnTo>
                <a:lnTo>
                  <a:pt x="3431330" y="245269"/>
                </a:lnTo>
                <a:lnTo>
                  <a:pt x="1434553" y="5876103"/>
                </a:lnTo>
                <a:lnTo>
                  <a:pt x="0" y="5645122"/>
                </a:lnTo>
                <a:close/>
              </a:path>
            </a:pathLst>
          </a:custGeom>
          <a:solidFill>
            <a:schemeClr val="accent1"/>
          </a:solidFill>
          <a:ln>
            <a:noFill/>
          </a:ln>
          <a:effectLst/>
        </p:spPr>
        <p:txBody>
          <a:bodyPr lIns="0" tIns="0" rIns="0" bIns="0" rtlCol="0" anchor="ctr"/>
          <a:lstStyle/>
          <a:p>
            <a:pPr algn="ctr" defTabSz="1188085"/>
            <a:endParaRPr lang="es-SV" sz="935">
              <a:solidFill>
                <a:srgbClr val="000000"/>
              </a:solidFill>
              <a:cs typeface="+mn-ea"/>
              <a:sym typeface="+mn-lt"/>
            </a:endParaRPr>
          </a:p>
        </p:txBody>
      </p:sp>
      <p:sp>
        <p:nvSpPr>
          <p:cNvPr id="10" name="9 Paralelogramo"/>
          <p:cNvSpPr/>
          <p:nvPr/>
        </p:nvSpPr>
        <p:spPr bwMode="auto">
          <a:xfrm>
            <a:off x="5759966" y="2170722"/>
            <a:ext cx="1709601" cy="2554023"/>
          </a:xfrm>
          <a:custGeom>
            <a:avLst/>
            <a:gdLst>
              <a:gd name="connsiteX0" fmla="*/ 0 w 3600400"/>
              <a:gd name="connsiteY0" fmla="*/ 5111018 h 5111018"/>
              <a:gd name="connsiteX1" fmla="*/ 2084884 w 3600400"/>
              <a:gd name="connsiteY1" fmla="*/ 0 h 5111018"/>
              <a:gd name="connsiteX2" fmla="*/ 3600400 w 3600400"/>
              <a:gd name="connsiteY2" fmla="*/ 0 h 5111018"/>
              <a:gd name="connsiteX3" fmla="*/ 1515516 w 3600400"/>
              <a:gd name="connsiteY3" fmla="*/ 5111018 h 5111018"/>
              <a:gd name="connsiteX4" fmla="*/ 0 w 3600400"/>
              <a:gd name="connsiteY4" fmla="*/ 5111018 h 5111018"/>
              <a:gd name="connsiteX0-1" fmla="*/ 0 w 3507531"/>
              <a:gd name="connsiteY0-2" fmla="*/ 5111018 h 5111018"/>
              <a:gd name="connsiteX1-3" fmla="*/ 2084884 w 3507531"/>
              <a:gd name="connsiteY1-4" fmla="*/ 0 h 5111018"/>
              <a:gd name="connsiteX2-5" fmla="*/ 3507531 w 3507531"/>
              <a:gd name="connsiteY2-6" fmla="*/ 228600 h 5111018"/>
              <a:gd name="connsiteX3-7" fmla="*/ 1515516 w 3507531"/>
              <a:gd name="connsiteY3-8" fmla="*/ 5111018 h 5111018"/>
              <a:gd name="connsiteX4-9" fmla="*/ 0 w 3507531"/>
              <a:gd name="connsiteY4-10" fmla="*/ 5111018 h 5111018"/>
              <a:gd name="connsiteX0-11" fmla="*/ 0 w 3507531"/>
              <a:gd name="connsiteY0-12" fmla="*/ 5108637 h 5108637"/>
              <a:gd name="connsiteX1-13" fmla="*/ 2077741 w 3507531"/>
              <a:gd name="connsiteY1-14" fmla="*/ 0 h 5108637"/>
              <a:gd name="connsiteX2-15" fmla="*/ 3507531 w 3507531"/>
              <a:gd name="connsiteY2-16" fmla="*/ 226219 h 5108637"/>
              <a:gd name="connsiteX3-17" fmla="*/ 1515516 w 3507531"/>
              <a:gd name="connsiteY3-18" fmla="*/ 5108637 h 5108637"/>
              <a:gd name="connsiteX4-19" fmla="*/ 0 w 3507531"/>
              <a:gd name="connsiteY4-20" fmla="*/ 5108637 h 5108637"/>
              <a:gd name="connsiteX0-21" fmla="*/ 0 w 3419425"/>
              <a:gd name="connsiteY0-22" fmla="*/ 4891943 h 5108637"/>
              <a:gd name="connsiteX1-23" fmla="*/ 1989635 w 3419425"/>
              <a:gd name="connsiteY1-24" fmla="*/ 0 h 5108637"/>
              <a:gd name="connsiteX2-25" fmla="*/ 3419425 w 3419425"/>
              <a:gd name="connsiteY2-26" fmla="*/ 226219 h 5108637"/>
              <a:gd name="connsiteX3-27" fmla="*/ 1427410 w 3419425"/>
              <a:gd name="connsiteY3-28" fmla="*/ 5108637 h 5108637"/>
              <a:gd name="connsiteX4-29" fmla="*/ 0 w 3419425"/>
              <a:gd name="connsiteY4-30" fmla="*/ 4891943 h 510863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419425" h="5108637">
                <a:moveTo>
                  <a:pt x="0" y="4891943"/>
                </a:moveTo>
                <a:lnTo>
                  <a:pt x="1989635" y="0"/>
                </a:lnTo>
                <a:lnTo>
                  <a:pt x="3419425" y="226219"/>
                </a:lnTo>
                <a:lnTo>
                  <a:pt x="1427410" y="5108637"/>
                </a:lnTo>
                <a:lnTo>
                  <a:pt x="0" y="4891943"/>
                </a:lnTo>
                <a:close/>
              </a:path>
            </a:pathLst>
          </a:custGeom>
          <a:solidFill>
            <a:schemeClr val="accent4"/>
          </a:solidFill>
          <a:ln>
            <a:noFill/>
          </a:ln>
          <a:effectLst/>
        </p:spPr>
        <p:txBody>
          <a:bodyPr lIns="0" tIns="0" rIns="0" bIns="0" rtlCol="0" anchor="ctr"/>
          <a:lstStyle/>
          <a:p>
            <a:pPr algn="ctr" defTabSz="1188085"/>
            <a:endParaRPr lang="es-SV" sz="935">
              <a:solidFill>
                <a:srgbClr val="000000"/>
              </a:solidFill>
              <a:cs typeface="+mn-ea"/>
              <a:sym typeface="+mn-lt"/>
            </a:endParaRPr>
          </a:p>
        </p:txBody>
      </p:sp>
      <p:sp>
        <p:nvSpPr>
          <p:cNvPr id="9" name="8 Paralelogramo"/>
          <p:cNvSpPr/>
          <p:nvPr/>
        </p:nvSpPr>
        <p:spPr bwMode="auto">
          <a:xfrm>
            <a:off x="4731205" y="2546884"/>
            <a:ext cx="1695115" cy="2172621"/>
          </a:xfrm>
          <a:custGeom>
            <a:avLst/>
            <a:gdLst>
              <a:gd name="connsiteX0" fmla="*/ 0 w 3600000"/>
              <a:gd name="connsiteY0" fmla="*/ 4345746 h 4345746"/>
              <a:gd name="connsiteX1" fmla="*/ 2103696 w 3600000"/>
              <a:gd name="connsiteY1" fmla="*/ 0 h 4345746"/>
              <a:gd name="connsiteX2" fmla="*/ 3600000 w 3600000"/>
              <a:gd name="connsiteY2" fmla="*/ 0 h 4345746"/>
              <a:gd name="connsiteX3" fmla="*/ 1496304 w 3600000"/>
              <a:gd name="connsiteY3" fmla="*/ 4345746 h 4345746"/>
              <a:gd name="connsiteX4" fmla="*/ 0 w 3600000"/>
              <a:gd name="connsiteY4" fmla="*/ 4345746 h 4345746"/>
              <a:gd name="connsiteX0-1" fmla="*/ 0 w 3490462"/>
              <a:gd name="connsiteY0-2" fmla="*/ 4345746 h 4345746"/>
              <a:gd name="connsiteX1-3" fmla="*/ 2103696 w 3490462"/>
              <a:gd name="connsiteY1-4" fmla="*/ 0 h 4345746"/>
              <a:gd name="connsiteX2-5" fmla="*/ 3490462 w 3490462"/>
              <a:gd name="connsiteY2-6" fmla="*/ 223838 h 4345746"/>
              <a:gd name="connsiteX3-7" fmla="*/ 1496304 w 3490462"/>
              <a:gd name="connsiteY3-8" fmla="*/ 4345746 h 4345746"/>
              <a:gd name="connsiteX4-9" fmla="*/ 0 w 3490462"/>
              <a:gd name="connsiteY4-10" fmla="*/ 4345746 h 4345746"/>
              <a:gd name="connsiteX0-11" fmla="*/ 0 w 3390450"/>
              <a:gd name="connsiteY0-12" fmla="*/ 4138577 h 4345746"/>
              <a:gd name="connsiteX1-13" fmla="*/ 2003684 w 3390450"/>
              <a:gd name="connsiteY1-14" fmla="*/ 0 h 4345746"/>
              <a:gd name="connsiteX2-15" fmla="*/ 3390450 w 3390450"/>
              <a:gd name="connsiteY2-16" fmla="*/ 223838 h 4345746"/>
              <a:gd name="connsiteX3-17" fmla="*/ 1396292 w 3390450"/>
              <a:gd name="connsiteY3-18" fmla="*/ 4345746 h 4345746"/>
              <a:gd name="connsiteX4-19" fmla="*/ 0 w 3390450"/>
              <a:gd name="connsiteY4-20" fmla="*/ 4138577 h 4345746"/>
              <a:gd name="connsiteX0-21" fmla="*/ 0 w 3390450"/>
              <a:gd name="connsiteY0-22" fmla="*/ 4138577 h 4345746"/>
              <a:gd name="connsiteX1-23" fmla="*/ 1984634 w 3390450"/>
              <a:gd name="connsiteY1-24" fmla="*/ 0 h 4345746"/>
              <a:gd name="connsiteX2-25" fmla="*/ 3390450 w 3390450"/>
              <a:gd name="connsiteY2-26" fmla="*/ 223838 h 4345746"/>
              <a:gd name="connsiteX3-27" fmla="*/ 1396292 w 3390450"/>
              <a:gd name="connsiteY3-28" fmla="*/ 4345746 h 4345746"/>
              <a:gd name="connsiteX4-29" fmla="*/ 0 w 3390450"/>
              <a:gd name="connsiteY4-30" fmla="*/ 4138577 h 434574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390450" h="4345746">
                <a:moveTo>
                  <a:pt x="0" y="4138577"/>
                </a:moveTo>
                <a:lnTo>
                  <a:pt x="1984634" y="0"/>
                </a:lnTo>
                <a:lnTo>
                  <a:pt x="3390450" y="223838"/>
                </a:lnTo>
                <a:lnTo>
                  <a:pt x="1396292" y="4345746"/>
                </a:lnTo>
                <a:lnTo>
                  <a:pt x="0" y="4138577"/>
                </a:lnTo>
                <a:close/>
              </a:path>
            </a:pathLst>
          </a:custGeom>
          <a:solidFill>
            <a:schemeClr val="accent3"/>
          </a:solidFill>
          <a:ln>
            <a:noFill/>
          </a:ln>
          <a:effectLst/>
        </p:spPr>
        <p:txBody>
          <a:bodyPr lIns="0" tIns="0" rIns="0" bIns="0" rtlCol="0" anchor="ctr"/>
          <a:lstStyle/>
          <a:p>
            <a:pPr algn="ctr" defTabSz="1188085"/>
            <a:endParaRPr lang="es-SV" sz="935">
              <a:solidFill>
                <a:srgbClr val="000000"/>
              </a:solidFill>
              <a:cs typeface="+mn-ea"/>
              <a:sym typeface="+mn-lt"/>
            </a:endParaRPr>
          </a:p>
        </p:txBody>
      </p:sp>
      <p:sp>
        <p:nvSpPr>
          <p:cNvPr id="8" name="7 Paralelogramo"/>
          <p:cNvSpPr/>
          <p:nvPr/>
        </p:nvSpPr>
        <p:spPr bwMode="auto">
          <a:xfrm>
            <a:off x="3714860" y="2980931"/>
            <a:ext cx="1650075" cy="1738671"/>
          </a:xfrm>
          <a:custGeom>
            <a:avLst/>
            <a:gdLst>
              <a:gd name="connsiteX0" fmla="*/ 0 w 3600400"/>
              <a:gd name="connsiteY0" fmla="*/ 3477743 h 3477743"/>
              <a:gd name="connsiteX1" fmla="*/ 2086472 w 3600400"/>
              <a:gd name="connsiteY1" fmla="*/ 0 h 3477743"/>
              <a:gd name="connsiteX2" fmla="*/ 3600400 w 3600400"/>
              <a:gd name="connsiteY2" fmla="*/ 0 h 3477743"/>
              <a:gd name="connsiteX3" fmla="*/ 1513928 w 3600400"/>
              <a:gd name="connsiteY3" fmla="*/ 3477743 h 3477743"/>
              <a:gd name="connsiteX4" fmla="*/ 0 w 3600400"/>
              <a:gd name="connsiteY4" fmla="*/ 3477743 h 3477743"/>
              <a:gd name="connsiteX0-1" fmla="*/ 0 w 3448000"/>
              <a:gd name="connsiteY0-2" fmla="*/ 3225331 h 3477743"/>
              <a:gd name="connsiteX1-3" fmla="*/ 1934072 w 3448000"/>
              <a:gd name="connsiteY1-4" fmla="*/ 0 h 3477743"/>
              <a:gd name="connsiteX2-5" fmla="*/ 3448000 w 3448000"/>
              <a:gd name="connsiteY2-6" fmla="*/ 0 h 3477743"/>
              <a:gd name="connsiteX3-7" fmla="*/ 1361528 w 3448000"/>
              <a:gd name="connsiteY3-8" fmla="*/ 3477743 h 3477743"/>
              <a:gd name="connsiteX4-9" fmla="*/ 0 w 3448000"/>
              <a:gd name="connsiteY4-10" fmla="*/ 3225331 h 3477743"/>
              <a:gd name="connsiteX0-11" fmla="*/ 0 w 3300362"/>
              <a:gd name="connsiteY0-12" fmla="*/ 3225331 h 3477743"/>
              <a:gd name="connsiteX1-13" fmla="*/ 1934072 w 3300362"/>
              <a:gd name="connsiteY1-14" fmla="*/ 0 h 3477743"/>
              <a:gd name="connsiteX2-15" fmla="*/ 3300362 w 3300362"/>
              <a:gd name="connsiteY2-16" fmla="*/ 247650 h 3477743"/>
              <a:gd name="connsiteX3-17" fmla="*/ 1361528 w 3300362"/>
              <a:gd name="connsiteY3-18" fmla="*/ 3477743 h 3477743"/>
              <a:gd name="connsiteX4-19" fmla="*/ 0 w 3300362"/>
              <a:gd name="connsiteY4-20" fmla="*/ 3225331 h 3477743"/>
              <a:gd name="connsiteX0-21" fmla="*/ 0 w 3300362"/>
              <a:gd name="connsiteY0-22" fmla="*/ 3225331 h 3477743"/>
              <a:gd name="connsiteX1-23" fmla="*/ 1934072 w 3300362"/>
              <a:gd name="connsiteY1-24" fmla="*/ 0 h 3477743"/>
              <a:gd name="connsiteX2-25" fmla="*/ 3300362 w 3300362"/>
              <a:gd name="connsiteY2-26" fmla="*/ 247650 h 3477743"/>
              <a:gd name="connsiteX3-27" fmla="*/ 1371053 w 3300362"/>
              <a:gd name="connsiteY3-28" fmla="*/ 3477743 h 3477743"/>
              <a:gd name="connsiteX4-29" fmla="*/ 0 w 3300362"/>
              <a:gd name="connsiteY4-30" fmla="*/ 3225331 h 347774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300362" h="3477743">
                <a:moveTo>
                  <a:pt x="0" y="3225331"/>
                </a:moveTo>
                <a:lnTo>
                  <a:pt x="1934072" y="0"/>
                </a:lnTo>
                <a:lnTo>
                  <a:pt x="3300362" y="247650"/>
                </a:lnTo>
                <a:lnTo>
                  <a:pt x="1371053" y="3477743"/>
                </a:lnTo>
                <a:lnTo>
                  <a:pt x="0" y="3225331"/>
                </a:lnTo>
                <a:close/>
              </a:path>
            </a:pathLst>
          </a:custGeom>
          <a:solidFill>
            <a:schemeClr val="accent2"/>
          </a:solidFill>
          <a:ln>
            <a:noFill/>
          </a:ln>
          <a:effectLst/>
        </p:spPr>
        <p:txBody>
          <a:bodyPr lIns="0" tIns="0" rIns="0" bIns="0" rtlCol="0" anchor="ctr"/>
          <a:lstStyle/>
          <a:p>
            <a:pPr algn="ctr" defTabSz="1188085"/>
            <a:endParaRPr lang="es-SV" sz="935">
              <a:solidFill>
                <a:srgbClr val="000000"/>
              </a:solidFill>
              <a:cs typeface="+mn-ea"/>
              <a:sym typeface="+mn-lt"/>
            </a:endParaRPr>
          </a:p>
        </p:txBody>
      </p:sp>
      <p:sp>
        <p:nvSpPr>
          <p:cNvPr id="4" name="3 Redondear rectángulo de esquina diagonal"/>
          <p:cNvSpPr/>
          <p:nvPr/>
        </p:nvSpPr>
        <p:spPr bwMode="auto">
          <a:xfrm flipH="1">
            <a:off x="4679251" y="2980931"/>
            <a:ext cx="765035" cy="1738671"/>
          </a:xfrm>
          <a:prstGeom prst="round2DiagRect">
            <a:avLst>
              <a:gd name="adj1" fmla="val 32602"/>
              <a:gd name="adj2" fmla="val 0"/>
            </a:avLst>
          </a:prstGeom>
          <a:solidFill>
            <a:schemeClr val="accent2"/>
          </a:solidFill>
          <a:ln w="3175" cap="rnd" cmpd="sng">
            <a:noFill/>
            <a:bevel/>
          </a:ln>
          <a:effectLst>
            <a:outerShdw blurRad="1270000" sx="96000" sy="96000" algn="ctr" rotWithShape="0">
              <a:prstClr val="black">
                <a:alpha val="40000"/>
              </a:prstClr>
            </a:outerShdw>
          </a:effectLst>
          <a:scene3d>
            <a:camera prst="orthographicFront"/>
            <a:lightRig rig="threePt" dir="t"/>
          </a:scene3d>
          <a:sp3d>
            <a:contourClr>
              <a:srgbClr val="BEC7CC"/>
            </a:contourClr>
          </a:sp3d>
        </p:spPr>
        <p:style>
          <a:lnRef idx="2">
            <a:schemeClr val="accent1">
              <a:shade val="50000"/>
            </a:schemeClr>
          </a:lnRef>
          <a:fillRef idx="1">
            <a:schemeClr val="accent1"/>
          </a:fillRef>
          <a:effectRef idx="0">
            <a:schemeClr val="accent1"/>
          </a:effectRef>
          <a:fontRef idx="minor">
            <a:schemeClr val="lt1"/>
          </a:fontRef>
        </p:style>
        <p:txBody>
          <a:bodyPr lIns="33640" tIns="16820" rIns="33640" bIns="16820" rtlCol="0" anchor="b"/>
          <a:lstStyle/>
          <a:p>
            <a:pPr algn="ctr" defTabSz="1188085"/>
            <a:r>
              <a:rPr lang="es-MX" sz="2665" dirty="0">
                <a:solidFill>
                  <a:srgbClr val="FFFFFF"/>
                </a:solidFill>
                <a:effectLst>
                  <a:outerShdw blurRad="38100" dist="38100" dir="2700000" algn="tl">
                    <a:srgbClr val="000000">
                      <a:alpha val="43137"/>
                    </a:srgbClr>
                  </a:outerShdw>
                </a:effectLst>
                <a:cs typeface="+mn-ea"/>
                <a:sym typeface="+mn-lt"/>
              </a:rPr>
              <a:t>02</a:t>
            </a:r>
            <a:endParaRPr lang="es-SV" sz="2665" dirty="0">
              <a:solidFill>
                <a:srgbClr val="FFFFFF"/>
              </a:solidFill>
              <a:effectLst>
                <a:outerShdw blurRad="38100" dist="38100" dir="2700000" algn="tl">
                  <a:srgbClr val="000000">
                    <a:alpha val="43137"/>
                  </a:srgbClr>
                </a:outerShdw>
              </a:effectLst>
              <a:cs typeface="+mn-ea"/>
              <a:sym typeface="+mn-lt"/>
            </a:endParaRPr>
          </a:p>
        </p:txBody>
      </p:sp>
      <p:sp>
        <p:nvSpPr>
          <p:cNvPr id="5" name="4 Redondear rectángulo de esquina diagonal"/>
          <p:cNvSpPr/>
          <p:nvPr/>
        </p:nvSpPr>
        <p:spPr bwMode="auto">
          <a:xfrm flipH="1">
            <a:off x="5719832" y="2546884"/>
            <a:ext cx="765035" cy="2172715"/>
          </a:xfrm>
          <a:prstGeom prst="round2DiagRect">
            <a:avLst>
              <a:gd name="adj1" fmla="val 32602"/>
              <a:gd name="adj2" fmla="val 0"/>
            </a:avLst>
          </a:prstGeom>
          <a:solidFill>
            <a:schemeClr val="accent3"/>
          </a:solidFill>
          <a:ln w="3175" cap="rnd" cmpd="sng">
            <a:noFill/>
            <a:bevel/>
          </a:ln>
          <a:effectLst>
            <a:outerShdw blurRad="1270000" sx="96000" sy="96000" algn="ctr" rotWithShape="0">
              <a:prstClr val="black">
                <a:alpha val="40000"/>
              </a:prstClr>
            </a:outerShdw>
          </a:effectLst>
          <a:scene3d>
            <a:camera prst="orthographicFront"/>
            <a:lightRig rig="threePt" dir="t"/>
          </a:scene3d>
          <a:sp3d>
            <a:contourClr>
              <a:srgbClr val="BEC7CC"/>
            </a:contourClr>
          </a:sp3d>
        </p:spPr>
        <p:style>
          <a:lnRef idx="2">
            <a:schemeClr val="accent1">
              <a:shade val="50000"/>
            </a:schemeClr>
          </a:lnRef>
          <a:fillRef idx="1">
            <a:schemeClr val="accent1"/>
          </a:fillRef>
          <a:effectRef idx="0">
            <a:schemeClr val="accent1"/>
          </a:effectRef>
          <a:fontRef idx="minor">
            <a:schemeClr val="lt1"/>
          </a:fontRef>
        </p:style>
        <p:txBody>
          <a:bodyPr lIns="33640" tIns="16820" rIns="33640" bIns="16820" rtlCol="0" anchor="b"/>
          <a:lstStyle/>
          <a:p>
            <a:pPr algn="ctr" defTabSz="1188085"/>
            <a:r>
              <a:rPr lang="es-MX" sz="2665" dirty="0">
                <a:solidFill>
                  <a:srgbClr val="FFFFFF"/>
                </a:solidFill>
                <a:effectLst>
                  <a:outerShdw blurRad="38100" dist="38100" dir="2700000" algn="tl">
                    <a:srgbClr val="000000">
                      <a:alpha val="43137"/>
                    </a:srgbClr>
                  </a:outerShdw>
                </a:effectLst>
                <a:cs typeface="+mn-ea"/>
                <a:sym typeface="+mn-lt"/>
              </a:rPr>
              <a:t>03</a:t>
            </a:r>
            <a:endParaRPr lang="es-SV" sz="2665" dirty="0">
              <a:solidFill>
                <a:srgbClr val="FFFFFF"/>
              </a:solidFill>
              <a:effectLst>
                <a:outerShdw blurRad="38100" dist="38100" dir="2700000" algn="tl">
                  <a:srgbClr val="000000">
                    <a:alpha val="43137"/>
                  </a:srgbClr>
                </a:outerShdw>
              </a:effectLst>
              <a:cs typeface="+mn-ea"/>
              <a:sym typeface="+mn-lt"/>
            </a:endParaRPr>
          </a:p>
        </p:txBody>
      </p:sp>
      <p:sp>
        <p:nvSpPr>
          <p:cNvPr id="6" name="5 Redondear rectángulo de esquina diagonal"/>
          <p:cNvSpPr/>
          <p:nvPr/>
        </p:nvSpPr>
        <p:spPr bwMode="auto">
          <a:xfrm flipH="1">
            <a:off x="6760416" y="2164385"/>
            <a:ext cx="765035" cy="2555215"/>
          </a:xfrm>
          <a:prstGeom prst="round2DiagRect">
            <a:avLst>
              <a:gd name="adj1" fmla="val 32602"/>
              <a:gd name="adj2" fmla="val 0"/>
            </a:avLst>
          </a:prstGeom>
          <a:solidFill>
            <a:schemeClr val="accent4"/>
          </a:solidFill>
          <a:ln w="3175" cap="rnd" cmpd="sng">
            <a:noFill/>
            <a:bevel/>
          </a:ln>
          <a:effectLst>
            <a:outerShdw blurRad="1270000" sx="96000" sy="96000" algn="ctr" rotWithShape="0">
              <a:prstClr val="black">
                <a:alpha val="40000"/>
              </a:prstClr>
            </a:outerShdw>
          </a:effectLst>
          <a:scene3d>
            <a:camera prst="orthographicFront"/>
            <a:lightRig rig="threePt" dir="t"/>
          </a:scene3d>
          <a:sp3d>
            <a:contourClr>
              <a:srgbClr val="BEC7CC"/>
            </a:contourClr>
          </a:sp3d>
        </p:spPr>
        <p:style>
          <a:lnRef idx="2">
            <a:schemeClr val="accent1">
              <a:shade val="50000"/>
            </a:schemeClr>
          </a:lnRef>
          <a:fillRef idx="1">
            <a:schemeClr val="accent1"/>
          </a:fillRef>
          <a:effectRef idx="0">
            <a:schemeClr val="accent1"/>
          </a:effectRef>
          <a:fontRef idx="minor">
            <a:schemeClr val="lt1"/>
          </a:fontRef>
        </p:style>
        <p:txBody>
          <a:bodyPr lIns="33640" tIns="16820" rIns="33640" bIns="16820" rtlCol="0" anchor="b"/>
          <a:lstStyle/>
          <a:p>
            <a:pPr algn="ctr" defTabSz="1188085"/>
            <a:r>
              <a:rPr lang="es-MX" sz="2665" dirty="0">
                <a:solidFill>
                  <a:srgbClr val="FFFFFF"/>
                </a:solidFill>
                <a:effectLst>
                  <a:outerShdw blurRad="38100" dist="38100" dir="2700000" algn="tl">
                    <a:srgbClr val="000000">
                      <a:alpha val="43137"/>
                    </a:srgbClr>
                  </a:outerShdw>
                </a:effectLst>
                <a:cs typeface="+mn-ea"/>
                <a:sym typeface="+mn-lt"/>
              </a:rPr>
              <a:t>04</a:t>
            </a:r>
            <a:endParaRPr lang="es-SV" sz="2665" dirty="0">
              <a:solidFill>
                <a:srgbClr val="FFFFFF"/>
              </a:solidFill>
              <a:effectLst>
                <a:outerShdw blurRad="38100" dist="38100" dir="2700000" algn="tl">
                  <a:srgbClr val="000000">
                    <a:alpha val="43137"/>
                  </a:srgbClr>
                </a:outerShdw>
              </a:effectLst>
              <a:cs typeface="+mn-ea"/>
              <a:sym typeface="+mn-lt"/>
            </a:endParaRPr>
          </a:p>
        </p:txBody>
      </p:sp>
      <p:sp>
        <p:nvSpPr>
          <p:cNvPr id="7" name="6 Redondear rectángulo de esquina diagonal"/>
          <p:cNvSpPr/>
          <p:nvPr/>
        </p:nvSpPr>
        <p:spPr bwMode="auto">
          <a:xfrm flipH="1">
            <a:off x="7800999" y="1781887"/>
            <a:ext cx="765035" cy="2937712"/>
          </a:xfrm>
          <a:prstGeom prst="round2DiagRect">
            <a:avLst>
              <a:gd name="adj1" fmla="val 32602"/>
              <a:gd name="adj2" fmla="val 0"/>
            </a:avLst>
          </a:prstGeom>
          <a:solidFill>
            <a:schemeClr val="accent1"/>
          </a:solidFill>
          <a:ln w="3175" cap="rnd" cmpd="sng">
            <a:noFill/>
            <a:bevel/>
          </a:ln>
          <a:effectLst>
            <a:outerShdw blurRad="1270000" sx="96000" sy="96000" algn="ctr" rotWithShape="0">
              <a:prstClr val="black">
                <a:alpha val="40000"/>
              </a:prstClr>
            </a:outerShdw>
          </a:effectLst>
          <a:scene3d>
            <a:camera prst="orthographicFront"/>
            <a:lightRig rig="threePt" dir="t"/>
          </a:scene3d>
          <a:sp3d>
            <a:contourClr>
              <a:srgbClr val="BEC7CC"/>
            </a:contourClr>
          </a:sp3d>
        </p:spPr>
        <p:style>
          <a:lnRef idx="2">
            <a:schemeClr val="accent1">
              <a:shade val="50000"/>
            </a:schemeClr>
          </a:lnRef>
          <a:fillRef idx="1">
            <a:schemeClr val="accent1"/>
          </a:fillRef>
          <a:effectRef idx="0">
            <a:schemeClr val="accent1"/>
          </a:effectRef>
          <a:fontRef idx="minor">
            <a:schemeClr val="lt1"/>
          </a:fontRef>
        </p:style>
        <p:txBody>
          <a:bodyPr lIns="33640" tIns="16820" rIns="33640" bIns="16820" rtlCol="0" anchor="b"/>
          <a:lstStyle/>
          <a:p>
            <a:pPr algn="ctr" defTabSz="1188085"/>
            <a:r>
              <a:rPr lang="es-MX" sz="2665" dirty="0">
                <a:solidFill>
                  <a:srgbClr val="FFFFFF"/>
                </a:solidFill>
                <a:effectLst>
                  <a:outerShdw blurRad="38100" dist="38100" dir="2700000" algn="tl">
                    <a:srgbClr val="000000">
                      <a:alpha val="43137"/>
                    </a:srgbClr>
                  </a:outerShdw>
                </a:effectLst>
                <a:cs typeface="+mn-ea"/>
                <a:sym typeface="+mn-lt"/>
              </a:rPr>
              <a:t>05</a:t>
            </a:r>
            <a:endParaRPr lang="es-SV" sz="2935" dirty="0">
              <a:solidFill>
                <a:srgbClr val="FFFFFF"/>
              </a:solidFill>
              <a:effectLst>
                <a:outerShdw blurRad="38100" dist="38100" dir="2700000" algn="tl">
                  <a:srgbClr val="000000">
                    <a:alpha val="43137"/>
                  </a:srgbClr>
                </a:outerShdw>
              </a:effectLst>
              <a:cs typeface="+mn-ea"/>
              <a:sym typeface="+mn-lt"/>
            </a:endParaRPr>
          </a:p>
        </p:txBody>
      </p:sp>
      <p:sp>
        <p:nvSpPr>
          <p:cNvPr id="11" name="10 Redondear rectángulo de esquina diagonal"/>
          <p:cNvSpPr/>
          <p:nvPr/>
        </p:nvSpPr>
        <p:spPr bwMode="auto">
          <a:xfrm flipH="1">
            <a:off x="3638664" y="3415078"/>
            <a:ext cx="765035" cy="1304535"/>
          </a:xfrm>
          <a:prstGeom prst="round2DiagRect">
            <a:avLst>
              <a:gd name="adj1" fmla="val 32602"/>
              <a:gd name="adj2" fmla="val 0"/>
            </a:avLst>
          </a:prstGeom>
          <a:solidFill>
            <a:schemeClr val="accent1"/>
          </a:solidFill>
          <a:ln w="3175" cap="rnd" cmpd="sng">
            <a:noFill/>
            <a:bevel/>
          </a:ln>
          <a:effectLst>
            <a:outerShdw blurRad="1270000" sx="96000" sy="96000" algn="ctr" rotWithShape="0">
              <a:prstClr val="black">
                <a:alpha val="40000"/>
              </a:prstClr>
            </a:outerShdw>
          </a:effectLst>
          <a:scene3d>
            <a:camera prst="orthographicFront"/>
            <a:lightRig rig="threePt" dir="t"/>
          </a:scene3d>
          <a:sp3d>
            <a:contourClr>
              <a:srgbClr val="BEC7CC"/>
            </a:contourClr>
          </a:sp3d>
        </p:spPr>
        <p:style>
          <a:lnRef idx="2">
            <a:schemeClr val="accent1">
              <a:shade val="50000"/>
            </a:schemeClr>
          </a:lnRef>
          <a:fillRef idx="1">
            <a:schemeClr val="accent1"/>
          </a:fillRef>
          <a:effectRef idx="0">
            <a:schemeClr val="accent1"/>
          </a:effectRef>
          <a:fontRef idx="minor">
            <a:schemeClr val="lt1"/>
          </a:fontRef>
        </p:style>
        <p:txBody>
          <a:bodyPr lIns="33640" tIns="16820" rIns="33640" bIns="16820" rtlCol="0" anchor="b"/>
          <a:lstStyle/>
          <a:p>
            <a:pPr algn="ctr" defTabSz="1188085"/>
            <a:r>
              <a:rPr lang="es-MX" sz="2665" dirty="0">
                <a:solidFill>
                  <a:srgbClr val="FFFFFF"/>
                </a:solidFill>
                <a:effectLst>
                  <a:outerShdw blurRad="38100" dist="38100" dir="2700000" algn="tl">
                    <a:srgbClr val="000000">
                      <a:alpha val="43137"/>
                    </a:srgbClr>
                  </a:outerShdw>
                </a:effectLst>
                <a:cs typeface="+mn-ea"/>
                <a:sym typeface="+mn-lt"/>
              </a:rPr>
              <a:t>01</a:t>
            </a:r>
            <a:endParaRPr lang="es-SV" sz="2665" dirty="0">
              <a:solidFill>
                <a:srgbClr val="FFFFFF"/>
              </a:solidFill>
              <a:effectLst>
                <a:outerShdw blurRad="38100" dist="38100" dir="2700000" algn="tl">
                  <a:srgbClr val="000000">
                    <a:alpha val="43137"/>
                  </a:srgbClr>
                </a:outerShdw>
              </a:effectLst>
              <a:cs typeface="+mn-ea"/>
              <a:sym typeface="+mn-lt"/>
            </a:endParaRPr>
          </a:p>
        </p:txBody>
      </p:sp>
      <p:sp>
        <p:nvSpPr>
          <p:cNvPr id="20" name="2 Rectángulo"/>
          <p:cNvSpPr/>
          <p:nvPr/>
        </p:nvSpPr>
        <p:spPr bwMode="auto">
          <a:xfrm>
            <a:off x="1573399" y="4727497"/>
            <a:ext cx="8973188" cy="59851"/>
          </a:xfrm>
          <a:prstGeom prst="rect">
            <a:avLst/>
          </a:prstGeom>
          <a:solidFill>
            <a:schemeClr val="accent1"/>
          </a:solidFill>
          <a:ln>
            <a:noFill/>
          </a:ln>
        </p:spPr>
        <p:txBody>
          <a:bodyPr lIns="0" tIns="0" rIns="0" bIns="0" rtlCol="0" anchor="ctr"/>
          <a:lstStyle/>
          <a:p>
            <a:pPr algn="ctr" defTabSz="1188085"/>
            <a:endParaRPr lang="es-SV" sz="2400">
              <a:solidFill>
                <a:srgbClr val="000000"/>
              </a:solidFill>
              <a:cs typeface="+mn-ea"/>
              <a:sym typeface="+mn-lt"/>
            </a:endParaRPr>
          </a:p>
        </p:txBody>
      </p:sp>
      <p:sp>
        <p:nvSpPr>
          <p:cNvPr id="15" name="Textbox 1"/>
          <p:cNvSpPr/>
          <p:nvPr/>
        </p:nvSpPr>
        <p:spPr>
          <a:xfrm>
            <a:off x="3359699" y="4830935"/>
            <a:ext cx="1317183" cy="1566484"/>
          </a:xfrm>
          <a:prstGeom prst="rect">
            <a:avLst/>
          </a:prstGeom>
        </p:spPr>
        <p:txBody>
          <a:bodyPr wrap="square" lIns="118835" tIns="59387" rIns="118835" bIns="59387">
            <a:spAutoFit/>
          </a:bodyPr>
          <a:lstStyle/>
          <a:p>
            <a:pPr algn="ctr" defTabSz="1188085"/>
            <a:r>
              <a:rPr lang="zh-CN" altLang="en-US" sz="1600" dirty="0">
                <a:solidFill>
                  <a:schemeClr val="tx1">
                    <a:lumMod val="75000"/>
                    <a:lumOff val="25000"/>
                  </a:schemeClr>
                </a:solidFill>
                <a:cs typeface="+mn-ea"/>
                <a:sym typeface="+mn-lt"/>
              </a:rPr>
              <a:t>添加标题</a:t>
            </a:r>
            <a:endParaRPr lang="en-US" altLang="zh-CN" sz="1600" dirty="0">
              <a:solidFill>
                <a:schemeClr val="tx1">
                  <a:lumMod val="75000"/>
                  <a:lumOff val="25000"/>
                </a:schemeClr>
              </a:solidFill>
              <a:cs typeface="+mn-ea"/>
              <a:sym typeface="+mn-lt"/>
            </a:endParaRPr>
          </a:p>
          <a:p>
            <a:pPr algn="ctr" defTabSz="1188085"/>
            <a:endParaRPr lang="en-US" altLang="zh-CN" sz="1200" kern="0" dirty="0">
              <a:solidFill>
                <a:schemeClr val="tx1">
                  <a:lumMod val="50000"/>
                  <a:lumOff val="50000"/>
                </a:schemeClr>
              </a:solidFill>
              <a:cs typeface="+mn-ea"/>
              <a:sym typeface="+mn-lt"/>
            </a:endParaRPr>
          </a:p>
          <a:p>
            <a:pPr algn="ctr" defTabSz="1188085"/>
            <a:r>
              <a:rPr lang="zh-CN" altLang="en-US" sz="1200" kern="0" dirty="0">
                <a:solidFill>
                  <a:schemeClr val="tx1">
                    <a:lumMod val="50000"/>
                    <a:lumOff val="50000"/>
                  </a:schemeClr>
                </a:solidFill>
                <a:cs typeface="+mn-ea"/>
                <a:sym typeface="+mn-lt"/>
              </a:rPr>
              <a:t>此处添加详细文本描述，建议与标题相关</a:t>
            </a:r>
            <a:endParaRPr lang="id-ID" altLang="zh-CN" sz="1200" kern="0" dirty="0">
              <a:solidFill>
                <a:schemeClr val="tx1">
                  <a:lumMod val="50000"/>
                  <a:lumOff val="50000"/>
                </a:schemeClr>
              </a:solidFill>
              <a:cs typeface="+mn-ea"/>
              <a:sym typeface="+mn-lt"/>
            </a:endParaRPr>
          </a:p>
          <a:p>
            <a:pPr algn="ctr" defTabSz="1188085"/>
            <a:endParaRPr lang="en-US" altLang="zh-CN" sz="1200" dirty="0">
              <a:solidFill>
                <a:schemeClr val="tx1">
                  <a:lumMod val="50000"/>
                  <a:lumOff val="50000"/>
                </a:schemeClr>
              </a:solidFill>
              <a:cs typeface="+mn-ea"/>
              <a:sym typeface="+mn-lt"/>
            </a:endParaRPr>
          </a:p>
          <a:p>
            <a:pPr lvl="0" algn="just">
              <a:lnSpc>
                <a:spcPct val="150000"/>
              </a:lnSpc>
              <a:defRPr/>
            </a:pPr>
            <a:endParaRPr lang="en-US" altLang="zh-CN" sz="1200" dirty="0">
              <a:solidFill>
                <a:schemeClr val="tx1">
                  <a:lumMod val="50000"/>
                  <a:lumOff val="50000"/>
                </a:schemeClr>
              </a:solidFill>
              <a:cs typeface="+mn-ea"/>
              <a:sym typeface="+mn-lt"/>
            </a:endParaRPr>
          </a:p>
        </p:txBody>
      </p:sp>
      <p:sp>
        <p:nvSpPr>
          <p:cNvPr id="16" name="Textbox 1"/>
          <p:cNvSpPr/>
          <p:nvPr/>
        </p:nvSpPr>
        <p:spPr>
          <a:xfrm>
            <a:off x="4491325" y="4830933"/>
            <a:ext cx="1193929" cy="1289485"/>
          </a:xfrm>
          <a:prstGeom prst="rect">
            <a:avLst/>
          </a:prstGeom>
        </p:spPr>
        <p:txBody>
          <a:bodyPr wrap="square" lIns="118835" tIns="59387" rIns="118835" bIns="59387">
            <a:spAutoFit/>
          </a:bodyPr>
          <a:lstStyle/>
          <a:p>
            <a:pPr algn="ctr" defTabSz="1188085"/>
            <a:r>
              <a:rPr lang="zh-CN" altLang="en-US" sz="1600" dirty="0">
                <a:solidFill>
                  <a:schemeClr val="tx1">
                    <a:lumMod val="75000"/>
                    <a:lumOff val="25000"/>
                  </a:schemeClr>
                </a:solidFill>
                <a:cs typeface="+mn-ea"/>
                <a:sym typeface="+mn-lt"/>
              </a:rPr>
              <a:t>添加标题</a:t>
            </a:r>
            <a:endParaRPr lang="en-US" altLang="zh-CN" sz="1600" dirty="0">
              <a:solidFill>
                <a:schemeClr val="tx1">
                  <a:lumMod val="75000"/>
                  <a:lumOff val="25000"/>
                </a:schemeClr>
              </a:solidFill>
              <a:cs typeface="+mn-ea"/>
              <a:sym typeface="+mn-lt"/>
            </a:endParaRPr>
          </a:p>
          <a:p>
            <a:pPr algn="ctr" defTabSz="1188085"/>
            <a:endParaRPr lang="en-US" altLang="zh-CN" sz="1200" kern="0" dirty="0">
              <a:solidFill>
                <a:schemeClr val="tx1">
                  <a:lumMod val="50000"/>
                  <a:lumOff val="50000"/>
                </a:schemeClr>
              </a:solidFill>
              <a:cs typeface="+mn-ea"/>
              <a:sym typeface="+mn-lt"/>
            </a:endParaRPr>
          </a:p>
          <a:p>
            <a:pPr algn="ctr" defTabSz="1188085"/>
            <a:r>
              <a:rPr lang="zh-CN" altLang="en-US" sz="1200" kern="0" dirty="0">
                <a:solidFill>
                  <a:schemeClr val="tx1">
                    <a:lumMod val="50000"/>
                    <a:lumOff val="50000"/>
                  </a:schemeClr>
                </a:solidFill>
                <a:cs typeface="+mn-ea"/>
                <a:sym typeface="+mn-lt"/>
              </a:rPr>
              <a:t>此处添加详细文本描述，建议与标题相关</a:t>
            </a:r>
            <a:endParaRPr lang="id-ID" altLang="zh-CN" sz="1200" kern="0" dirty="0">
              <a:solidFill>
                <a:schemeClr val="tx1">
                  <a:lumMod val="50000"/>
                  <a:lumOff val="50000"/>
                </a:schemeClr>
              </a:solidFill>
              <a:cs typeface="+mn-ea"/>
              <a:sym typeface="+mn-lt"/>
            </a:endParaRPr>
          </a:p>
          <a:p>
            <a:pPr algn="ctr" defTabSz="1188085"/>
            <a:endParaRPr lang="en-US" sz="1200" dirty="0">
              <a:solidFill>
                <a:schemeClr val="tx1">
                  <a:lumMod val="50000"/>
                  <a:lumOff val="50000"/>
                </a:schemeClr>
              </a:solidFill>
              <a:cs typeface="+mn-ea"/>
              <a:sym typeface="+mn-lt"/>
            </a:endParaRPr>
          </a:p>
        </p:txBody>
      </p:sp>
      <p:sp>
        <p:nvSpPr>
          <p:cNvPr id="17" name="Textbox 1"/>
          <p:cNvSpPr/>
          <p:nvPr/>
        </p:nvSpPr>
        <p:spPr>
          <a:xfrm>
            <a:off x="5501746" y="4830936"/>
            <a:ext cx="1216985" cy="1289485"/>
          </a:xfrm>
          <a:prstGeom prst="rect">
            <a:avLst/>
          </a:prstGeom>
        </p:spPr>
        <p:txBody>
          <a:bodyPr wrap="square" lIns="118835" tIns="59387" rIns="118835" bIns="59387">
            <a:spAutoFit/>
          </a:bodyPr>
          <a:lstStyle/>
          <a:p>
            <a:pPr algn="ctr" defTabSz="1188085"/>
            <a:r>
              <a:rPr lang="zh-CN" altLang="en-US" sz="1600" dirty="0">
                <a:solidFill>
                  <a:schemeClr val="tx1">
                    <a:lumMod val="75000"/>
                    <a:lumOff val="25000"/>
                  </a:schemeClr>
                </a:solidFill>
                <a:cs typeface="+mn-ea"/>
                <a:sym typeface="+mn-lt"/>
              </a:rPr>
              <a:t>添加标题</a:t>
            </a:r>
            <a:endParaRPr lang="en-US" altLang="zh-CN" sz="1600" dirty="0">
              <a:solidFill>
                <a:schemeClr val="tx1">
                  <a:lumMod val="75000"/>
                  <a:lumOff val="25000"/>
                </a:schemeClr>
              </a:solidFill>
              <a:cs typeface="+mn-ea"/>
              <a:sym typeface="+mn-lt"/>
            </a:endParaRPr>
          </a:p>
          <a:p>
            <a:pPr algn="ctr" defTabSz="1188085"/>
            <a:endParaRPr lang="en-US" altLang="zh-CN" sz="1200" kern="0" dirty="0">
              <a:solidFill>
                <a:schemeClr val="tx1">
                  <a:lumMod val="50000"/>
                  <a:lumOff val="50000"/>
                </a:schemeClr>
              </a:solidFill>
              <a:cs typeface="+mn-ea"/>
              <a:sym typeface="+mn-lt"/>
            </a:endParaRPr>
          </a:p>
          <a:p>
            <a:pPr algn="ctr" defTabSz="1188085"/>
            <a:r>
              <a:rPr lang="zh-CN" altLang="en-US" sz="1200" kern="0" dirty="0">
                <a:solidFill>
                  <a:schemeClr val="tx1">
                    <a:lumMod val="50000"/>
                    <a:lumOff val="50000"/>
                  </a:schemeClr>
                </a:solidFill>
                <a:cs typeface="+mn-ea"/>
                <a:sym typeface="+mn-lt"/>
              </a:rPr>
              <a:t>此处添加详细文本描述，建议与标题相关</a:t>
            </a:r>
            <a:endParaRPr lang="id-ID" altLang="zh-CN" sz="1200" kern="0" dirty="0">
              <a:solidFill>
                <a:schemeClr val="tx1">
                  <a:lumMod val="50000"/>
                  <a:lumOff val="50000"/>
                </a:schemeClr>
              </a:solidFill>
              <a:cs typeface="+mn-ea"/>
              <a:sym typeface="+mn-lt"/>
            </a:endParaRPr>
          </a:p>
          <a:p>
            <a:pPr algn="ctr" defTabSz="1188085"/>
            <a:r>
              <a:rPr lang="en-US" sz="1200" dirty="0">
                <a:solidFill>
                  <a:schemeClr val="tx1">
                    <a:lumMod val="50000"/>
                    <a:lumOff val="50000"/>
                  </a:schemeClr>
                </a:solidFill>
                <a:cs typeface="+mn-ea"/>
                <a:sym typeface="+mn-lt"/>
              </a:rPr>
              <a:t>.</a:t>
            </a:r>
          </a:p>
        </p:txBody>
      </p:sp>
      <p:sp>
        <p:nvSpPr>
          <p:cNvPr id="18" name="Textbox 1"/>
          <p:cNvSpPr/>
          <p:nvPr/>
        </p:nvSpPr>
        <p:spPr>
          <a:xfrm>
            <a:off x="6576611" y="4772734"/>
            <a:ext cx="1295587" cy="1412595"/>
          </a:xfrm>
          <a:prstGeom prst="rect">
            <a:avLst/>
          </a:prstGeom>
        </p:spPr>
        <p:txBody>
          <a:bodyPr wrap="square" lIns="118835" tIns="59387" rIns="118835" bIns="59387">
            <a:spAutoFit/>
          </a:bodyPr>
          <a:lstStyle/>
          <a:p>
            <a:pPr lvl="0" algn="just">
              <a:lnSpc>
                <a:spcPct val="150000"/>
              </a:lnSpc>
              <a:defRPr/>
            </a:pPr>
            <a:r>
              <a:rPr lang="zh-CN" altLang="en-US" sz="1600" dirty="0">
                <a:solidFill>
                  <a:schemeClr val="tx1">
                    <a:lumMod val="75000"/>
                    <a:lumOff val="25000"/>
                  </a:schemeClr>
                </a:solidFill>
                <a:cs typeface="+mn-ea"/>
                <a:sym typeface="+mn-lt"/>
              </a:rPr>
              <a:t>添加标题</a:t>
            </a:r>
            <a:endParaRPr lang="en-US" altLang="zh-CN" sz="1600" dirty="0">
              <a:solidFill>
                <a:schemeClr val="tx1">
                  <a:lumMod val="75000"/>
                  <a:lumOff val="25000"/>
                </a:schemeClr>
              </a:solidFill>
              <a:cs typeface="+mn-ea"/>
              <a:sym typeface="+mn-lt"/>
            </a:endParaRPr>
          </a:p>
          <a:p>
            <a:pPr algn="ctr" defTabSz="1188085"/>
            <a:endParaRPr lang="en-US" altLang="zh-CN" sz="1200" kern="0" dirty="0">
              <a:solidFill>
                <a:schemeClr val="tx1">
                  <a:lumMod val="50000"/>
                  <a:lumOff val="50000"/>
                </a:schemeClr>
              </a:solidFill>
              <a:cs typeface="+mn-ea"/>
              <a:sym typeface="+mn-lt"/>
            </a:endParaRPr>
          </a:p>
          <a:p>
            <a:pPr algn="ctr" defTabSz="1188085"/>
            <a:r>
              <a:rPr lang="zh-CN" altLang="en-US" sz="1200" kern="0" dirty="0">
                <a:solidFill>
                  <a:schemeClr val="tx1">
                    <a:lumMod val="50000"/>
                    <a:lumOff val="50000"/>
                  </a:schemeClr>
                </a:solidFill>
                <a:cs typeface="+mn-ea"/>
                <a:sym typeface="+mn-lt"/>
              </a:rPr>
              <a:t>此处添加详细文本描述，建议与标题相关</a:t>
            </a:r>
            <a:endParaRPr lang="id-ID" altLang="zh-CN" sz="1200" kern="0" dirty="0">
              <a:solidFill>
                <a:schemeClr val="tx1">
                  <a:lumMod val="50000"/>
                  <a:lumOff val="50000"/>
                </a:schemeClr>
              </a:solidFill>
              <a:cs typeface="+mn-ea"/>
              <a:sym typeface="+mn-lt"/>
            </a:endParaRPr>
          </a:p>
          <a:p>
            <a:pPr algn="ctr" defTabSz="1188085"/>
            <a:endParaRPr lang="en-US" altLang="zh-CN" sz="1200" dirty="0">
              <a:solidFill>
                <a:schemeClr val="tx1">
                  <a:lumMod val="50000"/>
                  <a:lumOff val="50000"/>
                </a:schemeClr>
              </a:solidFill>
              <a:cs typeface="+mn-ea"/>
              <a:sym typeface="+mn-lt"/>
            </a:endParaRPr>
          </a:p>
        </p:txBody>
      </p:sp>
      <p:sp>
        <p:nvSpPr>
          <p:cNvPr id="19" name="Textbox 1"/>
          <p:cNvSpPr/>
          <p:nvPr/>
        </p:nvSpPr>
        <p:spPr>
          <a:xfrm>
            <a:off x="7635544" y="4830936"/>
            <a:ext cx="1295587" cy="1289485"/>
          </a:xfrm>
          <a:prstGeom prst="rect">
            <a:avLst/>
          </a:prstGeom>
        </p:spPr>
        <p:txBody>
          <a:bodyPr wrap="square" lIns="118835" tIns="59387" rIns="118835" bIns="59387">
            <a:spAutoFit/>
          </a:bodyPr>
          <a:lstStyle/>
          <a:p>
            <a:pPr algn="ctr" defTabSz="1188085"/>
            <a:r>
              <a:rPr lang="zh-CN" altLang="en-US" sz="1600" dirty="0">
                <a:solidFill>
                  <a:schemeClr val="tx1">
                    <a:lumMod val="75000"/>
                    <a:lumOff val="25000"/>
                  </a:schemeClr>
                </a:solidFill>
                <a:cs typeface="+mn-ea"/>
                <a:sym typeface="+mn-lt"/>
              </a:rPr>
              <a:t>添加标题</a:t>
            </a:r>
            <a:endParaRPr lang="en-US" altLang="zh-CN" sz="1600" dirty="0">
              <a:solidFill>
                <a:schemeClr val="tx1">
                  <a:lumMod val="75000"/>
                  <a:lumOff val="25000"/>
                </a:schemeClr>
              </a:solidFill>
              <a:cs typeface="+mn-ea"/>
              <a:sym typeface="+mn-lt"/>
            </a:endParaRPr>
          </a:p>
          <a:p>
            <a:pPr algn="ctr" defTabSz="1188085"/>
            <a:endParaRPr lang="en-US" altLang="zh-CN" sz="1200" kern="0" dirty="0">
              <a:solidFill>
                <a:schemeClr val="tx1">
                  <a:lumMod val="50000"/>
                  <a:lumOff val="50000"/>
                </a:schemeClr>
              </a:solidFill>
              <a:cs typeface="+mn-ea"/>
              <a:sym typeface="+mn-lt"/>
            </a:endParaRPr>
          </a:p>
          <a:p>
            <a:pPr algn="ctr" defTabSz="1188085"/>
            <a:r>
              <a:rPr lang="zh-CN" altLang="en-US" sz="1200" kern="0" dirty="0">
                <a:solidFill>
                  <a:schemeClr val="tx1">
                    <a:lumMod val="50000"/>
                    <a:lumOff val="50000"/>
                  </a:schemeClr>
                </a:solidFill>
                <a:cs typeface="+mn-ea"/>
                <a:sym typeface="+mn-lt"/>
              </a:rPr>
              <a:t>此处添加详细文本描述，建议与标题相关</a:t>
            </a:r>
            <a:endParaRPr lang="id-ID" altLang="zh-CN" sz="1200" kern="0" dirty="0">
              <a:solidFill>
                <a:schemeClr val="tx1">
                  <a:lumMod val="50000"/>
                  <a:lumOff val="50000"/>
                </a:schemeClr>
              </a:solidFill>
              <a:cs typeface="+mn-ea"/>
              <a:sym typeface="+mn-lt"/>
            </a:endParaRPr>
          </a:p>
          <a:p>
            <a:pPr algn="ctr" defTabSz="1188085"/>
            <a:endParaRPr lang="en-US" sz="1200" dirty="0">
              <a:solidFill>
                <a:schemeClr val="tx1">
                  <a:lumMod val="50000"/>
                  <a:lumOff val="50000"/>
                </a:schemeClr>
              </a:solidFill>
              <a:cs typeface="+mn-ea"/>
              <a:sym typeface="+mn-lt"/>
            </a:endParaRPr>
          </a:p>
        </p:txBody>
      </p:sp>
      <p:grpSp>
        <p:nvGrpSpPr>
          <p:cNvPr id="14" name="Group 4"/>
          <p:cNvGrpSpPr>
            <a:grpSpLocks noChangeAspect="1"/>
          </p:cNvGrpSpPr>
          <p:nvPr/>
        </p:nvGrpSpPr>
        <p:grpSpPr bwMode="auto">
          <a:xfrm>
            <a:off x="6002313" y="5968994"/>
            <a:ext cx="233456" cy="339439"/>
            <a:chOff x="14052" y="2464"/>
            <a:chExt cx="1099" cy="1598"/>
          </a:xfrm>
          <a:solidFill>
            <a:schemeClr val="accent3"/>
          </a:solidFill>
        </p:grpSpPr>
        <p:sp>
          <p:nvSpPr>
            <p:cNvPr id="42" name="Freeform 6"/>
            <p:cNvSpPr>
              <a:spLocks noEditPoints="1"/>
            </p:cNvSpPr>
            <p:nvPr/>
          </p:nvSpPr>
          <p:spPr bwMode="auto">
            <a:xfrm>
              <a:off x="14052" y="2464"/>
              <a:ext cx="1099" cy="1598"/>
            </a:xfrm>
            <a:custGeom>
              <a:avLst/>
              <a:gdLst>
                <a:gd name="T0" fmla="*/ 934 w 2198"/>
                <a:gd name="T1" fmla="*/ 2932 h 3195"/>
                <a:gd name="T2" fmla="*/ 1014 w 2198"/>
                <a:gd name="T3" fmla="*/ 2988 h 3195"/>
                <a:gd name="T4" fmla="*/ 1127 w 2198"/>
                <a:gd name="T5" fmla="*/ 2995 h 3195"/>
                <a:gd name="T6" fmla="*/ 1215 w 2198"/>
                <a:gd name="T7" fmla="*/ 2979 h 3195"/>
                <a:gd name="T8" fmla="*/ 1278 w 2198"/>
                <a:gd name="T9" fmla="*/ 2915 h 3195"/>
                <a:gd name="T10" fmla="*/ 1420 w 2198"/>
                <a:gd name="T11" fmla="*/ 2506 h 3195"/>
                <a:gd name="T12" fmla="*/ 816 w 2198"/>
                <a:gd name="T13" fmla="*/ 2631 h 3195"/>
                <a:gd name="T14" fmla="*/ 862 w 2198"/>
                <a:gd name="T15" fmla="*/ 2775 h 3195"/>
                <a:gd name="T16" fmla="*/ 1394 w 2198"/>
                <a:gd name="T17" fmla="*/ 2594 h 3195"/>
                <a:gd name="T18" fmla="*/ 734 w 2198"/>
                <a:gd name="T19" fmla="*/ 2362 h 3195"/>
                <a:gd name="T20" fmla="*/ 1469 w 2198"/>
                <a:gd name="T21" fmla="*/ 2350 h 3195"/>
                <a:gd name="T22" fmla="*/ 1026 w 2198"/>
                <a:gd name="T23" fmla="*/ 203 h 3195"/>
                <a:gd name="T24" fmla="*/ 749 w 2198"/>
                <a:gd name="T25" fmla="*/ 271 h 3195"/>
                <a:gd name="T26" fmla="*/ 514 w 2198"/>
                <a:gd name="T27" fmla="*/ 417 h 3195"/>
                <a:gd name="T28" fmla="*/ 335 w 2198"/>
                <a:gd name="T29" fmla="*/ 625 h 3195"/>
                <a:gd name="T30" fmla="*/ 226 w 2198"/>
                <a:gd name="T31" fmla="*/ 882 h 3195"/>
                <a:gd name="T32" fmla="*/ 202 w 2198"/>
                <a:gd name="T33" fmla="*/ 1150 h 3195"/>
                <a:gd name="T34" fmla="*/ 261 w 2198"/>
                <a:gd name="T35" fmla="*/ 1368 h 3195"/>
                <a:gd name="T36" fmla="*/ 369 w 2198"/>
                <a:gd name="T37" fmla="*/ 1600 h 3195"/>
                <a:gd name="T38" fmla="*/ 524 w 2198"/>
                <a:gd name="T39" fmla="*/ 1882 h 3195"/>
                <a:gd name="T40" fmla="*/ 1619 w 2198"/>
                <a:gd name="T41" fmla="*/ 1989 h 3195"/>
                <a:gd name="T42" fmla="*/ 1798 w 2198"/>
                <a:gd name="T43" fmla="*/ 1658 h 3195"/>
                <a:gd name="T44" fmla="*/ 1915 w 2198"/>
                <a:gd name="T45" fmla="*/ 1425 h 3195"/>
                <a:gd name="T46" fmla="*/ 1987 w 2198"/>
                <a:gd name="T47" fmla="*/ 1202 h 3195"/>
                <a:gd name="T48" fmla="*/ 1986 w 2198"/>
                <a:gd name="T49" fmla="*/ 953 h 3195"/>
                <a:gd name="T50" fmla="*/ 1898 w 2198"/>
                <a:gd name="T51" fmla="*/ 685 h 3195"/>
                <a:gd name="T52" fmla="*/ 1735 w 2198"/>
                <a:gd name="T53" fmla="*/ 464 h 3195"/>
                <a:gd name="T54" fmla="*/ 1512 w 2198"/>
                <a:gd name="T55" fmla="*/ 300 h 3195"/>
                <a:gd name="T56" fmla="*/ 1245 w 2198"/>
                <a:gd name="T57" fmla="*/ 211 h 3195"/>
                <a:gd name="T58" fmla="*/ 1181 w 2198"/>
                <a:gd name="T59" fmla="*/ 3 h 3195"/>
                <a:gd name="T60" fmla="*/ 1491 w 2198"/>
                <a:gd name="T61" fmla="*/ 72 h 3195"/>
                <a:gd name="T62" fmla="*/ 1761 w 2198"/>
                <a:gd name="T63" fmla="*/ 221 h 3195"/>
                <a:gd name="T64" fmla="*/ 1977 w 2198"/>
                <a:gd name="T65" fmla="*/ 437 h 3195"/>
                <a:gd name="T66" fmla="*/ 2126 w 2198"/>
                <a:gd name="T67" fmla="*/ 707 h 3195"/>
                <a:gd name="T68" fmla="*/ 2195 w 2198"/>
                <a:gd name="T69" fmla="*/ 1016 h 3195"/>
                <a:gd name="T70" fmla="*/ 2170 w 2198"/>
                <a:gd name="T71" fmla="*/ 1300 h 3195"/>
                <a:gd name="T72" fmla="*/ 2066 w 2198"/>
                <a:gd name="T73" fmla="*/ 1574 h 3195"/>
                <a:gd name="T74" fmla="*/ 1923 w 2198"/>
                <a:gd name="T75" fmla="*/ 1846 h 3195"/>
                <a:gd name="T76" fmla="*/ 1779 w 2198"/>
                <a:gd name="T77" fmla="*/ 2112 h 3195"/>
                <a:gd name="T78" fmla="*/ 1673 w 2198"/>
                <a:gd name="T79" fmla="*/ 2370 h 3195"/>
                <a:gd name="T80" fmla="*/ 1597 w 2198"/>
                <a:gd name="T81" fmla="*/ 2611 h 3195"/>
                <a:gd name="T82" fmla="*/ 1536 w 2198"/>
                <a:gd name="T83" fmla="*/ 2815 h 3195"/>
                <a:gd name="T84" fmla="*/ 1472 w 2198"/>
                <a:gd name="T85" fmla="*/ 2977 h 3195"/>
                <a:gd name="T86" fmla="*/ 1390 w 2198"/>
                <a:gd name="T87" fmla="*/ 3096 h 3195"/>
                <a:gd name="T88" fmla="*/ 1271 w 2198"/>
                <a:gd name="T89" fmla="*/ 3170 h 3195"/>
                <a:gd name="T90" fmla="*/ 1099 w 2198"/>
                <a:gd name="T91" fmla="*/ 3195 h 3195"/>
                <a:gd name="T92" fmla="*/ 924 w 2198"/>
                <a:gd name="T93" fmla="*/ 3168 h 3195"/>
                <a:gd name="T94" fmla="*/ 803 w 2198"/>
                <a:gd name="T95" fmla="*/ 3088 h 3195"/>
                <a:gd name="T96" fmla="*/ 719 w 2198"/>
                <a:gd name="T97" fmla="*/ 2958 h 3195"/>
                <a:gd name="T98" fmla="*/ 653 w 2198"/>
                <a:gd name="T99" fmla="*/ 2782 h 3195"/>
                <a:gd name="T100" fmla="*/ 588 w 2198"/>
                <a:gd name="T101" fmla="*/ 2562 h 3195"/>
                <a:gd name="T102" fmla="*/ 503 w 2198"/>
                <a:gd name="T103" fmla="*/ 2302 h 3195"/>
                <a:gd name="T104" fmla="*/ 377 w 2198"/>
                <a:gd name="T105" fmla="*/ 2030 h 3195"/>
                <a:gd name="T106" fmla="*/ 221 w 2198"/>
                <a:gd name="T107" fmla="*/ 1746 h 3195"/>
                <a:gd name="T108" fmla="*/ 81 w 2198"/>
                <a:gd name="T109" fmla="*/ 1457 h 3195"/>
                <a:gd name="T110" fmla="*/ 4 w 2198"/>
                <a:gd name="T111" fmla="*/ 1169 h 3195"/>
                <a:gd name="T112" fmla="*/ 27 w 2198"/>
                <a:gd name="T113" fmla="*/ 858 h 3195"/>
                <a:gd name="T114" fmla="*/ 137 w 2198"/>
                <a:gd name="T115" fmla="*/ 566 h 3195"/>
                <a:gd name="T116" fmla="*/ 322 w 2198"/>
                <a:gd name="T117" fmla="*/ 322 h 3195"/>
                <a:gd name="T118" fmla="*/ 567 w 2198"/>
                <a:gd name="T119" fmla="*/ 137 h 3195"/>
                <a:gd name="T120" fmla="*/ 858 w 2198"/>
                <a:gd name="T121" fmla="*/ 27 h 3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198" h="3195">
                  <a:moveTo>
                    <a:pt x="1323" y="2818"/>
                  </a:moveTo>
                  <a:lnTo>
                    <a:pt x="899" y="2871"/>
                  </a:lnTo>
                  <a:lnTo>
                    <a:pt x="917" y="2904"/>
                  </a:lnTo>
                  <a:lnTo>
                    <a:pt x="934" y="2932"/>
                  </a:lnTo>
                  <a:lnTo>
                    <a:pt x="951" y="2953"/>
                  </a:lnTo>
                  <a:lnTo>
                    <a:pt x="971" y="2970"/>
                  </a:lnTo>
                  <a:lnTo>
                    <a:pt x="991" y="2981"/>
                  </a:lnTo>
                  <a:lnTo>
                    <a:pt x="1014" y="2988"/>
                  </a:lnTo>
                  <a:lnTo>
                    <a:pt x="1039" y="2993"/>
                  </a:lnTo>
                  <a:lnTo>
                    <a:pt x="1067" y="2995"/>
                  </a:lnTo>
                  <a:lnTo>
                    <a:pt x="1099" y="2995"/>
                  </a:lnTo>
                  <a:lnTo>
                    <a:pt x="1127" y="2995"/>
                  </a:lnTo>
                  <a:lnTo>
                    <a:pt x="1153" y="2994"/>
                  </a:lnTo>
                  <a:lnTo>
                    <a:pt x="1175" y="2991"/>
                  </a:lnTo>
                  <a:lnTo>
                    <a:pt x="1196" y="2986"/>
                  </a:lnTo>
                  <a:lnTo>
                    <a:pt x="1215" y="2979"/>
                  </a:lnTo>
                  <a:lnTo>
                    <a:pt x="1232" y="2969"/>
                  </a:lnTo>
                  <a:lnTo>
                    <a:pt x="1249" y="2954"/>
                  </a:lnTo>
                  <a:lnTo>
                    <a:pt x="1264" y="2937"/>
                  </a:lnTo>
                  <a:lnTo>
                    <a:pt x="1278" y="2915"/>
                  </a:lnTo>
                  <a:lnTo>
                    <a:pt x="1294" y="2888"/>
                  </a:lnTo>
                  <a:lnTo>
                    <a:pt x="1308" y="2855"/>
                  </a:lnTo>
                  <a:lnTo>
                    <a:pt x="1323" y="2818"/>
                  </a:lnTo>
                  <a:close/>
                  <a:moveTo>
                    <a:pt x="1420" y="2506"/>
                  </a:moveTo>
                  <a:lnTo>
                    <a:pt x="802" y="2583"/>
                  </a:lnTo>
                  <a:lnTo>
                    <a:pt x="802" y="2585"/>
                  </a:lnTo>
                  <a:lnTo>
                    <a:pt x="803" y="2587"/>
                  </a:lnTo>
                  <a:lnTo>
                    <a:pt x="816" y="2631"/>
                  </a:lnTo>
                  <a:lnTo>
                    <a:pt x="829" y="2672"/>
                  </a:lnTo>
                  <a:lnTo>
                    <a:pt x="841" y="2709"/>
                  </a:lnTo>
                  <a:lnTo>
                    <a:pt x="852" y="2743"/>
                  </a:lnTo>
                  <a:lnTo>
                    <a:pt x="862" y="2775"/>
                  </a:lnTo>
                  <a:lnTo>
                    <a:pt x="1358" y="2713"/>
                  </a:lnTo>
                  <a:lnTo>
                    <a:pt x="1369" y="2677"/>
                  </a:lnTo>
                  <a:lnTo>
                    <a:pt x="1381" y="2637"/>
                  </a:lnTo>
                  <a:lnTo>
                    <a:pt x="1394" y="2594"/>
                  </a:lnTo>
                  <a:lnTo>
                    <a:pt x="1407" y="2551"/>
                  </a:lnTo>
                  <a:lnTo>
                    <a:pt x="1420" y="2506"/>
                  </a:lnTo>
                  <a:close/>
                  <a:moveTo>
                    <a:pt x="711" y="2297"/>
                  </a:moveTo>
                  <a:lnTo>
                    <a:pt x="734" y="2362"/>
                  </a:lnTo>
                  <a:lnTo>
                    <a:pt x="754" y="2425"/>
                  </a:lnTo>
                  <a:lnTo>
                    <a:pt x="772" y="2487"/>
                  </a:lnTo>
                  <a:lnTo>
                    <a:pt x="1452" y="2402"/>
                  </a:lnTo>
                  <a:lnTo>
                    <a:pt x="1469" y="2350"/>
                  </a:lnTo>
                  <a:lnTo>
                    <a:pt x="1488" y="2297"/>
                  </a:lnTo>
                  <a:lnTo>
                    <a:pt x="711" y="2297"/>
                  </a:lnTo>
                  <a:close/>
                  <a:moveTo>
                    <a:pt x="1099" y="200"/>
                  </a:moveTo>
                  <a:lnTo>
                    <a:pt x="1026" y="203"/>
                  </a:lnTo>
                  <a:lnTo>
                    <a:pt x="953" y="211"/>
                  </a:lnTo>
                  <a:lnTo>
                    <a:pt x="883" y="226"/>
                  </a:lnTo>
                  <a:lnTo>
                    <a:pt x="815" y="246"/>
                  </a:lnTo>
                  <a:lnTo>
                    <a:pt x="749" y="271"/>
                  </a:lnTo>
                  <a:lnTo>
                    <a:pt x="686" y="300"/>
                  </a:lnTo>
                  <a:lnTo>
                    <a:pt x="625" y="335"/>
                  </a:lnTo>
                  <a:lnTo>
                    <a:pt x="568" y="374"/>
                  </a:lnTo>
                  <a:lnTo>
                    <a:pt x="514" y="417"/>
                  </a:lnTo>
                  <a:lnTo>
                    <a:pt x="464" y="464"/>
                  </a:lnTo>
                  <a:lnTo>
                    <a:pt x="417" y="514"/>
                  </a:lnTo>
                  <a:lnTo>
                    <a:pt x="374" y="568"/>
                  </a:lnTo>
                  <a:lnTo>
                    <a:pt x="335" y="625"/>
                  </a:lnTo>
                  <a:lnTo>
                    <a:pt x="300" y="685"/>
                  </a:lnTo>
                  <a:lnTo>
                    <a:pt x="271" y="749"/>
                  </a:lnTo>
                  <a:lnTo>
                    <a:pt x="246" y="815"/>
                  </a:lnTo>
                  <a:lnTo>
                    <a:pt x="226" y="882"/>
                  </a:lnTo>
                  <a:lnTo>
                    <a:pt x="212" y="953"/>
                  </a:lnTo>
                  <a:lnTo>
                    <a:pt x="203" y="1024"/>
                  </a:lnTo>
                  <a:lnTo>
                    <a:pt x="200" y="1099"/>
                  </a:lnTo>
                  <a:lnTo>
                    <a:pt x="202" y="1150"/>
                  </a:lnTo>
                  <a:lnTo>
                    <a:pt x="210" y="1203"/>
                  </a:lnTo>
                  <a:lnTo>
                    <a:pt x="223" y="1257"/>
                  </a:lnTo>
                  <a:lnTo>
                    <a:pt x="240" y="1312"/>
                  </a:lnTo>
                  <a:lnTo>
                    <a:pt x="261" y="1368"/>
                  </a:lnTo>
                  <a:lnTo>
                    <a:pt x="284" y="1426"/>
                  </a:lnTo>
                  <a:lnTo>
                    <a:pt x="310" y="1484"/>
                  </a:lnTo>
                  <a:lnTo>
                    <a:pt x="338" y="1541"/>
                  </a:lnTo>
                  <a:lnTo>
                    <a:pt x="369" y="1600"/>
                  </a:lnTo>
                  <a:lnTo>
                    <a:pt x="401" y="1658"/>
                  </a:lnTo>
                  <a:lnTo>
                    <a:pt x="432" y="1718"/>
                  </a:lnTo>
                  <a:lnTo>
                    <a:pt x="465" y="1776"/>
                  </a:lnTo>
                  <a:lnTo>
                    <a:pt x="524" y="1882"/>
                  </a:lnTo>
                  <a:lnTo>
                    <a:pt x="580" y="1989"/>
                  </a:lnTo>
                  <a:lnTo>
                    <a:pt x="634" y="2097"/>
                  </a:lnTo>
                  <a:lnTo>
                    <a:pt x="1566" y="2097"/>
                  </a:lnTo>
                  <a:lnTo>
                    <a:pt x="1619" y="1989"/>
                  </a:lnTo>
                  <a:lnTo>
                    <a:pt x="1675" y="1882"/>
                  </a:lnTo>
                  <a:lnTo>
                    <a:pt x="1733" y="1777"/>
                  </a:lnTo>
                  <a:lnTo>
                    <a:pt x="1766" y="1718"/>
                  </a:lnTo>
                  <a:lnTo>
                    <a:pt x="1798" y="1658"/>
                  </a:lnTo>
                  <a:lnTo>
                    <a:pt x="1829" y="1600"/>
                  </a:lnTo>
                  <a:lnTo>
                    <a:pt x="1860" y="1541"/>
                  </a:lnTo>
                  <a:lnTo>
                    <a:pt x="1888" y="1483"/>
                  </a:lnTo>
                  <a:lnTo>
                    <a:pt x="1915" y="1425"/>
                  </a:lnTo>
                  <a:lnTo>
                    <a:pt x="1938" y="1367"/>
                  </a:lnTo>
                  <a:lnTo>
                    <a:pt x="1959" y="1311"/>
                  </a:lnTo>
                  <a:lnTo>
                    <a:pt x="1975" y="1256"/>
                  </a:lnTo>
                  <a:lnTo>
                    <a:pt x="1987" y="1202"/>
                  </a:lnTo>
                  <a:lnTo>
                    <a:pt x="1996" y="1150"/>
                  </a:lnTo>
                  <a:lnTo>
                    <a:pt x="1999" y="1099"/>
                  </a:lnTo>
                  <a:lnTo>
                    <a:pt x="1996" y="1024"/>
                  </a:lnTo>
                  <a:lnTo>
                    <a:pt x="1986" y="953"/>
                  </a:lnTo>
                  <a:lnTo>
                    <a:pt x="1972" y="882"/>
                  </a:lnTo>
                  <a:lnTo>
                    <a:pt x="1953" y="815"/>
                  </a:lnTo>
                  <a:lnTo>
                    <a:pt x="1927" y="749"/>
                  </a:lnTo>
                  <a:lnTo>
                    <a:pt x="1898" y="685"/>
                  </a:lnTo>
                  <a:lnTo>
                    <a:pt x="1864" y="625"/>
                  </a:lnTo>
                  <a:lnTo>
                    <a:pt x="1825" y="568"/>
                  </a:lnTo>
                  <a:lnTo>
                    <a:pt x="1781" y="514"/>
                  </a:lnTo>
                  <a:lnTo>
                    <a:pt x="1735" y="464"/>
                  </a:lnTo>
                  <a:lnTo>
                    <a:pt x="1684" y="417"/>
                  </a:lnTo>
                  <a:lnTo>
                    <a:pt x="1630" y="374"/>
                  </a:lnTo>
                  <a:lnTo>
                    <a:pt x="1573" y="335"/>
                  </a:lnTo>
                  <a:lnTo>
                    <a:pt x="1512" y="300"/>
                  </a:lnTo>
                  <a:lnTo>
                    <a:pt x="1449" y="271"/>
                  </a:lnTo>
                  <a:lnTo>
                    <a:pt x="1383" y="246"/>
                  </a:lnTo>
                  <a:lnTo>
                    <a:pt x="1315" y="226"/>
                  </a:lnTo>
                  <a:lnTo>
                    <a:pt x="1245" y="211"/>
                  </a:lnTo>
                  <a:lnTo>
                    <a:pt x="1173" y="203"/>
                  </a:lnTo>
                  <a:lnTo>
                    <a:pt x="1099" y="200"/>
                  </a:lnTo>
                  <a:close/>
                  <a:moveTo>
                    <a:pt x="1099" y="0"/>
                  </a:moveTo>
                  <a:lnTo>
                    <a:pt x="1181" y="3"/>
                  </a:lnTo>
                  <a:lnTo>
                    <a:pt x="1262" y="12"/>
                  </a:lnTo>
                  <a:lnTo>
                    <a:pt x="1340" y="27"/>
                  </a:lnTo>
                  <a:lnTo>
                    <a:pt x="1416" y="46"/>
                  </a:lnTo>
                  <a:lnTo>
                    <a:pt x="1491" y="72"/>
                  </a:lnTo>
                  <a:lnTo>
                    <a:pt x="1562" y="102"/>
                  </a:lnTo>
                  <a:lnTo>
                    <a:pt x="1632" y="137"/>
                  </a:lnTo>
                  <a:lnTo>
                    <a:pt x="1697" y="177"/>
                  </a:lnTo>
                  <a:lnTo>
                    <a:pt x="1761" y="221"/>
                  </a:lnTo>
                  <a:lnTo>
                    <a:pt x="1820" y="270"/>
                  </a:lnTo>
                  <a:lnTo>
                    <a:pt x="1876" y="322"/>
                  </a:lnTo>
                  <a:lnTo>
                    <a:pt x="1928" y="378"/>
                  </a:lnTo>
                  <a:lnTo>
                    <a:pt x="1977" y="437"/>
                  </a:lnTo>
                  <a:lnTo>
                    <a:pt x="2021" y="500"/>
                  </a:lnTo>
                  <a:lnTo>
                    <a:pt x="2061" y="566"/>
                  </a:lnTo>
                  <a:lnTo>
                    <a:pt x="2096" y="635"/>
                  </a:lnTo>
                  <a:lnTo>
                    <a:pt x="2126" y="707"/>
                  </a:lnTo>
                  <a:lnTo>
                    <a:pt x="2152" y="781"/>
                  </a:lnTo>
                  <a:lnTo>
                    <a:pt x="2171" y="858"/>
                  </a:lnTo>
                  <a:lnTo>
                    <a:pt x="2187" y="936"/>
                  </a:lnTo>
                  <a:lnTo>
                    <a:pt x="2195" y="1016"/>
                  </a:lnTo>
                  <a:lnTo>
                    <a:pt x="2198" y="1099"/>
                  </a:lnTo>
                  <a:lnTo>
                    <a:pt x="2195" y="1165"/>
                  </a:lnTo>
                  <a:lnTo>
                    <a:pt x="2186" y="1233"/>
                  </a:lnTo>
                  <a:lnTo>
                    <a:pt x="2170" y="1300"/>
                  </a:lnTo>
                  <a:lnTo>
                    <a:pt x="2150" y="1368"/>
                  </a:lnTo>
                  <a:lnTo>
                    <a:pt x="2126" y="1437"/>
                  </a:lnTo>
                  <a:lnTo>
                    <a:pt x="2098" y="1505"/>
                  </a:lnTo>
                  <a:lnTo>
                    <a:pt x="2066" y="1574"/>
                  </a:lnTo>
                  <a:lnTo>
                    <a:pt x="2032" y="1642"/>
                  </a:lnTo>
                  <a:lnTo>
                    <a:pt x="1998" y="1711"/>
                  </a:lnTo>
                  <a:lnTo>
                    <a:pt x="1961" y="1778"/>
                  </a:lnTo>
                  <a:lnTo>
                    <a:pt x="1923" y="1846"/>
                  </a:lnTo>
                  <a:lnTo>
                    <a:pt x="1885" y="1914"/>
                  </a:lnTo>
                  <a:lnTo>
                    <a:pt x="1848" y="1980"/>
                  </a:lnTo>
                  <a:lnTo>
                    <a:pt x="1813" y="2047"/>
                  </a:lnTo>
                  <a:lnTo>
                    <a:pt x="1779" y="2112"/>
                  </a:lnTo>
                  <a:lnTo>
                    <a:pt x="1748" y="2177"/>
                  </a:lnTo>
                  <a:lnTo>
                    <a:pt x="1720" y="2241"/>
                  </a:lnTo>
                  <a:lnTo>
                    <a:pt x="1695" y="2304"/>
                  </a:lnTo>
                  <a:lnTo>
                    <a:pt x="1673" y="2370"/>
                  </a:lnTo>
                  <a:lnTo>
                    <a:pt x="1651" y="2434"/>
                  </a:lnTo>
                  <a:lnTo>
                    <a:pt x="1632" y="2495"/>
                  </a:lnTo>
                  <a:lnTo>
                    <a:pt x="1614" y="2554"/>
                  </a:lnTo>
                  <a:lnTo>
                    <a:pt x="1597" y="2611"/>
                  </a:lnTo>
                  <a:lnTo>
                    <a:pt x="1582" y="2665"/>
                  </a:lnTo>
                  <a:lnTo>
                    <a:pt x="1566" y="2717"/>
                  </a:lnTo>
                  <a:lnTo>
                    <a:pt x="1551" y="2768"/>
                  </a:lnTo>
                  <a:lnTo>
                    <a:pt x="1536" y="2815"/>
                  </a:lnTo>
                  <a:lnTo>
                    <a:pt x="1521" y="2859"/>
                  </a:lnTo>
                  <a:lnTo>
                    <a:pt x="1506" y="2901"/>
                  </a:lnTo>
                  <a:lnTo>
                    <a:pt x="1490" y="2940"/>
                  </a:lnTo>
                  <a:lnTo>
                    <a:pt x="1472" y="2977"/>
                  </a:lnTo>
                  <a:lnTo>
                    <a:pt x="1454" y="3012"/>
                  </a:lnTo>
                  <a:lnTo>
                    <a:pt x="1435" y="3042"/>
                  </a:lnTo>
                  <a:lnTo>
                    <a:pt x="1413" y="3071"/>
                  </a:lnTo>
                  <a:lnTo>
                    <a:pt x="1390" y="3096"/>
                  </a:lnTo>
                  <a:lnTo>
                    <a:pt x="1364" y="3120"/>
                  </a:lnTo>
                  <a:lnTo>
                    <a:pt x="1336" y="3139"/>
                  </a:lnTo>
                  <a:lnTo>
                    <a:pt x="1305" y="3157"/>
                  </a:lnTo>
                  <a:lnTo>
                    <a:pt x="1271" y="3170"/>
                  </a:lnTo>
                  <a:lnTo>
                    <a:pt x="1233" y="3181"/>
                  </a:lnTo>
                  <a:lnTo>
                    <a:pt x="1192" y="3189"/>
                  </a:lnTo>
                  <a:lnTo>
                    <a:pt x="1148" y="3193"/>
                  </a:lnTo>
                  <a:lnTo>
                    <a:pt x="1099" y="3195"/>
                  </a:lnTo>
                  <a:lnTo>
                    <a:pt x="1049" y="3193"/>
                  </a:lnTo>
                  <a:lnTo>
                    <a:pt x="1003" y="3188"/>
                  </a:lnTo>
                  <a:lnTo>
                    <a:pt x="962" y="3180"/>
                  </a:lnTo>
                  <a:lnTo>
                    <a:pt x="924" y="3168"/>
                  </a:lnTo>
                  <a:lnTo>
                    <a:pt x="889" y="3153"/>
                  </a:lnTo>
                  <a:lnTo>
                    <a:pt x="857" y="3134"/>
                  </a:lnTo>
                  <a:lnTo>
                    <a:pt x="829" y="3113"/>
                  </a:lnTo>
                  <a:lnTo>
                    <a:pt x="803" y="3088"/>
                  </a:lnTo>
                  <a:lnTo>
                    <a:pt x="780" y="3061"/>
                  </a:lnTo>
                  <a:lnTo>
                    <a:pt x="757" y="3029"/>
                  </a:lnTo>
                  <a:lnTo>
                    <a:pt x="738" y="2995"/>
                  </a:lnTo>
                  <a:lnTo>
                    <a:pt x="719" y="2958"/>
                  </a:lnTo>
                  <a:lnTo>
                    <a:pt x="702" y="2919"/>
                  </a:lnTo>
                  <a:lnTo>
                    <a:pt x="685" y="2876"/>
                  </a:lnTo>
                  <a:lnTo>
                    <a:pt x="669" y="2831"/>
                  </a:lnTo>
                  <a:lnTo>
                    <a:pt x="653" y="2782"/>
                  </a:lnTo>
                  <a:lnTo>
                    <a:pt x="638" y="2731"/>
                  </a:lnTo>
                  <a:lnTo>
                    <a:pt x="621" y="2678"/>
                  </a:lnTo>
                  <a:lnTo>
                    <a:pt x="605" y="2621"/>
                  </a:lnTo>
                  <a:lnTo>
                    <a:pt x="588" y="2562"/>
                  </a:lnTo>
                  <a:lnTo>
                    <a:pt x="568" y="2501"/>
                  </a:lnTo>
                  <a:lnTo>
                    <a:pt x="549" y="2437"/>
                  </a:lnTo>
                  <a:lnTo>
                    <a:pt x="526" y="2371"/>
                  </a:lnTo>
                  <a:lnTo>
                    <a:pt x="503" y="2302"/>
                  </a:lnTo>
                  <a:lnTo>
                    <a:pt x="476" y="2235"/>
                  </a:lnTo>
                  <a:lnTo>
                    <a:pt x="447" y="2168"/>
                  </a:lnTo>
                  <a:lnTo>
                    <a:pt x="413" y="2100"/>
                  </a:lnTo>
                  <a:lnTo>
                    <a:pt x="377" y="2030"/>
                  </a:lnTo>
                  <a:lnTo>
                    <a:pt x="338" y="1960"/>
                  </a:lnTo>
                  <a:lnTo>
                    <a:pt x="299" y="1889"/>
                  </a:lnTo>
                  <a:lnTo>
                    <a:pt x="260" y="1818"/>
                  </a:lnTo>
                  <a:lnTo>
                    <a:pt x="221" y="1746"/>
                  </a:lnTo>
                  <a:lnTo>
                    <a:pt x="182" y="1675"/>
                  </a:lnTo>
                  <a:lnTo>
                    <a:pt x="145" y="1602"/>
                  </a:lnTo>
                  <a:lnTo>
                    <a:pt x="111" y="1530"/>
                  </a:lnTo>
                  <a:lnTo>
                    <a:pt x="81" y="1457"/>
                  </a:lnTo>
                  <a:lnTo>
                    <a:pt x="53" y="1386"/>
                  </a:lnTo>
                  <a:lnTo>
                    <a:pt x="31" y="1313"/>
                  </a:lnTo>
                  <a:lnTo>
                    <a:pt x="14" y="1241"/>
                  </a:lnTo>
                  <a:lnTo>
                    <a:pt x="4" y="1169"/>
                  </a:lnTo>
                  <a:lnTo>
                    <a:pt x="0" y="1099"/>
                  </a:lnTo>
                  <a:lnTo>
                    <a:pt x="3" y="1016"/>
                  </a:lnTo>
                  <a:lnTo>
                    <a:pt x="12" y="936"/>
                  </a:lnTo>
                  <a:lnTo>
                    <a:pt x="27" y="858"/>
                  </a:lnTo>
                  <a:lnTo>
                    <a:pt x="47" y="781"/>
                  </a:lnTo>
                  <a:lnTo>
                    <a:pt x="72" y="707"/>
                  </a:lnTo>
                  <a:lnTo>
                    <a:pt x="102" y="635"/>
                  </a:lnTo>
                  <a:lnTo>
                    <a:pt x="137" y="566"/>
                  </a:lnTo>
                  <a:lnTo>
                    <a:pt x="177" y="500"/>
                  </a:lnTo>
                  <a:lnTo>
                    <a:pt x="221" y="437"/>
                  </a:lnTo>
                  <a:lnTo>
                    <a:pt x="270" y="378"/>
                  </a:lnTo>
                  <a:lnTo>
                    <a:pt x="322" y="322"/>
                  </a:lnTo>
                  <a:lnTo>
                    <a:pt x="378" y="270"/>
                  </a:lnTo>
                  <a:lnTo>
                    <a:pt x="437" y="221"/>
                  </a:lnTo>
                  <a:lnTo>
                    <a:pt x="501" y="177"/>
                  </a:lnTo>
                  <a:lnTo>
                    <a:pt x="567" y="137"/>
                  </a:lnTo>
                  <a:lnTo>
                    <a:pt x="636" y="102"/>
                  </a:lnTo>
                  <a:lnTo>
                    <a:pt x="707" y="72"/>
                  </a:lnTo>
                  <a:lnTo>
                    <a:pt x="782" y="46"/>
                  </a:lnTo>
                  <a:lnTo>
                    <a:pt x="858" y="27"/>
                  </a:lnTo>
                  <a:lnTo>
                    <a:pt x="937" y="12"/>
                  </a:lnTo>
                  <a:lnTo>
                    <a:pt x="1017" y="3"/>
                  </a:lnTo>
                  <a:lnTo>
                    <a:pt x="1099" y="0"/>
                  </a:lnTo>
                  <a:close/>
                </a:path>
              </a:pathLst>
            </a:custGeom>
            <a:grpFill/>
            <a:ln w="0">
              <a:noFill/>
              <a:prstDash val="solid"/>
              <a:round/>
            </a:ln>
          </p:spPr>
          <p:txBody>
            <a:bodyPr vert="horz" wrap="square" lIns="121920" tIns="60961" rIns="121920" bIns="60961" numCol="1" anchor="t" anchorCtr="0" compatLnSpc="1"/>
            <a:lstStyle/>
            <a:p>
              <a:pPr defTabSz="1188085"/>
              <a:endParaRPr lang="es-ES" sz="935">
                <a:solidFill>
                  <a:srgbClr val="000000"/>
                </a:solidFill>
                <a:cs typeface="+mn-ea"/>
                <a:sym typeface="+mn-lt"/>
              </a:endParaRPr>
            </a:p>
          </p:txBody>
        </p:sp>
        <p:sp>
          <p:nvSpPr>
            <p:cNvPr id="43" name="Freeform 7"/>
            <p:cNvSpPr/>
            <p:nvPr/>
          </p:nvSpPr>
          <p:spPr bwMode="auto">
            <a:xfrm>
              <a:off x="14302" y="2714"/>
              <a:ext cx="324" cy="324"/>
            </a:xfrm>
            <a:custGeom>
              <a:avLst/>
              <a:gdLst>
                <a:gd name="T0" fmla="*/ 599 w 649"/>
                <a:gd name="T1" fmla="*/ 0 h 649"/>
                <a:gd name="T2" fmla="*/ 615 w 649"/>
                <a:gd name="T3" fmla="*/ 2 h 649"/>
                <a:gd name="T4" fmla="*/ 628 w 649"/>
                <a:gd name="T5" fmla="*/ 10 h 649"/>
                <a:gd name="T6" fmla="*/ 639 w 649"/>
                <a:gd name="T7" fmla="*/ 21 h 649"/>
                <a:gd name="T8" fmla="*/ 646 w 649"/>
                <a:gd name="T9" fmla="*/ 34 h 649"/>
                <a:gd name="T10" fmla="*/ 649 w 649"/>
                <a:gd name="T11" fmla="*/ 49 h 649"/>
                <a:gd name="T12" fmla="*/ 646 w 649"/>
                <a:gd name="T13" fmla="*/ 66 h 649"/>
                <a:gd name="T14" fmla="*/ 639 w 649"/>
                <a:gd name="T15" fmla="*/ 80 h 649"/>
                <a:gd name="T16" fmla="*/ 628 w 649"/>
                <a:gd name="T17" fmla="*/ 90 h 649"/>
                <a:gd name="T18" fmla="*/ 615 w 649"/>
                <a:gd name="T19" fmla="*/ 97 h 649"/>
                <a:gd name="T20" fmla="*/ 599 w 649"/>
                <a:gd name="T21" fmla="*/ 100 h 649"/>
                <a:gd name="T22" fmla="*/ 544 w 649"/>
                <a:gd name="T23" fmla="*/ 104 h 649"/>
                <a:gd name="T24" fmla="*/ 492 w 649"/>
                <a:gd name="T25" fmla="*/ 112 h 649"/>
                <a:gd name="T26" fmla="*/ 441 w 649"/>
                <a:gd name="T27" fmla="*/ 126 h 649"/>
                <a:gd name="T28" fmla="*/ 393 w 649"/>
                <a:gd name="T29" fmla="*/ 144 h 649"/>
                <a:gd name="T30" fmla="*/ 347 w 649"/>
                <a:gd name="T31" fmla="*/ 168 h 649"/>
                <a:gd name="T32" fmla="*/ 304 w 649"/>
                <a:gd name="T33" fmla="*/ 196 h 649"/>
                <a:gd name="T34" fmla="*/ 264 w 649"/>
                <a:gd name="T35" fmla="*/ 229 h 649"/>
                <a:gd name="T36" fmla="*/ 229 w 649"/>
                <a:gd name="T37" fmla="*/ 265 h 649"/>
                <a:gd name="T38" fmla="*/ 196 w 649"/>
                <a:gd name="T39" fmla="*/ 305 h 649"/>
                <a:gd name="T40" fmla="*/ 168 w 649"/>
                <a:gd name="T41" fmla="*/ 348 h 649"/>
                <a:gd name="T42" fmla="*/ 144 w 649"/>
                <a:gd name="T43" fmla="*/ 394 h 649"/>
                <a:gd name="T44" fmla="*/ 125 w 649"/>
                <a:gd name="T45" fmla="*/ 442 h 649"/>
                <a:gd name="T46" fmla="*/ 111 w 649"/>
                <a:gd name="T47" fmla="*/ 493 h 649"/>
                <a:gd name="T48" fmla="*/ 103 w 649"/>
                <a:gd name="T49" fmla="*/ 545 h 649"/>
                <a:gd name="T50" fmla="*/ 100 w 649"/>
                <a:gd name="T51" fmla="*/ 600 h 649"/>
                <a:gd name="T52" fmla="*/ 97 w 649"/>
                <a:gd name="T53" fmla="*/ 615 h 649"/>
                <a:gd name="T54" fmla="*/ 90 w 649"/>
                <a:gd name="T55" fmla="*/ 628 h 649"/>
                <a:gd name="T56" fmla="*/ 79 w 649"/>
                <a:gd name="T57" fmla="*/ 640 h 649"/>
                <a:gd name="T58" fmla="*/ 65 w 649"/>
                <a:gd name="T59" fmla="*/ 647 h 649"/>
                <a:gd name="T60" fmla="*/ 50 w 649"/>
                <a:gd name="T61" fmla="*/ 649 h 649"/>
                <a:gd name="T62" fmla="*/ 33 w 649"/>
                <a:gd name="T63" fmla="*/ 647 h 649"/>
                <a:gd name="T64" fmla="*/ 20 w 649"/>
                <a:gd name="T65" fmla="*/ 640 h 649"/>
                <a:gd name="T66" fmla="*/ 9 w 649"/>
                <a:gd name="T67" fmla="*/ 628 h 649"/>
                <a:gd name="T68" fmla="*/ 2 w 649"/>
                <a:gd name="T69" fmla="*/ 615 h 649"/>
                <a:gd name="T70" fmla="*/ 0 w 649"/>
                <a:gd name="T71" fmla="*/ 600 h 649"/>
                <a:gd name="T72" fmla="*/ 3 w 649"/>
                <a:gd name="T73" fmla="*/ 539 h 649"/>
                <a:gd name="T74" fmla="*/ 12 w 649"/>
                <a:gd name="T75" fmla="*/ 478 h 649"/>
                <a:gd name="T76" fmla="*/ 26 w 649"/>
                <a:gd name="T77" fmla="*/ 421 h 649"/>
                <a:gd name="T78" fmla="*/ 47 w 649"/>
                <a:gd name="T79" fmla="*/ 366 h 649"/>
                <a:gd name="T80" fmla="*/ 72 w 649"/>
                <a:gd name="T81" fmla="*/ 314 h 649"/>
                <a:gd name="T82" fmla="*/ 102 w 649"/>
                <a:gd name="T83" fmla="*/ 265 h 649"/>
                <a:gd name="T84" fmla="*/ 137 w 649"/>
                <a:gd name="T85" fmla="*/ 218 h 649"/>
                <a:gd name="T86" fmla="*/ 175 w 649"/>
                <a:gd name="T87" fmla="*/ 176 h 649"/>
                <a:gd name="T88" fmla="*/ 218 w 649"/>
                <a:gd name="T89" fmla="*/ 137 h 649"/>
                <a:gd name="T90" fmla="*/ 264 w 649"/>
                <a:gd name="T91" fmla="*/ 103 h 649"/>
                <a:gd name="T92" fmla="*/ 313 w 649"/>
                <a:gd name="T93" fmla="*/ 73 h 649"/>
                <a:gd name="T94" fmla="*/ 365 w 649"/>
                <a:gd name="T95" fmla="*/ 47 h 649"/>
                <a:gd name="T96" fmla="*/ 421 w 649"/>
                <a:gd name="T97" fmla="*/ 27 h 649"/>
                <a:gd name="T98" fmla="*/ 479 w 649"/>
                <a:gd name="T99" fmla="*/ 13 h 649"/>
                <a:gd name="T100" fmla="*/ 538 w 649"/>
                <a:gd name="T101" fmla="*/ 3 h 649"/>
                <a:gd name="T102" fmla="*/ 599 w 649"/>
                <a:gd name="T103" fmla="*/ 0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49" h="649">
                  <a:moveTo>
                    <a:pt x="599" y="0"/>
                  </a:moveTo>
                  <a:lnTo>
                    <a:pt x="615" y="2"/>
                  </a:lnTo>
                  <a:lnTo>
                    <a:pt x="628" y="10"/>
                  </a:lnTo>
                  <a:lnTo>
                    <a:pt x="639" y="21"/>
                  </a:lnTo>
                  <a:lnTo>
                    <a:pt x="646" y="34"/>
                  </a:lnTo>
                  <a:lnTo>
                    <a:pt x="649" y="49"/>
                  </a:lnTo>
                  <a:lnTo>
                    <a:pt x="646" y="66"/>
                  </a:lnTo>
                  <a:lnTo>
                    <a:pt x="639" y="80"/>
                  </a:lnTo>
                  <a:lnTo>
                    <a:pt x="628" y="90"/>
                  </a:lnTo>
                  <a:lnTo>
                    <a:pt x="615" y="97"/>
                  </a:lnTo>
                  <a:lnTo>
                    <a:pt x="599" y="100"/>
                  </a:lnTo>
                  <a:lnTo>
                    <a:pt x="544" y="104"/>
                  </a:lnTo>
                  <a:lnTo>
                    <a:pt x="492" y="112"/>
                  </a:lnTo>
                  <a:lnTo>
                    <a:pt x="441" y="126"/>
                  </a:lnTo>
                  <a:lnTo>
                    <a:pt x="393" y="144"/>
                  </a:lnTo>
                  <a:lnTo>
                    <a:pt x="347" y="168"/>
                  </a:lnTo>
                  <a:lnTo>
                    <a:pt x="304" y="196"/>
                  </a:lnTo>
                  <a:lnTo>
                    <a:pt x="264" y="229"/>
                  </a:lnTo>
                  <a:lnTo>
                    <a:pt x="229" y="265"/>
                  </a:lnTo>
                  <a:lnTo>
                    <a:pt x="196" y="305"/>
                  </a:lnTo>
                  <a:lnTo>
                    <a:pt x="168" y="348"/>
                  </a:lnTo>
                  <a:lnTo>
                    <a:pt x="144" y="394"/>
                  </a:lnTo>
                  <a:lnTo>
                    <a:pt x="125" y="442"/>
                  </a:lnTo>
                  <a:lnTo>
                    <a:pt x="111" y="493"/>
                  </a:lnTo>
                  <a:lnTo>
                    <a:pt x="103" y="545"/>
                  </a:lnTo>
                  <a:lnTo>
                    <a:pt x="100" y="600"/>
                  </a:lnTo>
                  <a:lnTo>
                    <a:pt x="97" y="615"/>
                  </a:lnTo>
                  <a:lnTo>
                    <a:pt x="90" y="628"/>
                  </a:lnTo>
                  <a:lnTo>
                    <a:pt x="79" y="640"/>
                  </a:lnTo>
                  <a:lnTo>
                    <a:pt x="65" y="647"/>
                  </a:lnTo>
                  <a:lnTo>
                    <a:pt x="50" y="649"/>
                  </a:lnTo>
                  <a:lnTo>
                    <a:pt x="33" y="647"/>
                  </a:lnTo>
                  <a:lnTo>
                    <a:pt x="20" y="640"/>
                  </a:lnTo>
                  <a:lnTo>
                    <a:pt x="9" y="628"/>
                  </a:lnTo>
                  <a:lnTo>
                    <a:pt x="2" y="615"/>
                  </a:lnTo>
                  <a:lnTo>
                    <a:pt x="0" y="600"/>
                  </a:lnTo>
                  <a:lnTo>
                    <a:pt x="3" y="539"/>
                  </a:lnTo>
                  <a:lnTo>
                    <a:pt x="12" y="478"/>
                  </a:lnTo>
                  <a:lnTo>
                    <a:pt x="26" y="421"/>
                  </a:lnTo>
                  <a:lnTo>
                    <a:pt x="47" y="366"/>
                  </a:lnTo>
                  <a:lnTo>
                    <a:pt x="72" y="314"/>
                  </a:lnTo>
                  <a:lnTo>
                    <a:pt x="102" y="265"/>
                  </a:lnTo>
                  <a:lnTo>
                    <a:pt x="137" y="218"/>
                  </a:lnTo>
                  <a:lnTo>
                    <a:pt x="175" y="176"/>
                  </a:lnTo>
                  <a:lnTo>
                    <a:pt x="218" y="137"/>
                  </a:lnTo>
                  <a:lnTo>
                    <a:pt x="264" y="103"/>
                  </a:lnTo>
                  <a:lnTo>
                    <a:pt x="313" y="73"/>
                  </a:lnTo>
                  <a:lnTo>
                    <a:pt x="365" y="47"/>
                  </a:lnTo>
                  <a:lnTo>
                    <a:pt x="421" y="27"/>
                  </a:lnTo>
                  <a:lnTo>
                    <a:pt x="479" y="13"/>
                  </a:lnTo>
                  <a:lnTo>
                    <a:pt x="538" y="3"/>
                  </a:lnTo>
                  <a:lnTo>
                    <a:pt x="599" y="0"/>
                  </a:lnTo>
                  <a:close/>
                </a:path>
              </a:pathLst>
            </a:custGeom>
            <a:grpFill/>
            <a:ln w="0">
              <a:noFill/>
              <a:prstDash val="solid"/>
              <a:round/>
            </a:ln>
          </p:spPr>
          <p:txBody>
            <a:bodyPr vert="horz" wrap="square" lIns="121920" tIns="60961" rIns="121920" bIns="60961" numCol="1" anchor="t" anchorCtr="0" compatLnSpc="1"/>
            <a:lstStyle/>
            <a:p>
              <a:pPr defTabSz="1188085"/>
              <a:endParaRPr lang="es-ES" sz="935">
                <a:solidFill>
                  <a:srgbClr val="000000"/>
                </a:solidFill>
                <a:cs typeface="+mn-ea"/>
                <a:sym typeface="+mn-lt"/>
              </a:endParaRPr>
            </a:p>
          </p:txBody>
        </p:sp>
      </p:grpSp>
      <p:sp>
        <p:nvSpPr>
          <p:cNvPr id="47" name="Freeform 12"/>
          <p:cNvSpPr>
            <a:spLocks noChangeAspect="1" noEditPoints="1"/>
          </p:cNvSpPr>
          <p:nvPr/>
        </p:nvSpPr>
        <p:spPr bwMode="auto">
          <a:xfrm>
            <a:off x="4922473" y="5968989"/>
            <a:ext cx="343068" cy="339441"/>
          </a:xfrm>
          <a:custGeom>
            <a:avLst/>
            <a:gdLst>
              <a:gd name="T0" fmla="*/ 1210 w 3228"/>
              <a:gd name="T1" fmla="*/ 2995 h 3195"/>
              <a:gd name="T2" fmla="*/ 1118 w 3228"/>
              <a:gd name="T3" fmla="*/ 2762 h 3195"/>
              <a:gd name="T4" fmla="*/ 822 w 3228"/>
              <a:gd name="T5" fmla="*/ 1897 h 3195"/>
              <a:gd name="T6" fmla="*/ 2035 w 3228"/>
              <a:gd name="T7" fmla="*/ 1697 h 3195"/>
              <a:gd name="T8" fmla="*/ 2490 w 3228"/>
              <a:gd name="T9" fmla="*/ 1561 h 3195"/>
              <a:gd name="T10" fmla="*/ 2490 w 3228"/>
              <a:gd name="T11" fmla="*/ 1235 h 3195"/>
              <a:gd name="T12" fmla="*/ 2035 w 3228"/>
              <a:gd name="T13" fmla="*/ 1099 h 3195"/>
              <a:gd name="T14" fmla="*/ 234 w 3228"/>
              <a:gd name="T15" fmla="*/ 1235 h 3195"/>
              <a:gd name="T16" fmla="*/ 234 w 3228"/>
              <a:gd name="T17" fmla="*/ 1561 h 3195"/>
              <a:gd name="T18" fmla="*/ 1111 w 3228"/>
              <a:gd name="T19" fmla="*/ 1697 h 3195"/>
              <a:gd name="T20" fmla="*/ 1011 w 3228"/>
              <a:gd name="T21" fmla="*/ 1347 h 3195"/>
              <a:gd name="T22" fmla="*/ 1859 w 3228"/>
              <a:gd name="T23" fmla="*/ 897 h 3195"/>
              <a:gd name="T24" fmla="*/ 1334 w 3228"/>
              <a:gd name="T25" fmla="*/ 1099 h 3195"/>
              <a:gd name="T26" fmla="*/ 1142 w 3228"/>
              <a:gd name="T27" fmla="*/ 1235 h 3195"/>
              <a:gd name="T28" fmla="*/ 1142 w 3228"/>
              <a:gd name="T29" fmla="*/ 1561 h 3195"/>
              <a:gd name="T30" fmla="*/ 1311 w 3228"/>
              <a:gd name="T31" fmla="*/ 1698 h 3195"/>
              <a:gd name="T32" fmla="*/ 1800 w 3228"/>
              <a:gd name="T33" fmla="*/ 1856 h 3195"/>
              <a:gd name="T34" fmla="*/ 1823 w 3228"/>
              <a:gd name="T35" fmla="*/ 1194 h 3195"/>
              <a:gd name="T36" fmla="*/ 2376 w 3228"/>
              <a:gd name="T37" fmla="*/ 251 h 3195"/>
              <a:gd name="T38" fmla="*/ 2141 w 3228"/>
              <a:gd name="T39" fmla="*/ 616 h 3195"/>
              <a:gd name="T40" fmla="*/ 2449 w 3228"/>
              <a:gd name="T41" fmla="*/ 923 h 3195"/>
              <a:gd name="T42" fmla="*/ 2689 w 3228"/>
              <a:gd name="T43" fmla="*/ 1190 h 3195"/>
              <a:gd name="T44" fmla="*/ 2689 w 3228"/>
              <a:gd name="T45" fmla="*/ 1606 h 3195"/>
              <a:gd name="T46" fmla="*/ 2449 w 3228"/>
              <a:gd name="T47" fmla="*/ 1872 h 3195"/>
              <a:gd name="T48" fmla="*/ 2141 w 3228"/>
              <a:gd name="T49" fmla="*/ 2180 h 3195"/>
              <a:gd name="T50" fmla="*/ 2376 w 3228"/>
              <a:gd name="T51" fmla="*/ 2545 h 3195"/>
              <a:gd name="T52" fmla="*/ 2674 w 3228"/>
              <a:gd name="T53" fmla="*/ 2541 h 3195"/>
              <a:gd name="T54" fmla="*/ 2916 w 3228"/>
              <a:gd name="T55" fmla="*/ 2148 h 3195"/>
              <a:gd name="T56" fmla="*/ 3025 w 3228"/>
              <a:gd name="T57" fmla="*/ 1491 h 3195"/>
              <a:gd name="T58" fmla="*/ 2958 w 3228"/>
              <a:gd name="T59" fmla="*/ 794 h 3195"/>
              <a:gd name="T60" fmla="*/ 2745 w 3228"/>
              <a:gd name="T61" fmla="*/ 322 h 3195"/>
              <a:gd name="T62" fmla="*/ 2573 w 3228"/>
              <a:gd name="T63" fmla="*/ 3 h 3195"/>
              <a:gd name="T64" fmla="*/ 2912 w 3228"/>
              <a:gd name="T65" fmla="*/ 208 h 3195"/>
              <a:gd name="T66" fmla="*/ 3129 w 3228"/>
              <a:gd name="T67" fmla="*/ 659 h 3195"/>
              <a:gd name="T68" fmla="*/ 3224 w 3228"/>
              <a:gd name="T69" fmla="*/ 1244 h 3195"/>
              <a:gd name="T70" fmla="*/ 3193 w 3228"/>
              <a:gd name="T71" fmla="*/ 1855 h 3195"/>
              <a:gd name="T72" fmla="*/ 3035 w 3228"/>
              <a:gd name="T73" fmla="*/ 2386 h 3195"/>
              <a:gd name="T74" fmla="*/ 2757 w 3228"/>
              <a:gd name="T75" fmla="*/ 2728 h 3195"/>
              <a:gd name="T76" fmla="*/ 2375 w 3228"/>
              <a:gd name="T77" fmla="*/ 2771 h 3195"/>
              <a:gd name="T78" fmla="*/ 2067 w 3228"/>
              <a:gd name="T79" fmla="*/ 2491 h 3195"/>
              <a:gd name="T80" fmla="*/ 1773 w 3228"/>
              <a:gd name="T81" fmla="*/ 2088 h 3195"/>
              <a:gd name="T82" fmla="*/ 1382 w 3228"/>
              <a:gd name="T83" fmla="*/ 1906 h 3195"/>
              <a:gd name="T84" fmla="*/ 1343 w 3228"/>
              <a:gd name="T85" fmla="*/ 1926 h 3195"/>
              <a:gd name="T86" fmla="*/ 1311 w 3228"/>
              <a:gd name="T87" fmla="*/ 2696 h 3195"/>
              <a:gd name="T88" fmla="*/ 1394 w 3228"/>
              <a:gd name="T89" fmla="*/ 2825 h 3195"/>
              <a:gd name="T90" fmla="*/ 1373 w 3228"/>
              <a:gd name="T91" fmla="*/ 3114 h 3195"/>
              <a:gd name="T92" fmla="*/ 774 w 3228"/>
              <a:gd name="T93" fmla="*/ 3192 h 3195"/>
              <a:gd name="T94" fmla="*/ 608 w 3228"/>
              <a:gd name="T95" fmla="*/ 3028 h 3195"/>
              <a:gd name="T96" fmla="*/ 506 w 3228"/>
              <a:gd name="T97" fmla="*/ 1925 h 3195"/>
              <a:gd name="T98" fmla="*/ 198 w 3228"/>
              <a:gd name="T99" fmla="*/ 1830 h 3195"/>
              <a:gd name="T100" fmla="*/ 9 w 3228"/>
              <a:gd name="T101" fmla="*/ 1506 h 3195"/>
              <a:gd name="T102" fmla="*/ 77 w 3228"/>
              <a:gd name="T103" fmla="*/ 1101 h 3195"/>
              <a:gd name="T104" fmla="*/ 359 w 3228"/>
              <a:gd name="T105" fmla="*/ 902 h 3195"/>
              <a:gd name="T106" fmla="*/ 1673 w 3228"/>
              <a:gd name="T107" fmla="*/ 788 h 3195"/>
              <a:gd name="T108" fmla="*/ 2034 w 3228"/>
              <a:gd name="T109" fmla="*/ 356 h 3195"/>
              <a:gd name="T110" fmla="*/ 2286 w 3228"/>
              <a:gd name="T111" fmla="*/ 68 h 3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28" h="3195">
                <a:moveTo>
                  <a:pt x="752" y="1897"/>
                </a:moveTo>
                <a:lnTo>
                  <a:pt x="771" y="1933"/>
                </a:lnTo>
                <a:lnTo>
                  <a:pt x="786" y="1972"/>
                </a:lnTo>
                <a:lnTo>
                  <a:pt x="798" y="2012"/>
                </a:lnTo>
                <a:lnTo>
                  <a:pt x="804" y="2054"/>
                </a:lnTo>
                <a:lnTo>
                  <a:pt x="807" y="2097"/>
                </a:lnTo>
                <a:lnTo>
                  <a:pt x="807" y="2995"/>
                </a:lnTo>
                <a:lnTo>
                  <a:pt x="1210" y="2995"/>
                </a:lnTo>
                <a:lnTo>
                  <a:pt x="1210" y="2910"/>
                </a:lnTo>
                <a:lnTo>
                  <a:pt x="1196" y="2894"/>
                </a:lnTo>
                <a:lnTo>
                  <a:pt x="1183" y="2879"/>
                </a:lnTo>
                <a:lnTo>
                  <a:pt x="1169" y="2860"/>
                </a:lnTo>
                <a:lnTo>
                  <a:pt x="1155" y="2840"/>
                </a:lnTo>
                <a:lnTo>
                  <a:pt x="1141" y="2817"/>
                </a:lnTo>
                <a:lnTo>
                  <a:pt x="1129" y="2791"/>
                </a:lnTo>
                <a:lnTo>
                  <a:pt x="1118" y="2762"/>
                </a:lnTo>
                <a:lnTo>
                  <a:pt x="1112" y="2731"/>
                </a:lnTo>
                <a:lnTo>
                  <a:pt x="1109" y="2696"/>
                </a:lnTo>
                <a:lnTo>
                  <a:pt x="1109" y="1997"/>
                </a:lnTo>
                <a:lnTo>
                  <a:pt x="1111" y="1963"/>
                </a:lnTo>
                <a:lnTo>
                  <a:pt x="1117" y="1930"/>
                </a:lnTo>
                <a:lnTo>
                  <a:pt x="1127" y="1898"/>
                </a:lnTo>
                <a:lnTo>
                  <a:pt x="822" y="1898"/>
                </a:lnTo>
                <a:lnTo>
                  <a:pt x="822" y="1897"/>
                </a:lnTo>
                <a:lnTo>
                  <a:pt x="752" y="1897"/>
                </a:lnTo>
                <a:close/>
                <a:moveTo>
                  <a:pt x="2035" y="1099"/>
                </a:moveTo>
                <a:lnTo>
                  <a:pt x="2025" y="1196"/>
                </a:lnTo>
                <a:lnTo>
                  <a:pt x="2020" y="1296"/>
                </a:lnTo>
                <a:lnTo>
                  <a:pt x="2018" y="1398"/>
                </a:lnTo>
                <a:lnTo>
                  <a:pt x="2020" y="1500"/>
                </a:lnTo>
                <a:lnTo>
                  <a:pt x="2025" y="1600"/>
                </a:lnTo>
                <a:lnTo>
                  <a:pt x="2035" y="1697"/>
                </a:lnTo>
                <a:lnTo>
                  <a:pt x="2320" y="1697"/>
                </a:lnTo>
                <a:lnTo>
                  <a:pt x="2350" y="1694"/>
                </a:lnTo>
                <a:lnTo>
                  <a:pt x="2378" y="1685"/>
                </a:lnTo>
                <a:lnTo>
                  <a:pt x="2405" y="1670"/>
                </a:lnTo>
                <a:lnTo>
                  <a:pt x="2430" y="1649"/>
                </a:lnTo>
                <a:lnTo>
                  <a:pt x="2453" y="1624"/>
                </a:lnTo>
                <a:lnTo>
                  <a:pt x="2472" y="1594"/>
                </a:lnTo>
                <a:lnTo>
                  <a:pt x="2490" y="1561"/>
                </a:lnTo>
                <a:lnTo>
                  <a:pt x="2503" y="1525"/>
                </a:lnTo>
                <a:lnTo>
                  <a:pt x="2513" y="1485"/>
                </a:lnTo>
                <a:lnTo>
                  <a:pt x="2520" y="1442"/>
                </a:lnTo>
                <a:lnTo>
                  <a:pt x="2523" y="1398"/>
                </a:lnTo>
                <a:lnTo>
                  <a:pt x="2520" y="1353"/>
                </a:lnTo>
                <a:lnTo>
                  <a:pt x="2513" y="1311"/>
                </a:lnTo>
                <a:lnTo>
                  <a:pt x="2503" y="1271"/>
                </a:lnTo>
                <a:lnTo>
                  <a:pt x="2490" y="1235"/>
                </a:lnTo>
                <a:lnTo>
                  <a:pt x="2472" y="1201"/>
                </a:lnTo>
                <a:lnTo>
                  <a:pt x="2453" y="1171"/>
                </a:lnTo>
                <a:lnTo>
                  <a:pt x="2430" y="1147"/>
                </a:lnTo>
                <a:lnTo>
                  <a:pt x="2405" y="1126"/>
                </a:lnTo>
                <a:lnTo>
                  <a:pt x="2378" y="1111"/>
                </a:lnTo>
                <a:lnTo>
                  <a:pt x="2350" y="1102"/>
                </a:lnTo>
                <a:lnTo>
                  <a:pt x="2320" y="1099"/>
                </a:lnTo>
                <a:lnTo>
                  <a:pt x="2035" y="1099"/>
                </a:lnTo>
                <a:close/>
                <a:moveTo>
                  <a:pt x="403" y="1099"/>
                </a:moveTo>
                <a:lnTo>
                  <a:pt x="373" y="1102"/>
                </a:lnTo>
                <a:lnTo>
                  <a:pt x="346" y="1111"/>
                </a:lnTo>
                <a:lnTo>
                  <a:pt x="319" y="1126"/>
                </a:lnTo>
                <a:lnTo>
                  <a:pt x="294" y="1147"/>
                </a:lnTo>
                <a:lnTo>
                  <a:pt x="271" y="1171"/>
                </a:lnTo>
                <a:lnTo>
                  <a:pt x="252" y="1201"/>
                </a:lnTo>
                <a:lnTo>
                  <a:pt x="234" y="1235"/>
                </a:lnTo>
                <a:lnTo>
                  <a:pt x="221" y="1271"/>
                </a:lnTo>
                <a:lnTo>
                  <a:pt x="210" y="1311"/>
                </a:lnTo>
                <a:lnTo>
                  <a:pt x="204" y="1353"/>
                </a:lnTo>
                <a:lnTo>
                  <a:pt x="202" y="1398"/>
                </a:lnTo>
                <a:lnTo>
                  <a:pt x="204" y="1442"/>
                </a:lnTo>
                <a:lnTo>
                  <a:pt x="210" y="1485"/>
                </a:lnTo>
                <a:lnTo>
                  <a:pt x="221" y="1525"/>
                </a:lnTo>
                <a:lnTo>
                  <a:pt x="234" y="1561"/>
                </a:lnTo>
                <a:lnTo>
                  <a:pt x="252" y="1594"/>
                </a:lnTo>
                <a:lnTo>
                  <a:pt x="271" y="1624"/>
                </a:lnTo>
                <a:lnTo>
                  <a:pt x="294" y="1649"/>
                </a:lnTo>
                <a:lnTo>
                  <a:pt x="319" y="1670"/>
                </a:lnTo>
                <a:lnTo>
                  <a:pt x="346" y="1685"/>
                </a:lnTo>
                <a:lnTo>
                  <a:pt x="373" y="1694"/>
                </a:lnTo>
                <a:lnTo>
                  <a:pt x="403" y="1697"/>
                </a:lnTo>
                <a:lnTo>
                  <a:pt x="1111" y="1697"/>
                </a:lnTo>
                <a:lnTo>
                  <a:pt x="1086" y="1665"/>
                </a:lnTo>
                <a:lnTo>
                  <a:pt x="1064" y="1628"/>
                </a:lnTo>
                <a:lnTo>
                  <a:pt x="1045" y="1587"/>
                </a:lnTo>
                <a:lnTo>
                  <a:pt x="1030" y="1544"/>
                </a:lnTo>
                <a:lnTo>
                  <a:pt x="1018" y="1497"/>
                </a:lnTo>
                <a:lnTo>
                  <a:pt x="1011" y="1449"/>
                </a:lnTo>
                <a:lnTo>
                  <a:pt x="1009" y="1398"/>
                </a:lnTo>
                <a:lnTo>
                  <a:pt x="1011" y="1347"/>
                </a:lnTo>
                <a:lnTo>
                  <a:pt x="1018" y="1298"/>
                </a:lnTo>
                <a:lnTo>
                  <a:pt x="1030" y="1252"/>
                </a:lnTo>
                <a:lnTo>
                  <a:pt x="1045" y="1208"/>
                </a:lnTo>
                <a:lnTo>
                  <a:pt x="1064" y="1168"/>
                </a:lnTo>
                <a:lnTo>
                  <a:pt x="1086" y="1132"/>
                </a:lnTo>
                <a:lnTo>
                  <a:pt x="1111" y="1099"/>
                </a:lnTo>
                <a:lnTo>
                  <a:pt x="403" y="1099"/>
                </a:lnTo>
                <a:close/>
                <a:moveTo>
                  <a:pt x="1859" y="897"/>
                </a:moveTo>
                <a:lnTo>
                  <a:pt x="1800" y="943"/>
                </a:lnTo>
                <a:lnTo>
                  <a:pt x="1739" y="982"/>
                </a:lnTo>
                <a:lnTo>
                  <a:pt x="1675" y="1017"/>
                </a:lnTo>
                <a:lnTo>
                  <a:pt x="1610" y="1046"/>
                </a:lnTo>
                <a:lnTo>
                  <a:pt x="1542" y="1068"/>
                </a:lnTo>
                <a:lnTo>
                  <a:pt x="1474" y="1085"/>
                </a:lnTo>
                <a:lnTo>
                  <a:pt x="1405" y="1095"/>
                </a:lnTo>
                <a:lnTo>
                  <a:pt x="1334" y="1099"/>
                </a:lnTo>
                <a:lnTo>
                  <a:pt x="1311" y="1099"/>
                </a:lnTo>
                <a:lnTo>
                  <a:pt x="1281" y="1102"/>
                </a:lnTo>
                <a:lnTo>
                  <a:pt x="1254" y="1111"/>
                </a:lnTo>
                <a:lnTo>
                  <a:pt x="1227" y="1126"/>
                </a:lnTo>
                <a:lnTo>
                  <a:pt x="1202" y="1147"/>
                </a:lnTo>
                <a:lnTo>
                  <a:pt x="1179" y="1171"/>
                </a:lnTo>
                <a:lnTo>
                  <a:pt x="1160" y="1201"/>
                </a:lnTo>
                <a:lnTo>
                  <a:pt x="1142" y="1235"/>
                </a:lnTo>
                <a:lnTo>
                  <a:pt x="1129" y="1271"/>
                </a:lnTo>
                <a:lnTo>
                  <a:pt x="1118" y="1311"/>
                </a:lnTo>
                <a:lnTo>
                  <a:pt x="1112" y="1353"/>
                </a:lnTo>
                <a:lnTo>
                  <a:pt x="1110" y="1398"/>
                </a:lnTo>
                <a:lnTo>
                  <a:pt x="1112" y="1442"/>
                </a:lnTo>
                <a:lnTo>
                  <a:pt x="1118" y="1485"/>
                </a:lnTo>
                <a:lnTo>
                  <a:pt x="1129" y="1525"/>
                </a:lnTo>
                <a:lnTo>
                  <a:pt x="1142" y="1561"/>
                </a:lnTo>
                <a:lnTo>
                  <a:pt x="1160" y="1594"/>
                </a:lnTo>
                <a:lnTo>
                  <a:pt x="1179" y="1624"/>
                </a:lnTo>
                <a:lnTo>
                  <a:pt x="1202" y="1649"/>
                </a:lnTo>
                <a:lnTo>
                  <a:pt x="1227" y="1670"/>
                </a:lnTo>
                <a:lnTo>
                  <a:pt x="1254" y="1685"/>
                </a:lnTo>
                <a:lnTo>
                  <a:pt x="1281" y="1694"/>
                </a:lnTo>
                <a:lnTo>
                  <a:pt x="1311" y="1697"/>
                </a:lnTo>
                <a:lnTo>
                  <a:pt x="1311" y="1698"/>
                </a:lnTo>
                <a:lnTo>
                  <a:pt x="1334" y="1698"/>
                </a:lnTo>
                <a:lnTo>
                  <a:pt x="1405" y="1702"/>
                </a:lnTo>
                <a:lnTo>
                  <a:pt x="1474" y="1713"/>
                </a:lnTo>
                <a:lnTo>
                  <a:pt x="1542" y="1729"/>
                </a:lnTo>
                <a:lnTo>
                  <a:pt x="1610" y="1751"/>
                </a:lnTo>
                <a:lnTo>
                  <a:pt x="1675" y="1780"/>
                </a:lnTo>
                <a:lnTo>
                  <a:pt x="1739" y="1815"/>
                </a:lnTo>
                <a:lnTo>
                  <a:pt x="1800" y="1856"/>
                </a:lnTo>
                <a:lnTo>
                  <a:pt x="1859" y="1901"/>
                </a:lnTo>
                <a:lnTo>
                  <a:pt x="1844" y="1802"/>
                </a:lnTo>
                <a:lnTo>
                  <a:pt x="1831" y="1703"/>
                </a:lnTo>
                <a:lnTo>
                  <a:pt x="1823" y="1602"/>
                </a:lnTo>
                <a:lnTo>
                  <a:pt x="1818" y="1500"/>
                </a:lnTo>
                <a:lnTo>
                  <a:pt x="1816" y="1398"/>
                </a:lnTo>
                <a:lnTo>
                  <a:pt x="1818" y="1296"/>
                </a:lnTo>
                <a:lnTo>
                  <a:pt x="1823" y="1194"/>
                </a:lnTo>
                <a:lnTo>
                  <a:pt x="1831" y="1094"/>
                </a:lnTo>
                <a:lnTo>
                  <a:pt x="1844" y="995"/>
                </a:lnTo>
                <a:lnTo>
                  <a:pt x="1859" y="897"/>
                </a:lnTo>
                <a:close/>
                <a:moveTo>
                  <a:pt x="2523" y="200"/>
                </a:moveTo>
                <a:lnTo>
                  <a:pt x="2485" y="203"/>
                </a:lnTo>
                <a:lnTo>
                  <a:pt x="2447" y="213"/>
                </a:lnTo>
                <a:lnTo>
                  <a:pt x="2411" y="229"/>
                </a:lnTo>
                <a:lnTo>
                  <a:pt x="2376" y="251"/>
                </a:lnTo>
                <a:lnTo>
                  <a:pt x="2342" y="279"/>
                </a:lnTo>
                <a:lnTo>
                  <a:pt x="2309" y="313"/>
                </a:lnTo>
                <a:lnTo>
                  <a:pt x="2277" y="351"/>
                </a:lnTo>
                <a:lnTo>
                  <a:pt x="2247" y="394"/>
                </a:lnTo>
                <a:lnTo>
                  <a:pt x="2218" y="443"/>
                </a:lnTo>
                <a:lnTo>
                  <a:pt x="2190" y="496"/>
                </a:lnTo>
                <a:lnTo>
                  <a:pt x="2165" y="554"/>
                </a:lnTo>
                <a:lnTo>
                  <a:pt x="2141" y="616"/>
                </a:lnTo>
                <a:lnTo>
                  <a:pt x="2118" y="681"/>
                </a:lnTo>
                <a:lnTo>
                  <a:pt x="2099" y="751"/>
                </a:lnTo>
                <a:lnTo>
                  <a:pt x="2080" y="823"/>
                </a:lnTo>
                <a:lnTo>
                  <a:pt x="2065" y="899"/>
                </a:lnTo>
                <a:lnTo>
                  <a:pt x="2320" y="899"/>
                </a:lnTo>
                <a:lnTo>
                  <a:pt x="2365" y="902"/>
                </a:lnTo>
                <a:lnTo>
                  <a:pt x="2408" y="910"/>
                </a:lnTo>
                <a:lnTo>
                  <a:pt x="2449" y="923"/>
                </a:lnTo>
                <a:lnTo>
                  <a:pt x="2489" y="943"/>
                </a:lnTo>
                <a:lnTo>
                  <a:pt x="2526" y="966"/>
                </a:lnTo>
                <a:lnTo>
                  <a:pt x="2560" y="994"/>
                </a:lnTo>
                <a:lnTo>
                  <a:pt x="2592" y="1025"/>
                </a:lnTo>
                <a:lnTo>
                  <a:pt x="2622" y="1061"/>
                </a:lnTo>
                <a:lnTo>
                  <a:pt x="2648" y="1101"/>
                </a:lnTo>
                <a:lnTo>
                  <a:pt x="2670" y="1144"/>
                </a:lnTo>
                <a:lnTo>
                  <a:pt x="2689" y="1190"/>
                </a:lnTo>
                <a:lnTo>
                  <a:pt x="2704" y="1239"/>
                </a:lnTo>
                <a:lnTo>
                  <a:pt x="2715" y="1290"/>
                </a:lnTo>
                <a:lnTo>
                  <a:pt x="2722" y="1343"/>
                </a:lnTo>
                <a:lnTo>
                  <a:pt x="2724" y="1398"/>
                </a:lnTo>
                <a:lnTo>
                  <a:pt x="2722" y="1453"/>
                </a:lnTo>
                <a:lnTo>
                  <a:pt x="2715" y="1506"/>
                </a:lnTo>
                <a:lnTo>
                  <a:pt x="2704" y="1557"/>
                </a:lnTo>
                <a:lnTo>
                  <a:pt x="2689" y="1606"/>
                </a:lnTo>
                <a:lnTo>
                  <a:pt x="2670" y="1651"/>
                </a:lnTo>
                <a:lnTo>
                  <a:pt x="2648" y="1694"/>
                </a:lnTo>
                <a:lnTo>
                  <a:pt x="2622" y="1734"/>
                </a:lnTo>
                <a:lnTo>
                  <a:pt x="2592" y="1770"/>
                </a:lnTo>
                <a:lnTo>
                  <a:pt x="2560" y="1802"/>
                </a:lnTo>
                <a:lnTo>
                  <a:pt x="2526" y="1830"/>
                </a:lnTo>
                <a:lnTo>
                  <a:pt x="2489" y="1854"/>
                </a:lnTo>
                <a:lnTo>
                  <a:pt x="2449" y="1872"/>
                </a:lnTo>
                <a:lnTo>
                  <a:pt x="2408" y="1885"/>
                </a:lnTo>
                <a:lnTo>
                  <a:pt x="2365" y="1894"/>
                </a:lnTo>
                <a:lnTo>
                  <a:pt x="2320" y="1897"/>
                </a:lnTo>
                <a:lnTo>
                  <a:pt x="2065" y="1897"/>
                </a:lnTo>
                <a:lnTo>
                  <a:pt x="2080" y="1973"/>
                </a:lnTo>
                <a:lnTo>
                  <a:pt x="2099" y="2046"/>
                </a:lnTo>
                <a:lnTo>
                  <a:pt x="2118" y="2115"/>
                </a:lnTo>
                <a:lnTo>
                  <a:pt x="2141" y="2180"/>
                </a:lnTo>
                <a:lnTo>
                  <a:pt x="2165" y="2242"/>
                </a:lnTo>
                <a:lnTo>
                  <a:pt x="2190" y="2300"/>
                </a:lnTo>
                <a:lnTo>
                  <a:pt x="2218" y="2353"/>
                </a:lnTo>
                <a:lnTo>
                  <a:pt x="2247" y="2401"/>
                </a:lnTo>
                <a:lnTo>
                  <a:pt x="2277" y="2445"/>
                </a:lnTo>
                <a:lnTo>
                  <a:pt x="2309" y="2484"/>
                </a:lnTo>
                <a:lnTo>
                  <a:pt x="2342" y="2517"/>
                </a:lnTo>
                <a:lnTo>
                  <a:pt x="2376" y="2545"/>
                </a:lnTo>
                <a:lnTo>
                  <a:pt x="2411" y="2567"/>
                </a:lnTo>
                <a:lnTo>
                  <a:pt x="2447" y="2583"/>
                </a:lnTo>
                <a:lnTo>
                  <a:pt x="2485" y="2593"/>
                </a:lnTo>
                <a:lnTo>
                  <a:pt x="2523" y="2596"/>
                </a:lnTo>
                <a:lnTo>
                  <a:pt x="2562" y="2593"/>
                </a:lnTo>
                <a:lnTo>
                  <a:pt x="2600" y="2582"/>
                </a:lnTo>
                <a:lnTo>
                  <a:pt x="2638" y="2564"/>
                </a:lnTo>
                <a:lnTo>
                  <a:pt x="2674" y="2541"/>
                </a:lnTo>
                <a:lnTo>
                  <a:pt x="2710" y="2510"/>
                </a:lnTo>
                <a:lnTo>
                  <a:pt x="2745" y="2474"/>
                </a:lnTo>
                <a:lnTo>
                  <a:pt x="2777" y="2433"/>
                </a:lnTo>
                <a:lnTo>
                  <a:pt x="2809" y="2386"/>
                </a:lnTo>
                <a:lnTo>
                  <a:pt x="2837" y="2332"/>
                </a:lnTo>
                <a:lnTo>
                  <a:pt x="2865" y="2275"/>
                </a:lnTo>
                <a:lnTo>
                  <a:pt x="2892" y="2214"/>
                </a:lnTo>
                <a:lnTo>
                  <a:pt x="2916" y="2148"/>
                </a:lnTo>
                <a:lnTo>
                  <a:pt x="2937" y="2077"/>
                </a:lnTo>
                <a:lnTo>
                  <a:pt x="2958" y="2003"/>
                </a:lnTo>
                <a:lnTo>
                  <a:pt x="2976" y="1925"/>
                </a:lnTo>
                <a:lnTo>
                  <a:pt x="2991" y="1843"/>
                </a:lnTo>
                <a:lnTo>
                  <a:pt x="3004" y="1760"/>
                </a:lnTo>
                <a:lnTo>
                  <a:pt x="3014" y="1673"/>
                </a:lnTo>
                <a:lnTo>
                  <a:pt x="3021" y="1583"/>
                </a:lnTo>
                <a:lnTo>
                  <a:pt x="3025" y="1491"/>
                </a:lnTo>
                <a:lnTo>
                  <a:pt x="3026" y="1398"/>
                </a:lnTo>
                <a:lnTo>
                  <a:pt x="3025" y="1304"/>
                </a:lnTo>
                <a:lnTo>
                  <a:pt x="3021" y="1212"/>
                </a:lnTo>
                <a:lnTo>
                  <a:pt x="3014" y="1123"/>
                </a:lnTo>
                <a:lnTo>
                  <a:pt x="3004" y="1037"/>
                </a:lnTo>
                <a:lnTo>
                  <a:pt x="2991" y="952"/>
                </a:lnTo>
                <a:lnTo>
                  <a:pt x="2976" y="871"/>
                </a:lnTo>
                <a:lnTo>
                  <a:pt x="2958" y="794"/>
                </a:lnTo>
                <a:lnTo>
                  <a:pt x="2937" y="719"/>
                </a:lnTo>
                <a:lnTo>
                  <a:pt x="2916" y="649"/>
                </a:lnTo>
                <a:lnTo>
                  <a:pt x="2892" y="582"/>
                </a:lnTo>
                <a:lnTo>
                  <a:pt x="2865" y="520"/>
                </a:lnTo>
                <a:lnTo>
                  <a:pt x="2837" y="463"/>
                </a:lnTo>
                <a:lnTo>
                  <a:pt x="2809" y="411"/>
                </a:lnTo>
                <a:lnTo>
                  <a:pt x="2777" y="364"/>
                </a:lnTo>
                <a:lnTo>
                  <a:pt x="2745" y="322"/>
                </a:lnTo>
                <a:lnTo>
                  <a:pt x="2710" y="286"/>
                </a:lnTo>
                <a:lnTo>
                  <a:pt x="2674" y="255"/>
                </a:lnTo>
                <a:lnTo>
                  <a:pt x="2638" y="232"/>
                </a:lnTo>
                <a:lnTo>
                  <a:pt x="2600" y="214"/>
                </a:lnTo>
                <a:lnTo>
                  <a:pt x="2562" y="203"/>
                </a:lnTo>
                <a:lnTo>
                  <a:pt x="2523" y="200"/>
                </a:lnTo>
                <a:close/>
                <a:moveTo>
                  <a:pt x="2523" y="0"/>
                </a:moveTo>
                <a:lnTo>
                  <a:pt x="2573" y="3"/>
                </a:lnTo>
                <a:lnTo>
                  <a:pt x="2622" y="11"/>
                </a:lnTo>
                <a:lnTo>
                  <a:pt x="2668" y="25"/>
                </a:lnTo>
                <a:lnTo>
                  <a:pt x="2714" y="44"/>
                </a:lnTo>
                <a:lnTo>
                  <a:pt x="2757" y="67"/>
                </a:lnTo>
                <a:lnTo>
                  <a:pt x="2798" y="96"/>
                </a:lnTo>
                <a:lnTo>
                  <a:pt x="2837" y="130"/>
                </a:lnTo>
                <a:lnTo>
                  <a:pt x="2876" y="166"/>
                </a:lnTo>
                <a:lnTo>
                  <a:pt x="2912" y="208"/>
                </a:lnTo>
                <a:lnTo>
                  <a:pt x="2946" y="253"/>
                </a:lnTo>
                <a:lnTo>
                  <a:pt x="2978" y="302"/>
                </a:lnTo>
                <a:lnTo>
                  <a:pt x="3008" y="354"/>
                </a:lnTo>
                <a:lnTo>
                  <a:pt x="3035" y="410"/>
                </a:lnTo>
                <a:lnTo>
                  <a:pt x="3062" y="468"/>
                </a:lnTo>
                <a:lnTo>
                  <a:pt x="3087" y="529"/>
                </a:lnTo>
                <a:lnTo>
                  <a:pt x="3109" y="592"/>
                </a:lnTo>
                <a:lnTo>
                  <a:pt x="3129" y="659"/>
                </a:lnTo>
                <a:lnTo>
                  <a:pt x="3149" y="726"/>
                </a:lnTo>
                <a:lnTo>
                  <a:pt x="3166" y="797"/>
                </a:lnTo>
                <a:lnTo>
                  <a:pt x="3180" y="868"/>
                </a:lnTo>
                <a:lnTo>
                  <a:pt x="3193" y="942"/>
                </a:lnTo>
                <a:lnTo>
                  <a:pt x="3204" y="1015"/>
                </a:lnTo>
                <a:lnTo>
                  <a:pt x="3213" y="1091"/>
                </a:lnTo>
                <a:lnTo>
                  <a:pt x="3220" y="1167"/>
                </a:lnTo>
                <a:lnTo>
                  <a:pt x="3224" y="1244"/>
                </a:lnTo>
                <a:lnTo>
                  <a:pt x="3227" y="1320"/>
                </a:lnTo>
                <a:lnTo>
                  <a:pt x="3228" y="1398"/>
                </a:lnTo>
                <a:lnTo>
                  <a:pt x="3227" y="1475"/>
                </a:lnTo>
                <a:lnTo>
                  <a:pt x="3224" y="1552"/>
                </a:lnTo>
                <a:lnTo>
                  <a:pt x="3220" y="1629"/>
                </a:lnTo>
                <a:lnTo>
                  <a:pt x="3213" y="1704"/>
                </a:lnTo>
                <a:lnTo>
                  <a:pt x="3204" y="1780"/>
                </a:lnTo>
                <a:lnTo>
                  <a:pt x="3193" y="1855"/>
                </a:lnTo>
                <a:lnTo>
                  <a:pt x="3180" y="1927"/>
                </a:lnTo>
                <a:lnTo>
                  <a:pt x="3166" y="1999"/>
                </a:lnTo>
                <a:lnTo>
                  <a:pt x="3149" y="2069"/>
                </a:lnTo>
                <a:lnTo>
                  <a:pt x="3129" y="2137"/>
                </a:lnTo>
                <a:lnTo>
                  <a:pt x="3109" y="2203"/>
                </a:lnTo>
                <a:lnTo>
                  <a:pt x="3087" y="2266"/>
                </a:lnTo>
                <a:lnTo>
                  <a:pt x="3062" y="2327"/>
                </a:lnTo>
                <a:lnTo>
                  <a:pt x="3035" y="2386"/>
                </a:lnTo>
                <a:lnTo>
                  <a:pt x="3008" y="2442"/>
                </a:lnTo>
                <a:lnTo>
                  <a:pt x="2978" y="2494"/>
                </a:lnTo>
                <a:lnTo>
                  <a:pt x="2946" y="2543"/>
                </a:lnTo>
                <a:lnTo>
                  <a:pt x="2912" y="2588"/>
                </a:lnTo>
                <a:lnTo>
                  <a:pt x="2876" y="2629"/>
                </a:lnTo>
                <a:lnTo>
                  <a:pt x="2837" y="2666"/>
                </a:lnTo>
                <a:lnTo>
                  <a:pt x="2798" y="2699"/>
                </a:lnTo>
                <a:lnTo>
                  <a:pt x="2757" y="2728"/>
                </a:lnTo>
                <a:lnTo>
                  <a:pt x="2714" y="2751"/>
                </a:lnTo>
                <a:lnTo>
                  <a:pt x="2668" y="2771"/>
                </a:lnTo>
                <a:lnTo>
                  <a:pt x="2622" y="2784"/>
                </a:lnTo>
                <a:lnTo>
                  <a:pt x="2573" y="2793"/>
                </a:lnTo>
                <a:lnTo>
                  <a:pt x="2523" y="2795"/>
                </a:lnTo>
                <a:lnTo>
                  <a:pt x="2471" y="2793"/>
                </a:lnTo>
                <a:lnTo>
                  <a:pt x="2423" y="2784"/>
                </a:lnTo>
                <a:lnTo>
                  <a:pt x="2375" y="2771"/>
                </a:lnTo>
                <a:lnTo>
                  <a:pt x="2330" y="2751"/>
                </a:lnTo>
                <a:lnTo>
                  <a:pt x="2286" y="2727"/>
                </a:lnTo>
                <a:lnTo>
                  <a:pt x="2245" y="2698"/>
                </a:lnTo>
                <a:lnTo>
                  <a:pt x="2206" y="2665"/>
                </a:lnTo>
                <a:lnTo>
                  <a:pt x="2168" y="2628"/>
                </a:lnTo>
                <a:lnTo>
                  <a:pt x="2132" y="2586"/>
                </a:lnTo>
                <a:lnTo>
                  <a:pt x="2099" y="2540"/>
                </a:lnTo>
                <a:lnTo>
                  <a:pt x="2067" y="2491"/>
                </a:lnTo>
                <a:lnTo>
                  <a:pt x="2036" y="2439"/>
                </a:lnTo>
                <a:lnTo>
                  <a:pt x="2034" y="2440"/>
                </a:lnTo>
                <a:lnTo>
                  <a:pt x="1995" y="2371"/>
                </a:lnTo>
                <a:lnTo>
                  <a:pt x="1955" y="2306"/>
                </a:lnTo>
                <a:lnTo>
                  <a:pt x="1913" y="2246"/>
                </a:lnTo>
                <a:lnTo>
                  <a:pt x="1869" y="2188"/>
                </a:lnTo>
                <a:lnTo>
                  <a:pt x="1822" y="2136"/>
                </a:lnTo>
                <a:lnTo>
                  <a:pt x="1773" y="2088"/>
                </a:lnTo>
                <a:lnTo>
                  <a:pt x="1723" y="2047"/>
                </a:lnTo>
                <a:lnTo>
                  <a:pt x="1670" y="2009"/>
                </a:lnTo>
                <a:lnTo>
                  <a:pt x="1617" y="1976"/>
                </a:lnTo>
                <a:lnTo>
                  <a:pt x="1562" y="1950"/>
                </a:lnTo>
                <a:lnTo>
                  <a:pt x="1505" y="1928"/>
                </a:lnTo>
                <a:lnTo>
                  <a:pt x="1449" y="1913"/>
                </a:lnTo>
                <a:lnTo>
                  <a:pt x="1390" y="1904"/>
                </a:lnTo>
                <a:lnTo>
                  <a:pt x="1382" y="1906"/>
                </a:lnTo>
                <a:lnTo>
                  <a:pt x="1372" y="1908"/>
                </a:lnTo>
                <a:lnTo>
                  <a:pt x="1363" y="1912"/>
                </a:lnTo>
                <a:lnTo>
                  <a:pt x="1363" y="1912"/>
                </a:lnTo>
                <a:lnTo>
                  <a:pt x="1362" y="1912"/>
                </a:lnTo>
                <a:lnTo>
                  <a:pt x="1362" y="1913"/>
                </a:lnTo>
                <a:lnTo>
                  <a:pt x="1361" y="1913"/>
                </a:lnTo>
                <a:lnTo>
                  <a:pt x="1361" y="1913"/>
                </a:lnTo>
                <a:lnTo>
                  <a:pt x="1343" y="1926"/>
                </a:lnTo>
                <a:lnTo>
                  <a:pt x="1330" y="1942"/>
                </a:lnTo>
                <a:lnTo>
                  <a:pt x="1324" y="1952"/>
                </a:lnTo>
                <a:lnTo>
                  <a:pt x="1317" y="1970"/>
                </a:lnTo>
                <a:lnTo>
                  <a:pt x="1312" y="1990"/>
                </a:lnTo>
                <a:lnTo>
                  <a:pt x="1312" y="1992"/>
                </a:lnTo>
                <a:lnTo>
                  <a:pt x="1311" y="1994"/>
                </a:lnTo>
                <a:lnTo>
                  <a:pt x="1311" y="1997"/>
                </a:lnTo>
                <a:lnTo>
                  <a:pt x="1311" y="2696"/>
                </a:lnTo>
                <a:lnTo>
                  <a:pt x="1313" y="2711"/>
                </a:lnTo>
                <a:lnTo>
                  <a:pt x="1320" y="2726"/>
                </a:lnTo>
                <a:lnTo>
                  <a:pt x="1329" y="2740"/>
                </a:lnTo>
                <a:lnTo>
                  <a:pt x="1341" y="2755"/>
                </a:lnTo>
                <a:lnTo>
                  <a:pt x="1355" y="2771"/>
                </a:lnTo>
                <a:lnTo>
                  <a:pt x="1368" y="2788"/>
                </a:lnTo>
                <a:lnTo>
                  <a:pt x="1382" y="2805"/>
                </a:lnTo>
                <a:lnTo>
                  <a:pt x="1394" y="2825"/>
                </a:lnTo>
                <a:lnTo>
                  <a:pt x="1403" y="2846"/>
                </a:lnTo>
                <a:lnTo>
                  <a:pt x="1409" y="2870"/>
                </a:lnTo>
                <a:lnTo>
                  <a:pt x="1411" y="2895"/>
                </a:lnTo>
                <a:lnTo>
                  <a:pt x="1411" y="2995"/>
                </a:lnTo>
                <a:lnTo>
                  <a:pt x="1409" y="3028"/>
                </a:lnTo>
                <a:lnTo>
                  <a:pt x="1401" y="3059"/>
                </a:lnTo>
                <a:lnTo>
                  <a:pt x="1390" y="3087"/>
                </a:lnTo>
                <a:lnTo>
                  <a:pt x="1373" y="3114"/>
                </a:lnTo>
                <a:lnTo>
                  <a:pt x="1353" y="3137"/>
                </a:lnTo>
                <a:lnTo>
                  <a:pt x="1329" y="3157"/>
                </a:lnTo>
                <a:lnTo>
                  <a:pt x="1303" y="3173"/>
                </a:lnTo>
                <a:lnTo>
                  <a:pt x="1274" y="3185"/>
                </a:lnTo>
                <a:lnTo>
                  <a:pt x="1243" y="3192"/>
                </a:lnTo>
                <a:lnTo>
                  <a:pt x="1210" y="3195"/>
                </a:lnTo>
                <a:lnTo>
                  <a:pt x="807" y="3195"/>
                </a:lnTo>
                <a:lnTo>
                  <a:pt x="774" y="3192"/>
                </a:lnTo>
                <a:lnTo>
                  <a:pt x="743" y="3185"/>
                </a:lnTo>
                <a:lnTo>
                  <a:pt x="714" y="3173"/>
                </a:lnTo>
                <a:lnTo>
                  <a:pt x="687" y="3157"/>
                </a:lnTo>
                <a:lnTo>
                  <a:pt x="664" y="3137"/>
                </a:lnTo>
                <a:lnTo>
                  <a:pt x="644" y="3114"/>
                </a:lnTo>
                <a:lnTo>
                  <a:pt x="627" y="3087"/>
                </a:lnTo>
                <a:lnTo>
                  <a:pt x="615" y="3059"/>
                </a:lnTo>
                <a:lnTo>
                  <a:pt x="608" y="3028"/>
                </a:lnTo>
                <a:lnTo>
                  <a:pt x="605" y="2995"/>
                </a:lnTo>
                <a:lnTo>
                  <a:pt x="605" y="2097"/>
                </a:lnTo>
                <a:lnTo>
                  <a:pt x="602" y="2061"/>
                </a:lnTo>
                <a:lnTo>
                  <a:pt x="592" y="2027"/>
                </a:lnTo>
                <a:lnTo>
                  <a:pt x="578" y="1997"/>
                </a:lnTo>
                <a:lnTo>
                  <a:pt x="557" y="1968"/>
                </a:lnTo>
                <a:lnTo>
                  <a:pt x="533" y="1944"/>
                </a:lnTo>
                <a:lnTo>
                  <a:pt x="506" y="1925"/>
                </a:lnTo>
                <a:lnTo>
                  <a:pt x="474" y="1910"/>
                </a:lnTo>
                <a:lnTo>
                  <a:pt x="440" y="1901"/>
                </a:lnTo>
                <a:lnTo>
                  <a:pt x="403" y="1897"/>
                </a:lnTo>
                <a:lnTo>
                  <a:pt x="359" y="1894"/>
                </a:lnTo>
                <a:lnTo>
                  <a:pt x="316" y="1885"/>
                </a:lnTo>
                <a:lnTo>
                  <a:pt x="274" y="1872"/>
                </a:lnTo>
                <a:lnTo>
                  <a:pt x="235" y="1854"/>
                </a:lnTo>
                <a:lnTo>
                  <a:pt x="198" y="1830"/>
                </a:lnTo>
                <a:lnTo>
                  <a:pt x="164" y="1802"/>
                </a:lnTo>
                <a:lnTo>
                  <a:pt x="132" y="1770"/>
                </a:lnTo>
                <a:lnTo>
                  <a:pt x="103" y="1734"/>
                </a:lnTo>
                <a:lnTo>
                  <a:pt x="77" y="1694"/>
                </a:lnTo>
                <a:lnTo>
                  <a:pt x="55" y="1651"/>
                </a:lnTo>
                <a:lnTo>
                  <a:pt x="35" y="1606"/>
                </a:lnTo>
                <a:lnTo>
                  <a:pt x="21" y="1557"/>
                </a:lnTo>
                <a:lnTo>
                  <a:pt x="9" y="1506"/>
                </a:lnTo>
                <a:lnTo>
                  <a:pt x="2" y="1453"/>
                </a:lnTo>
                <a:lnTo>
                  <a:pt x="0" y="1398"/>
                </a:lnTo>
                <a:lnTo>
                  <a:pt x="2" y="1343"/>
                </a:lnTo>
                <a:lnTo>
                  <a:pt x="9" y="1290"/>
                </a:lnTo>
                <a:lnTo>
                  <a:pt x="21" y="1239"/>
                </a:lnTo>
                <a:lnTo>
                  <a:pt x="35" y="1190"/>
                </a:lnTo>
                <a:lnTo>
                  <a:pt x="55" y="1144"/>
                </a:lnTo>
                <a:lnTo>
                  <a:pt x="77" y="1101"/>
                </a:lnTo>
                <a:lnTo>
                  <a:pt x="103" y="1061"/>
                </a:lnTo>
                <a:lnTo>
                  <a:pt x="132" y="1025"/>
                </a:lnTo>
                <a:lnTo>
                  <a:pt x="164" y="994"/>
                </a:lnTo>
                <a:lnTo>
                  <a:pt x="198" y="966"/>
                </a:lnTo>
                <a:lnTo>
                  <a:pt x="235" y="943"/>
                </a:lnTo>
                <a:lnTo>
                  <a:pt x="274" y="923"/>
                </a:lnTo>
                <a:lnTo>
                  <a:pt x="316" y="910"/>
                </a:lnTo>
                <a:lnTo>
                  <a:pt x="359" y="902"/>
                </a:lnTo>
                <a:lnTo>
                  <a:pt x="403" y="899"/>
                </a:lnTo>
                <a:lnTo>
                  <a:pt x="1334" y="899"/>
                </a:lnTo>
                <a:lnTo>
                  <a:pt x="1393" y="896"/>
                </a:lnTo>
                <a:lnTo>
                  <a:pt x="1452" y="885"/>
                </a:lnTo>
                <a:lnTo>
                  <a:pt x="1508" y="870"/>
                </a:lnTo>
                <a:lnTo>
                  <a:pt x="1564" y="849"/>
                </a:lnTo>
                <a:lnTo>
                  <a:pt x="1619" y="821"/>
                </a:lnTo>
                <a:lnTo>
                  <a:pt x="1673" y="788"/>
                </a:lnTo>
                <a:lnTo>
                  <a:pt x="1724" y="751"/>
                </a:lnTo>
                <a:lnTo>
                  <a:pt x="1774" y="708"/>
                </a:lnTo>
                <a:lnTo>
                  <a:pt x="1822" y="660"/>
                </a:lnTo>
                <a:lnTo>
                  <a:pt x="1869" y="608"/>
                </a:lnTo>
                <a:lnTo>
                  <a:pt x="1914" y="551"/>
                </a:lnTo>
                <a:lnTo>
                  <a:pt x="1956" y="490"/>
                </a:lnTo>
                <a:lnTo>
                  <a:pt x="1995" y="426"/>
                </a:lnTo>
                <a:lnTo>
                  <a:pt x="2034" y="356"/>
                </a:lnTo>
                <a:lnTo>
                  <a:pt x="2036" y="357"/>
                </a:lnTo>
                <a:lnTo>
                  <a:pt x="2066" y="305"/>
                </a:lnTo>
                <a:lnTo>
                  <a:pt x="2098" y="256"/>
                </a:lnTo>
                <a:lnTo>
                  <a:pt x="2132" y="210"/>
                </a:lnTo>
                <a:lnTo>
                  <a:pt x="2168" y="169"/>
                </a:lnTo>
                <a:lnTo>
                  <a:pt x="2205" y="131"/>
                </a:lnTo>
                <a:lnTo>
                  <a:pt x="2245" y="97"/>
                </a:lnTo>
                <a:lnTo>
                  <a:pt x="2286" y="68"/>
                </a:lnTo>
                <a:lnTo>
                  <a:pt x="2330" y="45"/>
                </a:lnTo>
                <a:lnTo>
                  <a:pt x="2375" y="26"/>
                </a:lnTo>
                <a:lnTo>
                  <a:pt x="2423" y="11"/>
                </a:lnTo>
                <a:lnTo>
                  <a:pt x="2471" y="3"/>
                </a:lnTo>
                <a:lnTo>
                  <a:pt x="2523" y="0"/>
                </a:lnTo>
                <a:close/>
              </a:path>
            </a:pathLst>
          </a:custGeom>
          <a:solidFill>
            <a:schemeClr val="accent2"/>
          </a:solidFill>
          <a:ln w="0">
            <a:noFill/>
            <a:prstDash val="solid"/>
            <a:round/>
          </a:ln>
        </p:spPr>
        <p:txBody>
          <a:bodyPr vert="horz" wrap="square" lIns="44984" tIns="22455" rIns="44984" bIns="22455" numCol="1" anchor="t" anchorCtr="0" compatLnSpc="1"/>
          <a:lstStyle/>
          <a:p>
            <a:pPr defTabSz="1188085"/>
            <a:endParaRPr lang="es-ES" sz="935">
              <a:solidFill>
                <a:srgbClr val="000000"/>
              </a:solidFill>
              <a:cs typeface="+mn-ea"/>
              <a:sym typeface="+mn-lt"/>
            </a:endParaRPr>
          </a:p>
        </p:txBody>
      </p:sp>
      <p:grpSp>
        <p:nvGrpSpPr>
          <p:cNvPr id="23" name="Group 15"/>
          <p:cNvGrpSpPr>
            <a:grpSpLocks noChangeAspect="1"/>
          </p:cNvGrpSpPr>
          <p:nvPr/>
        </p:nvGrpSpPr>
        <p:grpSpPr bwMode="auto">
          <a:xfrm>
            <a:off x="3842523" y="5968989"/>
            <a:ext cx="343068" cy="339441"/>
            <a:chOff x="12172" y="2923"/>
            <a:chExt cx="1615" cy="1598"/>
          </a:xfrm>
          <a:solidFill>
            <a:schemeClr val="accent1"/>
          </a:solidFill>
        </p:grpSpPr>
        <p:sp>
          <p:nvSpPr>
            <p:cNvPr id="51" name="Freeform 17"/>
            <p:cNvSpPr>
              <a:spLocks noEditPoints="1"/>
            </p:cNvSpPr>
            <p:nvPr/>
          </p:nvSpPr>
          <p:spPr bwMode="auto">
            <a:xfrm>
              <a:off x="12172" y="2923"/>
              <a:ext cx="1615" cy="1598"/>
            </a:xfrm>
            <a:custGeom>
              <a:avLst/>
              <a:gdLst>
                <a:gd name="T0" fmla="*/ 214 w 3228"/>
                <a:gd name="T1" fmla="*/ 2737 h 3195"/>
                <a:gd name="T2" fmla="*/ 177 w 3228"/>
                <a:gd name="T3" fmla="*/ 2843 h 3195"/>
                <a:gd name="T4" fmla="*/ 220 w 3228"/>
                <a:gd name="T5" fmla="*/ 2956 h 3195"/>
                <a:gd name="T6" fmla="*/ 324 w 3228"/>
                <a:gd name="T7" fmla="*/ 3016 h 3195"/>
                <a:gd name="T8" fmla="*/ 440 w 3228"/>
                <a:gd name="T9" fmla="*/ 2998 h 3195"/>
                <a:gd name="T10" fmla="*/ 1241 w 3228"/>
                <a:gd name="T11" fmla="*/ 2116 h 3195"/>
                <a:gd name="T12" fmla="*/ 1046 w 3228"/>
                <a:gd name="T13" fmla="*/ 1910 h 3195"/>
                <a:gd name="T14" fmla="*/ 1786 w 3228"/>
                <a:gd name="T15" fmla="*/ 226 h 3195"/>
                <a:gd name="T16" fmla="*/ 1508 w 3228"/>
                <a:gd name="T17" fmla="*/ 336 h 3195"/>
                <a:gd name="T18" fmla="*/ 1278 w 3228"/>
                <a:gd name="T19" fmla="*/ 519 h 3195"/>
                <a:gd name="T20" fmla="*/ 1111 w 3228"/>
                <a:gd name="T21" fmla="*/ 759 h 3195"/>
                <a:gd name="T22" fmla="*/ 1021 w 3228"/>
                <a:gd name="T23" fmla="*/ 1044 h 3195"/>
                <a:gd name="T24" fmla="*/ 1021 w 3228"/>
                <a:gd name="T25" fmla="*/ 1353 h 3195"/>
                <a:gd name="T26" fmla="*/ 1111 w 3228"/>
                <a:gd name="T27" fmla="*/ 1637 h 3195"/>
                <a:gd name="T28" fmla="*/ 1278 w 3228"/>
                <a:gd name="T29" fmla="*/ 1878 h 3195"/>
                <a:gd name="T30" fmla="*/ 1508 w 3228"/>
                <a:gd name="T31" fmla="*/ 2061 h 3195"/>
                <a:gd name="T32" fmla="*/ 1786 w 3228"/>
                <a:gd name="T33" fmla="*/ 2170 h 3195"/>
                <a:gd name="T34" fmla="*/ 2097 w 3228"/>
                <a:gd name="T35" fmla="*/ 2194 h 3195"/>
                <a:gd name="T36" fmla="*/ 2393 w 3228"/>
                <a:gd name="T37" fmla="*/ 2125 h 3195"/>
                <a:gd name="T38" fmla="*/ 2649 w 3228"/>
                <a:gd name="T39" fmla="*/ 1977 h 3195"/>
                <a:gd name="T40" fmla="*/ 2849 w 3228"/>
                <a:gd name="T41" fmla="*/ 1764 h 3195"/>
                <a:gd name="T42" fmla="*/ 2980 w 3228"/>
                <a:gd name="T43" fmla="*/ 1499 h 3195"/>
                <a:gd name="T44" fmla="*/ 3026 w 3228"/>
                <a:gd name="T45" fmla="*/ 1198 h 3195"/>
                <a:gd name="T46" fmla="*/ 2980 w 3228"/>
                <a:gd name="T47" fmla="*/ 897 h 3195"/>
                <a:gd name="T48" fmla="*/ 2849 w 3228"/>
                <a:gd name="T49" fmla="*/ 632 h 3195"/>
                <a:gd name="T50" fmla="*/ 2649 w 3228"/>
                <a:gd name="T51" fmla="*/ 419 h 3195"/>
                <a:gd name="T52" fmla="*/ 2393 w 3228"/>
                <a:gd name="T53" fmla="*/ 271 h 3195"/>
                <a:gd name="T54" fmla="*/ 2097 w 3228"/>
                <a:gd name="T55" fmla="*/ 203 h 3195"/>
                <a:gd name="T56" fmla="*/ 2104 w 3228"/>
                <a:gd name="T57" fmla="*/ 3 h 3195"/>
                <a:gd name="T58" fmla="*/ 2432 w 3228"/>
                <a:gd name="T59" fmla="*/ 72 h 3195"/>
                <a:gd name="T60" fmla="*/ 2720 w 3228"/>
                <a:gd name="T61" fmla="*/ 222 h 3195"/>
                <a:gd name="T62" fmla="*/ 2955 w 3228"/>
                <a:gd name="T63" fmla="*/ 440 h 3195"/>
                <a:gd name="T64" fmla="*/ 3125 w 3228"/>
                <a:gd name="T65" fmla="*/ 713 h 3195"/>
                <a:gd name="T66" fmla="*/ 3217 w 3228"/>
                <a:gd name="T67" fmla="*/ 1028 h 3195"/>
                <a:gd name="T68" fmla="*/ 3217 w 3228"/>
                <a:gd name="T69" fmla="*/ 1367 h 3195"/>
                <a:gd name="T70" fmla="*/ 3125 w 3228"/>
                <a:gd name="T71" fmla="*/ 1683 h 3195"/>
                <a:gd name="T72" fmla="*/ 2955 w 3228"/>
                <a:gd name="T73" fmla="*/ 1957 h 3195"/>
                <a:gd name="T74" fmla="*/ 2720 w 3228"/>
                <a:gd name="T75" fmla="*/ 2174 h 3195"/>
                <a:gd name="T76" fmla="*/ 2432 w 3228"/>
                <a:gd name="T77" fmla="*/ 2324 h 3195"/>
                <a:gd name="T78" fmla="*/ 2104 w 3228"/>
                <a:gd name="T79" fmla="*/ 2393 h 3195"/>
                <a:gd name="T80" fmla="*/ 1762 w 3228"/>
                <a:gd name="T81" fmla="*/ 2369 h 3195"/>
                <a:gd name="T82" fmla="*/ 1452 w 3228"/>
                <a:gd name="T83" fmla="*/ 2256 h 3195"/>
                <a:gd name="T84" fmla="*/ 549 w 3228"/>
                <a:gd name="T85" fmla="*/ 3139 h 3195"/>
                <a:gd name="T86" fmla="*/ 398 w 3228"/>
                <a:gd name="T87" fmla="*/ 3193 h 3195"/>
                <a:gd name="T88" fmla="*/ 218 w 3228"/>
                <a:gd name="T89" fmla="*/ 3168 h 3195"/>
                <a:gd name="T90" fmla="*/ 74 w 3228"/>
                <a:gd name="T91" fmla="*/ 3059 h 3195"/>
                <a:gd name="T92" fmla="*/ 3 w 3228"/>
                <a:gd name="T93" fmla="*/ 2891 h 3195"/>
                <a:gd name="T94" fmla="*/ 22 w 3228"/>
                <a:gd name="T95" fmla="*/ 2723 h 3195"/>
                <a:gd name="T96" fmla="*/ 107 w 3228"/>
                <a:gd name="T97" fmla="*/ 2592 h 3195"/>
                <a:gd name="T98" fmla="*/ 881 w 3228"/>
                <a:gd name="T99" fmla="*/ 1609 h 3195"/>
                <a:gd name="T100" fmla="*/ 810 w 3228"/>
                <a:gd name="T101" fmla="*/ 1284 h 3195"/>
                <a:gd name="T102" fmla="*/ 834 w 3228"/>
                <a:gd name="T103" fmla="*/ 947 h 3195"/>
                <a:gd name="T104" fmla="*/ 946 w 3228"/>
                <a:gd name="T105" fmla="*/ 640 h 3195"/>
                <a:gd name="T106" fmla="*/ 1134 w 3228"/>
                <a:gd name="T107" fmla="*/ 380 h 3195"/>
                <a:gd name="T108" fmla="*/ 1384 w 3228"/>
                <a:gd name="T109" fmla="*/ 177 h 3195"/>
                <a:gd name="T110" fmla="*/ 1683 w 3228"/>
                <a:gd name="T111" fmla="*/ 46 h 3195"/>
                <a:gd name="T112" fmla="*/ 2018 w 3228"/>
                <a:gd name="T113" fmla="*/ 0 h 3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228" h="3195">
                  <a:moveTo>
                    <a:pt x="1046" y="1910"/>
                  </a:moveTo>
                  <a:lnTo>
                    <a:pt x="232" y="2715"/>
                  </a:lnTo>
                  <a:lnTo>
                    <a:pt x="232" y="2716"/>
                  </a:lnTo>
                  <a:lnTo>
                    <a:pt x="214" y="2737"/>
                  </a:lnTo>
                  <a:lnTo>
                    <a:pt x="199" y="2760"/>
                  </a:lnTo>
                  <a:lnTo>
                    <a:pt x="188" y="2786"/>
                  </a:lnTo>
                  <a:lnTo>
                    <a:pt x="181" y="2813"/>
                  </a:lnTo>
                  <a:lnTo>
                    <a:pt x="177" y="2843"/>
                  </a:lnTo>
                  <a:lnTo>
                    <a:pt x="181" y="2875"/>
                  </a:lnTo>
                  <a:lnTo>
                    <a:pt x="189" y="2904"/>
                  </a:lnTo>
                  <a:lnTo>
                    <a:pt x="202" y="2932"/>
                  </a:lnTo>
                  <a:lnTo>
                    <a:pt x="220" y="2956"/>
                  </a:lnTo>
                  <a:lnTo>
                    <a:pt x="241" y="2978"/>
                  </a:lnTo>
                  <a:lnTo>
                    <a:pt x="266" y="2995"/>
                  </a:lnTo>
                  <a:lnTo>
                    <a:pt x="294" y="3008"/>
                  </a:lnTo>
                  <a:lnTo>
                    <a:pt x="324" y="3016"/>
                  </a:lnTo>
                  <a:lnTo>
                    <a:pt x="356" y="3019"/>
                  </a:lnTo>
                  <a:lnTo>
                    <a:pt x="386" y="3017"/>
                  </a:lnTo>
                  <a:lnTo>
                    <a:pt x="414" y="3010"/>
                  </a:lnTo>
                  <a:lnTo>
                    <a:pt x="440" y="2998"/>
                  </a:lnTo>
                  <a:lnTo>
                    <a:pt x="463" y="2983"/>
                  </a:lnTo>
                  <a:lnTo>
                    <a:pt x="484" y="2965"/>
                  </a:lnTo>
                  <a:lnTo>
                    <a:pt x="1297" y="2160"/>
                  </a:lnTo>
                  <a:lnTo>
                    <a:pt x="1241" y="2116"/>
                  </a:lnTo>
                  <a:lnTo>
                    <a:pt x="1188" y="2069"/>
                  </a:lnTo>
                  <a:lnTo>
                    <a:pt x="1137" y="2019"/>
                  </a:lnTo>
                  <a:lnTo>
                    <a:pt x="1091" y="1966"/>
                  </a:lnTo>
                  <a:lnTo>
                    <a:pt x="1046" y="1910"/>
                  </a:lnTo>
                  <a:close/>
                  <a:moveTo>
                    <a:pt x="2018" y="200"/>
                  </a:moveTo>
                  <a:lnTo>
                    <a:pt x="1939" y="203"/>
                  </a:lnTo>
                  <a:lnTo>
                    <a:pt x="1861" y="211"/>
                  </a:lnTo>
                  <a:lnTo>
                    <a:pt x="1786" y="226"/>
                  </a:lnTo>
                  <a:lnTo>
                    <a:pt x="1714" y="246"/>
                  </a:lnTo>
                  <a:lnTo>
                    <a:pt x="1643" y="271"/>
                  </a:lnTo>
                  <a:lnTo>
                    <a:pt x="1574" y="301"/>
                  </a:lnTo>
                  <a:lnTo>
                    <a:pt x="1508" y="336"/>
                  </a:lnTo>
                  <a:lnTo>
                    <a:pt x="1447" y="376"/>
                  </a:lnTo>
                  <a:lnTo>
                    <a:pt x="1387" y="419"/>
                  </a:lnTo>
                  <a:lnTo>
                    <a:pt x="1331" y="467"/>
                  </a:lnTo>
                  <a:lnTo>
                    <a:pt x="1278" y="519"/>
                  </a:lnTo>
                  <a:lnTo>
                    <a:pt x="1231" y="574"/>
                  </a:lnTo>
                  <a:lnTo>
                    <a:pt x="1187" y="632"/>
                  </a:lnTo>
                  <a:lnTo>
                    <a:pt x="1146" y="694"/>
                  </a:lnTo>
                  <a:lnTo>
                    <a:pt x="1111" y="759"/>
                  </a:lnTo>
                  <a:lnTo>
                    <a:pt x="1081" y="827"/>
                  </a:lnTo>
                  <a:lnTo>
                    <a:pt x="1055" y="897"/>
                  </a:lnTo>
                  <a:lnTo>
                    <a:pt x="1036" y="969"/>
                  </a:lnTo>
                  <a:lnTo>
                    <a:pt x="1021" y="1044"/>
                  </a:lnTo>
                  <a:lnTo>
                    <a:pt x="1012" y="1120"/>
                  </a:lnTo>
                  <a:lnTo>
                    <a:pt x="1009" y="1198"/>
                  </a:lnTo>
                  <a:lnTo>
                    <a:pt x="1012" y="1277"/>
                  </a:lnTo>
                  <a:lnTo>
                    <a:pt x="1021" y="1353"/>
                  </a:lnTo>
                  <a:lnTo>
                    <a:pt x="1036" y="1428"/>
                  </a:lnTo>
                  <a:lnTo>
                    <a:pt x="1055" y="1499"/>
                  </a:lnTo>
                  <a:lnTo>
                    <a:pt x="1081" y="1570"/>
                  </a:lnTo>
                  <a:lnTo>
                    <a:pt x="1111" y="1637"/>
                  </a:lnTo>
                  <a:lnTo>
                    <a:pt x="1146" y="1702"/>
                  </a:lnTo>
                  <a:lnTo>
                    <a:pt x="1187" y="1764"/>
                  </a:lnTo>
                  <a:lnTo>
                    <a:pt x="1231" y="1823"/>
                  </a:lnTo>
                  <a:lnTo>
                    <a:pt x="1278" y="1878"/>
                  </a:lnTo>
                  <a:lnTo>
                    <a:pt x="1331" y="1930"/>
                  </a:lnTo>
                  <a:lnTo>
                    <a:pt x="1387" y="1977"/>
                  </a:lnTo>
                  <a:lnTo>
                    <a:pt x="1447" y="2021"/>
                  </a:lnTo>
                  <a:lnTo>
                    <a:pt x="1508" y="2061"/>
                  </a:lnTo>
                  <a:lnTo>
                    <a:pt x="1574" y="2096"/>
                  </a:lnTo>
                  <a:lnTo>
                    <a:pt x="1643" y="2125"/>
                  </a:lnTo>
                  <a:lnTo>
                    <a:pt x="1714" y="2151"/>
                  </a:lnTo>
                  <a:lnTo>
                    <a:pt x="1786" y="2170"/>
                  </a:lnTo>
                  <a:lnTo>
                    <a:pt x="1861" y="2184"/>
                  </a:lnTo>
                  <a:lnTo>
                    <a:pt x="1939" y="2194"/>
                  </a:lnTo>
                  <a:lnTo>
                    <a:pt x="2018" y="2197"/>
                  </a:lnTo>
                  <a:lnTo>
                    <a:pt x="2097" y="2194"/>
                  </a:lnTo>
                  <a:lnTo>
                    <a:pt x="2174" y="2184"/>
                  </a:lnTo>
                  <a:lnTo>
                    <a:pt x="2249" y="2170"/>
                  </a:lnTo>
                  <a:lnTo>
                    <a:pt x="2323" y="2151"/>
                  </a:lnTo>
                  <a:lnTo>
                    <a:pt x="2393" y="2125"/>
                  </a:lnTo>
                  <a:lnTo>
                    <a:pt x="2462" y="2096"/>
                  </a:lnTo>
                  <a:lnTo>
                    <a:pt x="2527" y="2061"/>
                  </a:lnTo>
                  <a:lnTo>
                    <a:pt x="2590" y="2021"/>
                  </a:lnTo>
                  <a:lnTo>
                    <a:pt x="2649" y="1977"/>
                  </a:lnTo>
                  <a:lnTo>
                    <a:pt x="2704" y="1930"/>
                  </a:lnTo>
                  <a:lnTo>
                    <a:pt x="2757" y="1878"/>
                  </a:lnTo>
                  <a:lnTo>
                    <a:pt x="2805" y="1823"/>
                  </a:lnTo>
                  <a:lnTo>
                    <a:pt x="2849" y="1764"/>
                  </a:lnTo>
                  <a:lnTo>
                    <a:pt x="2889" y="1702"/>
                  </a:lnTo>
                  <a:lnTo>
                    <a:pt x="2924" y="1637"/>
                  </a:lnTo>
                  <a:lnTo>
                    <a:pt x="2955" y="1570"/>
                  </a:lnTo>
                  <a:lnTo>
                    <a:pt x="2980" y="1499"/>
                  </a:lnTo>
                  <a:lnTo>
                    <a:pt x="3000" y="1428"/>
                  </a:lnTo>
                  <a:lnTo>
                    <a:pt x="3015" y="1353"/>
                  </a:lnTo>
                  <a:lnTo>
                    <a:pt x="3024" y="1277"/>
                  </a:lnTo>
                  <a:lnTo>
                    <a:pt x="3026" y="1198"/>
                  </a:lnTo>
                  <a:lnTo>
                    <a:pt x="3024" y="1120"/>
                  </a:lnTo>
                  <a:lnTo>
                    <a:pt x="3015" y="1044"/>
                  </a:lnTo>
                  <a:lnTo>
                    <a:pt x="3000" y="969"/>
                  </a:lnTo>
                  <a:lnTo>
                    <a:pt x="2980" y="897"/>
                  </a:lnTo>
                  <a:lnTo>
                    <a:pt x="2955" y="827"/>
                  </a:lnTo>
                  <a:lnTo>
                    <a:pt x="2924" y="759"/>
                  </a:lnTo>
                  <a:lnTo>
                    <a:pt x="2889" y="694"/>
                  </a:lnTo>
                  <a:lnTo>
                    <a:pt x="2849" y="632"/>
                  </a:lnTo>
                  <a:lnTo>
                    <a:pt x="2805" y="574"/>
                  </a:lnTo>
                  <a:lnTo>
                    <a:pt x="2757" y="519"/>
                  </a:lnTo>
                  <a:lnTo>
                    <a:pt x="2704" y="467"/>
                  </a:lnTo>
                  <a:lnTo>
                    <a:pt x="2649" y="419"/>
                  </a:lnTo>
                  <a:lnTo>
                    <a:pt x="2590" y="376"/>
                  </a:lnTo>
                  <a:lnTo>
                    <a:pt x="2527" y="336"/>
                  </a:lnTo>
                  <a:lnTo>
                    <a:pt x="2462" y="301"/>
                  </a:lnTo>
                  <a:lnTo>
                    <a:pt x="2393" y="271"/>
                  </a:lnTo>
                  <a:lnTo>
                    <a:pt x="2323" y="246"/>
                  </a:lnTo>
                  <a:lnTo>
                    <a:pt x="2249" y="226"/>
                  </a:lnTo>
                  <a:lnTo>
                    <a:pt x="2174" y="211"/>
                  </a:lnTo>
                  <a:lnTo>
                    <a:pt x="2097" y="203"/>
                  </a:lnTo>
                  <a:lnTo>
                    <a:pt x="2018" y="200"/>
                  </a:lnTo>
                  <a:close/>
                  <a:moveTo>
                    <a:pt x="2018" y="0"/>
                  </a:moveTo>
                  <a:lnTo>
                    <a:pt x="2018" y="0"/>
                  </a:lnTo>
                  <a:lnTo>
                    <a:pt x="2104" y="3"/>
                  </a:lnTo>
                  <a:lnTo>
                    <a:pt x="2189" y="11"/>
                  </a:lnTo>
                  <a:lnTo>
                    <a:pt x="2272" y="27"/>
                  </a:lnTo>
                  <a:lnTo>
                    <a:pt x="2352" y="46"/>
                  </a:lnTo>
                  <a:lnTo>
                    <a:pt x="2432" y="72"/>
                  </a:lnTo>
                  <a:lnTo>
                    <a:pt x="2508" y="102"/>
                  </a:lnTo>
                  <a:lnTo>
                    <a:pt x="2582" y="137"/>
                  </a:lnTo>
                  <a:lnTo>
                    <a:pt x="2652" y="177"/>
                  </a:lnTo>
                  <a:lnTo>
                    <a:pt x="2720" y="222"/>
                  </a:lnTo>
                  <a:lnTo>
                    <a:pt x="2784" y="271"/>
                  </a:lnTo>
                  <a:lnTo>
                    <a:pt x="2845" y="323"/>
                  </a:lnTo>
                  <a:lnTo>
                    <a:pt x="2902" y="380"/>
                  </a:lnTo>
                  <a:lnTo>
                    <a:pt x="2955" y="440"/>
                  </a:lnTo>
                  <a:lnTo>
                    <a:pt x="3005" y="503"/>
                  </a:lnTo>
                  <a:lnTo>
                    <a:pt x="3049" y="570"/>
                  </a:lnTo>
                  <a:lnTo>
                    <a:pt x="3090" y="640"/>
                  </a:lnTo>
                  <a:lnTo>
                    <a:pt x="3125" y="713"/>
                  </a:lnTo>
                  <a:lnTo>
                    <a:pt x="3156" y="788"/>
                  </a:lnTo>
                  <a:lnTo>
                    <a:pt x="3182" y="866"/>
                  </a:lnTo>
                  <a:lnTo>
                    <a:pt x="3202" y="947"/>
                  </a:lnTo>
                  <a:lnTo>
                    <a:pt x="3217" y="1028"/>
                  </a:lnTo>
                  <a:lnTo>
                    <a:pt x="3225" y="1113"/>
                  </a:lnTo>
                  <a:lnTo>
                    <a:pt x="3228" y="1198"/>
                  </a:lnTo>
                  <a:lnTo>
                    <a:pt x="3225" y="1284"/>
                  </a:lnTo>
                  <a:lnTo>
                    <a:pt x="3217" y="1367"/>
                  </a:lnTo>
                  <a:lnTo>
                    <a:pt x="3202" y="1450"/>
                  </a:lnTo>
                  <a:lnTo>
                    <a:pt x="3182" y="1530"/>
                  </a:lnTo>
                  <a:lnTo>
                    <a:pt x="3156" y="1607"/>
                  </a:lnTo>
                  <a:lnTo>
                    <a:pt x="3125" y="1683"/>
                  </a:lnTo>
                  <a:lnTo>
                    <a:pt x="3090" y="1756"/>
                  </a:lnTo>
                  <a:lnTo>
                    <a:pt x="3049" y="1826"/>
                  </a:lnTo>
                  <a:lnTo>
                    <a:pt x="3005" y="1892"/>
                  </a:lnTo>
                  <a:lnTo>
                    <a:pt x="2955" y="1957"/>
                  </a:lnTo>
                  <a:lnTo>
                    <a:pt x="2902" y="2017"/>
                  </a:lnTo>
                  <a:lnTo>
                    <a:pt x="2845" y="2073"/>
                  </a:lnTo>
                  <a:lnTo>
                    <a:pt x="2784" y="2126"/>
                  </a:lnTo>
                  <a:lnTo>
                    <a:pt x="2720" y="2174"/>
                  </a:lnTo>
                  <a:lnTo>
                    <a:pt x="2652" y="2219"/>
                  </a:lnTo>
                  <a:lnTo>
                    <a:pt x="2582" y="2259"/>
                  </a:lnTo>
                  <a:lnTo>
                    <a:pt x="2508" y="2294"/>
                  </a:lnTo>
                  <a:lnTo>
                    <a:pt x="2432" y="2324"/>
                  </a:lnTo>
                  <a:lnTo>
                    <a:pt x="2352" y="2350"/>
                  </a:lnTo>
                  <a:lnTo>
                    <a:pt x="2272" y="2369"/>
                  </a:lnTo>
                  <a:lnTo>
                    <a:pt x="2189" y="2385"/>
                  </a:lnTo>
                  <a:lnTo>
                    <a:pt x="2104" y="2393"/>
                  </a:lnTo>
                  <a:lnTo>
                    <a:pt x="2018" y="2396"/>
                  </a:lnTo>
                  <a:lnTo>
                    <a:pt x="1930" y="2393"/>
                  </a:lnTo>
                  <a:lnTo>
                    <a:pt x="1846" y="2384"/>
                  </a:lnTo>
                  <a:lnTo>
                    <a:pt x="1762" y="2369"/>
                  </a:lnTo>
                  <a:lnTo>
                    <a:pt x="1681" y="2349"/>
                  </a:lnTo>
                  <a:lnTo>
                    <a:pt x="1601" y="2323"/>
                  </a:lnTo>
                  <a:lnTo>
                    <a:pt x="1525" y="2292"/>
                  </a:lnTo>
                  <a:lnTo>
                    <a:pt x="1452" y="2256"/>
                  </a:lnTo>
                  <a:lnTo>
                    <a:pt x="610" y="3089"/>
                  </a:lnTo>
                  <a:lnTo>
                    <a:pt x="610" y="3089"/>
                  </a:lnTo>
                  <a:lnTo>
                    <a:pt x="581" y="3116"/>
                  </a:lnTo>
                  <a:lnTo>
                    <a:pt x="549" y="3139"/>
                  </a:lnTo>
                  <a:lnTo>
                    <a:pt x="514" y="3159"/>
                  </a:lnTo>
                  <a:lnTo>
                    <a:pt x="478" y="3174"/>
                  </a:lnTo>
                  <a:lnTo>
                    <a:pt x="438" y="3186"/>
                  </a:lnTo>
                  <a:lnTo>
                    <a:pt x="398" y="3193"/>
                  </a:lnTo>
                  <a:lnTo>
                    <a:pt x="356" y="3195"/>
                  </a:lnTo>
                  <a:lnTo>
                    <a:pt x="307" y="3192"/>
                  </a:lnTo>
                  <a:lnTo>
                    <a:pt x="262" y="3183"/>
                  </a:lnTo>
                  <a:lnTo>
                    <a:pt x="218" y="3168"/>
                  </a:lnTo>
                  <a:lnTo>
                    <a:pt x="176" y="3147"/>
                  </a:lnTo>
                  <a:lnTo>
                    <a:pt x="138" y="3122"/>
                  </a:lnTo>
                  <a:lnTo>
                    <a:pt x="104" y="3092"/>
                  </a:lnTo>
                  <a:lnTo>
                    <a:pt x="74" y="3059"/>
                  </a:lnTo>
                  <a:lnTo>
                    <a:pt x="48" y="3021"/>
                  </a:lnTo>
                  <a:lnTo>
                    <a:pt x="28" y="2980"/>
                  </a:lnTo>
                  <a:lnTo>
                    <a:pt x="12" y="2936"/>
                  </a:lnTo>
                  <a:lnTo>
                    <a:pt x="3" y="2891"/>
                  </a:lnTo>
                  <a:lnTo>
                    <a:pt x="0" y="2843"/>
                  </a:lnTo>
                  <a:lnTo>
                    <a:pt x="2" y="2801"/>
                  </a:lnTo>
                  <a:lnTo>
                    <a:pt x="9" y="2761"/>
                  </a:lnTo>
                  <a:lnTo>
                    <a:pt x="22" y="2723"/>
                  </a:lnTo>
                  <a:lnTo>
                    <a:pt x="37" y="2686"/>
                  </a:lnTo>
                  <a:lnTo>
                    <a:pt x="57" y="2652"/>
                  </a:lnTo>
                  <a:lnTo>
                    <a:pt x="80" y="2620"/>
                  </a:lnTo>
                  <a:lnTo>
                    <a:pt x="107" y="2592"/>
                  </a:lnTo>
                  <a:lnTo>
                    <a:pt x="106" y="2591"/>
                  </a:lnTo>
                  <a:lnTo>
                    <a:pt x="948" y="1758"/>
                  </a:lnTo>
                  <a:lnTo>
                    <a:pt x="912" y="1685"/>
                  </a:lnTo>
                  <a:lnTo>
                    <a:pt x="881" y="1609"/>
                  </a:lnTo>
                  <a:lnTo>
                    <a:pt x="854" y="1531"/>
                  </a:lnTo>
                  <a:lnTo>
                    <a:pt x="835" y="1451"/>
                  </a:lnTo>
                  <a:lnTo>
                    <a:pt x="819" y="1368"/>
                  </a:lnTo>
                  <a:lnTo>
                    <a:pt x="810" y="1284"/>
                  </a:lnTo>
                  <a:lnTo>
                    <a:pt x="807" y="1198"/>
                  </a:lnTo>
                  <a:lnTo>
                    <a:pt x="810" y="1113"/>
                  </a:lnTo>
                  <a:lnTo>
                    <a:pt x="819" y="1028"/>
                  </a:lnTo>
                  <a:lnTo>
                    <a:pt x="834" y="947"/>
                  </a:lnTo>
                  <a:lnTo>
                    <a:pt x="854" y="866"/>
                  </a:lnTo>
                  <a:lnTo>
                    <a:pt x="879" y="788"/>
                  </a:lnTo>
                  <a:lnTo>
                    <a:pt x="910" y="713"/>
                  </a:lnTo>
                  <a:lnTo>
                    <a:pt x="946" y="640"/>
                  </a:lnTo>
                  <a:lnTo>
                    <a:pt x="986" y="570"/>
                  </a:lnTo>
                  <a:lnTo>
                    <a:pt x="1031" y="503"/>
                  </a:lnTo>
                  <a:lnTo>
                    <a:pt x="1080" y="440"/>
                  </a:lnTo>
                  <a:lnTo>
                    <a:pt x="1134" y="380"/>
                  </a:lnTo>
                  <a:lnTo>
                    <a:pt x="1191" y="323"/>
                  </a:lnTo>
                  <a:lnTo>
                    <a:pt x="1252" y="271"/>
                  </a:lnTo>
                  <a:lnTo>
                    <a:pt x="1316" y="222"/>
                  </a:lnTo>
                  <a:lnTo>
                    <a:pt x="1384" y="177"/>
                  </a:lnTo>
                  <a:lnTo>
                    <a:pt x="1454" y="137"/>
                  </a:lnTo>
                  <a:lnTo>
                    <a:pt x="1528" y="102"/>
                  </a:lnTo>
                  <a:lnTo>
                    <a:pt x="1604" y="72"/>
                  </a:lnTo>
                  <a:lnTo>
                    <a:pt x="1683" y="46"/>
                  </a:lnTo>
                  <a:lnTo>
                    <a:pt x="1763" y="27"/>
                  </a:lnTo>
                  <a:lnTo>
                    <a:pt x="1847" y="11"/>
                  </a:lnTo>
                  <a:lnTo>
                    <a:pt x="1931" y="3"/>
                  </a:lnTo>
                  <a:lnTo>
                    <a:pt x="2018" y="0"/>
                  </a:lnTo>
                  <a:close/>
                </a:path>
              </a:pathLst>
            </a:custGeom>
            <a:grpFill/>
            <a:ln w="0">
              <a:noFill/>
              <a:prstDash val="solid"/>
              <a:round/>
            </a:ln>
          </p:spPr>
          <p:txBody>
            <a:bodyPr vert="horz" wrap="square" lIns="121920" tIns="60961" rIns="121920" bIns="60961" numCol="1" anchor="t" anchorCtr="0" compatLnSpc="1"/>
            <a:lstStyle/>
            <a:p>
              <a:pPr defTabSz="1188085"/>
              <a:endParaRPr lang="es-ES" sz="935">
                <a:solidFill>
                  <a:srgbClr val="000000"/>
                </a:solidFill>
                <a:cs typeface="+mn-ea"/>
                <a:sym typeface="+mn-lt"/>
              </a:endParaRPr>
            </a:p>
          </p:txBody>
        </p:sp>
        <p:sp>
          <p:nvSpPr>
            <p:cNvPr id="52" name="Freeform 18"/>
            <p:cNvSpPr/>
            <p:nvPr/>
          </p:nvSpPr>
          <p:spPr bwMode="auto">
            <a:xfrm>
              <a:off x="12828" y="3173"/>
              <a:ext cx="378" cy="374"/>
            </a:xfrm>
            <a:custGeom>
              <a:avLst/>
              <a:gdLst>
                <a:gd name="T0" fmla="*/ 707 w 757"/>
                <a:gd name="T1" fmla="*/ 0 h 749"/>
                <a:gd name="T2" fmla="*/ 723 w 757"/>
                <a:gd name="T3" fmla="*/ 2 h 749"/>
                <a:gd name="T4" fmla="*/ 736 w 757"/>
                <a:gd name="T5" fmla="*/ 10 h 749"/>
                <a:gd name="T6" fmla="*/ 747 w 757"/>
                <a:gd name="T7" fmla="*/ 21 h 749"/>
                <a:gd name="T8" fmla="*/ 755 w 757"/>
                <a:gd name="T9" fmla="*/ 34 h 749"/>
                <a:gd name="T10" fmla="*/ 757 w 757"/>
                <a:gd name="T11" fmla="*/ 49 h 749"/>
                <a:gd name="T12" fmla="*/ 755 w 757"/>
                <a:gd name="T13" fmla="*/ 66 h 749"/>
                <a:gd name="T14" fmla="*/ 747 w 757"/>
                <a:gd name="T15" fmla="*/ 79 h 749"/>
                <a:gd name="T16" fmla="*/ 736 w 757"/>
                <a:gd name="T17" fmla="*/ 90 h 749"/>
                <a:gd name="T18" fmla="*/ 723 w 757"/>
                <a:gd name="T19" fmla="*/ 97 h 749"/>
                <a:gd name="T20" fmla="*/ 707 w 757"/>
                <a:gd name="T21" fmla="*/ 100 h 749"/>
                <a:gd name="T22" fmla="*/ 645 w 757"/>
                <a:gd name="T23" fmla="*/ 104 h 749"/>
                <a:gd name="T24" fmla="*/ 584 w 757"/>
                <a:gd name="T25" fmla="*/ 112 h 749"/>
                <a:gd name="T26" fmla="*/ 527 w 757"/>
                <a:gd name="T27" fmla="*/ 127 h 749"/>
                <a:gd name="T28" fmla="*/ 471 w 757"/>
                <a:gd name="T29" fmla="*/ 147 h 749"/>
                <a:gd name="T30" fmla="*/ 418 w 757"/>
                <a:gd name="T31" fmla="*/ 172 h 749"/>
                <a:gd name="T32" fmla="*/ 369 w 757"/>
                <a:gd name="T33" fmla="*/ 203 h 749"/>
                <a:gd name="T34" fmla="*/ 321 w 757"/>
                <a:gd name="T35" fmla="*/ 236 h 749"/>
                <a:gd name="T36" fmla="*/ 279 w 757"/>
                <a:gd name="T37" fmla="*/ 275 h 749"/>
                <a:gd name="T38" fmla="*/ 240 w 757"/>
                <a:gd name="T39" fmla="*/ 318 h 749"/>
                <a:gd name="T40" fmla="*/ 205 w 757"/>
                <a:gd name="T41" fmla="*/ 364 h 749"/>
                <a:gd name="T42" fmla="*/ 175 w 757"/>
                <a:gd name="T43" fmla="*/ 414 h 749"/>
                <a:gd name="T44" fmla="*/ 149 w 757"/>
                <a:gd name="T45" fmla="*/ 466 h 749"/>
                <a:gd name="T46" fmla="*/ 128 w 757"/>
                <a:gd name="T47" fmla="*/ 521 h 749"/>
                <a:gd name="T48" fmla="*/ 114 w 757"/>
                <a:gd name="T49" fmla="*/ 578 h 749"/>
                <a:gd name="T50" fmla="*/ 105 w 757"/>
                <a:gd name="T51" fmla="*/ 638 h 749"/>
                <a:gd name="T52" fmla="*/ 101 w 757"/>
                <a:gd name="T53" fmla="*/ 699 h 749"/>
                <a:gd name="T54" fmla="*/ 98 w 757"/>
                <a:gd name="T55" fmla="*/ 715 h 749"/>
                <a:gd name="T56" fmla="*/ 91 w 757"/>
                <a:gd name="T57" fmla="*/ 729 h 749"/>
                <a:gd name="T58" fmla="*/ 81 w 757"/>
                <a:gd name="T59" fmla="*/ 740 h 749"/>
                <a:gd name="T60" fmla="*/ 67 w 757"/>
                <a:gd name="T61" fmla="*/ 746 h 749"/>
                <a:gd name="T62" fmla="*/ 51 w 757"/>
                <a:gd name="T63" fmla="*/ 749 h 749"/>
                <a:gd name="T64" fmla="*/ 35 w 757"/>
                <a:gd name="T65" fmla="*/ 746 h 749"/>
                <a:gd name="T66" fmla="*/ 21 w 757"/>
                <a:gd name="T67" fmla="*/ 740 h 749"/>
                <a:gd name="T68" fmla="*/ 10 w 757"/>
                <a:gd name="T69" fmla="*/ 729 h 749"/>
                <a:gd name="T70" fmla="*/ 2 w 757"/>
                <a:gd name="T71" fmla="*/ 715 h 749"/>
                <a:gd name="T72" fmla="*/ 0 w 757"/>
                <a:gd name="T73" fmla="*/ 699 h 749"/>
                <a:gd name="T74" fmla="*/ 3 w 757"/>
                <a:gd name="T75" fmla="*/ 632 h 749"/>
                <a:gd name="T76" fmla="*/ 13 w 757"/>
                <a:gd name="T77" fmla="*/ 566 h 749"/>
                <a:gd name="T78" fmla="*/ 28 w 757"/>
                <a:gd name="T79" fmla="*/ 503 h 749"/>
                <a:gd name="T80" fmla="*/ 50 w 757"/>
                <a:gd name="T81" fmla="*/ 442 h 749"/>
                <a:gd name="T82" fmla="*/ 77 w 757"/>
                <a:gd name="T83" fmla="*/ 383 h 749"/>
                <a:gd name="T84" fmla="*/ 108 w 757"/>
                <a:gd name="T85" fmla="*/ 328 h 749"/>
                <a:gd name="T86" fmla="*/ 144 w 757"/>
                <a:gd name="T87" fmla="*/ 276 h 749"/>
                <a:gd name="T88" fmla="*/ 185 w 757"/>
                <a:gd name="T89" fmla="*/ 228 h 749"/>
                <a:gd name="T90" fmla="*/ 230 w 757"/>
                <a:gd name="T91" fmla="*/ 183 h 749"/>
                <a:gd name="T92" fmla="*/ 279 w 757"/>
                <a:gd name="T93" fmla="*/ 142 h 749"/>
                <a:gd name="T94" fmla="*/ 332 w 757"/>
                <a:gd name="T95" fmla="*/ 107 h 749"/>
                <a:gd name="T96" fmla="*/ 388 w 757"/>
                <a:gd name="T97" fmla="*/ 75 h 749"/>
                <a:gd name="T98" fmla="*/ 447 w 757"/>
                <a:gd name="T99" fmla="*/ 49 h 749"/>
                <a:gd name="T100" fmla="*/ 508 w 757"/>
                <a:gd name="T101" fmla="*/ 28 h 749"/>
                <a:gd name="T102" fmla="*/ 573 w 757"/>
                <a:gd name="T103" fmla="*/ 13 h 749"/>
                <a:gd name="T104" fmla="*/ 639 w 757"/>
                <a:gd name="T105" fmla="*/ 3 h 749"/>
                <a:gd name="T106" fmla="*/ 707 w 757"/>
                <a:gd name="T107" fmla="*/ 0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57" h="749">
                  <a:moveTo>
                    <a:pt x="707" y="0"/>
                  </a:moveTo>
                  <a:lnTo>
                    <a:pt x="723" y="2"/>
                  </a:lnTo>
                  <a:lnTo>
                    <a:pt x="736" y="10"/>
                  </a:lnTo>
                  <a:lnTo>
                    <a:pt x="747" y="21"/>
                  </a:lnTo>
                  <a:lnTo>
                    <a:pt x="755" y="34"/>
                  </a:lnTo>
                  <a:lnTo>
                    <a:pt x="757" y="49"/>
                  </a:lnTo>
                  <a:lnTo>
                    <a:pt x="755" y="66"/>
                  </a:lnTo>
                  <a:lnTo>
                    <a:pt x="747" y="79"/>
                  </a:lnTo>
                  <a:lnTo>
                    <a:pt x="736" y="90"/>
                  </a:lnTo>
                  <a:lnTo>
                    <a:pt x="723" y="97"/>
                  </a:lnTo>
                  <a:lnTo>
                    <a:pt x="707" y="100"/>
                  </a:lnTo>
                  <a:lnTo>
                    <a:pt x="645" y="104"/>
                  </a:lnTo>
                  <a:lnTo>
                    <a:pt x="584" y="112"/>
                  </a:lnTo>
                  <a:lnTo>
                    <a:pt x="527" y="127"/>
                  </a:lnTo>
                  <a:lnTo>
                    <a:pt x="471" y="147"/>
                  </a:lnTo>
                  <a:lnTo>
                    <a:pt x="418" y="172"/>
                  </a:lnTo>
                  <a:lnTo>
                    <a:pt x="369" y="203"/>
                  </a:lnTo>
                  <a:lnTo>
                    <a:pt x="321" y="236"/>
                  </a:lnTo>
                  <a:lnTo>
                    <a:pt x="279" y="275"/>
                  </a:lnTo>
                  <a:lnTo>
                    <a:pt x="240" y="318"/>
                  </a:lnTo>
                  <a:lnTo>
                    <a:pt x="205" y="364"/>
                  </a:lnTo>
                  <a:lnTo>
                    <a:pt x="175" y="414"/>
                  </a:lnTo>
                  <a:lnTo>
                    <a:pt x="149" y="466"/>
                  </a:lnTo>
                  <a:lnTo>
                    <a:pt x="128" y="521"/>
                  </a:lnTo>
                  <a:lnTo>
                    <a:pt x="114" y="578"/>
                  </a:lnTo>
                  <a:lnTo>
                    <a:pt x="105" y="638"/>
                  </a:lnTo>
                  <a:lnTo>
                    <a:pt x="101" y="699"/>
                  </a:lnTo>
                  <a:lnTo>
                    <a:pt x="98" y="715"/>
                  </a:lnTo>
                  <a:lnTo>
                    <a:pt x="91" y="729"/>
                  </a:lnTo>
                  <a:lnTo>
                    <a:pt x="81" y="740"/>
                  </a:lnTo>
                  <a:lnTo>
                    <a:pt x="67" y="746"/>
                  </a:lnTo>
                  <a:lnTo>
                    <a:pt x="51" y="749"/>
                  </a:lnTo>
                  <a:lnTo>
                    <a:pt x="35" y="746"/>
                  </a:lnTo>
                  <a:lnTo>
                    <a:pt x="21" y="740"/>
                  </a:lnTo>
                  <a:lnTo>
                    <a:pt x="10" y="729"/>
                  </a:lnTo>
                  <a:lnTo>
                    <a:pt x="2" y="715"/>
                  </a:lnTo>
                  <a:lnTo>
                    <a:pt x="0" y="699"/>
                  </a:lnTo>
                  <a:lnTo>
                    <a:pt x="3" y="632"/>
                  </a:lnTo>
                  <a:lnTo>
                    <a:pt x="13" y="566"/>
                  </a:lnTo>
                  <a:lnTo>
                    <a:pt x="28" y="503"/>
                  </a:lnTo>
                  <a:lnTo>
                    <a:pt x="50" y="442"/>
                  </a:lnTo>
                  <a:lnTo>
                    <a:pt x="77" y="383"/>
                  </a:lnTo>
                  <a:lnTo>
                    <a:pt x="108" y="328"/>
                  </a:lnTo>
                  <a:lnTo>
                    <a:pt x="144" y="276"/>
                  </a:lnTo>
                  <a:lnTo>
                    <a:pt x="185" y="228"/>
                  </a:lnTo>
                  <a:lnTo>
                    <a:pt x="230" y="183"/>
                  </a:lnTo>
                  <a:lnTo>
                    <a:pt x="279" y="142"/>
                  </a:lnTo>
                  <a:lnTo>
                    <a:pt x="332" y="107"/>
                  </a:lnTo>
                  <a:lnTo>
                    <a:pt x="388" y="75"/>
                  </a:lnTo>
                  <a:lnTo>
                    <a:pt x="447" y="49"/>
                  </a:lnTo>
                  <a:lnTo>
                    <a:pt x="508" y="28"/>
                  </a:lnTo>
                  <a:lnTo>
                    <a:pt x="573" y="13"/>
                  </a:lnTo>
                  <a:lnTo>
                    <a:pt x="639" y="3"/>
                  </a:lnTo>
                  <a:lnTo>
                    <a:pt x="707" y="0"/>
                  </a:lnTo>
                  <a:close/>
                </a:path>
              </a:pathLst>
            </a:custGeom>
            <a:grpFill/>
            <a:ln w="0">
              <a:noFill/>
              <a:prstDash val="solid"/>
              <a:round/>
            </a:ln>
          </p:spPr>
          <p:txBody>
            <a:bodyPr vert="horz" wrap="square" lIns="121920" tIns="60961" rIns="121920" bIns="60961" numCol="1" anchor="t" anchorCtr="0" compatLnSpc="1"/>
            <a:lstStyle/>
            <a:p>
              <a:pPr defTabSz="1188085"/>
              <a:endParaRPr lang="es-ES" sz="935">
                <a:solidFill>
                  <a:srgbClr val="000000"/>
                </a:solidFill>
                <a:cs typeface="+mn-ea"/>
                <a:sym typeface="+mn-lt"/>
              </a:endParaRPr>
            </a:p>
          </p:txBody>
        </p:sp>
      </p:grpSp>
      <p:grpSp>
        <p:nvGrpSpPr>
          <p:cNvPr id="24" name="Group 21"/>
          <p:cNvGrpSpPr>
            <a:grpSpLocks noChangeAspect="1"/>
          </p:cNvGrpSpPr>
          <p:nvPr/>
        </p:nvGrpSpPr>
        <p:grpSpPr bwMode="auto">
          <a:xfrm>
            <a:off x="8052395" y="6002443"/>
            <a:ext cx="342855" cy="272740"/>
            <a:chOff x="12486" y="4334"/>
            <a:chExt cx="1614" cy="1284"/>
          </a:xfrm>
          <a:solidFill>
            <a:schemeClr val="accent1"/>
          </a:solidFill>
        </p:grpSpPr>
        <p:sp>
          <p:nvSpPr>
            <p:cNvPr id="56" name="Freeform 23"/>
            <p:cNvSpPr>
              <a:spLocks noEditPoints="1"/>
            </p:cNvSpPr>
            <p:nvPr/>
          </p:nvSpPr>
          <p:spPr bwMode="auto">
            <a:xfrm>
              <a:off x="13596" y="4729"/>
              <a:ext cx="302" cy="396"/>
            </a:xfrm>
            <a:custGeom>
              <a:avLst/>
              <a:gdLst>
                <a:gd name="T0" fmla="*/ 150 w 907"/>
                <a:gd name="T1" fmla="*/ 149 h 1187"/>
                <a:gd name="T2" fmla="*/ 150 w 907"/>
                <a:gd name="T3" fmla="*/ 1038 h 1187"/>
                <a:gd name="T4" fmla="*/ 757 w 907"/>
                <a:gd name="T5" fmla="*/ 1038 h 1187"/>
                <a:gd name="T6" fmla="*/ 757 w 907"/>
                <a:gd name="T7" fmla="*/ 816 h 1187"/>
                <a:gd name="T8" fmla="*/ 302 w 907"/>
                <a:gd name="T9" fmla="*/ 149 h 1187"/>
                <a:gd name="T10" fmla="*/ 150 w 907"/>
                <a:gd name="T11" fmla="*/ 149 h 1187"/>
                <a:gd name="T12" fmla="*/ 150 w 907"/>
                <a:gd name="T13" fmla="*/ 0 h 1187"/>
                <a:gd name="T14" fmla="*/ 302 w 907"/>
                <a:gd name="T15" fmla="*/ 0 h 1187"/>
                <a:gd name="T16" fmla="*/ 332 w 907"/>
                <a:gd name="T17" fmla="*/ 3 h 1187"/>
                <a:gd name="T18" fmla="*/ 360 w 907"/>
                <a:gd name="T19" fmla="*/ 12 h 1187"/>
                <a:gd name="T20" fmla="*/ 386 w 907"/>
                <a:gd name="T21" fmla="*/ 27 h 1187"/>
                <a:gd name="T22" fmla="*/ 409 w 907"/>
                <a:gd name="T23" fmla="*/ 44 h 1187"/>
                <a:gd name="T24" fmla="*/ 429 w 907"/>
                <a:gd name="T25" fmla="*/ 67 h 1187"/>
                <a:gd name="T26" fmla="*/ 882 w 907"/>
                <a:gd name="T27" fmla="*/ 734 h 1187"/>
                <a:gd name="T28" fmla="*/ 895 w 907"/>
                <a:gd name="T29" fmla="*/ 759 h 1187"/>
                <a:gd name="T30" fmla="*/ 904 w 907"/>
                <a:gd name="T31" fmla="*/ 787 h 1187"/>
                <a:gd name="T32" fmla="*/ 907 w 907"/>
                <a:gd name="T33" fmla="*/ 816 h 1187"/>
                <a:gd name="T34" fmla="*/ 907 w 907"/>
                <a:gd name="T35" fmla="*/ 1038 h 1187"/>
                <a:gd name="T36" fmla="*/ 903 w 907"/>
                <a:gd name="T37" fmla="*/ 1073 h 1187"/>
                <a:gd name="T38" fmla="*/ 892 w 907"/>
                <a:gd name="T39" fmla="*/ 1103 h 1187"/>
                <a:gd name="T40" fmla="*/ 874 w 907"/>
                <a:gd name="T41" fmla="*/ 1131 h 1187"/>
                <a:gd name="T42" fmla="*/ 850 w 907"/>
                <a:gd name="T43" fmla="*/ 1155 h 1187"/>
                <a:gd name="T44" fmla="*/ 822 w 907"/>
                <a:gd name="T45" fmla="*/ 1172 h 1187"/>
                <a:gd name="T46" fmla="*/ 791 w 907"/>
                <a:gd name="T47" fmla="*/ 1182 h 1187"/>
                <a:gd name="T48" fmla="*/ 757 w 907"/>
                <a:gd name="T49" fmla="*/ 1187 h 1187"/>
                <a:gd name="T50" fmla="*/ 150 w 907"/>
                <a:gd name="T51" fmla="*/ 1187 h 1187"/>
                <a:gd name="T52" fmla="*/ 116 w 907"/>
                <a:gd name="T53" fmla="*/ 1182 h 1187"/>
                <a:gd name="T54" fmla="*/ 85 w 907"/>
                <a:gd name="T55" fmla="*/ 1172 h 1187"/>
                <a:gd name="T56" fmla="*/ 56 w 907"/>
                <a:gd name="T57" fmla="*/ 1155 h 1187"/>
                <a:gd name="T58" fmla="*/ 32 w 907"/>
                <a:gd name="T59" fmla="*/ 1131 h 1187"/>
                <a:gd name="T60" fmla="*/ 15 w 907"/>
                <a:gd name="T61" fmla="*/ 1103 h 1187"/>
                <a:gd name="T62" fmla="*/ 4 w 907"/>
                <a:gd name="T63" fmla="*/ 1073 h 1187"/>
                <a:gd name="T64" fmla="*/ 0 w 907"/>
                <a:gd name="T65" fmla="*/ 1038 h 1187"/>
                <a:gd name="T66" fmla="*/ 0 w 907"/>
                <a:gd name="T67" fmla="*/ 149 h 1187"/>
                <a:gd name="T68" fmla="*/ 4 w 907"/>
                <a:gd name="T69" fmla="*/ 116 h 1187"/>
                <a:gd name="T70" fmla="*/ 15 w 907"/>
                <a:gd name="T71" fmla="*/ 83 h 1187"/>
                <a:gd name="T72" fmla="*/ 32 w 907"/>
                <a:gd name="T73" fmla="*/ 56 h 1187"/>
                <a:gd name="T74" fmla="*/ 56 w 907"/>
                <a:gd name="T75" fmla="*/ 34 h 1187"/>
                <a:gd name="T76" fmla="*/ 85 w 907"/>
                <a:gd name="T77" fmla="*/ 16 h 1187"/>
                <a:gd name="T78" fmla="*/ 116 w 907"/>
                <a:gd name="T79" fmla="*/ 5 h 1187"/>
                <a:gd name="T80" fmla="*/ 150 w 907"/>
                <a:gd name="T81" fmla="*/ 0 h 1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07" h="1187">
                  <a:moveTo>
                    <a:pt x="150" y="149"/>
                  </a:moveTo>
                  <a:lnTo>
                    <a:pt x="150" y="1038"/>
                  </a:lnTo>
                  <a:lnTo>
                    <a:pt x="757" y="1038"/>
                  </a:lnTo>
                  <a:lnTo>
                    <a:pt x="757" y="816"/>
                  </a:lnTo>
                  <a:lnTo>
                    <a:pt x="302" y="149"/>
                  </a:lnTo>
                  <a:lnTo>
                    <a:pt x="150" y="149"/>
                  </a:lnTo>
                  <a:close/>
                  <a:moveTo>
                    <a:pt x="150" y="0"/>
                  </a:moveTo>
                  <a:lnTo>
                    <a:pt x="302" y="0"/>
                  </a:lnTo>
                  <a:lnTo>
                    <a:pt x="332" y="3"/>
                  </a:lnTo>
                  <a:lnTo>
                    <a:pt x="360" y="12"/>
                  </a:lnTo>
                  <a:lnTo>
                    <a:pt x="386" y="27"/>
                  </a:lnTo>
                  <a:lnTo>
                    <a:pt x="409" y="44"/>
                  </a:lnTo>
                  <a:lnTo>
                    <a:pt x="429" y="67"/>
                  </a:lnTo>
                  <a:lnTo>
                    <a:pt x="882" y="734"/>
                  </a:lnTo>
                  <a:lnTo>
                    <a:pt x="895" y="759"/>
                  </a:lnTo>
                  <a:lnTo>
                    <a:pt x="904" y="787"/>
                  </a:lnTo>
                  <a:lnTo>
                    <a:pt x="907" y="816"/>
                  </a:lnTo>
                  <a:lnTo>
                    <a:pt x="907" y="1038"/>
                  </a:lnTo>
                  <a:lnTo>
                    <a:pt x="903" y="1073"/>
                  </a:lnTo>
                  <a:lnTo>
                    <a:pt x="892" y="1103"/>
                  </a:lnTo>
                  <a:lnTo>
                    <a:pt x="874" y="1131"/>
                  </a:lnTo>
                  <a:lnTo>
                    <a:pt x="850" y="1155"/>
                  </a:lnTo>
                  <a:lnTo>
                    <a:pt x="822" y="1172"/>
                  </a:lnTo>
                  <a:lnTo>
                    <a:pt x="791" y="1182"/>
                  </a:lnTo>
                  <a:lnTo>
                    <a:pt x="757" y="1187"/>
                  </a:lnTo>
                  <a:lnTo>
                    <a:pt x="150" y="1187"/>
                  </a:lnTo>
                  <a:lnTo>
                    <a:pt x="116" y="1182"/>
                  </a:lnTo>
                  <a:lnTo>
                    <a:pt x="85" y="1172"/>
                  </a:lnTo>
                  <a:lnTo>
                    <a:pt x="56" y="1155"/>
                  </a:lnTo>
                  <a:lnTo>
                    <a:pt x="32" y="1131"/>
                  </a:lnTo>
                  <a:lnTo>
                    <a:pt x="15" y="1103"/>
                  </a:lnTo>
                  <a:lnTo>
                    <a:pt x="4" y="1073"/>
                  </a:lnTo>
                  <a:lnTo>
                    <a:pt x="0" y="1038"/>
                  </a:lnTo>
                  <a:lnTo>
                    <a:pt x="0" y="149"/>
                  </a:lnTo>
                  <a:lnTo>
                    <a:pt x="4" y="116"/>
                  </a:lnTo>
                  <a:lnTo>
                    <a:pt x="15" y="83"/>
                  </a:lnTo>
                  <a:lnTo>
                    <a:pt x="32" y="56"/>
                  </a:lnTo>
                  <a:lnTo>
                    <a:pt x="56" y="34"/>
                  </a:lnTo>
                  <a:lnTo>
                    <a:pt x="85" y="16"/>
                  </a:lnTo>
                  <a:lnTo>
                    <a:pt x="116" y="5"/>
                  </a:lnTo>
                  <a:lnTo>
                    <a:pt x="150" y="0"/>
                  </a:lnTo>
                  <a:close/>
                </a:path>
              </a:pathLst>
            </a:custGeom>
            <a:grpFill/>
            <a:ln w="0">
              <a:noFill/>
              <a:prstDash val="solid"/>
              <a:round/>
            </a:ln>
          </p:spPr>
          <p:txBody>
            <a:bodyPr vert="horz" wrap="square" lIns="121920" tIns="60961" rIns="121920" bIns="60961" numCol="1" anchor="t" anchorCtr="0" compatLnSpc="1"/>
            <a:lstStyle/>
            <a:p>
              <a:pPr defTabSz="1188085"/>
              <a:endParaRPr lang="es-ES" sz="935">
                <a:solidFill>
                  <a:srgbClr val="000000"/>
                </a:solidFill>
                <a:cs typeface="+mn-ea"/>
                <a:sym typeface="+mn-lt"/>
              </a:endParaRPr>
            </a:p>
          </p:txBody>
        </p:sp>
        <p:sp>
          <p:nvSpPr>
            <p:cNvPr id="57" name="Freeform 24"/>
            <p:cNvSpPr>
              <a:spLocks noEditPoints="1"/>
            </p:cNvSpPr>
            <p:nvPr/>
          </p:nvSpPr>
          <p:spPr bwMode="auto">
            <a:xfrm>
              <a:off x="12486" y="4334"/>
              <a:ext cx="1614" cy="1284"/>
            </a:xfrm>
            <a:custGeom>
              <a:avLst/>
              <a:gdLst>
                <a:gd name="T0" fmla="*/ 3417 w 4841"/>
                <a:gd name="T1" fmla="*/ 3052 h 3853"/>
                <a:gd name="T2" fmla="*/ 3333 w 4841"/>
                <a:gd name="T3" fmla="*/ 3308 h 3853"/>
                <a:gd name="T4" fmla="*/ 3493 w 4841"/>
                <a:gd name="T5" fmla="*/ 3523 h 3853"/>
                <a:gd name="T6" fmla="*/ 3770 w 4841"/>
                <a:gd name="T7" fmla="*/ 3523 h 3853"/>
                <a:gd name="T8" fmla="*/ 3929 w 4841"/>
                <a:gd name="T9" fmla="*/ 3308 h 3853"/>
                <a:gd name="T10" fmla="*/ 3844 w 4841"/>
                <a:gd name="T11" fmla="*/ 3052 h 3853"/>
                <a:gd name="T12" fmla="*/ 1664 w 4841"/>
                <a:gd name="T13" fmla="*/ 2964 h 3853"/>
                <a:gd name="T14" fmla="*/ 1420 w 4841"/>
                <a:gd name="T15" fmla="*/ 3085 h 3853"/>
                <a:gd name="T16" fmla="*/ 1377 w 4841"/>
                <a:gd name="T17" fmla="*/ 3354 h 3853"/>
                <a:gd name="T18" fmla="*/ 1569 w 4841"/>
                <a:gd name="T19" fmla="*/ 3542 h 3853"/>
                <a:gd name="T20" fmla="*/ 1843 w 4841"/>
                <a:gd name="T21" fmla="*/ 3500 h 3853"/>
                <a:gd name="T22" fmla="*/ 1967 w 4841"/>
                <a:gd name="T23" fmla="*/ 3260 h 3853"/>
                <a:gd name="T24" fmla="*/ 1843 w 4841"/>
                <a:gd name="T25" fmla="*/ 3021 h 3853"/>
                <a:gd name="T26" fmla="*/ 3177 w 4841"/>
                <a:gd name="T27" fmla="*/ 2075 h 3853"/>
                <a:gd name="T28" fmla="*/ 3044 w 4841"/>
                <a:gd name="T29" fmla="*/ 2389 h 3853"/>
                <a:gd name="T30" fmla="*/ 2722 w 4841"/>
                <a:gd name="T31" fmla="*/ 2520 h 3853"/>
                <a:gd name="T32" fmla="*/ 814 w 4841"/>
                <a:gd name="T33" fmla="*/ 3079 h 3853"/>
                <a:gd name="T34" fmla="*/ 1134 w 4841"/>
                <a:gd name="T35" fmla="*/ 2980 h 3853"/>
                <a:gd name="T36" fmla="*/ 1447 w 4841"/>
                <a:gd name="T37" fmla="*/ 2707 h 3853"/>
                <a:gd name="T38" fmla="*/ 1882 w 4841"/>
                <a:gd name="T39" fmla="*/ 2707 h 3853"/>
                <a:gd name="T40" fmla="*/ 2195 w 4841"/>
                <a:gd name="T41" fmla="*/ 2980 h 3853"/>
                <a:gd name="T42" fmla="*/ 3138 w 4841"/>
                <a:gd name="T43" fmla="*/ 2920 h 3853"/>
                <a:gd name="T44" fmla="*/ 3482 w 4841"/>
                <a:gd name="T45" fmla="*/ 2685 h 3853"/>
                <a:gd name="T46" fmla="*/ 3914 w 4841"/>
                <a:gd name="T47" fmla="*/ 2736 h 3853"/>
                <a:gd name="T48" fmla="*/ 4191 w 4841"/>
                <a:gd name="T49" fmla="*/ 3044 h 3853"/>
                <a:gd name="T50" fmla="*/ 4506 w 4841"/>
                <a:gd name="T51" fmla="*/ 3057 h 3853"/>
                <a:gd name="T52" fmla="*/ 4528 w 4841"/>
                <a:gd name="T53" fmla="*/ 2019 h 3853"/>
                <a:gd name="T54" fmla="*/ 3811 w 4841"/>
                <a:gd name="T55" fmla="*/ 1041 h 3853"/>
                <a:gd name="T56" fmla="*/ 359 w 4841"/>
                <a:gd name="T57" fmla="*/ 330 h 3853"/>
                <a:gd name="T58" fmla="*/ 307 w 4841"/>
                <a:gd name="T59" fmla="*/ 2109 h 3853"/>
                <a:gd name="T60" fmla="*/ 453 w 4841"/>
                <a:gd name="T61" fmla="*/ 2223 h 3853"/>
                <a:gd name="T62" fmla="*/ 2859 w 4841"/>
                <a:gd name="T63" fmla="*/ 2140 h 3853"/>
                <a:gd name="T64" fmla="*/ 2841 w 4841"/>
                <a:gd name="T65" fmla="*/ 352 h 3853"/>
                <a:gd name="T66" fmla="*/ 453 w 4841"/>
                <a:gd name="T67" fmla="*/ 0 h 3853"/>
                <a:gd name="T68" fmla="*/ 3001 w 4841"/>
                <a:gd name="T69" fmla="*/ 94 h 3853"/>
                <a:gd name="T70" fmla="*/ 3174 w 4841"/>
                <a:gd name="T71" fmla="*/ 384 h 3853"/>
                <a:gd name="T72" fmla="*/ 3947 w 4841"/>
                <a:gd name="T73" fmla="*/ 771 h 3853"/>
                <a:gd name="T74" fmla="*/ 4765 w 4841"/>
                <a:gd name="T75" fmla="*/ 1829 h 3853"/>
                <a:gd name="T76" fmla="*/ 4841 w 4841"/>
                <a:gd name="T77" fmla="*/ 2964 h 3853"/>
                <a:gd name="T78" fmla="*/ 4708 w 4841"/>
                <a:gd name="T79" fmla="*/ 3278 h 3853"/>
                <a:gd name="T80" fmla="*/ 4387 w 4841"/>
                <a:gd name="T81" fmla="*/ 3408 h 3853"/>
                <a:gd name="T82" fmla="*/ 4030 w 4841"/>
                <a:gd name="T83" fmla="*/ 3704 h 3853"/>
                <a:gd name="T84" fmla="*/ 3631 w 4841"/>
                <a:gd name="T85" fmla="*/ 3853 h 3853"/>
                <a:gd name="T86" fmla="*/ 3232 w 4841"/>
                <a:gd name="T87" fmla="*/ 3704 h 3853"/>
                <a:gd name="T88" fmla="*/ 2248 w 4841"/>
                <a:gd name="T89" fmla="*/ 3408 h 3853"/>
                <a:gd name="T90" fmla="*/ 2007 w 4841"/>
                <a:gd name="T91" fmla="*/ 3748 h 3853"/>
                <a:gd name="T92" fmla="*/ 1588 w 4841"/>
                <a:gd name="T93" fmla="*/ 3848 h 3853"/>
                <a:gd name="T94" fmla="*/ 1214 w 4841"/>
                <a:gd name="T95" fmla="*/ 3654 h 3853"/>
                <a:gd name="T96" fmla="*/ 846 w 4841"/>
                <a:gd name="T97" fmla="*/ 3405 h 3853"/>
                <a:gd name="T98" fmla="*/ 548 w 4841"/>
                <a:gd name="T99" fmla="*/ 3235 h 3853"/>
                <a:gd name="T100" fmla="*/ 453 w 4841"/>
                <a:gd name="T101" fmla="*/ 2520 h 3853"/>
                <a:gd name="T102" fmla="*/ 133 w 4841"/>
                <a:gd name="T103" fmla="*/ 2389 h 3853"/>
                <a:gd name="T104" fmla="*/ 0 w 4841"/>
                <a:gd name="T105" fmla="*/ 2075 h 3853"/>
                <a:gd name="T106" fmla="*/ 95 w 4841"/>
                <a:gd name="T107" fmla="*/ 174 h 3853"/>
                <a:gd name="T108" fmla="*/ 392 w 4841"/>
                <a:gd name="T109" fmla="*/ 5 h 3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841" h="3853">
                  <a:moveTo>
                    <a:pt x="3631" y="2964"/>
                  </a:moveTo>
                  <a:lnTo>
                    <a:pt x="3582" y="2968"/>
                  </a:lnTo>
                  <a:lnTo>
                    <a:pt x="3536" y="2979"/>
                  </a:lnTo>
                  <a:lnTo>
                    <a:pt x="3493" y="2998"/>
                  </a:lnTo>
                  <a:lnTo>
                    <a:pt x="3452" y="3021"/>
                  </a:lnTo>
                  <a:lnTo>
                    <a:pt x="3417" y="3052"/>
                  </a:lnTo>
                  <a:lnTo>
                    <a:pt x="3387" y="3085"/>
                  </a:lnTo>
                  <a:lnTo>
                    <a:pt x="3363" y="3125"/>
                  </a:lnTo>
                  <a:lnTo>
                    <a:pt x="3344" y="3167"/>
                  </a:lnTo>
                  <a:lnTo>
                    <a:pt x="3333" y="3212"/>
                  </a:lnTo>
                  <a:lnTo>
                    <a:pt x="3329" y="3260"/>
                  </a:lnTo>
                  <a:lnTo>
                    <a:pt x="3333" y="3308"/>
                  </a:lnTo>
                  <a:lnTo>
                    <a:pt x="3344" y="3354"/>
                  </a:lnTo>
                  <a:lnTo>
                    <a:pt x="3363" y="3396"/>
                  </a:lnTo>
                  <a:lnTo>
                    <a:pt x="3387" y="3435"/>
                  </a:lnTo>
                  <a:lnTo>
                    <a:pt x="3417" y="3470"/>
                  </a:lnTo>
                  <a:lnTo>
                    <a:pt x="3452" y="3500"/>
                  </a:lnTo>
                  <a:lnTo>
                    <a:pt x="3493" y="3523"/>
                  </a:lnTo>
                  <a:lnTo>
                    <a:pt x="3536" y="3542"/>
                  </a:lnTo>
                  <a:lnTo>
                    <a:pt x="3582" y="3552"/>
                  </a:lnTo>
                  <a:lnTo>
                    <a:pt x="3631" y="3556"/>
                  </a:lnTo>
                  <a:lnTo>
                    <a:pt x="3680" y="3552"/>
                  </a:lnTo>
                  <a:lnTo>
                    <a:pt x="3726" y="3542"/>
                  </a:lnTo>
                  <a:lnTo>
                    <a:pt x="3770" y="3523"/>
                  </a:lnTo>
                  <a:lnTo>
                    <a:pt x="3810" y="3500"/>
                  </a:lnTo>
                  <a:lnTo>
                    <a:pt x="3844" y="3470"/>
                  </a:lnTo>
                  <a:lnTo>
                    <a:pt x="3875" y="3435"/>
                  </a:lnTo>
                  <a:lnTo>
                    <a:pt x="3899" y="3396"/>
                  </a:lnTo>
                  <a:lnTo>
                    <a:pt x="3919" y="3354"/>
                  </a:lnTo>
                  <a:lnTo>
                    <a:pt x="3929" y="3308"/>
                  </a:lnTo>
                  <a:lnTo>
                    <a:pt x="3934" y="3260"/>
                  </a:lnTo>
                  <a:lnTo>
                    <a:pt x="3929" y="3212"/>
                  </a:lnTo>
                  <a:lnTo>
                    <a:pt x="3919" y="3167"/>
                  </a:lnTo>
                  <a:lnTo>
                    <a:pt x="3899" y="3125"/>
                  </a:lnTo>
                  <a:lnTo>
                    <a:pt x="3875" y="3085"/>
                  </a:lnTo>
                  <a:lnTo>
                    <a:pt x="3844" y="3052"/>
                  </a:lnTo>
                  <a:lnTo>
                    <a:pt x="3810" y="3021"/>
                  </a:lnTo>
                  <a:lnTo>
                    <a:pt x="3770" y="2998"/>
                  </a:lnTo>
                  <a:lnTo>
                    <a:pt x="3726" y="2979"/>
                  </a:lnTo>
                  <a:lnTo>
                    <a:pt x="3680" y="2968"/>
                  </a:lnTo>
                  <a:lnTo>
                    <a:pt x="3631" y="2964"/>
                  </a:lnTo>
                  <a:close/>
                  <a:moveTo>
                    <a:pt x="1664" y="2964"/>
                  </a:moveTo>
                  <a:lnTo>
                    <a:pt x="1615" y="2968"/>
                  </a:lnTo>
                  <a:lnTo>
                    <a:pt x="1569" y="2979"/>
                  </a:lnTo>
                  <a:lnTo>
                    <a:pt x="1526" y="2998"/>
                  </a:lnTo>
                  <a:lnTo>
                    <a:pt x="1486" y="3021"/>
                  </a:lnTo>
                  <a:lnTo>
                    <a:pt x="1450" y="3052"/>
                  </a:lnTo>
                  <a:lnTo>
                    <a:pt x="1420" y="3085"/>
                  </a:lnTo>
                  <a:lnTo>
                    <a:pt x="1395" y="3125"/>
                  </a:lnTo>
                  <a:lnTo>
                    <a:pt x="1377" y="3167"/>
                  </a:lnTo>
                  <a:lnTo>
                    <a:pt x="1365" y="3212"/>
                  </a:lnTo>
                  <a:lnTo>
                    <a:pt x="1362" y="3260"/>
                  </a:lnTo>
                  <a:lnTo>
                    <a:pt x="1365" y="3308"/>
                  </a:lnTo>
                  <a:lnTo>
                    <a:pt x="1377" y="3354"/>
                  </a:lnTo>
                  <a:lnTo>
                    <a:pt x="1395" y="3396"/>
                  </a:lnTo>
                  <a:lnTo>
                    <a:pt x="1420" y="3435"/>
                  </a:lnTo>
                  <a:lnTo>
                    <a:pt x="1450" y="3470"/>
                  </a:lnTo>
                  <a:lnTo>
                    <a:pt x="1486" y="3500"/>
                  </a:lnTo>
                  <a:lnTo>
                    <a:pt x="1526" y="3523"/>
                  </a:lnTo>
                  <a:lnTo>
                    <a:pt x="1569" y="3542"/>
                  </a:lnTo>
                  <a:lnTo>
                    <a:pt x="1615" y="3552"/>
                  </a:lnTo>
                  <a:lnTo>
                    <a:pt x="1664" y="3556"/>
                  </a:lnTo>
                  <a:lnTo>
                    <a:pt x="1714" y="3552"/>
                  </a:lnTo>
                  <a:lnTo>
                    <a:pt x="1760" y="3542"/>
                  </a:lnTo>
                  <a:lnTo>
                    <a:pt x="1803" y="3523"/>
                  </a:lnTo>
                  <a:lnTo>
                    <a:pt x="1843" y="3500"/>
                  </a:lnTo>
                  <a:lnTo>
                    <a:pt x="1879" y="3470"/>
                  </a:lnTo>
                  <a:lnTo>
                    <a:pt x="1909" y="3435"/>
                  </a:lnTo>
                  <a:lnTo>
                    <a:pt x="1934" y="3396"/>
                  </a:lnTo>
                  <a:lnTo>
                    <a:pt x="1952" y="3354"/>
                  </a:lnTo>
                  <a:lnTo>
                    <a:pt x="1964" y="3308"/>
                  </a:lnTo>
                  <a:lnTo>
                    <a:pt x="1967" y="3260"/>
                  </a:lnTo>
                  <a:lnTo>
                    <a:pt x="1964" y="3212"/>
                  </a:lnTo>
                  <a:lnTo>
                    <a:pt x="1952" y="3167"/>
                  </a:lnTo>
                  <a:lnTo>
                    <a:pt x="1934" y="3125"/>
                  </a:lnTo>
                  <a:lnTo>
                    <a:pt x="1909" y="3085"/>
                  </a:lnTo>
                  <a:lnTo>
                    <a:pt x="1879" y="3052"/>
                  </a:lnTo>
                  <a:lnTo>
                    <a:pt x="1843" y="3021"/>
                  </a:lnTo>
                  <a:lnTo>
                    <a:pt x="1803" y="2998"/>
                  </a:lnTo>
                  <a:lnTo>
                    <a:pt x="1760" y="2979"/>
                  </a:lnTo>
                  <a:lnTo>
                    <a:pt x="1714" y="2968"/>
                  </a:lnTo>
                  <a:lnTo>
                    <a:pt x="1664" y="2964"/>
                  </a:lnTo>
                  <a:close/>
                  <a:moveTo>
                    <a:pt x="3177" y="1038"/>
                  </a:moveTo>
                  <a:lnTo>
                    <a:pt x="3177" y="2075"/>
                  </a:lnTo>
                  <a:lnTo>
                    <a:pt x="3174" y="2135"/>
                  </a:lnTo>
                  <a:lnTo>
                    <a:pt x="3162" y="2194"/>
                  </a:lnTo>
                  <a:lnTo>
                    <a:pt x="3141" y="2248"/>
                  </a:lnTo>
                  <a:lnTo>
                    <a:pt x="3116" y="2299"/>
                  </a:lnTo>
                  <a:lnTo>
                    <a:pt x="3083" y="2347"/>
                  </a:lnTo>
                  <a:lnTo>
                    <a:pt x="3044" y="2389"/>
                  </a:lnTo>
                  <a:lnTo>
                    <a:pt x="3001" y="2427"/>
                  </a:lnTo>
                  <a:lnTo>
                    <a:pt x="2952" y="2459"/>
                  </a:lnTo>
                  <a:lnTo>
                    <a:pt x="2900" y="2485"/>
                  </a:lnTo>
                  <a:lnTo>
                    <a:pt x="2843" y="2504"/>
                  </a:lnTo>
                  <a:lnTo>
                    <a:pt x="2785" y="2516"/>
                  </a:lnTo>
                  <a:lnTo>
                    <a:pt x="2722" y="2520"/>
                  </a:lnTo>
                  <a:lnTo>
                    <a:pt x="757" y="2520"/>
                  </a:lnTo>
                  <a:lnTo>
                    <a:pt x="757" y="2964"/>
                  </a:lnTo>
                  <a:lnTo>
                    <a:pt x="760" y="2998"/>
                  </a:lnTo>
                  <a:lnTo>
                    <a:pt x="772" y="3030"/>
                  </a:lnTo>
                  <a:lnTo>
                    <a:pt x="790" y="3057"/>
                  </a:lnTo>
                  <a:lnTo>
                    <a:pt x="814" y="3079"/>
                  </a:lnTo>
                  <a:lnTo>
                    <a:pt x="842" y="3097"/>
                  </a:lnTo>
                  <a:lnTo>
                    <a:pt x="873" y="3109"/>
                  </a:lnTo>
                  <a:lnTo>
                    <a:pt x="907" y="3113"/>
                  </a:lnTo>
                  <a:lnTo>
                    <a:pt x="1080" y="3113"/>
                  </a:lnTo>
                  <a:lnTo>
                    <a:pt x="1103" y="3044"/>
                  </a:lnTo>
                  <a:lnTo>
                    <a:pt x="1134" y="2980"/>
                  </a:lnTo>
                  <a:lnTo>
                    <a:pt x="1171" y="2920"/>
                  </a:lnTo>
                  <a:lnTo>
                    <a:pt x="1214" y="2866"/>
                  </a:lnTo>
                  <a:lnTo>
                    <a:pt x="1265" y="2817"/>
                  </a:lnTo>
                  <a:lnTo>
                    <a:pt x="1320" y="2773"/>
                  </a:lnTo>
                  <a:lnTo>
                    <a:pt x="1381" y="2736"/>
                  </a:lnTo>
                  <a:lnTo>
                    <a:pt x="1447" y="2707"/>
                  </a:lnTo>
                  <a:lnTo>
                    <a:pt x="1517" y="2685"/>
                  </a:lnTo>
                  <a:lnTo>
                    <a:pt x="1588" y="2672"/>
                  </a:lnTo>
                  <a:lnTo>
                    <a:pt x="1664" y="2668"/>
                  </a:lnTo>
                  <a:lnTo>
                    <a:pt x="1740" y="2672"/>
                  </a:lnTo>
                  <a:lnTo>
                    <a:pt x="1812" y="2685"/>
                  </a:lnTo>
                  <a:lnTo>
                    <a:pt x="1882" y="2707"/>
                  </a:lnTo>
                  <a:lnTo>
                    <a:pt x="1947" y="2736"/>
                  </a:lnTo>
                  <a:lnTo>
                    <a:pt x="2009" y="2773"/>
                  </a:lnTo>
                  <a:lnTo>
                    <a:pt x="2064" y="2817"/>
                  </a:lnTo>
                  <a:lnTo>
                    <a:pt x="2114" y="2866"/>
                  </a:lnTo>
                  <a:lnTo>
                    <a:pt x="2158" y="2920"/>
                  </a:lnTo>
                  <a:lnTo>
                    <a:pt x="2195" y="2980"/>
                  </a:lnTo>
                  <a:lnTo>
                    <a:pt x="2226" y="3044"/>
                  </a:lnTo>
                  <a:lnTo>
                    <a:pt x="2248" y="3113"/>
                  </a:lnTo>
                  <a:lnTo>
                    <a:pt x="3047" y="3113"/>
                  </a:lnTo>
                  <a:lnTo>
                    <a:pt x="3069" y="3044"/>
                  </a:lnTo>
                  <a:lnTo>
                    <a:pt x="3099" y="2980"/>
                  </a:lnTo>
                  <a:lnTo>
                    <a:pt x="3138" y="2920"/>
                  </a:lnTo>
                  <a:lnTo>
                    <a:pt x="3181" y="2866"/>
                  </a:lnTo>
                  <a:lnTo>
                    <a:pt x="3232" y="2817"/>
                  </a:lnTo>
                  <a:lnTo>
                    <a:pt x="3287" y="2773"/>
                  </a:lnTo>
                  <a:lnTo>
                    <a:pt x="3348" y="2736"/>
                  </a:lnTo>
                  <a:lnTo>
                    <a:pt x="3414" y="2707"/>
                  </a:lnTo>
                  <a:lnTo>
                    <a:pt x="3482" y="2685"/>
                  </a:lnTo>
                  <a:lnTo>
                    <a:pt x="3555" y="2672"/>
                  </a:lnTo>
                  <a:lnTo>
                    <a:pt x="3631" y="2668"/>
                  </a:lnTo>
                  <a:lnTo>
                    <a:pt x="3707" y="2672"/>
                  </a:lnTo>
                  <a:lnTo>
                    <a:pt x="3779" y="2685"/>
                  </a:lnTo>
                  <a:lnTo>
                    <a:pt x="3849" y="2707"/>
                  </a:lnTo>
                  <a:lnTo>
                    <a:pt x="3914" y="2736"/>
                  </a:lnTo>
                  <a:lnTo>
                    <a:pt x="3974" y="2773"/>
                  </a:lnTo>
                  <a:lnTo>
                    <a:pt x="4030" y="2817"/>
                  </a:lnTo>
                  <a:lnTo>
                    <a:pt x="4081" y="2866"/>
                  </a:lnTo>
                  <a:lnTo>
                    <a:pt x="4124" y="2920"/>
                  </a:lnTo>
                  <a:lnTo>
                    <a:pt x="4162" y="2980"/>
                  </a:lnTo>
                  <a:lnTo>
                    <a:pt x="4191" y="3044"/>
                  </a:lnTo>
                  <a:lnTo>
                    <a:pt x="4214" y="3113"/>
                  </a:lnTo>
                  <a:lnTo>
                    <a:pt x="4387" y="3113"/>
                  </a:lnTo>
                  <a:lnTo>
                    <a:pt x="4422" y="3109"/>
                  </a:lnTo>
                  <a:lnTo>
                    <a:pt x="4454" y="3097"/>
                  </a:lnTo>
                  <a:lnTo>
                    <a:pt x="4482" y="3079"/>
                  </a:lnTo>
                  <a:lnTo>
                    <a:pt x="4506" y="3057"/>
                  </a:lnTo>
                  <a:lnTo>
                    <a:pt x="4524" y="3030"/>
                  </a:lnTo>
                  <a:lnTo>
                    <a:pt x="4534" y="2998"/>
                  </a:lnTo>
                  <a:lnTo>
                    <a:pt x="4539" y="2964"/>
                  </a:lnTo>
                  <a:lnTo>
                    <a:pt x="4539" y="2075"/>
                  </a:lnTo>
                  <a:lnTo>
                    <a:pt x="4536" y="2046"/>
                  </a:lnTo>
                  <a:lnTo>
                    <a:pt x="4528" y="2019"/>
                  </a:lnTo>
                  <a:lnTo>
                    <a:pt x="4513" y="1994"/>
                  </a:lnTo>
                  <a:lnTo>
                    <a:pt x="3908" y="1104"/>
                  </a:lnTo>
                  <a:lnTo>
                    <a:pt x="3889" y="1082"/>
                  </a:lnTo>
                  <a:lnTo>
                    <a:pt x="3867" y="1063"/>
                  </a:lnTo>
                  <a:lnTo>
                    <a:pt x="3840" y="1050"/>
                  </a:lnTo>
                  <a:lnTo>
                    <a:pt x="3811" y="1041"/>
                  </a:lnTo>
                  <a:lnTo>
                    <a:pt x="3782" y="1038"/>
                  </a:lnTo>
                  <a:lnTo>
                    <a:pt x="3177" y="1038"/>
                  </a:lnTo>
                  <a:close/>
                  <a:moveTo>
                    <a:pt x="453" y="298"/>
                  </a:moveTo>
                  <a:lnTo>
                    <a:pt x="419" y="301"/>
                  </a:lnTo>
                  <a:lnTo>
                    <a:pt x="387" y="313"/>
                  </a:lnTo>
                  <a:lnTo>
                    <a:pt x="359" y="330"/>
                  </a:lnTo>
                  <a:lnTo>
                    <a:pt x="335" y="352"/>
                  </a:lnTo>
                  <a:lnTo>
                    <a:pt x="319" y="380"/>
                  </a:lnTo>
                  <a:lnTo>
                    <a:pt x="307" y="411"/>
                  </a:lnTo>
                  <a:lnTo>
                    <a:pt x="302" y="446"/>
                  </a:lnTo>
                  <a:lnTo>
                    <a:pt x="302" y="2075"/>
                  </a:lnTo>
                  <a:lnTo>
                    <a:pt x="307" y="2109"/>
                  </a:lnTo>
                  <a:lnTo>
                    <a:pt x="319" y="2140"/>
                  </a:lnTo>
                  <a:lnTo>
                    <a:pt x="335" y="2167"/>
                  </a:lnTo>
                  <a:lnTo>
                    <a:pt x="359" y="2191"/>
                  </a:lnTo>
                  <a:lnTo>
                    <a:pt x="387" y="2208"/>
                  </a:lnTo>
                  <a:lnTo>
                    <a:pt x="419" y="2220"/>
                  </a:lnTo>
                  <a:lnTo>
                    <a:pt x="453" y="2223"/>
                  </a:lnTo>
                  <a:lnTo>
                    <a:pt x="2722" y="2223"/>
                  </a:lnTo>
                  <a:lnTo>
                    <a:pt x="2758" y="2220"/>
                  </a:lnTo>
                  <a:lnTo>
                    <a:pt x="2789" y="2208"/>
                  </a:lnTo>
                  <a:lnTo>
                    <a:pt x="2818" y="2191"/>
                  </a:lnTo>
                  <a:lnTo>
                    <a:pt x="2841" y="2167"/>
                  </a:lnTo>
                  <a:lnTo>
                    <a:pt x="2859" y="2140"/>
                  </a:lnTo>
                  <a:lnTo>
                    <a:pt x="2870" y="2109"/>
                  </a:lnTo>
                  <a:lnTo>
                    <a:pt x="2874" y="2075"/>
                  </a:lnTo>
                  <a:lnTo>
                    <a:pt x="2874" y="446"/>
                  </a:lnTo>
                  <a:lnTo>
                    <a:pt x="2870" y="411"/>
                  </a:lnTo>
                  <a:lnTo>
                    <a:pt x="2859" y="380"/>
                  </a:lnTo>
                  <a:lnTo>
                    <a:pt x="2841" y="352"/>
                  </a:lnTo>
                  <a:lnTo>
                    <a:pt x="2818" y="330"/>
                  </a:lnTo>
                  <a:lnTo>
                    <a:pt x="2789" y="313"/>
                  </a:lnTo>
                  <a:lnTo>
                    <a:pt x="2758" y="301"/>
                  </a:lnTo>
                  <a:lnTo>
                    <a:pt x="2722" y="298"/>
                  </a:lnTo>
                  <a:lnTo>
                    <a:pt x="453" y="298"/>
                  </a:lnTo>
                  <a:close/>
                  <a:moveTo>
                    <a:pt x="453" y="0"/>
                  </a:moveTo>
                  <a:lnTo>
                    <a:pt x="2722" y="0"/>
                  </a:lnTo>
                  <a:lnTo>
                    <a:pt x="2785" y="5"/>
                  </a:lnTo>
                  <a:lnTo>
                    <a:pt x="2843" y="17"/>
                  </a:lnTo>
                  <a:lnTo>
                    <a:pt x="2900" y="35"/>
                  </a:lnTo>
                  <a:lnTo>
                    <a:pt x="2952" y="62"/>
                  </a:lnTo>
                  <a:lnTo>
                    <a:pt x="3001" y="94"/>
                  </a:lnTo>
                  <a:lnTo>
                    <a:pt x="3044" y="132"/>
                  </a:lnTo>
                  <a:lnTo>
                    <a:pt x="3083" y="174"/>
                  </a:lnTo>
                  <a:lnTo>
                    <a:pt x="3116" y="221"/>
                  </a:lnTo>
                  <a:lnTo>
                    <a:pt x="3141" y="272"/>
                  </a:lnTo>
                  <a:lnTo>
                    <a:pt x="3162" y="327"/>
                  </a:lnTo>
                  <a:lnTo>
                    <a:pt x="3174" y="384"/>
                  </a:lnTo>
                  <a:lnTo>
                    <a:pt x="3177" y="446"/>
                  </a:lnTo>
                  <a:lnTo>
                    <a:pt x="3177" y="742"/>
                  </a:lnTo>
                  <a:lnTo>
                    <a:pt x="3782" y="742"/>
                  </a:lnTo>
                  <a:lnTo>
                    <a:pt x="3838" y="745"/>
                  </a:lnTo>
                  <a:lnTo>
                    <a:pt x="3893" y="755"/>
                  </a:lnTo>
                  <a:lnTo>
                    <a:pt x="3947" y="771"/>
                  </a:lnTo>
                  <a:lnTo>
                    <a:pt x="3996" y="794"/>
                  </a:lnTo>
                  <a:lnTo>
                    <a:pt x="4044" y="822"/>
                  </a:lnTo>
                  <a:lnTo>
                    <a:pt x="4087" y="857"/>
                  </a:lnTo>
                  <a:lnTo>
                    <a:pt x="4126" y="895"/>
                  </a:lnTo>
                  <a:lnTo>
                    <a:pt x="4160" y="940"/>
                  </a:lnTo>
                  <a:lnTo>
                    <a:pt x="4765" y="1829"/>
                  </a:lnTo>
                  <a:lnTo>
                    <a:pt x="4792" y="1874"/>
                  </a:lnTo>
                  <a:lnTo>
                    <a:pt x="4814" y="1922"/>
                  </a:lnTo>
                  <a:lnTo>
                    <a:pt x="4829" y="1972"/>
                  </a:lnTo>
                  <a:lnTo>
                    <a:pt x="4838" y="2023"/>
                  </a:lnTo>
                  <a:lnTo>
                    <a:pt x="4841" y="2075"/>
                  </a:lnTo>
                  <a:lnTo>
                    <a:pt x="4841" y="2964"/>
                  </a:lnTo>
                  <a:lnTo>
                    <a:pt x="4838" y="3024"/>
                  </a:lnTo>
                  <a:lnTo>
                    <a:pt x="4826" y="3082"/>
                  </a:lnTo>
                  <a:lnTo>
                    <a:pt x="4805" y="3136"/>
                  </a:lnTo>
                  <a:lnTo>
                    <a:pt x="4780" y="3189"/>
                  </a:lnTo>
                  <a:lnTo>
                    <a:pt x="4747" y="3235"/>
                  </a:lnTo>
                  <a:lnTo>
                    <a:pt x="4708" y="3278"/>
                  </a:lnTo>
                  <a:lnTo>
                    <a:pt x="4665" y="3316"/>
                  </a:lnTo>
                  <a:lnTo>
                    <a:pt x="4616" y="3348"/>
                  </a:lnTo>
                  <a:lnTo>
                    <a:pt x="4564" y="3373"/>
                  </a:lnTo>
                  <a:lnTo>
                    <a:pt x="4507" y="3392"/>
                  </a:lnTo>
                  <a:lnTo>
                    <a:pt x="4449" y="3405"/>
                  </a:lnTo>
                  <a:lnTo>
                    <a:pt x="4387" y="3408"/>
                  </a:lnTo>
                  <a:lnTo>
                    <a:pt x="4214" y="3408"/>
                  </a:lnTo>
                  <a:lnTo>
                    <a:pt x="4191" y="3476"/>
                  </a:lnTo>
                  <a:lnTo>
                    <a:pt x="4162" y="3540"/>
                  </a:lnTo>
                  <a:lnTo>
                    <a:pt x="4124" y="3600"/>
                  </a:lnTo>
                  <a:lnTo>
                    <a:pt x="4080" y="3654"/>
                  </a:lnTo>
                  <a:lnTo>
                    <a:pt x="4030" y="3704"/>
                  </a:lnTo>
                  <a:lnTo>
                    <a:pt x="3974" y="3748"/>
                  </a:lnTo>
                  <a:lnTo>
                    <a:pt x="3913" y="3784"/>
                  </a:lnTo>
                  <a:lnTo>
                    <a:pt x="3847" y="3813"/>
                  </a:lnTo>
                  <a:lnTo>
                    <a:pt x="3779" y="3835"/>
                  </a:lnTo>
                  <a:lnTo>
                    <a:pt x="3706" y="3848"/>
                  </a:lnTo>
                  <a:lnTo>
                    <a:pt x="3631" y="3853"/>
                  </a:lnTo>
                  <a:lnTo>
                    <a:pt x="3555" y="3848"/>
                  </a:lnTo>
                  <a:lnTo>
                    <a:pt x="3482" y="3835"/>
                  </a:lnTo>
                  <a:lnTo>
                    <a:pt x="3414" y="3813"/>
                  </a:lnTo>
                  <a:lnTo>
                    <a:pt x="3348" y="3784"/>
                  </a:lnTo>
                  <a:lnTo>
                    <a:pt x="3287" y="3748"/>
                  </a:lnTo>
                  <a:lnTo>
                    <a:pt x="3232" y="3704"/>
                  </a:lnTo>
                  <a:lnTo>
                    <a:pt x="3181" y="3654"/>
                  </a:lnTo>
                  <a:lnTo>
                    <a:pt x="3138" y="3600"/>
                  </a:lnTo>
                  <a:lnTo>
                    <a:pt x="3099" y="3540"/>
                  </a:lnTo>
                  <a:lnTo>
                    <a:pt x="3069" y="3476"/>
                  </a:lnTo>
                  <a:lnTo>
                    <a:pt x="3047" y="3408"/>
                  </a:lnTo>
                  <a:lnTo>
                    <a:pt x="2248" y="3408"/>
                  </a:lnTo>
                  <a:lnTo>
                    <a:pt x="2226" y="3476"/>
                  </a:lnTo>
                  <a:lnTo>
                    <a:pt x="2195" y="3540"/>
                  </a:lnTo>
                  <a:lnTo>
                    <a:pt x="2158" y="3600"/>
                  </a:lnTo>
                  <a:lnTo>
                    <a:pt x="2113" y="3654"/>
                  </a:lnTo>
                  <a:lnTo>
                    <a:pt x="2064" y="3704"/>
                  </a:lnTo>
                  <a:lnTo>
                    <a:pt x="2007" y="3748"/>
                  </a:lnTo>
                  <a:lnTo>
                    <a:pt x="1946" y="3784"/>
                  </a:lnTo>
                  <a:lnTo>
                    <a:pt x="1882" y="3813"/>
                  </a:lnTo>
                  <a:lnTo>
                    <a:pt x="1812" y="3835"/>
                  </a:lnTo>
                  <a:lnTo>
                    <a:pt x="1740" y="3848"/>
                  </a:lnTo>
                  <a:lnTo>
                    <a:pt x="1664" y="3853"/>
                  </a:lnTo>
                  <a:lnTo>
                    <a:pt x="1588" y="3848"/>
                  </a:lnTo>
                  <a:lnTo>
                    <a:pt x="1517" y="3835"/>
                  </a:lnTo>
                  <a:lnTo>
                    <a:pt x="1447" y="3813"/>
                  </a:lnTo>
                  <a:lnTo>
                    <a:pt x="1381" y="3784"/>
                  </a:lnTo>
                  <a:lnTo>
                    <a:pt x="1320" y="3748"/>
                  </a:lnTo>
                  <a:lnTo>
                    <a:pt x="1265" y="3704"/>
                  </a:lnTo>
                  <a:lnTo>
                    <a:pt x="1214" y="3654"/>
                  </a:lnTo>
                  <a:lnTo>
                    <a:pt x="1171" y="3600"/>
                  </a:lnTo>
                  <a:lnTo>
                    <a:pt x="1134" y="3540"/>
                  </a:lnTo>
                  <a:lnTo>
                    <a:pt x="1103" y="3476"/>
                  </a:lnTo>
                  <a:lnTo>
                    <a:pt x="1080" y="3408"/>
                  </a:lnTo>
                  <a:lnTo>
                    <a:pt x="907" y="3408"/>
                  </a:lnTo>
                  <a:lnTo>
                    <a:pt x="846" y="3405"/>
                  </a:lnTo>
                  <a:lnTo>
                    <a:pt x="787" y="3392"/>
                  </a:lnTo>
                  <a:lnTo>
                    <a:pt x="732" y="3373"/>
                  </a:lnTo>
                  <a:lnTo>
                    <a:pt x="679" y="3348"/>
                  </a:lnTo>
                  <a:lnTo>
                    <a:pt x="630" y="3316"/>
                  </a:lnTo>
                  <a:lnTo>
                    <a:pt x="587" y="3278"/>
                  </a:lnTo>
                  <a:lnTo>
                    <a:pt x="548" y="3235"/>
                  </a:lnTo>
                  <a:lnTo>
                    <a:pt x="516" y="3189"/>
                  </a:lnTo>
                  <a:lnTo>
                    <a:pt x="489" y="3136"/>
                  </a:lnTo>
                  <a:lnTo>
                    <a:pt x="469" y="3082"/>
                  </a:lnTo>
                  <a:lnTo>
                    <a:pt x="457" y="3024"/>
                  </a:lnTo>
                  <a:lnTo>
                    <a:pt x="453" y="2964"/>
                  </a:lnTo>
                  <a:lnTo>
                    <a:pt x="453" y="2520"/>
                  </a:lnTo>
                  <a:lnTo>
                    <a:pt x="392" y="2516"/>
                  </a:lnTo>
                  <a:lnTo>
                    <a:pt x="334" y="2504"/>
                  </a:lnTo>
                  <a:lnTo>
                    <a:pt x="277" y="2485"/>
                  </a:lnTo>
                  <a:lnTo>
                    <a:pt x="225" y="2459"/>
                  </a:lnTo>
                  <a:lnTo>
                    <a:pt x="177" y="2427"/>
                  </a:lnTo>
                  <a:lnTo>
                    <a:pt x="133" y="2389"/>
                  </a:lnTo>
                  <a:lnTo>
                    <a:pt x="95" y="2347"/>
                  </a:lnTo>
                  <a:lnTo>
                    <a:pt x="63" y="2299"/>
                  </a:lnTo>
                  <a:lnTo>
                    <a:pt x="36" y="2248"/>
                  </a:lnTo>
                  <a:lnTo>
                    <a:pt x="16" y="2194"/>
                  </a:lnTo>
                  <a:lnTo>
                    <a:pt x="4" y="2135"/>
                  </a:lnTo>
                  <a:lnTo>
                    <a:pt x="0" y="2075"/>
                  </a:lnTo>
                  <a:lnTo>
                    <a:pt x="0" y="446"/>
                  </a:lnTo>
                  <a:lnTo>
                    <a:pt x="4" y="384"/>
                  </a:lnTo>
                  <a:lnTo>
                    <a:pt x="16" y="327"/>
                  </a:lnTo>
                  <a:lnTo>
                    <a:pt x="36" y="272"/>
                  </a:lnTo>
                  <a:lnTo>
                    <a:pt x="63" y="221"/>
                  </a:lnTo>
                  <a:lnTo>
                    <a:pt x="95" y="174"/>
                  </a:lnTo>
                  <a:lnTo>
                    <a:pt x="133" y="132"/>
                  </a:lnTo>
                  <a:lnTo>
                    <a:pt x="177" y="94"/>
                  </a:lnTo>
                  <a:lnTo>
                    <a:pt x="225" y="62"/>
                  </a:lnTo>
                  <a:lnTo>
                    <a:pt x="277" y="35"/>
                  </a:lnTo>
                  <a:lnTo>
                    <a:pt x="334" y="17"/>
                  </a:lnTo>
                  <a:lnTo>
                    <a:pt x="392" y="5"/>
                  </a:lnTo>
                  <a:lnTo>
                    <a:pt x="453" y="0"/>
                  </a:lnTo>
                  <a:close/>
                </a:path>
              </a:pathLst>
            </a:custGeom>
            <a:grpFill/>
            <a:ln w="0">
              <a:noFill/>
              <a:prstDash val="solid"/>
              <a:round/>
            </a:ln>
          </p:spPr>
          <p:txBody>
            <a:bodyPr vert="horz" wrap="square" lIns="121920" tIns="60961" rIns="121920" bIns="60961" numCol="1" anchor="t" anchorCtr="0" compatLnSpc="1"/>
            <a:lstStyle/>
            <a:p>
              <a:pPr defTabSz="1188085"/>
              <a:endParaRPr lang="es-ES" sz="935">
                <a:solidFill>
                  <a:srgbClr val="000000"/>
                </a:solidFill>
                <a:cs typeface="+mn-ea"/>
                <a:sym typeface="+mn-lt"/>
              </a:endParaRPr>
            </a:p>
          </p:txBody>
        </p:sp>
      </p:grpSp>
      <p:grpSp>
        <p:nvGrpSpPr>
          <p:cNvPr id="35" name="Group 27"/>
          <p:cNvGrpSpPr>
            <a:grpSpLocks noChangeAspect="1"/>
          </p:cNvGrpSpPr>
          <p:nvPr/>
        </p:nvGrpSpPr>
        <p:grpSpPr bwMode="auto">
          <a:xfrm>
            <a:off x="6972760" y="5968989"/>
            <a:ext cx="342857" cy="339441"/>
            <a:chOff x="12867" y="5760"/>
            <a:chExt cx="1614" cy="1598"/>
          </a:xfrm>
          <a:solidFill>
            <a:schemeClr val="accent4"/>
          </a:solidFill>
        </p:grpSpPr>
        <p:sp>
          <p:nvSpPr>
            <p:cNvPr id="61" name="Freeform 29"/>
            <p:cNvSpPr>
              <a:spLocks noEditPoints="1"/>
            </p:cNvSpPr>
            <p:nvPr/>
          </p:nvSpPr>
          <p:spPr bwMode="auto">
            <a:xfrm>
              <a:off x="12867" y="5760"/>
              <a:ext cx="1614" cy="1598"/>
            </a:xfrm>
            <a:custGeom>
              <a:avLst/>
              <a:gdLst>
                <a:gd name="T0" fmla="*/ 1358 w 3226"/>
                <a:gd name="T1" fmla="*/ 609 h 3195"/>
                <a:gd name="T2" fmla="*/ 1146 w 3226"/>
                <a:gd name="T3" fmla="*/ 711 h 3195"/>
                <a:gd name="T4" fmla="*/ 974 w 3226"/>
                <a:gd name="T5" fmla="*/ 686 h 3195"/>
                <a:gd name="T6" fmla="*/ 725 w 3226"/>
                <a:gd name="T7" fmla="*/ 1048 h 3195"/>
                <a:gd name="T8" fmla="*/ 662 w 3226"/>
                <a:gd name="T9" fmla="*/ 1270 h 3195"/>
                <a:gd name="T10" fmla="*/ 540 w 3226"/>
                <a:gd name="T11" fmla="*/ 1393 h 3195"/>
                <a:gd name="T12" fmla="*/ 567 w 3226"/>
                <a:gd name="T13" fmla="*/ 1815 h 3195"/>
                <a:gd name="T14" fmla="*/ 683 w 3226"/>
                <a:gd name="T15" fmla="*/ 1979 h 3195"/>
                <a:gd name="T16" fmla="*/ 719 w 3226"/>
                <a:gd name="T17" fmla="*/ 2176 h 3195"/>
                <a:gd name="T18" fmla="*/ 1001 w 3226"/>
                <a:gd name="T19" fmla="*/ 2494 h 3195"/>
                <a:gd name="T20" fmla="*/ 1174 w 3226"/>
                <a:gd name="T21" fmla="*/ 2495 h 3195"/>
                <a:gd name="T22" fmla="*/ 1378 w 3226"/>
                <a:gd name="T23" fmla="*/ 2609 h 3195"/>
                <a:gd name="T24" fmla="*/ 1813 w 3226"/>
                <a:gd name="T25" fmla="*/ 2690 h 3195"/>
                <a:gd name="T26" fmla="*/ 1916 w 3226"/>
                <a:gd name="T27" fmla="*/ 2552 h 3195"/>
                <a:gd name="T28" fmla="*/ 2140 w 3226"/>
                <a:gd name="T29" fmla="*/ 2475 h 3195"/>
                <a:gd name="T30" fmla="*/ 2708 w 3226"/>
                <a:gd name="T31" fmla="*/ 2490 h 3195"/>
                <a:gd name="T32" fmla="*/ 2502 w 3226"/>
                <a:gd name="T33" fmla="*/ 2089 h 3195"/>
                <a:gd name="T34" fmla="*/ 2592 w 3226"/>
                <a:gd name="T35" fmla="*/ 1872 h 3195"/>
                <a:gd name="T36" fmla="*/ 3024 w 3226"/>
                <a:gd name="T37" fmla="*/ 1733 h 3195"/>
                <a:gd name="T38" fmla="*/ 2612 w 3226"/>
                <a:gd name="T39" fmla="*/ 1345 h 3195"/>
                <a:gd name="T40" fmla="*/ 2509 w 3226"/>
                <a:gd name="T41" fmla="*/ 1135 h 3195"/>
                <a:gd name="T42" fmla="*/ 2534 w 3226"/>
                <a:gd name="T43" fmla="*/ 965 h 3195"/>
                <a:gd name="T44" fmla="*/ 2170 w 3226"/>
                <a:gd name="T45" fmla="*/ 718 h 3195"/>
                <a:gd name="T46" fmla="*/ 1944 w 3226"/>
                <a:gd name="T47" fmla="*/ 656 h 3195"/>
                <a:gd name="T48" fmla="*/ 1820 w 3226"/>
                <a:gd name="T49" fmla="*/ 535 h 3195"/>
                <a:gd name="T50" fmla="*/ 1812 w 3226"/>
                <a:gd name="T51" fmla="*/ 9 h 3195"/>
                <a:gd name="T52" fmla="*/ 1940 w 3226"/>
                <a:gd name="T53" fmla="*/ 131 h 3195"/>
                <a:gd name="T54" fmla="*/ 2428 w 3226"/>
                <a:gd name="T55" fmla="*/ 332 h 3195"/>
                <a:gd name="T56" fmla="*/ 2605 w 3226"/>
                <a:gd name="T57" fmla="*/ 335 h 3195"/>
                <a:gd name="T58" fmla="*/ 2900 w 3226"/>
                <a:gd name="T59" fmla="*/ 641 h 3195"/>
                <a:gd name="T60" fmla="*/ 2876 w 3226"/>
                <a:gd name="T61" fmla="*/ 816 h 3195"/>
                <a:gd name="T62" fmla="*/ 3122 w 3226"/>
                <a:gd name="T63" fmla="*/ 1287 h 3195"/>
                <a:gd name="T64" fmla="*/ 3224 w 3226"/>
                <a:gd name="T65" fmla="*/ 1431 h 3195"/>
                <a:gd name="T66" fmla="*/ 3190 w 3226"/>
                <a:gd name="T67" fmla="*/ 1848 h 3195"/>
                <a:gd name="T68" fmla="*/ 2755 w 3226"/>
                <a:gd name="T69" fmla="*/ 1990 h 3195"/>
                <a:gd name="T70" fmla="*/ 2908 w 3226"/>
                <a:gd name="T71" fmla="*/ 2465 h 3195"/>
                <a:gd name="T72" fmla="*/ 2851 w 3226"/>
                <a:gd name="T73" fmla="*/ 2632 h 3195"/>
                <a:gd name="T74" fmla="*/ 2514 w 3226"/>
                <a:gd name="T75" fmla="*/ 2882 h 3195"/>
                <a:gd name="T76" fmla="*/ 2077 w 3226"/>
                <a:gd name="T77" fmla="*/ 2703 h 3195"/>
                <a:gd name="T78" fmla="*/ 1890 w 3226"/>
                <a:gd name="T79" fmla="*/ 3139 h 3195"/>
                <a:gd name="T80" fmla="*/ 1476 w 3226"/>
                <a:gd name="T81" fmla="*/ 3195 h 3195"/>
                <a:gd name="T82" fmla="*/ 1317 w 3226"/>
                <a:gd name="T83" fmla="*/ 3118 h 3195"/>
                <a:gd name="T84" fmla="*/ 1087 w 3226"/>
                <a:gd name="T85" fmla="*/ 2675 h 3195"/>
                <a:gd name="T86" fmla="*/ 682 w 3226"/>
                <a:gd name="T87" fmla="*/ 2880 h 3195"/>
                <a:gd name="T88" fmla="*/ 355 w 3226"/>
                <a:gd name="T89" fmla="*/ 2607 h 3195"/>
                <a:gd name="T90" fmla="*/ 324 w 3226"/>
                <a:gd name="T91" fmla="*/ 2436 h 3195"/>
                <a:gd name="T92" fmla="*/ 162 w 3226"/>
                <a:gd name="T93" fmla="*/ 1929 h 3195"/>
                <a:gd name="T94" fmla="*/ 22 w 3226"/>
                <a:gd name="T95" fmla="*/ 1822 h 3195"/>
                <a:gd name="T96" fmla="*/ 9 w 3226"/>
                <a:gd name="T97" fmla="*/ 1401 h 3195"/>
                <a:gd name="T98" fmla="*/ 132 w 3226"/>
                <a:gd name="T99" fmla="*/ 1275 h 3195"/>
                <a:gd name="T100" fmla="*/ 335 w 3226"/>
                <a:gd name="T101" fmla="*/ 788 h 3195"/>
                <a:gd name="T102" fmla="*/ 339 w 3226"/>
                <a:gd name="T103" fmla="*/ 614 h 3195"/>
                <a:gd name="T104" fmla="*/ 651 w 3226"/>
                <a:gd name="T105" fmla="*/ 323 h 3195"/>
                <a:gd name="T106" fmla="*/ 824 w 3226"/>
                <a:gd name="T107" fmla="*/ 346 h 3195"/>
                <a:gd name="T108" fmla="*/ 1300 w 3226"/>
                <a:gd name="T109" fmla="*/ 102 h 3195"/>
                <a:gd name="T110" fmla="*/ 1445 w 3226"/>
                <a:gd name="T111" fmla="*/ 2 h 3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26" h="3195">
                  <a:moveTo>
                    <a:pt x="1476" y="200"/>
                  </a:moveTo>
                  <a:lnTo>
                    <a:pt x="1414" y="506"/>
                  </a:lnTo>
                  <a:lnTo>
                    <a:pt x="1405" y="535"/>
                  </a:lnTo>
                  <a:lnTo>
                    <a:pt x="1394" y="562"/>
                  </a:lnTo>
                  <a:lnTo>
                    <a:pt x="1378" y="586"/>
                  </a:lnTo>
                  <a:lnTo>
                    <a:pt x="1358" y="609"/>
                  </a:lnTo>
                  <a:lnTo>
                    <a:pt x="1335" y="628"/>
                  </a:lnTo>
                  <a:lnTo>
                    <a:pt x="1311" y="643"/>
                  </a:lnTo>
                  <a:lnTo>
                    <a:pt x="1283" y="656"/>
                  </a:lnTo>
                  <a:lnTo>
                    <a:pt x="1227" y="676"/>
                  </a:lnTo>
                  <a:lnTo>
                    <a:pt x="1174" y="701"/>
                  </a:lnTo>
                  <a:lnTo>
                    <a:pt x="1146" y="711"/>
                  </a:lnTo>
                  <a:lnTo>
                    <a:pt x="1117" y="718"/>
                  </a:lnTo>
                  <a:lnTo>
                    <a:pt x="1087" y="720"/>
                  </a:lnTo>
                  <a:lnTo>
                    <a:pt x="1057" y="718"/>
                  </a:lnTo>
                  <a:lnTo>
                    <a:pt x="1028" y="711"/>
                  </a:lnTo>
                  <a:lnTo>
                    <a:pt x="1001" y="701"/>
                  </a:lnTo>
                  <a:lnTo>
                    <a:pt x="974" y="686"/>
                  </a:lnTo>
                  <a:lnTo>
                    <a:pt x="711" y="513"/>
                  </a:lnTo>
                  <a:lnTo>
                    <a:pt x="518" y="705"/>
                  </a:lnTo>
                  <a:lnTo>
                    <a:pt x="693" y="965"/>
                  </a:lnTo>
                  <a:lnTo>
                    <a:pt x="708" y="992"/>
                  </a:lnTo>
                  <a:lnTo>
                    <a:pt x="719" y="1019"/>
                  </a:lnTo>
                  <a:lnTo>
                    <a:pt x="725" y="1048"/>
                  </a:lnTo>
                  <a:lnTo>
                    <a:pt x="727" y="1077"/>
                  </a:lnTo>
                  <a:lnTo>
                    <a:pt x="725" y="1106"/>
                  </a:lnTo>
                  <a:lnTo>
                    <a:pt x="718" y="1135"/>
                  </a:lnTo>
                  <a:lnTo>
                    <a:pt x="706" y="1163"/>
                  </a:lnTo>
                  <a:lnTo>
                    <a:pt x="683" y="1216"/>
                  </a:lnTo>
                  <a:lnTo>
                    <a:pt x="662" y="1270"/>
                  </a:lnTo>
                  <a:lnTo>
                    <a:pt x="650" y="1298"/>
                  </a:lnTo>
                  <a:lnTo>
                    <a:pt x="634" y="1323"/>
                  </a:lnTo>
                  <a:lnTo>
                    <a:pt x="615" y="1345"/>
                  </a:lnTo>
                  <a:lnTo>
                    <a:pt x="592" y="1364"/>
                  </a:lnTo>
                  <a:lnTo>
                    <a:pt x="567" y="1381"/>
                  </a:lnTo>
                  <a:lnTo>
                    <a:pt x="540" y="1393"/>
                  </a:lnTo>
                  <a:lnTo>
                    <a:pt x="511" y="1401"/>
                  </a:lnTo>
                  <a:lnTo>
                    <a:pt x="202" y="1461"/>
                  </a:lnTo>
                  <a:lnTo>
                    <a:pt x="202" y="1733"/>
                  </a:lnTo>
                  <a:lnTo>
                    <a:pt x="511" y="1794"/>
                  </a:lnTo>
                  <a:lnTo>
                    <a:pt x="540" y="1802"/>
                  </a:lnTo>
                  <a:lnTo>
                    <a:pt x="567" y="1815"/>
                  </a:lnTo>
                  <a:lnTo>
                    <a:pt x="593" y="1831"/>
                  </a:lnTo>
                  <a:lnTo>
                    <a:pt x="615" y="1850"/>
                  </a:lnTo>
                  <a:lnTo>
                    <a:pt x="634" y="1872"/>
                  </a:lnTo>
                  <a:lnTo>
                    <a:pt x="650" y="1897"/>
                  </a:lnTo>
                  <a:lnTo>
                    <a:pt x="662" y="1925"/>
                  </a:lnTo>
                  <a:lnTo>
                    <a:pt x="683" y="1979"/>
                  </a:lnTo>
                  <a:lnTo>
                    <a:pt x="707" y="2032"/>
                  </a:lnTo>
                  <a:lnTo>
                    <a:pt x="718" y="2060"/>
                  </a:lnTo>
                  <a:lnTo>
                    <a:pt x="725" y="2089"/>
                  </a:lnTo>
                  <a:lnTo>
                    <a:pt x="727" y="2118"/>
                  </a:lnTo>
                  <a:lnTo>
                    <a:pt x="725" y="2148"/>
                  </a:lnTo>
                  <a:lnTo>
                    <a:pt x="719" y="2176"/>
                  </a:lnTo>
                  <a:lnTo>
                    <a:pt x="708" y="2204"/>
                  </a:lnTo>
                  <a:lnTo>
                    <a:pt x="693" y="2230"/>
                  </a:lnTo>
                  <a:lnTo>
                    <a:pt x="518" y="2490"/>
                  </a:lnTo>
                  <a:lnTo>
                    <a:pt x="713" y="2682"/>
                  </a:lnTo>
                  <a:lnTo>
                    <a:pt x="974" y="2509"/>
                  </a:lnTo>
                  <a:lnTo>
                    <a:pt x="1001" y="2494"/>
                  </a:lnTo>
                  <a:lnTo>
                    <a:pt x="1028" y="2484"/>
                  </a:lnTo>
                  <a:lnTo>
                    <a:pt x="1057" y="2478"/>
                  </a:lnTo>
                  <a:lnTo>
                    <a:pt x="1087" y="2475"/>
                  </a:lnTo>
                  <a:lnTo>
                    <a:pt x="1117" y="2478"/>
                  </a:lnTo>
                  <a:lnTo>
                    <a:pt x="1146" y="2485"/>
                  </a:lnTo>
                  <a:lnTo>
                    <a:pt x="1174" y="2495"/>
                  </a:lnTo>
                  <a:lnTo>
                    <a:pt x="1228" y="2519"/>
                  </a:lnTo>
                  <a:lnTo>
                    <a:pt x="1283" y="2540"/>
                  </a:lnTo>
                  <a:lnTo>
                    <a:pt x="1311" y="2552"/>
                  </a:lnTo>
                  <a:lnTo>
                    <a:pt x="1336" y="2567"/>
                  </a:lnTo>
                  <a:lnTo>
                    <a:pt x="1359" y="2587"/>
                  </a:lnTo>
                  <a:lnTo>
                    <a:pt x="1378" y="2609"/>
                  </a:lnTo>
                  <a:lnTo>
                    <a:pt x="1394" y="2634"/>
                  </a:lnTo>
                  <a:lnTo>
                    <a:pt x="1406" y="2660"/>
                  </a:lnTo>
                  <a:lnTo>
                    <a:pt x="1415" y="2690"/>
                  </a:lnTo>
                  <a:lnTo>
                    <a:pt x="1476" y="2995"/>
                  </a:lnTo>
                  <a:lnTo>
                    <a:pt x="1750" y="2995"/>
                  </a:lnTo>
                  <a:lnTo>
                    <a:pt x="1813" y="2690"/>
                  </a:lnTo>
                  <a:lnTo>
                    <a:pt x="1821" y="2660"/>
                  </a:lnTo>
                  <a:lnTo>
                    <a:pt x="1832" y="2634"/>
                  </a:lnTo>
                  <a:lnTo>
                    <a:pt x="1849" y="2609"/>
                  </a:lnTo>
                  <a:lnTo>
                    <a:pt x="1868" y="2587"/>
                  </a:lnTo>
                  <a:lnTo>
                    <a:pt x="1891" y="2567"/>
                  </a:lnTo>
                  <a:lnTo>
                    <a:pt x="1916" y="2552"/>
                  </a:lnTo>
                  <a:lnTo>
                    <a:pt x="1944" y="2540"/>
                  </a:lnTo>
                  <a:lnTo>
                    <a:pt x="1998" y="2519"/>
                  </a:lnTo>
                  <a:lnTo>
                    <a:pt x="2052" y="2495"/>
                  </a:lnTo>
                  <a:lnTo>
                    <a:pt x="2081" y="2485"/>
                  </a:lnTo>
                  <a:lnTo>
                    <a:pt x="2110" y="2478"/>
                  </a:lnTo>
                  <a:lnTo>
                    <a:pt x="2140" y="2475"/>
                  </a:lnTo>
                  <a:lnTo>
                    <a:pt x="2170" y="2478"/>
                  </a:lnTo>
                  <a:lnTo>
                    <a:pt x="2198" y="2484"/>
                  </a:lnTo>
                  <a:lnTo>
                    <a:pt x="2226" y="2494"/>
                  </a:lnTo>
                  <a:lnTo>
                    <a:pt x="2252" y="2509"/>
                  </a:lnTo>
                  <a:lnTo>
                    <a:pt x="2514" y="2682"/>
                  </a:lnTo>
                  <a:lnTo>
                    <a:pt x="2708" y="2490"/>
                  </a:lnTo>
                  <a:lnTo>
                    <a:pt x="2534" y="2230"/>
                  </a:lnTo>
                  <a:lnTo>
                    <a:pt x="2518" y="2204"/>
                  </a:lnTo>
                  <a:lnTo>
                    <a:pt x="2508" y="2176"/>
                  </a:lnTo>
                  <a:lnTo>
                    <a:pt x="2502" y="2148"/>
                  </a:lnTo>
                  <a:lnTo>
                    <a:pt x="2500" y="2118"/>
                  </a:lnTo>
                  <a:lnTo>
                    <a:pt x="2502" y="2089"/>
                  </a:lnTo>
                  <a:lnTo>
                    <a:pt x="2509" y="2060"/>
                  </a:lnTo>
                  <a:lnTo>
                    <a:pt x="2520" y="2032"/>
                  </a:lnTo>
                  <a:lnTo>
                    <a:pt x="2544" y="1979"/>
                  </a:lnTo>
                  <a:lnTo>
                    <a:pt x="2565" y="1925"/>
                  </a:lnTo>
                  <a:lnTo>
                    <a:pt x="2577" y="1897"/>
                  </a:lnTo>
                  <a:lnTo>
                    <a:pt x="2592" y="1872"/>
                  </a:lnTo>
                  <a:lnTo>
                    <a:pt x="2612" y="1849"/>
                  </a:lnTo>
                  <a:lnTo>
                    <a:pt x="2635" y="1831"/>
                  </a:lnTo>
                  <a:lnTo>
                    <a:pt x="2659" y="1815"/>
                  </a:lnTo>
                  <a:lnTo>
                    <a:pt x="2686" y="1802"/>
                  </a:lnTo>
                  <a:lnTo>
                    <a:pt x="2716" y="1794"/>
                  </a:lnTo>
                  <a:lnTo>
                    <a:pt x="3024" y="1733"/>
                  </a:lnTo>
                  <a:lnTo>
                    <a:pt x="3024" y="1461"/>
                  </a:lnTo>
                  <a:lnTo>
                    <a:pt x="2716" y="1400"/>
                  </a:lnTo>
                  <a:lnTo>
                    <a:pt x="2686" y="1392"/>
                  </a:lnTo>
                  <a:lnTo>
                    <a:pt x="2659" y="1381"/>
                  </a:lnTo>
                  <a:lnTo>
                    <a:pt x="2635" y="1364"/>
                  </a:lnTo>
                  <a:lnTo>
                    <a:pt x="2612" y="1345"/>
                  </a:lnTo>
                  <a:lnTo>
                    <a:pt x="2592" y="1323"/>
                  </a:lnTo>
                  <a:lnTo>
                    <a:pt x="2577" y="1298"/>
                  </a:lnTo>
                  <a:lnTo>
                    <a:pt x="2564" y="1270"/>
                  </a:lnTo>
                  <a:lnTo>
                    <a:pt x="2544" y="1215"/>
                  </a:lnTo>
                  <a:lnTo>
                    <a:pt x="2520" y="1163"/>
                  </a:lnTo>
                  <a:lnTo>
                    <a:pt x="2509" y="1135"/>
                  </a:lnTo>
                  <a:lnTo>
                    <a:pt x="2502" y="1106"/>
                  </a:lnTo>
                  <a:lnTo>
                    <a:pt x="2500" y="1077"/>
                  </a:lnTo>
                  <a:lnTo>
                    <a:pt x="2502" y="1048"/>
                  </a:lnTo>
                  <a:lnTo>
                    <a:pt x="2508" y="1019"/>
                  </a:lnTo>
                  <a:lnTo>
                    <a:pt x="2519" y="992"/>
                  </a:lnTo>
                  <a:lnTo>
                    <a:pt x="2534" y="965"/>
                  </a:lnTo>
                  <a:lnTo>
                    <a:pt x="2708" y="705"/>
                  </a:lnTo>
                  <a:lnTo>
                    <a:pt x="2514" y="513"/>
                  </a:lnTo>
                  <a:lnTo>
                    <a:pt x="2252" y="686"/>
                  </a:lnTo>
                  <a:lnTo>
                    <a:pt x="2225" y="701"/>
                  </a:lnTo>
                  <a:lnTo>
                    <a:pt x="2197" y="711"/>
                  </a:lnTo>
                  <a:lnTo>
                    <a:pt x="2170" y="718"/>
                  </a:lnTo>
                  <a:lnTo>
                    <a:pt x="2140" y="720"/>
                  </a:lnTo>
                  <a:lnTo>
                    <a:pt x="2110" y="718"/>
                  </a:lnTo>
                  <a:lnTo>
                    <a:pt x="2081" y="711"/>
                  </a:lnTo>
                  <a:lnTo>
                    <a:pt x="2052" y="700"/>
                  </a:lnTo>
                  <a:lnTo>
                    <a:pt x="1998" y="676"/>
                  </a:lnTo>
                  <a:lnTo>
                    <a:pt x="1944" y="656"/>
                  </a:lnTo>
                  <a:lnTo>
                    <a:pt x="1916" y="643"/>
                  </a:lnTo>
                  <a:lnTo>
                    <a:pt x="1890" y="628"/>
                  </a:lnTo>
                  <a:lnTo>
                    <a:pt x="1868" y="609"/>
                  </a:lnTo>
                  <a:lnTo>
                    <a:pt x="1849" y="586"/>
                  </a:lnTo>
                  <a:lnTo>
                    <a:pt x="1832" y="562"/>
                  </a:lnTo>
                  <a:lnTo>
                    <a:pt x="1820" y="535"/>
                  </a:lnTo>
                  <a:lnTo>
                    <a:pt x="1813" y="506"/>
                  </a:lnTo>
                  <a:lnTo>
                    <a:pt x="1750" y="200"/>
                  </a:lnTo>
                  <a:lnTo>
                    <a:pt x="1476" y="200"/>
                  </a:lnTo>
                  <a:close/>
                  <a:moveTo>
                    <a:pt x="1750" y="0"/>
                  </a:moveTo>
                  <a:lnTo>
                    <a:pt x="1782" y="2"/>
                  </a:lnTo>
                  <a:lnTo>
                    <a:pt x="1812" y="9"/>
                  </a:lnTo>
                  <a:lnTo>
                    <a:pt x="1840" y="20"/>
                  </a:lnTo>
                  <a:lnTo>
                    <a:pt x="1866" y="36"/>
                  </a:lnTo>
                  <a:lnTo>
                    <a:pt x="1889" y="55"/>
                  </a:lnTo>
                  <a:lnTo>
                    <a:pt x="1910" y="78"/>
                  </a:lnTo>
                  <a:lnTo>
                    <a:pt x="1927" y="102"/>
                  </a:lnTo>
                  <a:lnTo>
                    <a:pt x="1940" y="131"/>
                  </a:lnTo>
                  <a:lnTo>
                    <a:pt x="1948" y="160"/>
                  </a:lnTo>
                  <a:lnTo>
                    <a:pt x="2010" y="467"/>
                  </a:lnTo>
                  <a:lnTo>
                    <a:pt x="2076" y="491"/>
                  </a:lnTo>
                  <a:lnTo>
                    <a:pt x="2140" y="520"/>
                  </a:lnTo>
                  <a:lnTo>
                    <a:pt x="2403" y="346"/>
                  </a:lnTo>
                  <a:lnTo>
                    <a:pt x="2428" y="332"/>
                  </a:lnTo>
                  <a:lnTo>
                    <a:pt x="2456" y="322"/>
                  </a:lnTo>
                  <a:lnTo>
                    <a:pt x="2485" y="316"/>
                  </a:lnTo>
                  <a:lnTo>
                    <a:pt x="2514" y="314"/>
                  </a:lnTo>
                  <a:lnTo>
                    <a:pt x="2546" y="316"/>
                  </a:lnTo>
                  <a:lnTo>
                    <a:pt x="2576" y="323"/>
                  </a:lnTo>
                  <a:lnTo>
                    <a:pt x="2605" y="335"/>
                  </a:lnTo>
                  <a:lnTo>
                    <a:pt x="2633" y="351"/>
                  </a:lnTo>
                  <a:lnTo>
                    <a:pt x="2657" y="372"/>
                  </a:lnTo>
                  <a:lnTo>
                    <a:pt x="2851" y="564"/>
                  </a:lnTo>
                  <a:lnTo>
                    <a:pt x="2872" y="588"/>
                  </a:lnTo>
                  <a:lnTo>
                    <a:pt x="2887" y="614"/>
                  </a:lnTo>
                  <a:lnTo>
                    <a:pt x="2900" y="641"/>
                  </a:lnTo>
                  <a:lnTo>
                    <a:pt x="2907" y="671"/>
                  </a:lnTo>
                  <a:lnTo>
                    <a:pt x="2910" y="701"/>
                  </a:lnTo>
                  <a:lnTo>
                    <a:pt x="2908" y="730"/>
                  </a:lnTo>
                  <a:lnTo>
                    <a:pt x="2903" y="760"/>
                  </a:lnTo>
                  <a:lnTo>
                    <a:pt x="2891" y="788"/>
                  </a:lnTo>
                  <a:lnTo>
                    <a:pt x="2876" y="816"/>
                  </a:lnTo>
                  <a:lnTo>
                    <a:pt x="2702" y="1076"/>
                  </a:lnTo>
                  <a:lnTo>
                    <a:pt x="2730" y="1140"/>
                  </a:lnTo>
                  <a:lnTo>
                    <a:pt x="2755" y="1205"/>
                  </a:lnTo>
                  <a:lnTo>
                    <a:pt x="3065" y="1265"/>
                  </a:lnTo>
                  <a:lnTo>
                    <a:pt x="3094" y="1275"/>
                  </a:lnTo>
                  <a:lnTo>
                    <a:pt x="3122" y="1287"/>
                  </a:lnTo>
                  <a:lnTo>
                    <a:pt x="3148" y="1304"/>
                  </a:lnTo>
                  <a:lnTo>
                    <a:pt x="3171" y="1324"/>
                  </a:lnTo>
                  <a:lnTo>
                    <a:pt x="3190" y="1347"/>
                  </a:lnTo>
                  <a:lnTo>
                    <a:pt x="3206" y="1373"/>
                  </a:lnTo>
                  <a:lnTo>
                    <a:pt x="3217" y="1401"/>
                  </a:lnTo>
                  <a:lnTo>
                    <a:pt x="3224" y="1431"/>
                  </a:lnTo>
                  <a:lnTo>
                    <a:pt x="3226" y="1461"/>
                  </a:lnTo>
                  <a:lnTo>
                    <a:pt x="3226" y="1733"/>
                  </a:lnTo>
                  <a:lnTo>
                    <a:pt x="3224" y="1765"/>
                  </a:lnTo>
                  <a:lnTo>
                    <a:pt x="3217" y="1794"/>
                  </a:lnTo>
                  <a:lnTo>
                    <a:pt x="3206" y="1822"/>
                  </a:lnTo>
                  <a:lnTo>
                    <a:pt x="3190" y="1848"/>
                  </a:lnTo>
                  <a:lnTo>
                    <a:pt x="3171" y="1871"/>
                  </a:lnTo>
                  <a:lnTo>
                    <a:pt x="3148" y="1891"/>
                  </a:lnTo>
                  <a:lnTo>
                    <a:pt x="3122" y="1908"/>
                  </a:lnTo>
                  <a:lnTo>
                    <a:pt x="3094" y="1921"/>
                  </a:lnTo>
                  <a:lnTo>
                    <a:pt x="3065" y="1929"/>
                  </a:lnTo>
                  <a:lnTo>
                    <a:pt x="2755" y="1990"/>
                  </a:lnTo>
                  <a:lnTo>
                    <a:pt x="2730" y="2056"/>
                  </a:lnTo>
                  <a:lnTo>
                    <a:pt x="2702" y="2119"/>
                  </a:lnTo>
                  <a:lnTo>
                    <a:pt x="2876" y="2379"/>
                  </a:lnTo>
                  <a:lnTo>
                    <a:pt x="2891" y="2406"/>
                  </a:lnTo>
                  <a:lnTo>
                    <a:pt x="2903" y="2436"/>
                  </a:lnTo>
                  <a:lnTo>
                    <a:pt x="2908" y="2465"/>
                  </a:lnTo>
                  <a:lnTo>
                    <a:pt x="2910" y="2495"/>
                  </a:lnTo>
                  <a:lnTo>
                    <a:pt x="2907" y="2524"/>
                  </a:lnTo>
                  <a:lnTo>
                    <a:pt x="2900" y="2554"/>
                  </a:lnTo>
                  <a:lnTo>
                    <a:pt x="2887" y="2582"/>
                  </a:lnTo>
                  <a:lnTo>
                    <a:pt x="2872" y="2607"/>
                  </a:lnTo>
                  <a:lnTo>
                    <a:pt x="2851" y="2632"/>
                  </a:lnTo>
                  <a:lnTo>
                    <a:pt x="2657" y="2824"/>
                  </a:lnTo>
                  <a:lnTo>
                    <a:pt x="2633" y="2844"/>
                  </a:lnTo>
                  <a:lnTo>
                    <a:pt x="2605" y="2860"/>
                  </a:lnTo>
                  <a:lnTo>
                    <a:pt x="2576" y="2873"/>
                  </a:lnTo>
                  <a:lnTo>
                    <a:pt x="2546" y="2880"/>
                  </a:lnTo>
                  <a:lnTo>
                    <a:pt x="2514" y="2882"/>
                  </a:lnTo>
                  <a:lnTo>
                    <a:pt x="2485" y="2880"/>
                  </a:lnTo>
                  <a:lnTo>
                    <a:pt x="2457" y="2874"/>
                  </a:lnTo>
                  <a:lnTo>
                    <a:pt x="2429" y="2864"/>
                  </a:lnTo>
                  <a:lnTo>
                    <a:pt x="2403" y="2848"/>
                  </a:lnTo>
                  <a:lnTo>
                    <a:pt x="2140" y="2675"/>
                  </a:lnTo>
                  <a:lnTo>
                    <a:pt x="2077" y="2703"/>
                  </a:lnTo>
                  <a:lnTo>
                    <a:pt x="2010" y="2729"/>
                  </a:lnTo>
                  <a:lnTo>
                    <a:pt x="1948" y="3034"/>
                  </a:lnTo>
                  <a:lnTo>
                    <a:pt x="1940" y="3065"/>
                  </a:lnTo>
                  <a:lnTo>
                    <a:pt x="1927" y="3092"/>
                  </a:lnTo>
                  <a:lnTo>
                    <a:pt x="1910" y="3118"/>
                  </a:lnTo>
                  <a:lnTo>
                    <a:pt x="1890" y="3139"/>
                  </a:lnTo>
                  <a:lnTo>
                    <a:pt x="1866" y="3159"/>
                  </a:lnTo>
                  <a:lnTo>
                    <a:pt x="1841" y="3174"/>
                  </a:lnTo>
                  <a:lnTo>
                    <a:pt x="1812" y="3185"/>
                  </a:lnTo>
                  <a:lnTo>
                    <a:pt x="1782" y="3192"/>
                  </a:lnTo>
                  <a:lnTo>
                    <a:pt x="1750" y="3195"/>
                  </a:lnTo>
                  <a:lnTo>
                    <a:pt x="1476" y="3195"/>
                  </a:lnTo>
                  <a:lnTo>
                    <a:pt x="1445" y="3192"/>
                  </a:lnTo>
                  <a:lnTo>
                    <a:pt x="1415" y="3185"/>
                  </a:lnTo>
                  <a:lnTo>
                    <a:pt x="1386" y="3174"/>
                  </a:lnTo>
                  <a:lnTo>
                    <a:pt x="1360" y="3159"/>
                  </a:lnTo>
                  <a:lnTo>
                    <a:pt x="1337" y="3140"/>
                  </a:lnTo>
                  <a:lnTo>
                    <a:pt x="1317" y="3118"/>
                  </a:lnTo>
                  <a:lnTo>
                    <a:pt x="1300" y="3092"/>
                  </a:lnTo>
                  <a:lnTo>
                    <a:pt x="1287" y="3065"/>
                  </a:lnTo>
                  <a:lnTo>
                    <a:pt x="1279" y="3034"/>
                  </a:lnTo>
                  <a:lnTo>
                    <a:pt x="1217" y="2729"/>
                  </a:lnTo>
                  <a:lnTo>
                    <a:pt x="1151" y="2703"/>
                  </a:lnTo>
                  <a:lnTo>
                    <a:pt x="1087" y="2675"/>
                  </a:lnTo>
                  <a:lnTo>
                    <a:pt x="824" y="2848"/>
                  </a:lnTo>
                  <a:lnTo>
                    <a:pt x="798" y="2864"/>
                  </a:lnTo>
                  <a:lnTo>
                    <a:pt x="770" y="2874"/>
                  </a:lnTo>
                  <a:lnTo>
                    <a:pt x="741" y="2880"/>
                  </a:lnTo>
                  <a:lnTo>
                    <a:pt x="713" y="2882"/>
                  </a:lnTo>
                  <a:lnTo>
                    <a:pt x="682" y="2880"/>
                  </a:lnTo>
                  <a:lnTo>
                    <a:pt x="651" y="2873"/>
                  </a:lnTo>
                  <a:lnTo>
                    <a:pt x="622" y="2860"/>
                  </a:lnTo>
                  <a:lnTo>
                    <a:pt x="595" y="2844"/>
                  </a:lnTo>
                  <a:lnTo>
                    <a:pt x="570" y="2824"/>
                  </a:lnTo>
                  <a:lnTo>
                    <a:pt x="375" y="2632"/>
                  </a:lnTo>
                  <a:lnTo>
                    <a:pt x="355" y="2607"/>
                  </a:lnTo>
                  <a:lnTo>
                    <a:pt x="339" y="2582"/>
                  </a:lnTo>
                  <a:lnTo>
                    <a:pt x="327" y="2554"/>
                  </a:lnTo>
                  <a:lnTo>
                    <a:pt x="320" y="2524"/>
                  </a:lnTo>
                  <a:lnTo>
                    <a:pt x="317" y="2495"/>
                  </a:lnTo>
                  <a:lnTo>
                    <a:pt x="319" y="2465"/>
                  </a:lnTo>
                  <a:lnTo>
                    <a:pt x="324" y="2436"/>
                  </a:lnTo>
                  <a:lnTo>
                    <a:pt x="335" y="2406"/>
                  </a:lnTo>
                  <a:lnTo>
                    <a:pt x="351" y="2379"/>
                  </a:lnTo>
                  <a:lnTo>
                    <a:pt x="526" y="2119"/>
                  </a:lnTo>
                  <a:lnTo>
                    <a:pt x="497" y="2056"/>
                  </a:lnTo>
                  <a:lnTo>
                    <a:pt x="471" y="1990"/>
                  </a:lnTo>
                  <a:lnTo>
                    <a:pt x="162" y="1929"/>
                  </a:lnTo>
                  <a:lnTo>
                    <a:pt x="132" y="1921"/>
                  </a:lnTo>
                  <a:lnTo>
                    <a:pt x="104" y="1908"/>
                  </a:lnTo>
                  <a:lnTo>
                    <a:pt x="78" y="1891"/>
                  </a:lnTo>
                  <a:lnTo>
                    <a:pt x="56" y="1871"/>
                  </a:lnTo>
                  <a:lnTo>
                    <a:pt x="37" y="1848"/>
                  </a:lnTo>
                  <a:lnTo>
                    <a:pt x="22" y="1822"/>
                  </a:lnTo>
                  <a:lnTo>
                    <a:pt x="9" y="1794"/>
                  </a:lnTo>
                  <a:lnTo>
                    <a:pt x="2" y="1765"/>
                  </a:lnTo>
                  <a:lnTo>
                    <a:pt x="0" y="1733"/>
                  </a:lnTo>
                  <a:lnTo>
                    <a:pt x="0" y="1461"/>
                  </a:lnTo>
                  <a:lnTo>
                    <a:pt x="2" y="1431"/>
                  </a:lnTo>
                  <a:lnTo>
                    <a:pt x="9" y="1401"/>
                  </a:lnTo>
                  <a:lnTo>
                    <a:pt x="22" y="1373"/>
                  </a:lnTo>
                  <a:lnTo>
                    <a:pt x="37" y="1347"/>
                  </a:lnTo>
                  <a:lnTo>
                    <a:pt x="56" y="1324"/>
                  </a:lnTo>
                  <a:lnTo>
                    <a:pt x="78" y="1304"/>
                  </a:lnTo>
                  <a:lnTo>
                    <a:pt x="104" y="1287"/>
                  </a:lnTo>
                  <a:lnTo>
                    <a:pt x="132" y="1275"/>
                  </a:lnTo>
                  <a:lnTo>
                    <a:pt x="162" y="1265"/>
                  </a:lnTo>
                  <a:lnTo>
                    <a:pt x="471" y="1205"/>
                  </a:lnTo>
                  <a:lnTo>
                    <a:pt x="497" y="1140"/>
                  </a:lnTo>
                  <a:lnTo>
                    <a:pt x="526" y="1076"/>
                  </a:lnTo>
                  <a:lnTo>
                    <a:pt x="351" y="816"/>
                  </a:lnTo>
                  <a:lnTo>
                    <a:pt x="335" y="788"/>
                  </a:lnTo>
                  <a:lnTo>
                    <a:pt x="324" y="760"/>
                  </a:lnTo>
                  <a:lnTo>
                    <a:pt x="319" y="730"/>
                  </a:lnTo>
                  <a:lnTo>
                    <a:pt x="317" y="701"/>
                  </a:lnTo>
                  <a:lnTo>
                    <a:pt x="320" y="671"/>
                  </a:lnTo>
                  <a:lnTo>
                    <a:pt x="327" y="641"/>
                  </a:lnTo>
                  <a:lnTo>
                    <a:pt x="339" y="614"/>
                  </a:lnTo>
                  <a:lnTo>
                    <a:pt x="355" y="588"/>
                  </a:lnTo>
                  <a:lnTo>
                    <a:pt x="375" y="564"/>
                  </a:lnTo>
                  <a:lnTo>
                    <a:pt x="570" y="372"/>
                  </a:lnTo>
                  <a:lnTo>
                    <a:pt x="595" y="351"/>
                  </a:lnTo>
                  <a:lnTo>
                    <a:pt x="622" y="335"/>
                  </a:lnTo>
                  <a:lnTo>
                    <a:pt x="651" y="323"/>
                  </a:lnTo>
                  <a:lnTo>
                    <a:pt x="682" y="316"/>
                  </a:lnTo>
                  <a:lnTo>
                    <a:pt x="713" y="314"/>
                  </a:lnTo>
                  <a:lnTo>
                    <a:pt x="741" y="316"/>
                  </a:lnTo>
                  <a:lnTo>
                    <a:pt x="770" y="322"/>
                  </a:lnTo>
                  <a:lnTo>
                    <a:pt x="798" y="332"/>
                  </a:lnTo>
                  <a:lnTo>
                    <a:pt x="824" y="346"/>
                  </a:lnTo>
                  <a:lnTo>
                    <a:pt x="1087" y="520"/>
                  </a:lnTo>
                  <a:lnTo>
                    <a:pt x="1151" y="492"/>
                  </a:lnTo>
                  <a:lnTo>
                    <a:pt x="1217" y="467"/>
                  </a:lnTo>
                  <a:lnTo>
                    <a:pt x="1279" y="160"/>
                  </a:lnTo>
                  <a:lnTo>
                    <a:pt x="1287" y="131"/>
                  </a:lnTo>
                  <a:lnTo>
                    <a:pt x="1300" y="102"/>
                  </a:lnTo>
                  <a:lnTo>
                    <a:pt x="1317" y="78"/>
                  </a:lnTo>
                  <a:lnTo>
                    <a:pt x="1337" y="55"/>
                  </a:lnTo>
                  <a:lnTo>
                    <a:pt x="1360" y="36"/>
                  </a:lnTo>
                  <a:lnTo>
                    <a:pt x="1386" y="20"/>
                  </a:lnTo>
                  <a:lnTo>
                    <a:pt x="1415" y="9"/>
                  </a:lnTo>
                  <a:lnTo>
                    <a:pt x="1445" y="2"/>
                  </a:lnTo>
                  <a:lnTo>
                    <a:pt x="1476" y="0"/>
                  </a:lnTo>
                  <a:lnTo>
                    <a:pt x="1750" y="0"/>
                  </a:lnTo>
                  <a:close/>
                </a:path>
              </a:pathLst>
            </a:custGeom>
            <a:grpFill/>
            <a:ln w="0">
              <a:noFill/>
              <a:prstDash val="solid"/>
              <a:round/>
            </a:ln>
          </p:spPr>
          <p:txBody>
            <a:bodyPr vert="horz" wrap="square" lIns="121920" tIns="60961" rIns="121920" bIns="60961" numCol="1" anchor="t" anchorCtr="0" compatLnSpc="1"/>
            <a:lstStyle/>
            <a:p>
              <a:pPr defTabSz="1188085"/>
              <a:endParaRPr lang="es-ES" sz="935">
                <a:solidFill>
                  <a:srgbClr val="000000"/>
                </a:solidFill>
                <a:cs typeface="+mn-ea"/>
                <a:sym typeface="+mn-lt"/>
              </a:endParaRPr>
            </a:p>
          </p:txBody>
        </p:sp>
        <p:sp>
          <p:nvSpPr>
            <p:cNvPr id="62" name="Freeform 30"/>
            <p:cNvSpPr>
              <a:spLocks noEditPoints="1"/>
            </p:cNvSpPr>
            <p:nvPr/>
          </p:nvSpPr>
          <p:spPr bwMode="auto">
            <a:xfrm>
              <a:off x="13321" y="6209"/>
              <a:ext cx="706" cy="699"/>
            </a:xfrm>
            <a:custGeom>
              <a:avLst/>
              <a:gdLst>
                <a:gd name="T0" fmla="*/ 582 w 1412"/>
                <a:gd name="T1" fmla="*/ 100 h 1398"/>
                <a:gd name="T2" fmla="*/ 412 w 1412"/>
                <a:gd name="T3" fmla="*/ 161 h 1398"/>
                <a:gd name="T4" fmla="*/ 270 w 1412"/>
                <a:gd name="T5" fmla="*/ 266 h 1398"/>
                <a:gd name="T6" fmla="*/ 163 w 1412"/>
                <a:gd name="T7" fmla="*/ 407 h 1398"/>
                <a:gd name="T8" fmla="*/ 101 w 1412"/>
                <a:gd name="T9" fmla="*/ 576 h 1398"/>
                <a:gd name="T10" fmla="*/ 92 w 1412"/>
                <a:gd name="T11" fmla="*/ 762 h 1398"/>
                <a:gd name="T12" fmla="*/ 138 w 1412"/>
                <a:gd name="T13" fmla="*/ 936 h 1398"/>
                <a:gd name="T14" fmla="*/ 229 w 1412"/>
                <a:gd name="T15" fmla="*/ 1087 h 1398"/>
                <a:gd name="T16" fmla="*/ 361 w 1412"/>
                <a:gd name="T17" fmla="*/ 1206 h 1398"/>
                <a:gd name="T18" fmla="*/ 523 w 1412"/>
                <a:gd name="T19" fmla="*/ 1282 h 1398"/>
                <a:gd name="T20" fmla="*/ 707 w 1412"/>
                <a:gd name="T21" fmla="*/ 1310 h 1398"/>
                <a:gd name="T22" fmla="*/ 890 w 1412"/>
                <a:gd name="T23" fmla="*/ 1282 h 1398"/>
                <a:gd name="T24" fmla="*/ 1051 w 1412"/>
                <a:gd name="T25" fmla="*/ 1206 h 1398"/>
                <a:gd name="T26" fmla="*/ 1183 w 1412"/>
                <a:gd name="T27" fmla="*/ 1087 h 1398"/>
                <a:gd name="T28" fmla="*/ 1275 w 1412"/>
                <a:gd name="T29" fmla="*/ 936 h 1398"/>
                <a:gd name="T30" fmla="*/ 1320 w 1412"/>
                <a:gd name="T31" fmla="*/ 762 h 1398"/>
                <a:gd name="T32" fmla="*/ 1311 w 1412"/>
                <a:gd name="T33" fmla="*/ 576 h 1398"/>
                <a:gd name="T34" fmla="*/ 1249 w 1412"/>
                <a:gd name="T35" fmla="*/ 407 h 1398"/>
                <a:gd name="T36" fmla="*/ 1143 w 1412"/>
                <a:gd name="T37" fmla="*/ 266 h 1398"/>
                <a:gd name="T38" fmla="*/ 1001 w 1412"/>
                <a:gd name="T39" fmla="*/ 161 h 1398"/>
                <a:gd name="T40" fmla="*/ 830 w 1412"/>
                <a:gd name="T41" fmla="*/ 100 h 1398"/>
                <a:gd name="T42" fmla="*/ 707 w 1412"/>
                <a:gd name="T43" fmla="*/ 0 h 1398"/>
                <a:gd name="T44" fmla="*/ 905 w 1412"/>
                <a:gd name="T45" fmla="*/ 27 h 1398"/>
                <a:gd name="T46" fmla="*/ 1081 w 1412"/>
                <a:gd name="T47" fmla="*/ 106 h 1398"/>
                <a:gd name="T48" fmla="*/ 1227 w 1412"/>
                <a:gd name="T49" fmla="*/ 227 h 1398"/>
                <a:gd name="T50" fmla="*/ 1336 w 1412"/>
                <a:gd name="T51" fmla="*/ 383 h 1398"/>
                <a:gd name="T52" fmla="*/ 1399 w 1412"/>
                <a:gd name="T53" fmla="*/ 565 h 1398"/>
                <a:gd name="T54" fmla="*/ 1409 w 1412"/>
                <a:gd name="T55" fmla="*/ 766 h 1398"/>
                <a:gd name="T56" fmla="*/ 1363 w 1412"/>
                <a:gd name="T57" fmla="*/ 956 h 1398"/>
                <a:gd name="T58" fmla="*/ 1268 w 1412"/>
                <a:gd name="T59" fmla="*/ 1121 h 1398"/>
                <a:gd name="T60" fmla="*/ 1134 w 1412"/>
                <a:gd name="T61" fmla="*/ 1255 h 1398"/>
                <a:gd name="T62" fmla="*/ 966 w 1412"/>
                <a:gd name="T63" fmla="*/ 1349 h 1398"/>
                <a:gd name="T64" fmla="*/ 775 w 1412"/>
                <a:gd name="T65" fmla="*/ 1395 h 1398"/>
                <a:gd name="T66" fmla="*/ 573 w 1412"/>
                <a:gd name="T67" fmla="*/ 1384 h 1398"/>
                <a:gd name="T68" fmla="*/ 388 w 1412"/>
                <a:gd name="T69" fmla="*/ 1322 h 1398"/>
                <a:gd name="T70" fmla="*/ 230 w 1412"/>
                <a:gd name="T71" fmla="*/ 1215 h 1398"/>
                <a:gd name="T72" fmla="*/ 108 w 1412"/>
                <a:gd name="T73" fmla="*/ 1069 h 1398"/>
                <a:gd name="T74" fmla="*/ 28 w 1412"/>
                <a:gd name="T75" fmla="*/ 895 h 1398"/>
                <a:gd name="T76" fmla="*/ 0 w 1412"/>
                <a:gd name="T77" fmla="*/ 699 h 1398"/>
                <a:gd name="T78" fmla="*/ 28 w 1412"/>
                <a:gd name="T79" fmla="*/ 502 h 1398"/>
                <a:gd name="T80" fmla="*/ 108 w 1412"/>
                <a:gd name="T81" fmla="*/ 328 h 1398"/>
                <a:gd name="T82" fmla="*/ 230 w 1412"/>
                <a:gd name="T83" fmla="*/ 183 h 1398"/>
                <a:gd name="T84" fmla="*/ 388 w 1412"/>
                <a:gd name="T85" fmla="*/ 74 h 1398"/>
                <a:gd name="T86" fmla="*/ 573 w 1412"/>
                <a:gd name="T87" fmla="*/ 12 h 1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12" h="1398">
                  <a:moveTo>
                    <a:pt x="707" y="87"/>
                  </a:moveTo>
                  <a:lnTo>
                    <a:pt x="643" y="90"/>
                  </a:lnTo>
                  <a:lnTo>
                    <a:pt x="582" y="100"/>
                  </a:lnTo>
                  <a:lnTo>
                    <a:pt x="523" y="114"/>
                  </a:lnTo>
                  <a:lnTo>
                    <a:pt x="465" y="135"/>
                  </a:lnTo>
                  <a:lnTo>
                    <a:pt x="412" y="161"/>
                  </a:lnTo>
                  <a:lnTo>
                    <a:pt x="361" y="192"/>
                  </a:lnTo>
                  <a:lnTo>
                    <a:pt x="314" y="226"/>
                  </a:lnTo>
                  <a:lnTo>
                    <a:pt x="270" y="266"/>
                  </a:lnTo>
                  <a:lnTo>
                    <a:pt x="229" y="309"/>
                  </a:lnTo>
                  <a:lnTo>
                    <a:pt x="194" y="357"/>
                  </a:lnTo>
                  <a:lnTo>
                    <a:pt x="163" y="407"/>
                  </a:lnTo>
                  <a:lnTo>
                    <a:pt x="138" y="460"/>
                  </a:lnTo>
                  <a:lnTo>
                    <a:pt x="116" y="516"/>
                  </a:lnTo>
                  <a:lnTo>
                    <a:pt x="101" y="576"/>
                  </a:lnTo>
                  <a:lnTo>
                    <a:pt x="92" y="636"/>
                  </a:lnTo>
                  <a:lnTo>
                    <a:pt x="88" y="699"/>
                  </a:lnTo>
                  <a:lnTo>
                    <a:pt x="92" y="762"/>
                  </a:lnTo>
                  <a:lnTo>
                    <a:pt x="101" y="822"/>
                  </a:lnTo>
                  <a:lnTo>
                    <a:pt x="116" y="881"/>
                  </a:lnTo>
                  <a:lnTo>
                    <a:pt x="138" y="936"/>
                  </a:lnTo>
                  <a:lnTo>
                    <a:pt x="163" y="990"/>
                  </a:lnTo>
                  <a:lnTo>
                    <a:pt x="194" y="1040"/>
                  </a:lnTo>
                  <a:lnTo>
                    <a:pt x="229" y="1087"/>
                  </a:lnTo>
                  <a:lnTo>
                    <a:pt x="270" y="1131"/>
                  </a:lnTo>
                  <a:lnTo>
                    <a:pt x="314" y="1170"/>
                  </a:lnTo>
                  <a:lnTo>
                    <a:pt x="361" y="1206"/>
                  </a:lnTo>
                  <a:lnTo>
                    <a:pt x="412" y="1236"/>
                  </a:lnTo>
                  <a:lnTo>
                    <a:pt x="465" y="1262"/>
                  </a:lnTo>
                  <a:lnTo>
                    <a:pt x="523" y="1282"/>
                  </a:lnTo>
                  <a:lnTo>
                    <a:pt x="582" y="1298"/>
                  </a:lnTo>
                  <a:lnTo>
                    <a:pt x="643" y="1307"/>
                  </a:lnTo>
                  <a:lnTo>
                    <a:pt x="707" y="1310"/>
                  </a:lnTo>
                  <a:lnTo>
                    <a:pt x="770" y="1307"/>
                  </a:lnTo>
                  <a:lnTo>
                    <a:pt x="830" y="1298"/>
                  </a:lnTo>
                  <a:lnTo>
                    <a:pt x="890" y="1282"/>
                  </a:lnTo>
                  <a:lnTo>
                    <a:pt x="947" y="1262"/>
                  </a:lnTo>
                  <a:lnTo>
                    <a:pt x="1001" y="1236"/>
                  </a:lnTo>
                  <a:lnTo>
                    <a:pt x="1051" y="1206"/>
                  </a:lnTo>
                  <a:lnTo>
                    <a:pt x="1099" y="1170"/>
                  </a:lnTo>
                  <a:lnTo>
                    <a:pt x="1143" y="1131"/>
                  </a:lnTo>
                  <a:lnTo>
                    <a:pt x="1183" y="1087"/>
                  </a:lnTo>
                  <a:lnTo>
                    <a:pt x="1218" y="1040"/>
                  </a:lnTo>
                  <a:lnTo>
                    <a:pt x="1249" y="990"/>
                  </a:lnTo>
                  <a:lnTo>
                    <a:pt x="1275" y="936"/>
                  </a:lnTo>
                  <a:lnTo>
                    <a:pt x="1296" y="881"/>
                  </a:lnTo>
                  <a:lnTo>
                    <a:pt x="1311" y="822"/>
                  </a:lnTo>
                  <a:lnTo>
                    <a:pt x="1320" y="762"/>
                  </a:lnTo>
                  <a:lnTo>
                    <a:pt x="1323" y="699"/>
                  </a:lnTo>
                  <a:lnTo>
                    <a:pt x="1320" y="636"/>
                  </a:lnTo>
                  <a:lnTo>
                    <a:pt x="1311" y="576"/>
                  </a:lnTo>
                  <a:lnTo>
                    <a:pt x="1296" y="516"/>
                  </a:lnTo>
                  <a:lnTo>
                    <a:pt x="1275" y="460"/>
                  </a:lnTo>
                  <a:lnTo>
                    <a:pt x="1249" y="407"/>
                  </a:lnTo>
                  <a:lnTo>
                    <a:pt x="1218" y="357"/>
                  </a:lnTo>
                  <a:lnTo>
                    <a:pt x="1183" y="309"/>
                  </a:lnTo>
                  <a:lnTo>
                    <a:pt x="1143" y="266"/>
                  </a:lnTo>
                  <a:lnTo>
                    <a:pt x="1099" y="226"/>
                  </a:lnTo>
                  <a:lnTo>
                    <a:pt x="1051" y="192"/>
                  </a:lnTo>
                  <a:lnTo>
                    <a:pt x="1001" y="161"/>
                  </a:lnTo>
                  <a:lnTo>
                    <a:pt x="947" y="135"/>
                  </a:lnTo>
                  <a:lnTo>
                    <a:pt x="890" y="114"/>
                  </a:lnTo>
                  <a:lnTo>
                    <a:pt x="830" y="100"/>
                  </a:lnTo>
                  <a:lnTo>
                    <a:pt x="770" y="90"/>
                  </a:lnTo>
                  <a:lnTo>
                    <a:pt x="707" y="87"/>
                  </a:lnTo>
                  <a:close/>
                  <a:moveTo>
                    <a:pt x="707" y="0"/>
                  </a:moveTo>
                  <a:lnTo>
                    <a:pt x="775" y="3"/>
                  </a:lnTo>
                  <a:lnTo>
                    <a:pt x="841" y="12"/>
                  </a:lnTo>
                  <a:lnTo>
                    <a:pt x="905" y="27"/>
                  </a:lnTo>
                  <a:lnTo>
                    <a:pt x="966" y="49"/>
                  </a:lnTo>
                  <a:lnTo>
                    <a:pt x="1024" y="74"/>
                  </a:lnTo>
                  <a:lnTo>
                    <a:pt x="1081" y="106"/>
                  </a:lnTo>
                  <a:lnTo>
                    <a:pt x="1134" y="142"/>
                  </a:lnTo>
                  <a:lnTo>
                    <a:pt x="1182" y="183"/>
                  </a:lnTo>
                  <a:lnTo>
                    <a:pt x="1227" y="227"/>
                  </a:lnTo>
                  <a:lnTo>
                    <a:pt x="1268" y="275"/>
                  </a:lnTo>
                  <a:lnTo>
                    <a:pt x="1305" y="328"/>
                  </a:lnTo>
                  <a:lnTo>
                    <a:pt x="1336" y="383"/>
                  </a:lnTo>
                  <a:lnTo>
                    <a:pt x="1363" y="442"/>
                  </a:lnTo>
                  <a:lnTo>
                    <a:pt x="1383" y="502"/>
                  </a:lnTo>
                  <a:lnTo>
                    <a:pt x="1399" y="565"/>
                  </a:lnTo>
                  <a:lnTo>
                    <a:pt x="1409" y="632"/>
                  </a:lnTo>
                  <a:lnTo>
                    <a:pt x="1412" y="699"/>
                  </a:lnTo>
                  <a:lnTo>
                    <a:pt x="1409" y="766"/>
                  </a:lnTo>
                  <a:lnTo>
                    <a:pt x="1399" y="831"/>
                  </a:lnTo>
                  <a:lnTo>
                    <a:pt x="1383" y="895"/>
                  </a:lnTo>
                  <a:lnTo>
                    <a:pt x="1363" y="956"/>
                  </a:lnTo>
                  <a:lnTo>
                    <a:pt x="1336" y="1014"/>
                  </a:lnTo>
                  <a:lnTo>
                    <a:pt x="1305" y="1069"/>
                  </a:lnTo>
                  <a:lnTo>
                    <a:pt x="1268" y="1121"/>
                  </a:lnTo>
                  <a:lnTo>
                    <a:pt x="1227" y="1170"/>
                  </a:lnTo>
                  <a:lnTo>
                    <a:pt x="1182" y="1215"/>
                  </a:lnTo>
                  <a:lnTo>
                    <a:pt x="1134" y="1255"/>
                  </a:lnTo>
                  <a:lnTo>
                    <a:pt x="1081" y="1291"/>
                  </a:lnTo>
                  <a:lnTo>
                    <a:pt x="1024" y="1322"/>
                  </a:lnTo>
                  <a:lnTo>
                    <a:pt x="966" y="1349"/>
                  </a:lnTo>
                  <a:lnTo>
                    <a:pt x="905" y="1369"/>
                  </a:lnTo>
                  <a:lnTo>
                    <a:pt x="841" y="1384"/>
                  </a:lnTo>
                  <a:lnTo>
                    <a:pt x="775" y="1395"/>
                  </a:lnTo>
                  <a:lnTo>
                    <a:pt x="707" y="1398"/>
                  </a:lnTo>
                  <a:lnTo>
                    <a:pt x="639" y="1395"/>
                  </a:lnTo>
                  <a:lnTo>
                    <a:pt x="573" y="1384"/>
                  </a:lnTo>
                  <a:lnTo>
                    <a:pt x="508" y="1369"/>
                  </a:lnTo>
                  <a:lnTo>
                    <a:pt x="447" y="1349"/>
                  </a:lnTo>
                  <a:lnTo>
                    <a:pt x="388" y="1322"/>
                  </a:lnTo>
                  <a:lnTo>
                    <a:pt x="331" y="1291"/>
                  </a:lnTo>
                  <a:lnTo>
                    <a:pt x="279" y="1255"/>
                  </a:lnTo>
                  <a:lnTo>
                    <a:pt x="230" y="1215"/>
                  </a:lnTo>
                  <a:lnTo>
                    <a:pt x="185" y="1170"/>
                  </a:lnTo>
                  <a:lnTo>
                    <a:pt x="145" y="1121"/>
                  </a:lnTo>
                  <a:lnTo>
                    <a:pt x="108" y="1069"/>
                  </a:lnTo>
                  <a:lnTo>
                    <a:pt x="77" y="1014"/>
                  </a:lnTo>
                  <a:lnTo>
                    <a:pt x="50" y="956"/>
                  </a:lnTo>
                  <a:lnTo>
                    <a:pt x="28" y="895"/>
                  </a:lnTo>
                  <a:lnTo>
                    <a:pt x="13" y="831"/>
                  </a:lnTo>
                  <a:lnTo>
                    <a:pt x="3" y="766"/>
                  </a:lnTo>
                  <a:lnTo>
                    <a:pt x="0" y="699"/>
                  </a:lnTo>
                  <a:lnTo>
                    <a:pt x="3" y="632"/>
                  </a:lnTo>
                  <a:lnTo>
                    <a:pt x="13" y="565"/>
                  </a:lnTo>
                  <a:lnTo>
                    <a:pt x="28" y="502"/>
                  </a:lnTo>
                  <a:lnTo>
                    <a:pt x="50" y="442"/>
                  </a:lnTo>
                  <a:lnTo>
                    <a:pt x="77" y="383"/>
                  </a:lnTo>
                  <a:lnTo>
                    <a:pt x="108" y="328"/>
                  </a:lnTo>
                  <a:lnTo>
                    <a:pt x="145" y="275"/>
                  </a:lnTo>
                  <a:lnTo>
                    <a:pt x="185" y="227"/>
                  </a:lnTo>
                  <a:lnTo>
                    <a:pt x="230" y="183"/>
                  </a:lnTo>
                  <a:lnTo>
                    <a:pt x="279" y="142"/>
                  </a:lnTo>
                  <a:lnTo>
                    <a:pt x="331" y="106"/>
                  </a:lnTo>
                  <a:lnTo>
                    <a:pt x="388" y="74"/>
                  </a:lnTo>
                  <a:lnTo>
                    <a:pt x="447" y="49"/>
                  </a:lnTo>
                  <a:lnTo>
                    <a:pt x="508" y="27"/>
                  </a:lnTo>
                  <a:lnTo>
                    <a:pt x="573" y="12"/>
                  </a:lnTo>
                  <a:lnTo>
                    <a:pt x="639" y="3"/>
                  </a:lnTo>
                  <a:lnTo>
                    <a:pt x="707" y="0"/>
                  </a:lnTo>
                  <a:close/>
                </a:path>
              </a:pathLst>
            </a:custGeom>
            <a:grpFill/>
            <a:ln w="0">
              <a:noFill/>
              <a:prstDash val="solid"/>
              <a:round/>
            </a:ln>
          </p:spPr>
          <p:txBody>
            <a:bodyPr vert="horz" wrap="square" lIns="121920" tIns="60961" rIns="121920" bIns="60961" numCol="1" anchor="t" anchorCtr="0" compatLnSpc="1"/>
            <a:lstStyle/>
            <a:p>
              <a:pPr defTabSz="1188085"/>
              <a:endParaRPr lang="es-ES" sz="935">
                <a:solidFill>
                  <a:srgbClr val="000000"/>
                </a:solidFill>
                <a:cs typeface="+mn-ea"/>
                <a:sym typeface="+mn-lt"/>
              </a:endParaRPr>
            </a:p>
          </p:txBody>
        </p:sp>
        <p:sp>
          <p:nvSpPr>
            <p:cNvPr id="63" name="Freeform 31"/>
            <p:cNvSpPr>
              <a:spLocks noEditPoints="1"/>
            </p:cNvSpPr>
            <p:nvPr/>
          </p:nvSpPr>
          <p:spPr bwMode="auto">
            <a:xfrm>
              <a:off x="13473" y="6359"/>
              <a:ext cx="403" cy="400"/>
            </a:xfrm>
            <a:custGeom>
              <a:avLst/>
              <a:gdLst>
                <a:gd name="T0" fmla="*/ 361 w 806"/>
                <a:gd name="T1" fmla="*/ 103 h 800"/>
                <a:gd name="T2" fmla="*/ 285 w 806"/>
                <a:gd name="T3" fmla="*/ 123 h 800"/>
                <a:gd name="T4" fmla="*/ 217 w 806"/>
                <a:gd name="T5" fmla="*/ 162 h 800"/>
                <a:gd name="T6" fmla="*/ 162 w 806"/>
                <a:gd name="T7" fmla="*/ 216 h 800"/>
                <a:gd name="T8" fmla="*/ 123 w 806"/>
                <a:gd name="T9" fmla="*/ 283 h 800"/>
                <a:gd name="T10" fmla="*/ 103 w 806"/>
                <a:gd name="T11" fmla="*/ 359 h 800"/>
                <a:gd name="T12" fmla="*/ 103 w 806"/>
                <a:gd name="T13" fmla="*/ 440 h 800"/>
                <a:gd name="T14" fmla="*/ 123 w 806"/>
                <a:gd name="T15" fmla="*/ 517 h 800"/>
                <a:gd name="T16" fmla="*/ 162 w 806"/>
                <a:gd name="T17" fmla="*/ 583 h 800"/>
                <a:gd name="T18" fmla="*/ 217 w 806"/>
                <a:gd name="T19" fmla="*/ 637 h 800"/>
                <a:gd name="T20" fmla="*/ 285 w 806"/>
                <a:gd name="T21" fmla="*/ 676 h 800"/>
                <a:gd name="T22" fmla="*/ 361 w 806"/>
                <a:gd name="T23" fmla="*/ 696 h 800"/>
                <a:gd name="T24" fmla="*/ 443 w 806"/>
                <a:gd name="T25" fmla="*/ 696 h 800"/>
                <a:gd name="T26" fmla="*/ 520 w 806"/>
                <a:gd name="T27" fmla="*/ 676 h 800"/>
                <a:gd name="T28" fmla="*/ 587 w 806"/>
                <a:gd name="T29" fmla="*/ 637 h 800"/>
                <a:gd name="T30" fmla="*/ 642 w 806"/>
                <a:gd name="T31" fmla="*/ 583 h 800"/>
                <a:gd name="T32" fmla="*/ 681 w 806"/>
                <a:gd name="T33" fmla="*/ 517 h 800"/>
                <a:gd name="T34" fmla="*/ 702 w 806"/>
                <a:gd name="T35" fmla="*/ 440 h 800"/>
                <a:gd name="T36" fmla="*/ 702 w 806"/>
                <a:gd name="T37" fmla="*/ 359 h 800"/>
                <a:gd name="T38" fmla="*/ 681 w 806"/>
                <a:gd name="T39" fmla="*/ 283 h 800"/>
                <a:gd name="T40" fmla="*/ 642 w 806"/>
                <a:gd name="T41" fmla="*/ 216 h 800"/>
                <a:gd name="T42" fmla="*/ 587 w 806"/>
                <a:gd name="T43" fmla="*/ 162 h 800"/>
                <a:gd name="T44" fmla="*/ 520 w 806"/>
                <a:gd name="T45" fmla="*/ 123 h 800"/>
                <a:gd name="T46" fmla="*/ 443 w 806"/>
                <a:gd name="T47" fmla="*/ 103 h 800"/>
                <a:gd name="T48" fmla="*/ 403 w 806"/>
                <a:gd name="T49" fmla="*/ 0 h 800"/>
                <a:gd name="T50" fmla="*/ 502 w 806"/>
                <a:gd name="T51" fmla="*/ 12 h 800"/>
                <a:gd name="T52" fmla="*/ 591 w 806"/>
                <a:gd name="T53" fmla="*/ 47 h 800"/>
                <a:gd name="T54" fmla="*/ 670 w 806"/>
                <a:gd name="T55" fmla="*/ 101 h 800"/>
                <a:gd name="T56" fmla="*/ 734 w 806"/>
                <a:gd name="T57" fmla="*/ 171 h 800"/>
                <a:gd name="T58" fmla="*/ 778 w 806"/>
                <a:gd name="T59" fmla="*/ 255 h 800"/>
                <a:gd name="T60" fmla="*/ 803 w 806"/>
                <a:gd name="T61" fmla="*/ 349 h 800"/>
                <a:gd name="T62" fmla="*/ 803 w 806"/>
                <a:gd name="T63" fmla="*/ 450 h 800"/>
                <a:gd name="T64" fmla="*/ 778 w 806"/>
                <a:gd name="T65" fmla="*/ 544 h 800"/>
                <a:gd name="T66" fmla="*/ 734 w 806"/>
                <a:gd name="T67" fmla="*/ 628 h 800"/>
                <a:gd name="T68" fmla="*/ 670 w 806"/>
                <a:gd name="T69" fmla="*/ 698 h 800"/>
                <a:gd name="T70" fmla="*/ 591 w 806"/>
                <a:gd name="T71" fmla="*/ 753 h 800"/>
                <a:gd name="T72" fmla="*/ 502 w 806"/>
                <a:gd name="T73" fmla="*/ 787 h 800"/>
                <a:gd name="T74" fmla="*/ 403 w 806"/>
                <a:gd name="T75" fmla="*/ 800 h 800"/>
                <a:gd name="T76" fmla="*/ 303 w 806"/>
                <a:gd name="T77" fmla="*/ 787 h 800"/>
                <a:gd name="T78" fmla="*/ 213 w 806"/>
                <a:gd name="T79" fmla="*/ 753 h 800"/>
                <a:gd name="T80" fmla="*/ 135 w 806"/>
                <a:gd name="T81" fmla="*/ 698 h 800"/>
                <a:gd name="T82" fmla="*/ 72 w 806"/>
                <a:gd name="T83" fmla="*/ 628 h 800"/>
                <a:gd name="T84" fmla="*/ 26 w 806"/>
                <a:gd name="T85" fmla="*/ 544 h 800"/>
                <a:gd name="T86" fmla="*/ 3 w 806"/>
                <a:gd name="T87" fmla="*/ 450 h 800"/>
                <a:gd name="T88" fmla="*/ 3 w 806"/>
                <a:gd name="T89" fmla="*/ 349 h 800"/>
                <a:gd name="T90" fmla="*/ 26 w 806"/>
                <a:gd name="T91" fmla="*/ 255 h 800"/>
                <a:gd name="T92" fmla="*/ 72 w 806"/>
                <a:gd name="T93" fmla="*/ 171 h 800"/>
                <a:gd name="T94" fmla="*/ 135 w 806"/>
                <a:gd name="T95" fmla="*/ 101 h 800"/>
                <a:gd name="T96" fmla="*/ 213 w 806"/>
                <a:gd name="T97" fmla="*/ 47 h 800"/>
                <a:gd name="T98" fmla="*/ 303 w 806"/>
                <a:gd name="T99" fmla="*/ 12 h 800"/>
                <a:gd name="T100" fmla="*/ 403 w 806"/>
                <a:gd name="T101" fmla="*/ 0 h 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06" h="800">
                  <a:moveTo>
                    <a:pt x="403" y="100"/>
                  </a:moveTo>
                  <a:lnTo>
                    <a:pt x="361" y="103"/>
                  </a:lnTo>
                  <a:lnTo>
                    <a:pt x="322" y="110"/>
                  </a:lnTo>
                  <a:lnTo>
                    <a:pt x="285" y="123"/>
                  </a:lnTo>
                  <a:lnTo>
                    <a:pt x="250" y="141"/>
                  </a:lnTo>
                  <a:lnTo>
                    <a:pt x="217" y="162"/>
                  </a:lnTo>
                  <a:lnTo>
                    <a:pt x="188" y="188"/>
                  </a:lnTo>
                  <a:lnTo>
                    <a:pt x="162" y="216"/>
                  </a:lnTo>
                  <a:lnTo>
                    <a:pt x="141" y="248"/>
                  </a:lnTo>
                  <a:lnTo>
                    <a:pt x="123" y="283"/>
                  </a:lnTo>
                  <a:lnTo>
                    <a:pt x="110" y="321"/>
                  </a:lnTo>
                  <a:lnTo>
                    <a:pt x="103" y="359"/>
                  </a:lnTo>
                  <a:lnTo>
                    <a:pt x="100" y="400"/>
                  </a:lnTo>
                  <a:lnTo>
                    <a:pt x="103" y="440"/>
                  </a:lnTo>
                  <a:lnTo>
                    <a:pt x="110" y="479"/>
                  </a:lnTo>
                  <a:lnTo>
                    <a:pt x="123" y="517"/>
                  </a:lnTo>
                  <a:lnTo>
                    <a:pt x="141" y="550"/>
                  </a:lnTo>
                  <a:lnTo>
                    <a:pt x="162" y="583"/>
                  </a:lnTo>
                  <a:lnTo>
                    <a:pt x="188" y="612"/>
                  </a:lnTo>
                  <a:lnTo>
                    <a:pt x="217" y="637"/>
                  </a:lnTo>
                  <a:lnTo>
                    <a:pt x="250" y="659"/>
                  </a:lnTo>
                  <a:lnTo>
                    <a:pt x="285" y="676"/>
                  </a:lnTo>
                  <a:lnTo>
                    <a:pt x="322" y="688"/>
                  </a:lnTo>
                  <a:lnTo>
                    <a:pt x="361" y="696"/>
                  </a:lnTo>
                  <a:lnTo>
                    <a:pt x="403" y="699"/>
                  </a:lnTo>
                  <a:lnTo>
                    <a:pt x="443" y="696"/>
                  </a:lnTo>
                  <a:lnTo>
                    <a:pt x="483" y="688"/>
                  </a:lnTo>
                  <a:lnTo>
                    <a:pt x="520" y="676"/>
                  </a:lnTo>
                  <a:lnTo>
                    <a:pt x="555" y="659"/>
                  </a:lnTo>
                  <a:lnTo>
                    <a:pt x="587" y="637"/>
                  </a:lnTo>
                  <a:lnTo>
                    <a:pt x="616" y="612"/>
                  </a:lnTo>
                  <a:lnTo>
                    <a:pt x="642" y="583"/>
                  </a:lnTo>
                  <a:lnTo>
                    <a:pt x="664" y="550"/>
                  </a:lnTo>
                  <a:lnTo>
                    <a:pt x="681" y="517"/>
                  </a:lnTo>
                  <a:lnTo>
                    <a:pt x="694" y="479"/>
                  </a:lnTo>
                  <a:lnTo>
                    <a:pt x="702" y="440"/>
                  </a:lnTo>
                  <a:lnTo>
                    <a:pt x="705" y="400"/>
                  </a:lnTo>
                  <a:lnTo>
                    <a:pt x="702" y="359"/>
                  </a:lnTo>
                  <a:lnTo>
                    <a:pt x="694" y="321"/>
                  </a:lnTo>
                  <a:lnTo>
                    <a:pt x="681" y="283"/>
                  </a:lnTo>
                  <a:lnTo>
                    <a:pt x="664" y="248"/>
                  </a:lnTo>
                  <a:lnTo>
                    <a:pt x="642" y="216"/>
                  </a:lnTo>
                  <a:lnTo>
                    <a:pt x="616" y="188"/>
                  </a:lnTo>
                  <a:lnTo>
                    <a:pt x="587" y="162"/>
                  </a:lnTo>
                  <a:lnTo>
                    <a:pt x="555" y="141"/>
                  </a:lnTo>
                  <a:lnTo>
                    <a:pt x="520" y="123"/>
                  </a:lnTo>
                  <a:lnTo>
                    <a:pt x="483" y="110"/>
                  </a:lnTo>
                  <a:lnTo>
                    <a:pt x="443" y="103"/>
                  </a:lnTo>
                  <a:lnTo>
                    <a:pt x="403" y="100"/>
                  </a:lnTo>
                  <a:close/>
                  <a:moveTo>
                    <a:pt x="403" y="0"/>
                  </a:moveTo>
                  <a:lnTo>
                    <a:pt x="453" y="3"/>
                  </a:lnTo>
                  <a:lnTo>
                    <a:pt x="502" y="12"/>
                  </a:lnTo>
                  <a:lnTo>
                    <a:pt x="548" y="26"/>
                  </a:lnTo>
                  <a:lnTo>
                    <a:pt x="591" y="47"/>
                  </a:lnTo>
                  <a:lnTo>
                    <a:pt x="633" y="71"/>
                  </a:lnTo>
                  <a:lnTo>
                    <a:pt x="670" y="101"/>
                  </a:lnTo>
                  <a:lnTo>
                    <a:pt x="704" y="134"/>
                  </a:lnTo>
                  <a:lnTo>
                    <a:pt x="734" y="171"/>
                  </a:lnTo>
                  <a:lnTo>
                    <a:pt x="758" y="211"/>
                  </a:lnTo>
                  <a:lnTo>
                    <a:pt x="778" y="255"/>
                  </a:lnTo>
                  <a:lnTo>
                    <a:pt x="794" y="301"/>
                  </a:lnTo>
                  <a:lnTo>
                    <a:pt x="803" y="349"/>
                  </a:lnTo>
                  <a:lnTo>
                    <a:pt x="806" y="400"/>
                  </a:lnTo>
                  <a:lnTo>
                    <a:pt x="803" y="450"/>
                  </a:lnTo>
                  <a:lnTo>
                    <a:pt x="794" y="498"/>
                  </a:lnTo>
                  <a:lnTo>
                    <a:pt x="778" y="544"/>
                  </a:lnTo>
                  <a:lnTo>
                    <a:pt x="758" y="587"/>
                  </a:lnTo>
                  <a:lnTo>
                    <a:pt x="734" y="628"/>
                  </a:lnTo>
                  <a:lnTo>
                    <a:pt x="704" y="665"/>
                  </a:lnTo>
                  <a:lnTo>
                    <a:pt x="670" y="698"/>
                  </a:lnTo>
                  <a:lnTo>
                    <a:pt x="633" y="727"/>
                  </a:lnTo>
                  <a:lnTo>
                    <a:pt x="591" y="753"/>
                  </a:lnTo>
                  <a:lnTo>
                    <a:pt x="548" y="772"/>
                  </a:lnTo>
                  <a:lnTo>
                    <a:pt x="502" y="787"/>
                  </a:lnTo>
                  <a:lnTo>
                    <a:pt x="453" y="796"/>
                  </a:lnTo>
                  <a:lnTo>
                    <a:pt x="403" y="800"/>
                  </a:lnTo>
                  <a:lnTo>
                    <a:pt x="352" y="796"/>
                  </a:lnTo>
                  <a:lnTo>
                    <a:pt x="303" y="787"/>
                  </a:lnTo>
                  <a:lnTo>
                    <a:pt x="256" y="772"/>
                  </a:lnTo>
                  <a:lnTo>
                    <a:pt x="213" y="753"/>
                  </a:lnTo>
                  <a:lnTo>
                    <a:pt x="172" y="727"/>
                  </a:lnTo>
                  <a:lnTo>
                    <a:pt x="135" y="698"/>
                  </a:lnTo>
                  <a:lnTo>
                    <a:pt x="101" y="665"/>
                  </a:lnTo>
                  <a:lnTo>
                    <a:pt x="72" y="628"/>
                  </a:lnTo>
                  <a:lnTo>
                    <a:pt x="46" y="587"/>
                  </a:lnTo>
                  <a:lnTo>
                    <a:pt x="26" y="544"/>
                  </a:lnTo>
                  <a:lnTo>
                    <a:pt x="12" y="498"/>
                  </a:lnTo>
                  <a:lnTo>
                    <a:pt x="3" y="450"/>
                  </a:lnTo>
                  <a:lnTo>
                    <a:pt x="0" y="400"/>
                  </a:lnTo>
                  <a:lnTo>
                    <a:pt x="3" y="349"/>
                  </a:lnTo>
                  <a:lnTo>
                    <a:pt x="12" y="301"/>
                  </a:lnTo>
                  <a:lnTo>
                    <a:pt x="26" y="255"/>
                  </a:lnTo>
                  <a:lnTo>
                    <a:pt x="46" y="211"/>
                  </a:lnTo>
                  <a:lnTo>
                    <a:pt x="72" y="171"/>
                  </a:lnTo>
                  <a:lnTo>
                    <a:pt x="101" y="134"/>
                  </a:lnTo>
                  <a:lnTo>
                    <a:pt x="135" y="101"/>
                  </a:lnTo>
                  <a:lnTo>
                    <a:pt x="172" y="71"/>
                  </a:lnTo>
                  <a:lnTo>
                    <a:pt x="213" y="47"/>
                  </a:lnTo>
                  <a:lnTo>
                    <a:pt x="256" y="26"/>
                  </a:lnTo>
                  <a:lnTo>
                    <a:pt x="303" y="12"/>
                  </a:lnTo>
                  <a:lnTo>
                    <a:pt x="352" y="3"/>
                  </a:lnTo>
                  <a:lnTo>
                    <a:pt x="403" y="0"/>
                  </a:lnTo>
                  <a:close/>
                </a:path>
              </a:pathLst>
            </a:custGeom>
            <a:grpFill/>
            <a:ln w="0">
              <a:noFill/>
              <a:prstDash val="solid"/>
              <a:round/>
            </a:ln>
          </p:spPr>
          <p:txBody>
            <a:bodyPr vert="horz" wrap="square" lIns="121920" tIns="60961" rIns="121920" bIns="60961" numCol="1" anchor="t" anchorCtr="0" compatLnSpc="1"/>
            <a:lstStyle/>
            <a:p>
              <a:pPr defTabSz="1188085"/>
              <a:endParaRPr lang="es-ES" sz="935">
                <a:solidFill>
                  <a:srgbClr val="000000"/>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outVertical)">
                                      <p:cBhvr>
                                        <p:cTn id="7" dur="500"/>
                                        <p:tgtEl>
                                          <p:spTgt spid="20"/>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76"/>
                                        </p:tgtEl>
                                        <p:attrNameLst>
                                          <p:attrName>style.visibility</p:attrName>
                                        </p:attrNameLst>
                                      </p:cBhvr>
                                      <p:to>
                                        <p:strVal val="visible"/>
                                      </p:to>
                                    </p:set>
                                    <p:animEffect transition="in" filter="wipe(down)">
                                      <p:cBhvr>
                                        <p:cTn id="11" dur="250"/>
                                        <p:tgtEl>
                                          <p:spTgt spid="76"/>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up)">
                                      <p:cBhvr>
                                        <p:cTn id="15" dur="250"/>
                                        <p:tgtEl>
                                          <p:spTgt spid="11"/>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down)">
                                      <p:cBhvr>
                                        <p:cTn id="19" dur="250"/>
                                        <p:tgtEl>
                                          <p:spTgt spid="8"/>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up)">
                                      <p:cBhvr>
                                        <p:cTn id="23" dur="250"/>
                                        <p:tgtEl>
                                          <p:spTgt spid="4"/>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250"/>
                                        <p:tgtEl>
                                          <p:spTgt spid="9"/>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wipe(up)">
                                      <p:cBhvr>
                                        <p:cTn id="31" dur="250"/>
                                        <p:tgtEl>
                                          <p:spTgt spid="5"/>
                                        </p:tgtEl>
                                      </p:cBhvr>
                                    </p:animEffect>
                                  </p:childTnLst>
                                </p:cTn>
                              </p:par>
                            </p:childTnLst>
                          </p:cTn>
                        </p:par>
                        <p:par>
                          <p:cTn id="32" fill="hold">
                            <p:stCondLst>
                              <p:cond delay="3500"/>
                            </p:stCondLst>
                            <p:childTnLst>
                              <p:par>
                                <p:cTn id="33" presetID="22" presetClass="entr" presetSubtype="4"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down)">
                                      <p:cBhvr>
                                        <p:cTn id="35" dur="250"/>
                                        <p:tgtEl>
                                          <p:spTgt spid="10"/>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wipe(up)">
                                      <p:cBhvr>
                                        <p:cTn id="39" dur="250"/>
                                        <p:tgtEl>
                                          <p:spTgt spid="6"/>
                                        </p:tgtEl>
                                      </p:cBhvr>
                                    </p:animEffect>
                                  </p:childTnLst>
                                </p:cTn>
                              </p:par>
                            </p:childTnLst>
                          </p:cTn>
                        </p:par>
                        <p:par>
                          <p:cTn id="40" fill="hold">
                            <p:stCondLst>
                              <p:cond delay="4500"/>
                            </p:stCondLst>
                            <p:childTnLst>
                              <p:par>
                                <p:cTn id="41" presetID="22" presetClass="entr" presetSubtype="4"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wipe(down)">
                                      <p:cBhvr>
                                        <p:cTn id="43" dur="250"/>
                                        <p:tgtEl>
                                          <p:spTgt spid="12"/>
                                        </p:tgtEl>
                                      </p:cBhvr>
                                    </p:animEffect>
                                  </p:childTnLst>
                                </p:cTn>
                              </p:par>
                            </p:childTnLst>
                          </p:cTn>
                        </p:par>
                        <p:par>
                          <p:cTn id="44" fill="hold">
                            <p:stCondLst>
                              <p:cond delay="5000"/>
                            </p:stCondLst>
                            <p:childTnLst>
                              <p:par>
                                <p:cTn id="45" presetID="22" presetClass="entr" presetSubtype="1" fill="hold" grpId="0" nodeType="after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up)">
                                      <p:cBhvr>
                                        <p:cTn id="47" dur="250"/>
                                        <p:tgtEl>
                                          <p:spTgt spid="7"/>
                                        </p:tgtEl>
                                      </p:cBhvr>
                                    </p:animEffect>
                                  </p:childTnLst>
                                </p:cTn>
                              </p:par>
                            </p:childTnLst>
                          </p:cTn>
                        </p:par>
                        <p:par>
                          <p:cTn id="48" fill="hold">
                            <p:stCondLst>
                              <p:cond delay="5500"/>
                            </p:stCondLst>
                            <p:childTnLst>
                              <p:par>
                                <p:cTn id="49" presetID="22" presetClass="entr" presetSubtype="4" fill="hold" grpId="0" nodeType="after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wipe(down)">
                                      <p:cBhvr>
                                        <p:cTn id="51" dur="250"/>
                                        <p:tgtEl>
                                          <p:spTgt spid="13"/>
                                        </p:tgtEl>
                                      </p:cBhvr>
                                    </p:animEffect>
                                  </p:childTnLst>
                                </p:cTn>
                              </p:par>
                            </p:childTnLst>
                          </p:cTn>
                        </p:par>
                        <p:par>
                          <p:cTn id="52" fill="hold">
                            <p:stCondLst>
                              <p:cond delay="6000"/>
                            </p:stCondLst>
                            <p:childTnLst>
                              <p:par>
                                <p:cTn id="53" presetID="2" presetClass="entr" presetSubtype="4" decel="100000" fill="hold" nodeType="afterEffect">
                                  <p:stCondLst>
                                    <p:cond delay="0"/>
                                  </p:stCondLst>
                                  <p:childTnLst>
                                    <p:set>
                                      <p:cBhvr>
                                        <p:cTn id="54" dur="1" fill="hold">
                                          <p:stCondLst>
                                            <p:cond delay="0"/>
                                          </p:stCondLst>
                                        </p:cTn>
                                        <p:tgtEl>
                                          <p:spTgt spid="23"/>
                                        </p:tgtEl>
                                        <p:attrNameLst>
                                          <p:attrName>style.visibility</p:attrName>
                                        </p:attrNameLst>
                                      </p:cBhvr>
                                      <p:to>
                                        <p:strVal val="visible"/>
                                      </p:to>
                                    </p:set>
                                    <p:anim calcmode="lin" valueType="num">
                                      <p:cBhvr additive="base">
                                        <p:cTn id="55" dur="500" fill="hold"/>
                                        <p:tgtEl>
                                          <p:spTgt spid="23"/>
                                        </p:tgtEl>
                                        <p:attrNameLst>
                                          <p:attrName>ppt_x</p:attrName>
                                        </p:attrNameLst>
                                      </p:cBhvr>
                                      <p:tavLst>
                                        <p:tav tm="0">
                                          <p:val>
                                            <p:strVal val="#ppt_x"/>
                                          </p:val>
                                        </p:tav>
                                        <p:tav tm="100000">
                                          <p:val>
                                            <p:strVal val="#ppt_x"/>
                                          </p:val>
                                        </p:tav>
                                      </p:tavLst>
                                    </p:anim>
                                    <p:anim calcmode="lin" valueType="num">
                                      <p:cBhvr additive="base">
                                        <p:cTn id="56" dur="500" fill="hold"/>
                                        <p:tgtEl>
                                          <p:spTgt spid="23"/>
                                        </p:tgtEl>
                                        <p:attrNameLst>
                                          <p:attrName>ppt_y</p:attrName>
                                        </p:attrNameLst>
                                      </p:cBhvr>
                                      <p:tavLst>
                                        <p:tav tm="0">
                                          <p:val>
                                            <p:strVal val="1+#ppt_h/2"/>
                                          </p:val>
                                        </p:tav>
                                        <p:tav tm="100000">
                                          <p:val>
                                            <p:strVal val="#ppt_y"/>
                                          </p:val>
                                        </p:tav>
                                      </p:tavLst>
                                    </p:anim>
                                  </p:childTnLst>
                                </p:cTn>
                              </p:par>
                              <p:par>
                                <p:cTn id="57" presetID="2" presetClass="entr" presetSubtype="4" decel="100000" fill="hold" grpId="0" nodeType="withEffect">
                                  <p:stCondLst>
                                    <p:cond delay="100"/>
                                  </p:stCondLst>
                                  <p:childTnLst>
                                    <p:set>
                                      <p:cBhvr>
                                        <p:cTn id="58" dur="1" fill="hold">
                                          <p:stCondLst>
                                            <p:cond delay="0"/>
                                          </p:stCondLst>
                                        </p:cTn>
                                        <p:tgtEl>
                                          <p:spTgt spid="47"/>
                                        </p:tgtEl>
                                        <p:attrNameLst>
                                          <p:attrName>style.visibility</p:attrName>
                                        </p:attrNameLst>
                                      </p:cBhvr>
                                      <p:to>
                                        <p:strVal val="visible"/>
                                      </p:to>
                                    </p:set>
                                    <p:anim calcmode="lin" valueType="num">
                                      <p:cBhvr additive="base">
                                        <p:cTn id="59" dur="500" fill="hold"/>
                                        <p:tgtEl>
                                          <p:spTgt spid="47"/>
                                        </p:tgtEl>
                                        <p:attrNameLst>
                                          <p:attrName>ppt_x</p:attrName>
                                        </p:attrNameLst>
                                      </p:cBhvr>
                                      <p:tavLst>
                                        <p:tav tm="0">
                                          <p:val>
                                            <p:strVal val="#ppt_x"/>
                                          </p:val>
                                        </p:tav>
                                        <p:tav tm="100000">
                                          <p:val>
                                            <p:strVal val="#ppt_x"/>
                                          </p:val>
                                        </p:tav>
                                      </p:tavLst>
                                    </p:anim>
                                    <p:anim calcmode="lin" valueType="num">
                                      <p:cBhvr additive="base">
                                        <p:cTn id="60" dur="500" fill="hold"/>
                                        <p:tgtEl>
                                          <p:spTgt spid="47"/>
                                        </p:tgtEl>
                                        <p:attrNameLst>
                                          <p:attrName>ppt_y</p:attrName>
                                        </p:attrNameLst>
                                      </p:cBhvr>
                                      <p:tavLst>
                                        <p:tav tm="0">
                                          <p:val>
                                            <p:strVal val="1+#ppt_h/2"/>
                                          </p:val>
                                        </p:tav>
                                        <p:tav tm="100000">
                                          <p:val>
                                            <p:strVal val="#ppt_y"/>
                                          </p:val>
                                        </p:tav>
                                      </p:tavLst>
                                    </p:anim>
                                  </p:childTnLst>
                                </p:cTn>
                              </p:par>
                              <p:par>
                                <p:cTn id="61" presetID="2" presetClass="entr" presetSubtype="4" decel="100000" fill="hold" nodeType="withEffect">
                                  <p:stCondLst>
                                    <p:cond delay="200"/>
                                  </p:stCondLst>
                                  <p:childTnLst>
                                    <p:set>
                                      <p:cBhvr>
                                        <p:cTn id="62" dur="1" fill="hold">
                                          <p:stCondLst>
                                            <p:cond delay="0"/>
                                          </p:stCondLst>
                                        </p:cTn>
                                        <p:tgtEl>
                                          <p:spTgt spid="14"/>
                                        </p:tgtEl>
                                        <p:attrNameLst>
                                          <p:attrName>style.visibility</p:attrName>
                                        </p:attrNameLst>
                                      </p:cBhvr>
                                      <p:to>
                                        <p:strVal val="visible"/>
                                      </p:to>
                                    </p:set>
                                    <p:anim calcmode="lin" valueType="num">
                                      <p:cBhvr additive="base">
                                        <p:cTn id="63" dur="500" fill="hold"/>
                                        <p:tgtEl>
                                          <p:spTgt spid="14"/>
                                        </p:tgtEl>
                                        <p:attrNameLst>
                                          <p:attrName>ppt_x</p:attrName>
                                        </p:attrNameLst>
                                      </p:cBhvr>
                                      <p:tavLst>
                                        <p:tav tm="0">
                                          <p:val>
                                            <p:strVal val="#ppt_x"/>
                                          </p:val>
                                        </p:tav>
                                        <p:tav tm="100000">
                                          <p:val>
                                            <p:strVal val="#ppt_x"/>
                                          </p:val>
                                        </p:tav>
                                      </p:tavLst>
                                    </p:anim>
                                    <p:anim calcmode="lin" valueType="num">
                                      <p:cBhvr additive="base">
                                        <p:cTn id="64" dur="500" fill="hold"/>
                                        <p:tgtEl>
                                          <p:spTgt spid="14"/>
                                        </p:tgtEl>
                                        <p:attrNameLst>
                                          <p:attrName>ppt_y</p:attrName>
                                        </p:attrNameLst>
                                      </p:cBhvr>
                                      <p:tavLst>
                                        <p:tav tm="0">
                                          <p:val>
                                            <p:strVal val="1+#ppt_h/2"/>
                                          </p:val>
                                        </p:tav>
                                        <p:tav tm="100000">
                                          <p:val>
                                            <p:strVal val="#ppt_y"/>
                                          </p:val>
                                        </p:tav>
                                      </p:tavLst>
                                    </p:anim>
                                  </p:childTnLst>
                                </p:cTn>
                              </p:par>
                              <p:par>
                                <p:cTn id="65" presetID="2" presetClass="entr" presetSubtype="4" decel="100000" fill="hold" nodeType="withEffect">
                                  <p:stCondLst>
                                    <p:cond delay="300"/>
                                  </p:stCondLst>
                                  <p:childTnLst>
                                    <p:set>
                                      <p:cBhvr>
                                        <p:cTn id="66" dur="1" fill="hold">
                                          <p:stCondLst>
                                            <p:cond delay="0"/>
                                          </p:stCondLst>
                                        </p:cTn>
                                        <p:tgtEl>
                                          <p:spTgt spid="35"/>
                                        </p:tgtEl>
                                        <p:attrNameLst>
                                          <p:attrName>style.visibility</p:attrName>
                                        </p:attrNameLst>
                                      </p:cBhvr>
                                      <p:to>
                                        <p:strVal val="visible"/>
                                      </p:to>
                                    </p:set>
                                    <p:anim calcmode="lin" valueType="num">
                                      <p:cBhvr additive="base">
                                        <p:cTn id="67" dur="500" fill="hold"/>
                                        <p:tgtEl>
                                          <p:spTgt spid="35"/>
                                        </p:tgtEl>
                                        <p:attrNameLst>
                                          <p:attrName>ppt_x</p:attrName>
                                        </p:attrNameLst>
                                      </p:cBhvr>
                                      <p:tavLst>
                                        <p:tav tm="0">
                                          <p:val>
                                            <p:strVal val="#ppt_x"/>
                                          </p:val>
                                        </p:tav>
                                        <p:tav tm="100000">
                                          <p:val>
                                            <p:strVal val="#ppt_x"/>
                                          </p:val>
                                        </p:tav>
                                      </p:tavLst>
                                    </p:anim>
                                    <p:anim calcmode="lin" valueType="num">
                                      <p:cBhvr additive="base">
                                        <p:cTn id="68" dur="500" fill="hold"/>
                                        <p:tgtEl>
                                          <p:spTgt spid="35"/>
                                        </p:tgtEl>
                                        <p:attrNameLst>
                                          <p:attrName>ppt_y</p:attrName>
                                        </p:attrNameLst>
                                      </p:cBhvr>
                                      <p:tavLst>
                                        <p:tav tm="0">
                                          <p:val>
                                            <p:strVal val="1+#ppt_h/2"/>
                                          </p:val>
                                        </p:tav>
                                        <p:tav tm="100000">
                                          <p:val>
                                            <p:strVal val="#ppt_y"/>
                                          </p:val>
                                        </p:tav>
                                      </p:tavLst>
                                    </p:anim>
                                  </p:childTnLst>
                                </p:cTn>
                              </p:par>
                              <p:par>
                                <p:cTn id="69" presetID="2" presetClass="entr" presetSubtype="4" decel="100000" fill="hold" nodeType="withEffect">
                                  <p:stCondLst>
                                    <p:cond delay="400"/>
                                  </p:stCondLst>
                                  <p:childTnLst>
                                    <p:set>
                                      <p:cBhvr>
                                        <p:cTn id="70" dur="1" fill="hold">
                                          <p:stCondLst>
                                            <p:cond delay="0"/>
                                          </p:stCondLst>
                                        </p:cTn>
                                        <p:tgtEl>
                                          <p:spTgt spid="24"/>
                                        </p:tgtEl>
                                        <p:attrNameLst>
                                          <p:attrName>style.visibility</p:attrName>
                                        </p:attrNameLst>
                                      </p:cBhvr>
                                      <p:to>
                                        <p:strVal val="visible"/>
                                      </p:to>
                                    </p:set>
                                    <p:anim calcmode="lin" valueType="num">
                                      <p:cBhvr additive="base">
                                        <p:cTn id="71" dur="500" fill="hold"/>
                                        <p:tgtEl>
                                          <p:spTgt spid="24"/>
                                        </p:tgtEl>
                                        <p:attrNameLst>
                                          <p:attrName>ppt_x</p:attrName>
                                        </p:attrNameLst>
                                      </p:cBhvr>
                                      <p:tavLst>
                                        <p:tav tm="0">
                                          <p:val>
                                            <p:strVal val="#ppt_x"/>
                                          </p:val>
                                        </p:tav>
                                        <p:tav tm="100000">
                                          <p:val>
                                            <p:strVal val="#ppt_x"/>
                                          </p:val>
                                        </p:tav>
                                      </p:tavLst>
                                    </p:anim>
                                    <p:anim calcmode="lin" valueType="num">
                                      <p:cBhvr additive="base">
                                        <p:cTn id="72" dur="500" fill="hold"/>
                                        <p:tgtEl>
                                          <p:spTgt spid="24"/>
                                        </p:tgtEl>
                                        <p:attrNameLst>
                                          <p:attrName>ppt_y</p:attrName>
                                        </p:attrNameLst>
                                      </p:cBhvr>
                                      <p:tavLst>
                                        <p:tav tm="0">
                                          <p:val>
                                            <p:strVal val="1+#ppt_h/2"/>
                                          </p:val>
                                        </p:tav>
                                        <p:tav tm="100000">
                                          <p:val>
                                            <p:strVal val="#ppt_y"/>
                                          </p:val>
                                        </p:tav>
                                      </p:tavLst>
                                    </p:anim>
                                  </p:childTnLst>
                                </p:cTn>
                              </p:par>
                            </p:childTnLst>
                          </p:cTn>
                        </p:par>
                        <p:par>
                          <p:cTn id="73" fill="hold">
                            <p:stCondLst>
                              <p:cond delay="6500"/>
                            </p:stCondLst>
                            <p:childTnLst>
                              <p:par>
                                <p:cTn id="74" presetID="10" presetClass="entr" presetSubtype="0" fill="hold" grpId="0" nodeType="afterEffect">
                                  <p:stCondLst>
                                    <p:cond delay="0"/>
                                  </p:stCondLst>
                                  <p:childTnLst>
                                    <p:set>
                                      <p:cBhvr>
                                        <p:cTn id="75" dur="1" fill="hold">
                                          <p:stCondLst>
                                            <p:cond delay="0"/>
                                          </p:stCondLst>
                                        </p:cTn>
                                        <p:tgtEl>
                                          <p:spTgt spid="15"/>
                                        </p:tgtEl>
                                        <p:attrNameLst>
                                          <p:attrName>style.visibility</p:attrName>
                                        </p:attrNameLst>
                                      </p:cBhvr>
                                      <p:to>
                                        <p:strVal val="visible"/>
                                      </p:to>
                                    </p:set>
                                    <p:animEffect transition="in" filter="fade">
                                      <p:cBhvr>
                                        <p:cTn id="76" dur="500"/>
                                        <p:tgtEl>
                                          <p:spTgt spid="15"/>
                                        </p:tgtEl>
                                      </p:cBhvr>
                                    </p:animEffect>
                                  </p:childTnLst>
                                </p:cTn>
                              </p:par>
                            </p:childTnLst>
                          </p:cTn>
                        </p:par>
                        <p:par>
                          <p:cTn id="77" fill="hold">
                            <p:stCondLst>
                              <p:cond delay="7000"/>
                            </p:stCondLst>
                            <p:childTnLst>
                              <p:par>
                                <p:cTn id="78" presetID="10" presetClass="entr" presetSubtype="0" fill="hold" grpId="0" nodeType="afterEffect">
                                  <p:stCondLst>
                                    <p:cond delay="0"/>
                                  </p:stCondLst>
                                  <p:childTnLst>
                                    <p:set>
                                      <p:cBhvr>
                                        <p:cTn id="79" dur="1" fill="hold">
                                          <p:stCondLst>
                                            <p:cond delay="0"/>
                                          </p:stCondLst>
                                        </p:cTn>
                                        <p:tgtEl>
                                          <p:spTgt spid="16"/>
                                        </p:tgtEl>
                                        <p:attrNameLst>
                                          <p:attrName>style.visibility</p:attrName>
                                        </p:attrNameLst>
                                      </p:cBhvr>
                                      <p:to>
                                        <p:strVal val="visible"/>
                                      </p:to>
                                    </p:set>
                                    <p:animEffect transition="in" filter="fade">
                                      <p:cBhvr>
                                        <p:cTn id="80" dur="500"/>
                                        <p:tgtEl>
                                          <p:spTgt spid="16"/>
                                        </p:tgtEl>
                                      </p:cBhvr>
                                    </p:animEffect>
                                  </p:childTnLst>
                                </p:cTn>
                              </p:par>
                            </p:childTnLst>
                          </p:cTn>
                        </p:par>
                        <p:par>
                          <p:cTn id="81" fill="hold">
                            <p:stCondLst>
                              <p:cond delay="7500"/>
                            </p:stCondLst>
                            <p:childTnLst>
                              <p:par>
                                <p:cTn id="82" presetID="10" presetClass="entr" presetSubtype="0" fill="hold" grpId="0" nodeType="afterEffect">
                                  <p:stCondLst>
                                    <p:cond delay="0"/>
                                  </p:stCondLst>
                                  <p:childTnLst>
                                    <p:set>
                                      <p:cBhvr>
                                        <p:cTn id="83" dur="1" fill="hold">
                                          <p:stCondLst>
                                            <p:cond delay="0"/>
                                          </p:stCondLst>
                                        </p:cTn>
                                        <p:tgtEl>
                                          <p:spTgt spid="17"/>
                                        </p:tgtEl>
                                        <p:attrNameLst>
                                          <p:attrName>style.visibility</p:attrName>
                                        </p:attrNameLst>
                                      </p:cBhvr>
                                      <p:to>
                                        <p:strVal val="visible"/>
                                      </p:to>
                                    </p:set>
                                    <p:animEffect transition="in" filter="fade">
                                      <p:cBhvr>
                                        <p:cTn id="84" dur="500"/>
                                        <p:tgtEl>
                                          <p:spTgt spid="17"/>
                                        </p:tgtEl>
                                      </p:cBhvr>
                                    </p:animEffect>
                                  </p:childTnLst>
                                </p:cTn>
                              </p:par>
                            </p:childTnLst>
                          </p:cTn>
                        </p:par>
                        <p:par>
                          <p:cTn id="85" fill="hold">
                            <p:stCondLst>
                              <p:cond delay="8000"/>
                            </p:stCondLst>
                            <p:childTnLst>
                              <p:par>
                                <p:cTn id="86" presetID="10" presetClass="entr" presetSubtype="0" fill="hold" grpId="0" nodeType="afterEffect">
                                  <p:stCondLst>
                                    <p:cond delay="0"/>
                                  </p:stCondLst>
                                  <p:childTnLst>
                                    <p:set>
                                      <p:cBhvr>
                                        <p:cTn id="87" dur="1" fill="hold">
                                          <p:stCondLst>
                                            <p:cond delay="0"/>
                                          </p:stCondLst>
                                        </p:cTn>
                                        <p:tgtEl>
                                          <p:spTgt spid="18"/>
                                        </p:tgtEl>
                                        <p:attrNameLst>
                                          <p:attrName>style.visibility</p:attrName>
                                        </p:attrNameLst>
                                      </p:cBhvr>
                                      <p:to>
                                        <p:strVal val="visible"/>
                                      </p:to>
                                    </p:set>
                                    <p:animEffect transition="in" filter="fade">
                                      <p:cBhvr>
                                        <p:cTn id="88" dur="500"/>
                                        <p:tgtEl>
                                          <p:spTgt spid="18"/>
                                        </p:tgtEl>
                                      </p:cBhvr>
                                    </p:animEffect>
                                  </p:childTnLst>
                                </p:cTn>
                              </p:par>
                            </p:childTnLst>
                          </p:cTn>
                        </p:par>
                        <p:par>
                          <p:cTn id="89" fill="hold">
                            <p:stCondLst>
                              <p:cond delay="8500"/>
                            </p:stCondLst>
                            <p:childTnLst>
                              <p:par>
                                <p:cTn id="90" presetID="10" presetClass="entr" presetSubtype="0" fill="hold" grpId="0" nodeType="afterEffect">
                                  <p:stCondLst>
                                    <p:cond delay="0"/>
                                  </p:stCondLst>
                                  <p:childTnLst>
                                    <p:set>
                                      <p:cBhvr>
                                        <p:cTn id="91" dur="1" fill="hold">
                                          <p:stCondLst>
                                            <p:cond delay="0"/>
                                          </p:stCondLst>
                                        </p:cTn>
                                        <p:tgtEl>
                                          <p:spTgt spid="19"/>
                                        </p:tgtEl>
                                        <p:attrNameLst>
                                          <p:attrName>style.visibility</p:attrName>
                                        </p:attrNameLst>
                                      </p:cBhvr>
                                      <p:to>
                                        <p:strVal val="visible"/>
                                      </p:to>
                                    </p:set>
                                    <p:animEffect transition="in" filter="fade">
                                      <p:cBhvr>
                                        <p:cTn id="92" dur="500"/>
                                        <p:tgtEl>
                                          <p:spTgt spid="19"/>
                                        </p:tgtEl>
                                      </p:cBhvr>
                                    </p:animEffect>
                                  </p:childTnLst>
                                </p:cTn>
                              </p:par>
                            </p:childTnLst>
                          </p:cTn>
                        </p:par>
                        <p:par>
                          <p:cTn id="93" fill="hold">
                            <p:stCondLst>
                              <p:cond delay="9000"/>
                            </p:stCondLst>
                            <p:childTnLst>
                              <p:par>
                                <p:cTn id="94" presetID="22" presetClass="entr" presetSubtype="2" fill="hold" grpId="0" nodeType="afterEffect">
                                  <p:stCondLst>
                                    <p:cond delay="0"/>
                                  </p:stCondLst>
                                  <p:childTnLst>
                                    <p:set>
                                      <p:cBhvr>
                                        <p:cTn id="95" dur="1" fill="hold">
                                          <p:stCondLst>
                                            <p:cond delay="0"/>
                                          </p:stCondLst>
                                        </p:cTn>
                                        <p:tgtEl>
                                          <p:spTgt spid="29"/>
                                        </p:tgtEl>
                                        <p:attrNameLst>
                                          <p:attrName>style.visibility</p:attrName>
                                        </p:attrNameLst>
                                      </p:cBhvr>
                                      <p:to>
                                        <p:strVal val="visible"/>
                                      </p:to>
                                    </p:set>
                                    <p:animEffect transition="in" filter="wipe(right)">
                                      <p:cBhvr>
                                        <p:cTn id="96" dur="500"/>
                                        <p:tgtEl>
                                          <p:spTgt spid="29"/>
                                        </p:tgtEl>
                                      </p:cBhvr>
                                    </p:animEffect>
                                  </p:childTnLst>
                                </p:cTn>
                              </p:par>
                            </p:childTnLst>
                          </p:cTn>
                        </p:par>
                        <p:par>
                          <p:cTn id="97" fill="hold">
                            <p:stCondLst>
                              <p:cond delay="9500"/>
                            </p:stCondLst>
                            <p:childTnLst>
                              <p:par>
                                <p:cTn id="98" presetID="10" presetClass="entr" presetSubtype="0" fill="hold" grpId="0" nodeType="afterEffect">
                                  <p:stCondLst>
                                    <p:cond delay="0"/>
                                  </p:stCondLst>
                                  <p:childTnLst>
                                    <p:set>
                                      <p:cBhvr>
                                        <p:cTn id="99" dur="1" fill="hold">
                                          <p:stCondLst>
                                            <p:cond delay="0"/>
                                          </p:stCondLst>
                                        </p:cTn>
                                        <p:tgtEl>
                                          <p:spTgt spid="30"/>
                                        </p:tgtEl>
                                        <p:attrNameLst>
                                          <p:attrName>style.visibility</p:attrName>
                                        </p:attrNameLst>
                                      </p:cBhvr>
                                      <p:to>
                                        <p:strVal val="visible"/>
                                      </p:to>
                                    </p:set>
                                    <p:animEffect transition="in" filter="fade">
                                      <p:cBhvr>
                                        <p:cTn id="100" dur="500"/>
                                        <p:tgtEl>
                                          <p:spTgt spid="30"/>
                                        </p:tgtEl>
                                      </p:cBhvr>
                                    </p:animEffect>
                                  </p:childTnLst>
                                </p:cTn>
                              </p:par>
                            </p:childTnLst>
                          </p:cTn>
                        </p:par>
                        <p:par>
                          <p:cTn id="101" fill="hold">
                            <p:stCondLst>
                              <p:cond delay="10000"/>
                            </p:stCondLst>
                            <p:childTnLst>
                              <p:par>
                                <p:cTn id="102" presetID="22" presetClass="entr" presetSubtype="2" fill="hold" grpId="0" nodeType="afterEffect">
                                  <p:stCondLst>
                                    <p:cond delay="0"/>
                                  </p:stCondLst>
                                  <p:childTnLst>
                                    <p:set>
                                      <p:cBhvr>
                                        <p:cTn id="103" dur="1" fill="hold">
                                          <p:stCondLst>
                                            <p:cond delay="0"/>
                                          </p:stCondLst>
                                        </p:cTn>
                                        <p:tgtEl>
                                          <p:spTgt spid="25"/>
                                        </p:tgtEl>
                                        <p:attrNameLst>
                                          <p:attrName>style.visibility</p:attrName>
                                        </p:attrNameLst>
                                      </p:cBhvr>
                                      <p:to>
                                        <p:strVal val="visible"/>
                                      </p:to>
                                    </p:set>
                                    <p:animEffect transition="in" filter="wipe(right)">
                                      <p:cBhvr>
                                        <p:cTn id="104" dur="500"/>
                                        <p:tgtEl>
                                          <p:spTgt spid="25"/>
                                        </p:tgtEl>
                                      </p:cBhvr>
                                    </p:animEffect>
                                  </p:childTnLst>
                                </p:cTn>
                              </p:par>
                            </p:childTnLst>
                          </p:cTn>
                        </p:par>
                        <p:par>
                          <p:cTn id="105" fill="hold">
                            <p:stCondLst>
                              <p:cond delay="10500"/>
                            </p:stCondLst>
                            <p:childTnLst>
                              <p:par>
                                <p:cTn id="106" presetID="10" presetClass="entr" presetSubtype="0" fill="hold" grpId="0" nodeType="afterEffect">
                                  <p:stCondLst>
                                    <p:cond delay="0"/>
                                  </p:stCondLst>
                                  <p:childTnLst>
                                    <p:set>
                                      <p:cBhvr>
                                        <p:cTn id="107" dur="1" fill="hold">
                                          <p:stCondLst>
                                            <p:cond delay="0"/>
                                          </p:stCondLst>
                                        </p:cTn>
                                        <p:tgtEl>
                                          <p:spTgt spid="31"/>
                                        </p:tgtEl>
                                        <p:attrNameLst>
                                          <p:attrName>style.visibility</p:attrName>
                                        </p:attrNameLst>
                                      </p:cBhvr>
                                      <p:to>
                                        <p:strVal val="visible"/>
                                      </p:to>
                                    </p:set>
                                    <p:animEffect transition="in" filter="fade">
                                      <p:cBhvr>
                                        <p:cTn id="108" dur="500"/>
                                        <p:tgtEl>
                                          <p:spTgt spid="31"/>
                                        </p:tgtEl>
                                      </p:cBhvr>
                                    </p:animEffect>
                                  </p:childTnLst>
                                </p:cTn>
                              </p:par>
                            </p:childTnLst>
                          </p:cTn>
                        </p:par>
                        <p:par>
                          <p:cTn id="109" fill="hold">
                            <p:stCondLst>
                              <p:cond delay="11000"/>
                            </p:stCondLst>
                            <p:childTnLst>
                              <p:par>
                                <p:cTn id="110" presetID="22" presetClass="entr" presetSubtype="2" fill="hold" grpId="0" nodeType="afterEffect">
                                  <p:stCondLst>
                                    <p:cond delay="0"/>
                                  </p:stCondLst>
                                  <p:childTnLst>
                                    <p:set>
                                      <p:cBhvr>
                                        <p:cTn id="111" dur="1" fill="hold">
                                          <p:stCondLst>
                                            <p:cond delay="0"/>
                                          </p:stCondLst>
                                        </p:cTn>
                                        <p:tgtEl>
                                          <p:spTgt spid="26"/>
                                        </p:tgtEl>
                                        <p:attrNameLst>
                                          <p:attrName>style.visibility</p:attrName>
                                        </p:attrNameLst>
                                      </p:cBhvr>
                                      <p:to>
                                        <p:strVal val="visible"/>
                                      </p:to>
                                    </p:set>
                                    <p:animEffect transition="in" filter="wipe(right)">
                                      <p:cBhvr>
                                        <p:cTn id="112" dur="500"/>
                                        <p:tgtEl>
                                          <p:spTgt spid="26"/>
                                        </p:tgtEl>
                                      </p:cBhvr>
                                    </p:animEffect>
                                  </p:childTnLst>
                                </p:cTn>
                              </p:par>
                            </p:childTnLst>
                          </p:cTn>
                        </p:par>
                        <p:par>
                          <p:cTn id="113" fill="hold">
                            <p:stCondLst>
                              <p:cond delay="11500"/>
                            </p:stCondLst>
                            <p:childTnLst>
                              <p:par>
                                <p:cTn id="114" presetID="10" presetClass="entr" presetSubtype="0" fill="hold" grpId="0" nodeType="afterEffect">
                                  <p:stCondLst>
                                    <p:cond delay="0"/>
                                  </p:stCondLst>
                                  <p:childTnLst>
                                    <p:set>
                                      <p:cBhvr>
                                        <p:cTn id="115" dur="1" fill="hold">
                                          <p:stCondLst>
                                            <p:cond delay="0"/>
                                          </p:stCondLst>
                                        </p:cTn>
                                        <p:tgtEl>
                                          <p:spTgt spid="32"/>
                                        </p:tgtEl>
                                        <p:attrNameLst>
                                          <p:attrName>style.visibility</p:attrName>
                                        </p:attrNameLst>
                                      </p:cBhvr>
                                      <p:to>
                                        <p:strVal val="visible"/>
                                      </p:to>
                                    </p:set>
                                    <p:animEffect transition="in" filter="fade">
                                      <p:cBhvr>
                                        <p:cTn id="116" dur="500"/>
                                        <p:tgtEl>
                                          <p:spTgt spid="32"/>
                                        </p:tgtEl>
                                      </p:cBhvr>
                                    </p:animEffect>
                                  </p:childTnLst>
                                </p:cTn>
                              </p:par>
                            </p:childTnLst>
                          </p:cTn>
                        </p:par>
                        <p:par>
                          <p:cTn id="117" fill="hold">
                            <p:stCondLst>
                              <p:cond delay="12000"/>
                            </p:stCondLst>
                            <p:childTnLst>
                              <p:par>
                                <p:cTn id="118" presetID="22" presetClass="entr" presetSubtype="2" fill="hold" grpId="0" nodeType="afterEffect">
                                  <p:stCondLst>
                                    <p:cond delay="0"/>
                                  </p:stCondLst>
                                  <p:childTnLst>
                                    <p:set>
                                      <p:cBhvr>
                                        <p:cTn id="119" dur="1" fill="hold">
                                          <p:stCondLst>
                                            <p:cond delay="0"/>
                                          </p:stCondLst>
                                        </p:cTn>
                                        <p:tgtEl>
                                          <p:spTgt spid="27"/>
                                        </p:tgtEl>
                                        <p:attrNameLst>
                                          <p:attrName>style.visibility</p:attrName>
                                        </p:attrNameLst>
                                      </p:cBhvr>
                                      <p:to>
                                        <p:strVal val="visible"/>
                                      </p:to>
                                    </p:set>
                                    <p:animEffect transition="in" filter="wipe(right)">
                                      <p:cBhvr>
                                        <p:cTn id="120" dur="500"/>
                                        <p:tgtEl>
                                          <p:spTgt spid="27"/>
                                        </p:tgtEl>
                                      </p:cBhvr>
                                    </p:animEffect>
                                  </p:childTnLst>
                                </p:cTn>
                              </p:par>
                            </p:childTnLst>
                          </p:cTn>
                        </p:par>
                        <p:par>
                          <p:cTn id="121" fill="hold">
                            <p:stCondLst>
                              <p:cond delay="12500"/>
                            </p:stCondLst>
                            <p:childTnLst>
                              <p:par>
                                <p:cTn id="122" presetID="10" presetClass="entr" presetSubtype="0" fill="hold" grpId="0" nodeType="afterEffect">
                                  <p:stCondLst>
                                    <p:cond delay="0"/>
                                  </p:stCondLst>
                                  <p:childTnLst>
                                    <p:set>
                                      <p:cBhvr>
                                        <p:cTn id="123" dur="1" fill="hold">
                                          <p:stCondLst>
                                            <p:cond delay="0"/>
                                          </p:stCondLst>
                                        </p:cTn>
                                        <p:tgtEl>
                                          <p:spTgt spid="33"/>
                                        </p:tgtEl>
                                        <p:attrNameLst>
                                          <p:attrName>style.visibility</p:attrName>
                                        </p:attrNameLst>
                                      </p:cBhvr>
                                      <p:to>
                                        <p:strVal val="visible"/>
                                      </p:to>
                                    </p:set>
                                    <p:animEffect transition="in" filter="fade">
                                      <p:cBhvr>
                                        <p:cTn id="124" dur="500"/>
                                        <p:tgtEl>
                                          <p:spTgt spid="33"/>
                                        </p:tgtEl>
                                      </p:cBhvr>
                                    </p:animEffect>
                                  </p:childTnLst>
                                </p:cTn>
                              </p:par>
                            </p:childTnLst>
                          </p:cTn>
                        </p:par>
                        <p:par>
                          <p:cTn id="125" fill="hold">
                            <p:stCondLst>
                              <p:cond delay="13000"/>
                            </p:stCondLst>
                            <p:childTnLst>
                              <p:par>
                                <p:cTn id="126" presetID="22" presetClass="entr" presetSubtype="2" fill="hold" grpId="0" nodeType="afterEffect">
                                  <p:stCondLst>
                                    <p:cond delay="0"/>
                                  </p:stCondLst>
                                  <p:childTnLst>
                                    <p:set>
                                      <p:cBhvr>
                                        <p:cTn id="127" dur="1" fill="hold">
                                          <p:stCondLst>
                                            <p:cond delay="0"/>
                                          </p:stCondLst>
                                        </p:cTn>
                                        <p:tgtEl>
                                          <p:spTgt spid="28"/>
                                        </p:tgtEl>
                                        <p:attrNameLst>
                                          <p:attrName>style.visibility</p:attrName>
                                        </p:attrNameLst>
                                      </p:cBhvr>
                                      <p:to>
                                        <p:strVal val="visible"/>
                                      </p:to>
                                    </p:set>
                                    <p:animEffect transition="in" filter="wipe(right)">
                                      <p:cBhvr>
                                        <p:cTn id="128" dur="500"/>
                                        <p:tgtEl>
                                          <p:spTgt spid="28"/>
                                        </p:tgtEl>
                                      </p:cBhvr>
                                    </p:animEffect>
                                  </p:childTnLst>
                                </p:cTn>
                              </p:par>
                            </p:childTnLst>
                          </p:cTn>
                        </p:par>
                        <p:par>
                          <p:cTn id="129" fill="hold">
                            <p:stCondLst>
                              <p:cond delay="13500"/>
                            </p:stCondLst>
                            <p:childTnLst>
                              <p:par>
                                <p:cTn id="130" presetID="10" presetClass="entr" presetSubtype="0" fill="hold" grpId="0" nodeType="afterEffect">
                                  <p:stCondLst>
                                    <p:cond delay="0"/>
                                  </p:stCondLst>
                                  <p:childTnLst>
                                    <p:set>
                                      <p:cBhvr>
                                        <p:cTn id="131" dur="1" fill="hold">
                                          <p:stCondLst>
                                            <p:cond delay="0"/>
                                          </p:stCondLst>
                                        </p:cTn>
                                        <p:tgtEl>
                                          <p:spTgt spid="34"/>
                                        </p:tgtEl>
                                        <p:attrNameLst>
                                          <p:attrName>style.visibility</p:attrName>
                                        </p:attrNameLst>
                                      </p:cBhvr>
                                      <p:to>
                                        <p:strVal val="visible"/>
                                      </p:to>
                                    </p:set>
                                    <p:animEffect transition="in" filter="fade">
                                      <p:cBhvr>
                                        <p:cTn id="132"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7" grpId="0" animBg="1"/>
      <p:bldP spid="28" grpId="0" animBg="1"/>
      <p:bldP spid="29" grpId="0" animBg="1"/>
      <p:bldP spid="30" grpId="0"/>
      <p:bldP spid="31" grpId="0"/>
      <p:bldP spid="32" grpId="0"/>
      <p:bldP spid="33" grpId="0"/>
      <p:bldP spid="34" grpId="0"/>
      <p:bldP spid="76" grpId="0" animBg="1"/>
      <p:bldP spid="13" grpId="0" animBg="1"/>
      <p:bldP spid="12" grpId="0" animBg="1"/>
      <p:bldP spid="10" grpId="0" animBg="1"/>
      <p:bldP spid="9" grpId="0" animBg="1"/>
      <p:bldP spid="8" grpId="0" animBg="1"/>
      <p:bldP spid="4" grpId="0" animBg="1"/>
      <p:bldP spid="5" grpId="0" animBg="1"/>
      <p:bldP spid="6" grpId="0" animBg="1"/>
      <p:bldP spid="7" grpId="0" animBg="1"/>
      <p:bldP spid="11" grpId="0" animBg="1"/>
      <p:bldP spid="20" grpId="0" animBg="1"/>
      <p:bldP spid="15" grpId="0"/>
      <p:bldP spid="16" grpId="0"/>
      <p:bldP spid="17" grpId="0"/>
      <p:bldP spid="18" grpId="0"/>
      <p:bldP spid="19" grpId="0"/>
      <p:bldP spid="4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1"/>
</p:tagLst>
</file>

<file path=ppt/tags/tag10.xml><?xml version="1.0" encoding="utf-8"?>
<p:tagLst xmlns:a="http://schemas.openxmlformats.org/drawingml/2006/main" xmlns:r="http://schemas.openxmlformats.org/officeDocument/2006/relationships" xmlns:p="http://schemas.openxmlformats.org/presentationml/2006/main">
  <p:tag name="MH" val="20170916095549"/>
  <p:tag name="MH_LIBRARY" val="CONTENTS"/>
  <p:tag name="MH_TYPE" val="OTHERS"/>
  <p:tag name="ID" val="626773"/>
</p:tagLst>
</file>

<file path=ppt/tags/tag11.xml><?xml version="1.0" encoding="utf-8"?>
<p:tagLst xmlns:a="http://schemas.openxmlformats.org/drawingml/2006/main" xmlns:r="http://schemas.openxmlformats.org/officeDocument/2006/relationships" xmlns:p="http://schemas.openxmlformats.org/presentationml/2006/main">
  <p:tag name="MH" val="20170916095549"/>
  <p:tag name="MH_LIBRARY" val="CONTENTS"/>
  <p:tag name="MH_TYPE" val="OTHERS"/>
  <p:tag name="ID" val="626773"/>
</p:tagLst>
</file>

<file path=ppt/tags/tag12.xml><?xml version="1.0" encoding="utf-8"?>
<p:tagLst xmlns:a="http://schemas.openxmlformats.org/drawingml/2006/main" xmlns:r="http://schemas.openxmlformats.org/officeDocument/2006/relationships" xmlns:p="http://schemas.openxmlformats.org/presentationml/2006/main">
  <p:tag name="MH" val="20170916095549"/>
  <p:tag name="MH_LIBRARY" val="CONTENTS"/>
  <p:tag name="MH_TYPE" val="OTHERS"/>
  <p:tag name="ID" val="626773"/>
</p:tagLst>
</file>

<file path=ppt/tags/tag13.xml><?xml version="1.0" encoding="utf-8"?>
<p:tagLst xmlns:a="http://schemas.openxmlformats.org/drawingml/2006/main" xmlns:r="http://schemas.openxmlformats.org/officeDocument/2006/relationships" xmlns:p="http://schemas.openxmlformats.org/presentationml/2006/main">
  <p:tag name="MH" val="20170916095549"/>
  <p:tag name="MH_LIBRARY" val="CONTENTS"/>
  <p:tag name="MH_TYPE" val="OTHERS"/>
  <p:tag name="ID" val="626773"/>
</p:tagLst>
</file>

<file path=ppt/tags/tag14.xml><?xml version="1.0" encoding="utf-8"?>
<p:tagLst xmlns:a="http://schemas.openxmlformats.org/drawingml/2006/main" xmlns:r="http://schemas.openxmlformats.org/officeDocument/2006/relationships" xmlns:p="http://schemas.openxmlformats.org/presentationml/2006/main">
  <p:tag name="MH_TYPE" val="#NeiR#"/>
  <p:tag name="MH_NUMBER" val="6"/>
  <p:tag name="MH_CATEGORY" val="#LiuChBZh#"/>
  <p:tag name="MH_LAYOUT" val="SubTitle"/>
  <p:tag name="MH" val="20171106222522"/>
  <p:tag name="MH_LIBRARY" val="GRAPHIC"/>
</p:tagLst>
</file>

<file path=ppt/tags/tag15.xml><?xml version="1.0" encoding="utf-8"?>
<p:tagLst xmlns:a="http://schemas.openxmlformats.org/drawingml/2006/main" xmlns:r="http://schemas.openxmlformats.org/officeDocument/2006/relationships" xmlns:p="http://schemas.openxmlformats.org/presentationml/2006/main">
  <p:tag name="MH" val="20171106222522"/>
  <p:tag name="MH_LIBRARY" val="GRAPHIC"/>
  <p:tag name="MH_TYPE" val="Other"/>
  <p:tag name="MH_ORDER" val="1"/>
</p:tagLst>
</file>

<file path=ppt/tags/tag16.xml><?xml version="1.0" encoding="utf-8"?>
<p:tagLst xmlns:a="http://schemas.openxmlformats.org/drawingml/2006/main" xmlns:r="http://schemas.openxmlformats.org/officeDocument/2006/relationships" xmlns:p="http://schemas.openxmlformats.org/presentationml/2006/main">
  <p:tag name="MH" val="20171106222522"/>
  <p:tag name="MH_LIBRARY" val="GRAPHIC"/>
  <p:tag name="MH_TYPE" val="Other"/>
  <p:tag name="MH_ORDER" val="2"/>
</p:tagLst>
</file>

<file path=ppt/tags/tag17.xml><?xml version="1.0" encoding="utf-8"?>
<p:tagLst xmlns:a="http://schemas.openxmlformats.org/drawingml/2006/main" xmlns:r="http://schemas.openxmlformats.org/officeDocument/2006/relationships" xmlns:p="http://schemas.openxmlformats.org/presentationml/2006/main">
  <p:tag name="MH" val="20171106222522"/>
  <p:tag name="MH_LIBRARY" val="GRAPHIC"/>
  <p:tag name="MH_TYPE" val="Other"/>
  <p:tag name="MH_ORDER" val="3"/>
</p:tagLst>
</file>

<file path=ppt/tags/tag18.xml><?xml version="1.0" encoding="utf-8"?>
<p:tagLst xmlns:a="http://schemas.openxmlformats.org/drawingml/2006/main" xmlns:r="http://schemas.openxmlformats.org/officeDocument/2006/relationships" xmlns:p="http://schemas.openxmlformats.org/presentationml/2006/main">
  <p:tag name="MH" val="20171106222522"/>
  <p:tag name="MH_LIBRARY" val="GRAPHIC"/>
  <p:tag name="MH_TYPE" val="Other"/>
  <p:tag name="MH_ORDER" val="4"/>
</p:tagLst>
</file>

<file path=ppt/tags/tag19.xml><?xml version="1.0" encoding="utf-8"?>
<p:tagLst xmlns:a="http://schemas.openxmlformats.org/drawingml/2006/main" xmlns:r="http://schemas.openxmlformats.org/officeDocument/2006/relationships" xmlns:p="http://schemas.openxmlformats.org/presentationml/2006/main">
  <p:tag name="MH" val="20171106222522"/>
  <p:tag name="MH_LIBRARY" val="GRAPHIC"/>
  <p:tag name="MH_TYPE" val="Other"/>
  <p:tag name="MH_ORDER" val="5"/>
</p:tagLst>
</file>

<file path=ppt/tags/tag2.xml><?xml version="1.0" encoding="utf-8"?>
<p:tagLst xmlns:a="http://schemas.openxmlformats.org/drawingml/2006/main" xmlns:r="http://schemas.openxmlformats.org/officeDocument/2006/relationships" xmlns:p="http://schemas.openxmlformats.org/presentationml/2006/main">
  <p:tag name="MH" val="20170916095549"/>
  <p:tag name="MH_LIBRARY" val="CONTENTS"/>
  <p:tag name="MH_TYPE" val="NUMBER"/>
  <p:tag name="ID" val="626773"/>
  <p:tag name="MH_ORDER" val="1"/>
</p:tagLst>
</file>

<file path=ppt/tags/tag20.xml><?xml version="1.0" encoding="utf-8"?>
<p:tagLst xmlns:a="http://schemas.openxmlformats.org/drawingml/2006/main" xmlns:r="http://schemas.openxmlformats.org/officeDocument/2006/relationships" xmlns:p="http://schemas.openxmlformats.org/presentationml/2006/main">
  <p:tag name="MH" val="20171106222522"/>
  <p:tag name="MH_LIBRARY" val="GRAPHIC"/>
  <p:tag name="MH_TYPE" val="Other"/>
  <p:tag name="MH_ORDER" val="6"/>
</p:tagLst>
</file>

<file path=ppt/tags/tag21.xml><?xml version="1.0" encoding="utf-8"?>
<p:tagLst xmlns:a="http://schemas.openxmlformats.org/drawingml/2006/main" xmlns:r="http://schemas.openxmlformats.org/officeDocument/2006/relationships" xmlns:p="http://schemas.openxmlformats.org/presentationml/2006/main">
  <p:tag name="MH" val="20171106222522"/>
  <p:tag name="MH_LIBRARY" val="GRAPHIC"/>
  <p:tag name="MH_TYPE" val="Other"/>
  <p:tag name="MH_ORDER" val="7"/>
</p:tagLst>
</file>

<file path=ppt/tags/tag22.xml><?xml version="1.0" encoding="utf-8"?>
<p:tagLst xmlns:a="http://schemas.openxmlformats.org/drawingml/2006/main" xmlns:r="http://schemas.openxmlformats.org/officeDocument/2006/relationships" xmlns:p="http://schemas.openxmlformats.org/presentationml/2006/main">
  <p:tag name="MH" val="20171106222522"/>
  <p:tag name="MH_LIBRARY" val="GRAPHIC"/>
  <p:tag name="MH_TYPE" val="Other"/>
  <p:tag name="MH_ORDER" val="8"/>
</p:tagLst>
</file>

<file path=ppt/tags/tag23.xml><?xml version="1.0" encoding="utf-8"?>
<p:tagLst xmlns:a="http://schemas.openxmlformats.org/drawingml/2006/main" xmlns:r="http://schemas.openxmlformats.org/officeDocument/2006/relationships" xmlns:p="http://schemas.openxmlformats.org/presentationml/2006/main">
  <p:tag name="MH" val="20171106222522"/>
  <p:tag name="MH_LIBRARY" val="GRAPHIC"/>
  <p:tag name="MH_TYPE" val="Other"/>
  <p:tag name="MH_ORDER" val="9"/>
</p:tagLst>
</file>

<file path=ppt/tags/tag24.xml><?xml version="1.0" encoding="utf-8"?>
<p:tagLst xmlns:a="http://schemas.openxmlformats.org/drawingml/2006/main" xmlns:r="http://schemas.openxmlformats.org/officeDocument/2006/relationships" xmlns:p="http://schemas.openxmlformats.org/presentationml/2006/main">
  <p:tag name="MH" val="20171106222522"/>
  <p:tag name="MH_LIBRARY" val="GRAPHIC"/>
  <p:tag name="MH_TYPE" val="Other"/>
  <p:tag name="MH_ORDER" val="10"/>
</p:tagLst>
</file>

<file path=ppt/tags/tag25.xml><?xml version="1.0" encoding="utf-8"?>
<p:tagLst xmlns:a="http://schemas.openxmlformats.org/drawingml/2006/main" xmlns:r="http://schemas.openxmlformats.org/officeDocument/2006/relationships" xmlns:p="http://schemas.openxmlformats.org/presentationml/2006/main">
  <p:tag name="MH" val="20171106222522"/>
  <p:tag name="MH_LIBRARY" val="GRAPHIC"/>
  <p:tag name="MH_TYPE" val="Other"/>
  <p:tag name="MH_ORDER" val="11"/>
</p:tagLst>
</file>

<file path=ppt/tags/tag26.xml><?xml version="1.0" encoding="utf-8"?>
<p:tagLst xmlns:a="http://schemas.openxmlformats.org/drawingml/2006/main" xmlns:r="http://schemas.openxmlformats.org/officeDocument/2006/relationships" xmlns:p="http://schemas.openxmlformats.org/presentationml/2006/main">
  <p:tag name="MH" val="20171106222522"/>
  <p:tag name="MH_LIBRARY" val="GRAPHIC"/>
  <p:tag name="MH_TYPE" val="Other"/>
  <p:tag name="MH_ORDER" val="12"/>
</p:tagLst>
</file>

<file path=ppt/tags/tag27.xml><?xml version="1.0" encoding="utf-8"?>
<p:tagLst xmlns:a="http://schemas.openxmlformats.org/drawingml/2006/main" xmlns:r="http://schemas.openxmlformats.org/officeDocument/2006/relationships" xmlns:p="http://schemas.openxmlformats.org/presentationml/2006/main">
  <p:tag name="MH" val="20171106222522"/>
  <p:tag name="MH_LIBRARY" val="GRAPHIC"/>
  <p:tag name="MH_TYPE" val="SubTitle"/>
  <p:tag name="MH_ORDER" val="1"/>
</p:tagLst>
</file>

<file path=ppt/tags/tag28.xml><?xml version="1.0" encoding="utf-8"?>
<p:tagLst xmlns:a="http://schemas.openxmlformats.org/drawingml/2006/main" xmlns:r="http://schemas.openxmlformats.org/officeDocument/2006/relationships" xmlns:p="http://schemas.openxmlformats.org/presentationml/2006/main">
  <p:tag name="MH" val="20171106222522"/>
  <p:tag name="MH_LIBRARY" val="GRAPHIC"/>
  <p:tag name="MH_TYPE" val="SubTitle"/>
  <p:tag name="MH_ORDER" val="3"/>
</p:tagLst>
</file>

<file path=ppt/tags/tag29.xml><?xml version="1.0" encoding="utf-8"?>
<p:tagLst xmlns:a="http://schemas.openxmlformats.org/drawingml/2006/main" xmlns:r="http://schemas.openxmlformats.org/officeDocument/2006/relationships" xmlns:p="http://schemas.openxmlformats.org/presentationml/2006/main">
  <p:tag name="MH" val="20171106222522"/>
  <p:tag name="MH_LIBRARY" val="GRAPHIC"/>
  <p:tag name="MH_TYPE" val="SubTitle"/>
  <p:tag name="MH_ORDER" val="5"/>
</p:tagLst>
</file>

<file path=ppt/tags/tag3.xml><?xml version="1.0" encoding="utf-8"?>
<p:tagLst xmlns:a="http://schemas.openxmlformats.org/drawingml/2006/main" xmlns:r="http://schemas.openxmlformats.org/officeDocument/2006/relationships" xmlns:p="http://schemas.openxmlformats.org/presentationml/2006/main">
  <p:tag name="MH" val="20170916095549"/>
  <p:tag name="MH_LIBRARY" val="CONTENTS"/>
  <p:tag name="MH_TYPE" val="ENTRY"/>
  <p:tag name="ID" val="626773"/>
  <p:tag name="MH_ORDER" val="1"/>
</p:tagLst>
</file>

<file path=ppt/tags/tag30.xml><?xml version="1.0" encoding="utf-8"?>
<p:tagLst xmlns:a="http://schemas.openxmlformats.org/drawingml/2006/main" xmlns:r="http://schemas.openxmlformats.org/officeDocument/2006/relationships" xmlns:p="http://schemas.openxmlformats.org/presentationml/2006/main">
  <p:tag name="MH" val="20171106222522"/>
  <p:tag name="MH_LIBRARY" val="GRAPHIC"/>
  <p:tag name="MH_TYPE" val="SubTitle"/>
  <p:tag name="MH_ORDER" val="2"/>
</p:tagLst>
</file>

<file path=ppt/tags/tag31.xml><?xml version="1.0" encoding="utf-8"?>
<p:tagLst xmlns:a="http://schemas.openxmlformats.org/drawingml/2006/main" xmlns:r="http://schemas.openxmlformats.org/officeDocument/2006/relationships" xmlns:p="http://schemas.openxmlformats.org/presentationml/2006/main">
  <p:tag name="MH" val="20171106222522"/>
  <p:tag name="MH_LIBRARY" val="GRAPHIC"/>
  <p:tag name="MH_TYPE" val="SubTitle"/>
  <p:tag name="MH_ORDER" val="4"/>
</p:tagLst>
</file>

<file path=ppt/tags/tag32.xml><?xml version="1.0" encoding="utf-8"?>
<p:tagLst xmlns:a="http://schemas.openxmlformats.org/drawingml/2006/main" xmlns:r="http://schemas.openxmlformats.org/officeDocument/2006/relationships" xmlns:p="http://schemas.openxmlformats.org/presentationml/2006/main">
  <p:tag name="MH" val="20171106222522"/>
  <p:tag name="MH_LIBRARY" val="GRAPHIC"/>
  <p:tag name="MH_TYPE" val="SubTitle"/>
  <p:tag name="MH_ORDER" val="6"/>
</p:tagLst>
</file>

<file path=ppt/tags/tag33.xml><?xml version="1.0" encoding="utf-8"?>
<p:tagLst xmlns:a="http://schemas.openxmlformats.org/drawingml/2006/main" xmlns:r="http://schemas.openxmlformats.org/officeDocument/2006/relationships" xmlns:p="http://schemas.openxmlformats.org/presentationml/2006/main">
  <p:tag name="MH" val="20151208221311"/>
  <p:tag name="MH_LIBRARY" val="GRAPHIC"/>
  <p:tag name="MH_TYPE" val="Text"/>
  <p:tag name="MH_ORDER" val="1"/>
</p:tagLst>
</file>

<file path=ppt/tags/tag34.xml><?xml version="1.0" encoding="utf-8"?>
<p:tagLst xmlns:a="http://schemas.openxmlformats.org/drawingml/2006/main" xmlns:r="http://schemas.openxmlformats.org/officeDocument/2006/relationships" xmlns:p="http://schemas.openxmlformats.org/presentationml/2006/main">
  <p:tag name="MH" val="20151208221311"/>
  <p:tag name="MH_LIBRARY" val="GRAPHIC"/>
  <p:tag name="MH_TYPE" val="Text"/>
  <p:tag name="MH_ORDER" val="1"/>
</p:tagLst>
</file>

<file path=ppt/tags/tag35.xml><?xml version="1.0" encoding="utf-8"?>
<p:tagLst xmlns:a="http://schemas.openxmlformats.org/drawingml/2006/main" xmlns:r="http://schemas.openxmlformats.org/officeDocument/2006/relationships" xmlns:p="http://schemas.openxmlformats.org/presentationml/2006/main">
  <p:tag name="MH" val="20151208221311"/>
  <p:tag name="MH_LIBRARY" val="GRAPHIC"/>
  <p:tag name="MH_TYPE" val="Text"/>
  <p:tag name="MH_ORDER" val="1"/>
</p:tagLst>
</file>

<file path=ppt/tags/tag36.xml><?xml version="1.0" encoding="utf-8"?>
<p:tagLst xmlns:a="http://schemas.openxmlformats.org/drawingml/2006/main" xmlns:r="http://schemas.openxmlformats.org/officeDocument/2006/relationships" xmlns:p="http://schemas.openxmlformats.org/presentationml/2006/main">
  <p:tag name="MH" val="20151208221311"/>
  <p:tag name="MH_LIBRARY" val="GRAPHIC"/>
  <p:tag name="MH_TYPE" val="Text"/>
  <p:tag name="MH_ORDER" val="1"/>
</p:tagLst>
</file>

<file path=ppt/tags/tag37.xml><?xml version="1.0" encoding="utf-8"?>
<p:tagLst xmlns:a="http://schemas.openxmlformats.org/drawingml/2006/main" xmlns:r="http://schemas.openxmlformats.org/officeDocument/2006/relationships" xmlns:p="http://schemas.openxmlformats.org/presentationml/2006/main">
  <p:tag name="MH" val="20151208212157"/>
  <p:tag name="MH_LIBRARY" val="GRAPHIC"/>
  <p:tag name="MH_TYPE" val="Other"/>
  <p:tag name="MH_ORDER" val="12"/>
</p:tagLst>
</file>

<file path=ppt/tags/tag38.xml><?xml version="1.0" encoding="utf-8"?>
<p:tagLst xmlns:a="http://schemas.openxmlformats.org/drawingml/2006/main" xmlns:r="http://schemas.openxmlformats.org/officeDocument/2006/relationships" xmlns:p="http://schemas.openxmlformats.org/presentationml/2006/main">
  <p:tag name="MH" val="20151208212157"/>
  <p:tag name="MH_LIBRARY" val="GRAPHIC"/>
  <p:tag name="MH_TYPE" val="Other"/>
  <p:tag name="MH_ORDER" val="11"/>
</p:tagLst>
</file>

<file path=ppt/tags/tag39.xml><?xml version="1.0" encoding="utf-8"?>
<p:tagLst xmlns:a="http://schemas.openxmlformats.org/drawingml/2006/main" xmlns:r="http://schemas.openxmlformats.org/officeDocument/2006/relationships" xmlns:p="http://schemas.openxmlformats.org/presentationml/2006/main">
  <p:tag name="MH" val="20151208212157"/>
  <p:tag name="MH_LIBRARY" val="GRAPHIC"/>
  <p:tag name="MH_TYPE" val="SubTitle"/>
  <p:tag name="MH_ORDER" val="1"/>
</p:tagLst>
</file>

<file path=ppt/tags/tag4.xml><?xml version="1.0" encoding="utf-8"?>
<p:tagLst xmlns:a="http://schemas.openxmlformats.org/drawingml/2006/main" xmlns:r="http://schemas.openxmlformats.org/officeDocument/2006/relationships" xmlns:p="http://schemas.openxmlformats.org/presentationml/2006/main">
  <p:tag name="MH" val="20170916095549"/>
  <p:tag name="MH_LIBRARY" val="CONTENTS"/>
  <p:tag name="MH_TYPE" val="NUMBER"/>
  <p:tag name="ID" val="626773"/>
  <p:tag name="MH_ORDER" val="2"/>
</p:tagLst>
</file>

<file path=ppt/tags/tag40.xml><?xml version="1.0" encoding="utf-8"?>
<p:tagLst xmlns:a="http://schemas.openxmlformats.org/drawingml/2006/main" xmlns:r="http://schemas.openxmlformats.org/officeDocument/2006/relationships" xmlns:p="http://schemas.openxmlformats.org/presentationml/2006/main">
  <p:tag name="MH" val="20151208212157"/>
  <p:tag name="MH_LIBRARY" val="GRAPHIC"/>
  <p:tag name="MH_TYPE" val="SubTitle"/>
  <p:tag name="MH_ORDER" val="1"/>
</p:tagLst>
</file>

<file path=ppt/tags/tag41.xml><?xml version="1.0" encoding="utf-8"?>
<p:tagLst xmlns:a="http://schemas.openxmlformats.org/drawingml/2006/main" xmlns:r="http://schemas.openxmlformats.org/officeDocument/2006/relationships" xmlns:p="http://schemas.openxmlformats.org/presentationml/2006/main">
  <p:tag name="MH" val="20151208212157"/>
  <p:tag name="MH_LIBRARY" val="GRAPHIC"/>
  <p:tag name="MH_TYPE" val="SubTitle"/>
  <p:tag name="MH_ORDER" val="1"/>
</p:tagLst>
</file>

<file path=ppt/tags/tag42.xml><?xml version="1.0" encoding="utf-8"?>
<p:tagLst xmlns:a="http://schemas.openxmlformats.org/drawingml/2006/main" xmlns:r="http://schemas.openxmlformats.org/officeDocument/2006/relationships" xmlns:p="http://schemas.openxmlformats.org/presentationml/2006/main">
  <p:tag name="MH" val="20151208212157"/>
  <p:tag name="MH_LIBRARY" val="GRAPHIC"/>
  <p:tag name="MH_TYPE" val="SubTitle"/>
  <p:tag name="MH_ORDER" val="1"/>
</p:tagLst>
</file>

<file path=ppt/tags/tag43.xml><?xml version="1.0" encoding="utf-8"?>
<p:tagLst xmlns:a="http://schemas.openxmlformats.org/drawingml/2006/main" xmlns:r="http://schemas.openxmlformats.org/officeDocument/2006/relationships" xmlns:p="http://schemas.openxmlformats.org/presentationml/2006/main">
  <p:tag name="MH_TYPE" val="#NeiR#"/>
  <p:tag name="MH_NUMBER" val="4"/>
  <p:tag name="MH_CATEGORY" val="#YinZJG#"/>
  <p:tag name="MH_LAYOUT" val="TitleSubTitle"/>
  <p:tag name="MH" val="20171106223252"/>
  <p:tag name="MH_LIBRARY" val="GRAPHIC"/>
</p:tagLst>
</file>

<file path=ppt/tags/tag44.xml><?xml version="1.0" encoding="utf-8"?>
<p:tagLst xmlns:a="http://schemas.openxmlformats.org/drawingml/2006/main" xmlns:r="http://schemas.openxmlformats.org/officeDocument/2006/relationships" xmlns:p="http://schemas.openxmlformats.org/presentationml/2006/main">
  <p:tag name="MH" val="20171106223252"/>
  <p:tag name="MH_LIBRARY" val="GRAPHIC"/>
  <p:tag name="MH_TYPE" val="Other"/>
  <p:tag name="MH_ORDER" val="1"/>
</p:tagLst>
</file>

<file path=ppt/tags/tag45.xml><?xml version="1.0" encoding="utf-8"?>
<p:tagLst xmlns:a="http://schemas.openxmlformats.org/drawingml/2006/main" xmlns:r="http://schemas.openxmlformats.org/officeDocument/2006/relationships" xmlns:p="http://schemas.openxmlformats.org/presentationml/2006/main">
  <p:tag name="MH" val="20171106223252"/>
  <p:tag name="MH_LIBRARY" val="GRAPHIC"/>
  <p:tag name="MH_TYPE" val="Other"/>
  <p:tag name="MH_ORDER" val="2"/>
</p:tagLst>
</file>

<file path=ppt/tags/tag46.xml><?xml version="1.0" encoding="utf-8"?>
<p:tagLst xmlns:a="http://schemas.openxmlformats.org/drawingml/2006/main" xmlns:r="http://schemas.openxmlformats.org/officeDocument/2006/relationships" xmlns:p="http://schemas.openxmlformats.org/presentationml/2006/main">
  <p:tag name="MH" val="20171106223252"/>
  <p:tag name="MH_LIBRARY" val="GRAPHIC"/>
  <p:tag name="MH_TYPE" val="Other"/>
  <p:tag name="MH_ORDER" val="3"/>
</p:tagLst>
</file>

<file path=ppt/tags/tag47.xml><?xml version="1.0" encoding="utf-8"?>
<p:tagLst xmlns:a="http://schemas.openxmlformats.org/drawingml/2006/main" xmlns:r="http://schemas.openxmlformats.org/officeDocument/2006/relationships" xmlns:p="http://schemas.openxmlformats.org/presentationml/2006/main">
  <p:tag name="MH" val="20171106223252"/>
  <p:tag name="MH_LIBRARY" val="GRAPHIC"/>
  <p:tag name="MH_TYPE" val="Other"/>
  <p:tag name="MH_ORDER" val="4"/>
</p:tagLst>
</file>

<file path=ppt/tags/tag48.xml><?xml version="1.0" encoding="utf-8"?>
<p:tagLst xmlns:a="http://schemas.openxmlformats.org/drawingml/2006/main" xmlns:r="http://schemas.openxmlformats.org/officeDocument/2006/relationships" xmlns:p="http://schemas.openxmlformats.org/presentationml/2006/main">
  <p:tag name="MH" val="20171106223252"/>
  <p:tag name="MH_LIBRARY" val="GRAPHIC"/>
  <p:tag name="MH_TYPE" val="Other"/>
  <p:tag name="MH_ORDER" val="5"/>
</p:tagLst>
</file>

<file path=ppt/tags/tag49.xml><?xml version="1.0" encoding="utf-8"?>
<p:tagLst xmlns:a="http://schemas.openxmlformats.org/drawingml/2006/main" xmlns:r="http://schemas.openxmlformats.org/officeDocument/2006/relationships" xmlns:p="http://schemas.openxmlformats.org/presentationml/2006/main">
  <p:tag name="MH" val="20171106223252"/>
  <p:tag name="MH_LIBRARY" val="GRAPHIC"/>
  <p:tag name="MH_TYPE" val="Other"/>
  <p:tag name="MH_ORDER" val="6"/>
</p:tagLst>
</file>

<file path=ppt/tags/tag5.xml><?xml version="1.0" encoding="utf-8"?>
<p:tagLst xmlns:a="http://schemas.openxmlformats.org/drawingml/2006/main" xmlns:r="http://schemas.openxmlformats.org/officeDocument/2006/relationships" xmlns:p="http://schemas.openxmlformats.org/presentationml/2006/main">
  <p:tag name="MH" val="20170916095549"/>
  <p:tag name="MH_LIBRARY" val="CONTENTS"/>
  <p:tag name="MH_TYPE" val="ENTRY"/>
  <p:tag name="ID" val="626773"/>
  <p:tag name="MH_ORDER" val="2"/>
</p:tagLst>
</file>

<file path=ppt/tags/tag50.xml><?xml version="1.0" encoding="utf-8"?>
<p:tagLst xmlns:a="http://schemas.openxmlformats.org/drawingml/2006/main" xmlns:r="http://schemas.openxmlformats.org/officeDocument/2006/relationships" xmlns:p="http://schemas.openxmlformats.org/presentationml/2006/main">
  <p:tag name="MH" val="20171106223252"/>
  <p:tag name="MH_LIBRARY" val="GRAPHIC"/>
  <p:tag name="MH_TYPE" val="Other"/>
  <p:tag name="MH_ORDER" val="7"/>
</p:tagLst>
</file>

<file path=ppt/tags/tag51.xml><?xml version="1.0" encoding="utf-8"?>
<p:tagLst xmlns:a="http://schemas.openxmlformats.org/drawingml/2006/main" xmlns:r="http://schemas.openxmlformats.org/officeDocument/2006/relationships" xmlns:p="http://schemas.openxmlformats.org/presentationml/2006/main">
  <p:tag name="MH" val="20171106223252"/>
  <p:tag name="MH_LIBRARY" val="GRAPHIC"/>
  <p:tag name="MH_TYPE" val="Other"/>
  <p:tag name="MH_ORDER" val="8"/>
</p:tagLst>
</file>

<file path=ppt/tags/tag52.xml><?xml version="1.0" encoding="utf-8"?>
<p:tagLst xmlns:a="http://schemas.openxmlformats.org/drawingml/2006/main" xmlns:r="http://schemas.openxmlformats.org/officeDocument/2006/relationships" xmlns:p="http://schemas.openxmlformats.org/presentationml/2006/main">
  <p:tag name="MH" val="20171106223252"/>
  <p:tag name="MH_LIBRARY" val="GRAPHIC"/>
  <p:tag name="MH_TYPE" val="SubTitle"/>
  <p:tag name="MH_ORDER" val="1"/>
</p:tagLst>
</file>

<file path=ppt/tags/tag53.xml><?xml version="1.0" encoding="utf-8"?>
<p:tagLst xmlns:a="http://schemas.openxmlformats.org/drawingml/2006/main" xmlns:r="http://schemas.openxmlformats.org/officeDocument/2006/relationships" xmlns:p="http://schemas.openxmlformats.org/presentationml/2006/main">
  <p:tag name="MH" val="20171106223252"/>
  <p:tag name="MH_LIBRARY" val="GRAPHIC"/>
  <p:tag name="MH_TYPE" val="SubTitle"/>
  <p:tag name="MH_ORDER" val="2"/>
</p:tagLst>
</file>

<file path=ppt/tags/tag54.xml><?xml version="1.0" encoding="utf-8"?>
<p:tagLst xmlns:a="http://schemas.openxmlformats.org/drawingml/2006/main" xmlns:r="http://schemas.openxmlformats.org/officeDocument/2006/relationships" xmlns:p="http://schemas.openxmlformats.org/presentationml/2006/main">
  <p:tag name="MH" val="20171106223252"/>
  <p:tag name="MH_LIBRARY" val="GRAPHIC"/>
  <p:tag name="MH_TYPE" val="SubTitle"/>
  <p:tag name="MH_ORDER" val="3"/>
</p:tagLst>
</file>

<file path=ppt/tags/tag55.xml><?xml version="1.0" encoding="utf-8"?>
<p:tagLst xmlns:a="http://schemas.openxmlformats.org/drawingml/2006/main" xmlns:r="http://schemas.openxmlformats.org/officeDocument/2006/relationships" xmlns:p="http://schemas.openxmlformats.org/presentationml/2006/main">
  <p:tag name="MH" val="20171106223252"/>
  <p:tag name="MH_LIBRARY" val="GRAPHIC"/>
  <p:tag name="MH_TYPE" val="SubTitle"/>
  <p:tag name="MH_ORDER" val="4"/>
</p:tagLst>
</file>

<file path=ppt/tags/tag56.xml><?xml version="1.0" encoding="utf-8"?>
<p:tagLst xmlns:a="http://schemas.openxmlformats.org/drawingml/2006/main" xmlns:r="http://schemas.openxmlformats.org/officeDocument/2006/relationships" xmlns:p="http://schemas.openxmlformats.org/presentationml/2006/main">
  <p:tag name="MH" val="20171106223252"/>
  <p:tag name="MH_LIBRARY" val="GRAPHIC"/>
  <p:tag name="MH_TYPE" val="Other"/>
  <p:tag name="MH_ORDER" val="9"/>
</p:tagLst>
</file>

<file path=ppt/tags/tag57.xml><?xml version="1.0" encoding="utf-8"?>
<p:tagLst xmlns:a="http://schemas.openxmlformats.org/drawingml/2006/main" xmlns:r="http://schemas.openxmlformats.org/officeDocument/2006/relationships" xmlns:p="http://schemas.openxmlformats.org/presentationml/2006/main">
  <p:tag name="MH" val="20171106223252"/>
  <p:tag name="MH_LIBRARY" val="GRAPHIC"/>
  <p:tag name="MH_TYPE" val="Title"/>
  <p:tag name="MH_ORDER" val="1"/>
</p:tagLst>
</file>

<file path=ppt/tags/tag58.xml><?xml version="1.0" encoding="utf-8"?>
<p:tagLst xmlns:a="http://schemas.openxmlformats.org/drawingml/2006/main" xmlns:r="http://schemas.openxmlformats.org/officeDocument/2006/relationships" xmlns:p="http://schemas.openxmlformats.org/presentationml/2006/main">
  <p:tag name="MH_TYPE" val="#NeiR#"/>
  <p:tag name="MH_NUMBER" val="4"/>
  <p:tag name="MH_CATEGORY" val="#YinZJG#"/>
  <p:tag name="MH_LAYOUT" val="TitleSubTitleText"/>
  <p:tag name="MH" val="20171106223247"/>
  <p:tag name="MH_LIBRARY" val="GRAPHIC"/>
</p:tagLst>
</file>

<file path=ppt/tags/tag59.xml><?xml version="1.0" encoding="utf-8"?>
<p:tagLst xmlns:a="http://schemas.openxmlformats.org/drawingml/2006/main" xmlns:r="http://schemas.openxmlformats.org/officeDocument/2006/relationships" xmlns:p="http://schemas.openxmlformats.org/presentationml/2006/main">
  <p:tag name="MH" val="20171106223247"/>
  <p:tag name="MH_LIBRARY" val="GRAPHIC"/>
  <p:tag name="MH_TYPE" val="SubTitle"/>
  <p:tag name="MH_ORDER" val="4"/>
</p:tagLst>
</file>

<file path=ppt/tags/tag6.xml><?xml version="1.0" encoding="utf-8"?>
<p:tagLst xmlns:a="http://schemas.openxmlformats.org/drawingml/2006/main" xmlns:r="http://schemas.openxmlformats.org/officeDocument/2006/relationships" xmlns:p="http://schemas.openxmlformats.org/presentationml/2006/main">
  <p:tag name="MH" val="20170916095549"/>
  <p:tag name="MH_LIBRARY" val="CONTENTS"/>
  <p:tag name="MH_TYPE" val="NUMBER"/>
  <p:tag name="ID" val="626773"/>
  <p:tag name="MH_ORDER" val="3"/>
</p:tagLst>
</file>

<file path=ppt/tags/tag60.xml><?xml version="1.0" encoding="utf-8"?>
<p:tagLst xmlns:a="http://schemas.openxmlformats.org/drawingml/2006/main" xmlns:r="http://schemas.openxmlformats.org/officeDocument/2006/relationships" xmlns:p="http://schemas.openxmlformats.org/presentationml/2006/main">
  <p:tag name="MH" val="20171106223247"/>
  <p:tag name="MH_LIBRARY" val="GRAPHIC"/>
  <p:tag name="MH_TYPE" val="SubTitle"/>
  <p:tag name="MH_ORDER" val="3"/>
</p:tagLst>
</file>

<file path=ppt/tags/tag61.xml><?xml version="1.0" encoding="utf-8"?>
<p:tagLst xmlns:a="http://schemas.openxmlformats.org/drawingml/2006/main" xmlns:r="http://schemas.openxmlformats.org/officeDocument/2006/relationships" xmlns:p="http://schemas.openxmlformats.org/presentationml/2006/main">
  <p:tag name="MH" val="20171106223247"/>
  <p:tag name="MH_LIBRARY" val="GRAPHIC"/>
  <p:tag name="MH_TYPE" val="SubTitle"/>
  <p:tag name="MH_ORDER" val="2"/>
</p:tagLst>
</file>

<file path=ppt/tags/tag62.xml><?xml version="1.0" encoding="utf-8"?>
<p:tagLst xmlns:a="http://schemas.openxmlformats.org/drawingml/2006/main" xmlns:r="http://schemas.openxmlformats.org/officeDocument/2006/relationships" xmlns:p="http://schemas.openxmlformats.org/presentationml/2006/main">
  <p:tag name="MH" val="20171106223247"/>
  <p:tag name="MH_LIBRARY" val="GRAPHIC"/>
  <p:tag name="MH_TYPE" val="SubTitle"/>
  <p:tag name="MH_ORDER" val="1"/>
</p:tagLst>
</file>

<file path=ppt/tags/tag63.xml><?xml version="1.0" encoding="utf-8"?>
<p:tagLst xmlns:a="http://schemas.openxmlformats.org/drawingml/2006/main" xmlns:r="http://schemas.openxmlformats.org/officeDocument/2006/relationships" xmlns:p="http://schemas.openxmlformats.org/presentationml/2006/main">
  <p:tag name="MH" val="20171106223247"/>
  <p:tag name="MH_LIBRARY" val="GRAPHIC"/>
  <p:tag name="MH_TYPE" val="Title"/>
  <p:tag name="MH_ORDER" val="1"/>
</p:tagLst>
</file>

<file path=ppt/tags/tag64.xml><?xml version="1.0" encoding="utf-8"?>
<p:tagLst xmlns:a="http://schemas.openxmlformats.org/drawingml/2006/main" xmlns:r="http://schemas.openxmlformats.org/officeDocument/2006/relationships" xmlns:p="http://schemas.openxmlformats.org/presentationml/2006/main">
  <p:tag name="MH" val="20171106223247"/>
  <p:tag name="MH_LIBRARY" val="GRAPHIC"/>
  <p:tag name="MH_TYPE" val="Other"/>
  <p:tag name="MH_ORDER" val="1"/>
</p:tagLst>
</file>

<file path=ppt/tags/tag65.xml><?xml version="1.0" encoding="utf-8"?>
<p:tagLst xmlns:a="http://schemas.openxmlformats.org/drawingml/2006/main" xmlns:r="http://schemas.openxmlformats.org/officeDocument/2006/relationships" xmlns:p="http://schemas.openxmlformats.org/presentationml/2006/main">
  <p:tag name="MH" val="20171106223247"/>
  <p:tag name="MH_LIBRARY" val="GRAPHIC"/>
  <p:tag name="MH_TYPE" val="Other"/>
  <p:tag name="MH_ORDER" val="2"/>
</p:tagLst>
</file>

<file path=ppt/tags/tag66.xml><?xml version="1.0" encoding="utf-8"?>
<p:tagLst xmlns:a="http://schemas.openxmlformats.org/drawingml/2006/main" xmlns:r="http://schemas.openxmlformats.org/officeDocument/2006/relationships" xmlns:p="http://schemas.openxmlformats.org/presentationml/2006/main">
  <p:tag name="MH" val="20171106223247"/>
  <p:tag name="MH_LIBRARY" val="GRAPHIC"/>
  <p:tag name="MH_TYPE" val="Other"/>
  <p:tag name="MH_ORDER" val="3"/>
</p:tagLst>
</file>

<file path=ppt/tags/tag67.xml><?xml version="1.0" encoding="utf-8"?>
<p:tagLst xmlns:a="http://schemas.openxmlformats.org/drawingml/2006/main" xmlns:r="http://schemas.openxmlformats.org/officeDocument/2006/relationships" xmlns:p="http://schemas.openxmlformats.org/presentationml/2006/main">
  <p:tag name="MH" val="20171106223247"/>
  <p:tag name="MH_LIBRARY" val="GRAPHIC"/>
  <p:tag name="MH_TYPE" val="Other"/>
  <p:tag name="MH_ORDER" val="4"/>
</p:tagLst>
</file>

<file path=ppt/tags/tag68.xml><?xml version="1.0" encoding="utf-8"?>
<p:tagLst xmlns:a="http://schemas.openxmlformats.org/drawingml/2006/main" xmlns:r="http://schemas.openxmlformats.org/officeDocument/2006/relationships" xmlns:p="http://schemas.openxmlformats.org/presentationml/2006/main">
  <p:tag name="MH" val="20150813092733"/>
  <p:tag name="MH_LIBRARY" val="GRAPHIC"/>
  <p:tag name="MH_TYPE" val="Text"/>
  <p:tag name="MH_ORDER" val="5"/>
</p:tagLst>
</file>

<file path=ppt/tags/tag69.xml><?xml version="1.0" encoding="utf-8"?>
<p:tagLst xmlns:a="http://schemas.openxmlformats.org/drawingml/2006/main" xmlns:r="http://schemas.openxmlformats.org/officeDocument/2006/relationships" xmlns:p="http://schemas.openxmlformats.org/presentationml/2006/main">
  <p:tag name="MH" val="20150813092733"/>
  <p:tag name="MH_LIBRARY" val="GRAPHIC"/>
  <p:tag name="MH_TYPE" val="Text"/>
  <p:tag name="MH_ORDER" val="3"/>
</p:tagLst>
</file>

<file path=ppt/tags/tag7.xml><?xml version="1.0" encoding="utf-8"?>
<p:tagLst xmlns:a="http://schemas.openxmlformats.org/drawingml/2006/main" xmlns:r="http://schemas.openxmlformats.org/officeDocument/2006/relationships" xmlns:p="http://schemas.openxmlformats.org/presentationml/2006/main">
  <p:tag name="MH" val="20170916095549"/>
  <p:tag name="MH_LIBRARY" val="CONTENTS"/>
  <p:tag name="MH_TYPE" val="ENTRY"/>
  <p:tag name="ID" val="626773"/>
  <p:tag name="MH_ORDER" val="3"/>
</p:tagLst>
</file>

<file path=ppt/tags/tag70.xml><?xml version="1.0" encoding="utf-8"?>
<p:tagLst xmlns:a="http://schemas.openxmlformats.org/drawingml/2006/main" xmlns:r="http://schemas.openxmlformats.org/officeDocument/2006/relationships" xmlns:p="http://schemas.openxmlformats.org/presentationml/2006/main">
  <p:tag name="MH" val="20150813092733"/>
  <p:tag name="MH_LIBRARY" val="GRAPHIC"/>
  <p:tag name="MH_TYPE" val="Text"/>
  <p:tag name="MH_ORDER" val="1"/>
</p:tagLst>
</file>

<file path=ppt/tags/tag71.xml><?xml version="1.0" encoding="utf-8"?>
<p:tagLst xmlns:a="http://schemas.openxmlformats.org/drawingml/2006/main" xmlns:r="http://schemas.openxmlformats.org/officeDocument/2006/relationships" xmlns:p="http://schemas.openxmlformats.org/presentationml/2006/main">
  <p:tag name="MH" val="20150813092733"/>
  <p:tag name="MH_LIBRARY" val="GRAPHIC"/>
  <p:tag name="MH_TYPE" val="Text"/>
  <p:tag name="MH_ORDER" val="6"/>
</p:tagLst>
</file>

<file path=ppt/tags/tag72.xml><?xml version="1.0" encoding="utf-8"?>
<p:tagLst xmlns:a="http://schemas.openxmlformats.org/drawingml/2006/main" xmlns:r="http://schemas.openxmlformats.org/officeDocument/2006/relationships" xmlns:p="http://schemas.openxmlformats.org/presentationml/2006/main">
  <p:tag name="MH" val="20150813092733"/>
  <p:tag name="MH_LIBRARY" val="GRAPHIC"/>
  <p:tag name="MH_TYPE" val="Text"/>
  <p:tag name="MH_ORDER" val="4"/>
</p:tagLst>
</file>

<file path=ppt/tags/tag73.xml><?xml version="1.0" encoding="utf-8"?>
<p:tagLst xmlns:a="http://schemas.openxmlformats.org/drawingml/2006/main" xmlns:r="http://schemas.openxmlformats.org/officeDocument/2006/relationships" xmlns:p="http://schemas.openxmlformats.org/presentationml/2006/main">
  <p:tag name="MH" val="20150813092733"/>
  <p:tag name="MH_LIBRARY" val="GRAPHIC"/>
  <p:tag name="MH_TYPE" val="Text"/>
  <p:tag name="MH_ORDER" val="2"/>
</p:tagLst>
</file>

<file path=ppt/tags/tag8.xml><?xml version="1.0" encoding="utf-8"?>
<p:tagLst xmlns:a="http://schemas.openxmlformats.org/drawingml/2006/main" xmlns:r="http://schemas.openxmlformats.org/officeDocument/2006/relationships" xmlns:p="http://schemas.openxmlformats.org/presentationml/2006/main">
  <p:tag name="MH" val="20170916095549"/>
  <p:tag name="MH_LIBRARY" val="CONTENTS"/>
  <p:tag name="MH_TYPE" val="NUMBER"/>
  <p:tag name="ID" val="626773"/>
  <p:tag name="MH_ORDER" val="4"/>
</p:tagLst>
</file>

<file path=ppt/tags/tag9.xml><?xml version="1.0" encoding="utf-8"?>
<p:tagLst xmlns:a="http://schemas.openxmlformats.org/drawingml/2006/main" xmlns:r="http://schemas.openxmlformats.org/officeDocument/2006/relationships" xmlns:p="http://schemas.openxmlformats.org/presentationml/2006/main">
  <p:tag name="MH" val="20170916095549"/>
  <p:tag name="MH_LIBRARY" val="CONTENTS"/>
  <p:tag name="MH_TYPE" val="ENTRY"/>
  <p:tag name="ID" val="626773"/>
  <p:tag name="MH_ORDER" val="4"/>
</p:tagLst>
</file>

<file path=ppt/theme/theme1.xml><?xml version="1.0" encoding="utf-8"?>
<a:theme xmlns:a="http://schemas.openxmlformats.org/drawingml/2006/main" name="Office 主题">
  <a:themeElements>
    <a:clrScheme name="Office">
      <a:dk1>
        <a:srgbClr val="000000"/>
      </a:dk1>
      <a:lt1>
        <a:srgbClr val="FFFFFF"/>
      </a:lt1>
      <a:dk2>
        <a:srgbClr val="778495"/>
      </a:dk2>
      <a:lt2>
        <a:srgbClr val="F0F0F0"/>
      </a:lt2>
      <a:accent1>
        <a:srgbClr val="629FC3"/>
      </a:accent1>
      <a:accent2>
        <a:srgbClr val="629FC3"/>
      </a:accent2>
      <a:accent3>
        <a:srgbClr val="629FC3"/>
      </a:accent3>
      <a:accent4>
        <a:srgbClr val="05678A"/>
      </a:accent4>
      <a:accent5>
        <a:srgbClr val="266476"/>
      </a:accent5>
      <a:accent6>
        <a:srgbClr val="629FC3"/>
      </a:accent6>
      <a:hlink>
        <a:srgbClr val="009999"/>
      </a:hlink>
      <a:folHlink>
        <a:srgbClr val="BFBFBF"/>
      </a:folHlink>
    </a:clrScheme>
    <a:fontScheme name="rdisymtb">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rgbClr val="000000"/>
      </a:dk1>
      <a:lt1>
        <a:srgbClr val="FFFFFF"/>
      </a:lt1>
      <a:dk2>
        <a:srgbClr val="778495"/>
      </a:dk2>
      <a:lt2>
        <a:srgbClr val="F0F0F0"/>
      </a:lt2>
      <a:accent1>
        <a:srgbClr val="629FC3"/>
      </a:accent1>
      <a:accent2>
        <a:srgbClr val="629FC3"/>
      </a:accent2>
      <a:accent3>
        <a:srgbClr val="629FC3"/>
      </a:accent3>
      <a:accent4>
        <a:srgbClr val="05678A"/>
      </a:accent4>
      <a:accent5>
        <a:srgbClr val="266476"/>
      </a:accent5>
      <a:accent6>
        <a:srgbClr val="629FC3"/>
      </a:accent6>
      <a:hlink>
        <a:srgbClr val="009999"/>
      </a:hlink>
      <a:folHlink>
        <a:srgbClr val="BFBFBF"/>
      </a:folHlink>
    </a:clrScheme>
    <a:fontScheme name="rdisymtb">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629FC3"/>
    </a:accent1>
    <a:accent2>
      <a:srgbClr val="629FC3"/>
    </a:accent2>
    <a:accent3>
      <a:srgbClr val="629FC3"/>
    </a:accent3>
    <a:accent4>
      <a:srgbClr val="05678A"/>
    </a:accent4>
    <a:accent5>
      <a:srgbClr val="266476"/>
    </a:accent5>
    <a:accent6>
      <a:srgbClr val="629FC3"/>
    </a:accent6>
    <a:hlink>
      <a:srgbClr val="009999"/>
    </a:hlink>
    <a:folHlink>
      <a:srgbClr val="BFBFBF"/>
    </a:folHlink>
  </a:clrScheme>
</a:themeOverride>
</file>

<file path=ppt/theme/themeOverride10.xml><?xml version="1.0" encoding="utf-8"?>
<a:themeOverride xmlns:a="http://schemas.openxmlformats.org/drawingml/2006/main">
  <a:clrScheme name="Office">
    <a:dk1>
      <a:srgbClr val="000000"/>
    </a:dk1>
    <a:lt1>
      <a:srgbClr val="FFFFFF"/>
    </a:lt1>
    <a:dk2>
      <a:srgbClr val="778495"/>
    </a:dk2>
    <a:lt2>
      <a:srgbClr val="F0F0F0"/>
    </a:lt2>
    <a:accent1>
      <a:srgbClr val="629FC3"/>
    </a:accent1>
    <a:accent2>
      <a:srgbClr val="629FC3"/>
    </a:accent2>
    <a:accent3>
      <a:srgbClr val="629FC3"/>
    </a:accent3>
    <a:accent4>
      <a:srgbClr val="05678A"/>
    </a:accent4>
    <a:accent5>
      <a:srgbClr val="266476"/>
    </a:accent5>
    <a:accent6>
      <a:srgbClr val="629FC3"/>
    </a:accent6>
    <a:hlink>
      <a:srgbClr val="009999"/>
    </a:hlink>
    <a:folHlink>
      <a:srgbClr val="BFBFBF"/>
    </a:folHlink>
  </a:clrScheme>
</a:themeOverride>
</file>

<file path=ppt/theme/themeOverride11.xml><?xml version="1.0" encoding="utf-8"?>
<a:themeOverride xmlns:a="http://schemas.openxmlformats.org/drawingml/2006/main">
  <a:clrScheme name="Office">
    <a:dk1>
      <a:srgbClr val="000000"/>
    </a:dk1>
    <a:lt1>
      <a:srgbClr val="FFFFFF"/>
    </a:lt1>
    <a:dk2>
      <a:srgbClr val="778495"/>
    </a:dk2>
    <a:lt2>
      <a:srgbClr val="F0F0F0"/>
    </a:lt2>
    <a:accent1>
      <a:srgbClr val="629FC3"/>
    </a:accent1>
    <a:accent2>
      <a:srgbClr val="629FC3"/>
    </a:accent2>
    <a:accent3>
      <a:srgbClr val="629FC3"/>
    </a:accent3>
    <a:accent4>
      <a:srgbClr val="05678A"/>
    </a:accent4>
    <a:accent5>
      <a:srgbClr val="266476"/>
    </a:accent5>
    <a:accent6>
      <a:srgbClr val="629FC3"/>
    </a:accent6>
    <a:hlink>
      <a:srgbClr val="009999"/>
    </a:hlink>
    <a:folHlink>
      <a:srgbClr val="BFBFBF"/>
    </a:folHlink>
  </a:clrScheme>
</a:themeOverride>
</file>

<file path=ppt/theme/themeOverride12.xml><?xml version="1.0" encoding="utf-8"?>
<a:themeOverride xmlns:a="http://schemas.openxmlformats.org/drawingml/2006/main">
  <a:clrScheme name="Office">
    <a:dk1>
      <a:srgbClr val="000000"/>
    </a:dk1>
    <a:lt1>
      <a:srgbClr val="FFFFFF"/>
    </a:lt1>
    <a:dk2>
      <a:srgbClr val="778495"/>
    </a:dk2>
    <a:lt2>
      <a:srgbClr val="F0F0F0"/>
    </a:lt2>
    <a:accent1>
      <a:srgbClr val="629FC3"/>
    </a:accent1>
    <a:accent2>
      <a:srgbClr val="629FC3"/>
    </a:accent2>
    <a:accent3>
      <a:srgbClr val="629FC3"/>
    </a:accent3>
    <a:accent4>
      <a:srgbClr val="05678A"/>
    </a:accent4>
    <a:accent5>
      <a:srgbClr val="266476"/>
    </a:accent5>
    <a:accent6>
      <a:srgbClr val="629FC3"/>
    </a:accent6>
    <a:hlink>
      <a:srgbClr val="009999"/>
    </a:hlink>
    <a:folHlink>
      <a:srgbClr val="BFBFBF"/>
    </a:folHlink>
  </a:clrScheme>
</a:themeOverride>
</file>

<file path=ppt/theme/themeOverride13.xml><?xml version="1.0" encoding="utf-8"?>
<a:themeOverride xmlns:a="http://schemas.openxmlformats.org/drawingml/2006/main">
  <a:clrScheme name="Office">
    <a:dk1>
      <a:srgbClr val="000000"/>
    </a:dk1>
    <a:lt1>
      <a:srgbClr val="FFFFFF"/>
    </a:lt1>
    <a:dk2>
      <a:srgbClr val="778495"/>
    </a:dk2>
    <a:lt2>
      <a:srgbClr val="F0F0F0"/>
    </a:lt2>
    <a:accent1>
      <a:srgbClr val="629FC3"/>
    </a:accent1>
    <a:accent2>
      <a:srgbClr val="629FC3"/>
    </a:accent2>
    <a:accent3>
      <a:srgbClr val="629FC3"/>
    </a:accent3>
    <a:accent4>
      <a:srgbClr val="05678A"/>
    </a:accent4>
    <a:accent5>
      <a:srgbClr val="266476"/>
    </a:accent5>
    <a:accent6>
      <a:srgbClr val="629FC3"/>
    </a:accent6>
    <a:hlink>
      <a:srgbClr val="009999"/>
    </a:hlink>
    <a:folHlink>
      <a:srgbClr val="BFBFBF"/>
    </a:folHlink>
  </a:clrScheme>
</a:themeOverride>
</file>

<file path=ppt/theme/themeOverride14.xml><?xml version="1.0" encoding="utf-8"?>
<a:themeOverride xmlns:a="http://schemas.openxmlformats.org/drawingml/2006/main">
  <a:clrScheme name="Office">
    <a:dk1>
      <a:srgbClr val="000000"/>
    </a:dk1>
    <a:lt1>
      <a:srgbClr val="FFFFFF"/>
    </a:lt1>
    <a:dk2>
      <a:srgbClr val="778495"/>
    </a:dk2>
    <a:lt2>
      <a:srgbClr val="F0F0F0"/>
    </a:lt2>
    <a:accent1>
      <a:srgbClr val="629FC3"/>
    </a:accent1>
    <a:accent2>
      <a:srgbClr val="629FC3"/>
    </a:accent2>
    <a:accent3>
      <a:srgbClr val="629FC3"/>
    </a:accent3>
    <a:accent4>
      <a:srgbClr val="05678A"/>
    </a:accent4>
    <a:accent5>
      <a:srgbClr val="266476"/>
    </a:accent5>
    <a:accent6>
      <a:srgbClr val="629FC3"/>
    </a:accent6>
    <a:hlink>
      <a:srgbClr val="009999"/>
    </a:hlink>
    <a:folHlink>
      <a:srgbClr val="BFBFBF"/>
    </a:folHlink>
  </a:clrScheme>
</a:themeOverride>
</file>

<file path=ppt/theme/themeOverride15.xml><?xml version="1.0" encoding="utf-8"?>
<a:themeOverride xmlns:a="http://schemas.openxmlformats.org/drawingml/2006/main">
  <a:clrScheme name="Office">
    <a:dk1>
      <a:srgbClr val="000000"/>
    </a:dk1>
    <a:lt1>
      <a:srgbClr val="FFFFFF"/>
    </a:lt1>
    <a:dk2>
      <a:srgbClr val="778495"/>
    </a:dk2>
    <a:lt2>
      <a:srgbClr val="F0F0F0"/>
    </a:lt2>
    <a:accent1>
      <a:srgbClr val="629FC3"/>
    </a:accent1>
    <a:accent2>
      <a:srgbClr val="629FC3"/>
    </a:accent2>
    <a:accent3>
      <a:srgbClr val="629FC3"/>
    </a:accent3>
    <a:accent4>
      <a:srgbClr val="05678A"/>
    </a:accent4>
    <a:accent5>
      <a:srgbClr val="266476"/>
    </a:accent5>
    <a:accent6>
      <a:srgbClr val="629FC3"/>
    </a:accent6>
    <a:hlink>
      <a:srgbClr val="009999"/>
    </a:hlink>
    <a:folHlink>
      <a:srgbClr val="BFBFBF"/>
    </a:folHlink>
  </a:clrScheme>
</a:themeOverride>
</file>

<file path=ppt/theme/themeOverride16.xml><?xml version="1.0" encoding="utf-8"?>
<a:themeOverride xmlns:a="http://schemas.openxmlformats.org/drawingml/2006/main">
  <a:clrScheme name="Office">
    <a:dk1>
      <a:srgbClr val="000000"/>
    </a:dk1>
    <a:lt1>
      <a:srgbClr val="FFFFFF"/>
    </a:lt1>
    <a:dk2>
      <a:srgbClr val="778495"/>
    </a:dk2>
    <a:lt2>
      <a:srgbClr val="F0F0F0"/>
    </a:lt2>
    <a:accent1>
      <a:srgbClr val="629FC3"/>
    </a:accent1>
    <a:accent2>
      <a:srgbClr val="629FC3"/>
    </a:accent2>
    <a:accent3>
      <a:srgbClr val="629FC3"/>
    </a:accent3>
    <a:accent4>
      <a:srgbClr val="05678A"/>
    </a:accent4>
    <a:accent5>
      <a:srgbClr val="266476"/>
    </a:accent5>
    <a:accent6>
      <a:srgbClr val="629FC3"/>
    </a:accent6>
    <a:hlink>
      <a:srgbClr val="009999"/>
    </a:hlink>
    <a:folHlink>
      <a:srgbClr val="BFBFBF"/>
    </a:folHlink>
  </a:clrScheme>
</a:themeOverride>
</file>

<file path=ppt/theme/themeOverride17.xml><?xml version="1.0" encoding="utf-8"?>
<a:themeOverride xmlns:a="http://schemas.openxmlformats.org/drawingml/2006/main">
  <a:clrScheme name="Office">
    <a:dk1>
      <a:srgbClr val="000000"/>
    </a:dk1>
    <a:lt1>
      <a:srgbClr val="FFFFFF"/>
    </a:lt1>
    <a:dk2>
      <a:srgbClr val="778495"/>
    </a:dk2>
    <a:lt2>
      <a:srgbClr val="F0F0F0"/>
    </a:lt2>
    <a:accent1>
      <a:srgbClr val="629FC3"/>
    </a:accent1>
    <a:accent2>
      <a:srgbClr val="629FC3"/>
    </a:accent2>
    <a:accent3>
      <a:srgbClr val="629FC3"/>
    </a:accent3>
    <a:accent4>
      <a:srgbClr val="05678A"/>
    </a:accent4>
    <a:accent5>
      <a:srgbClr val="266476"/>
    </a:accent5>
    <a:accent6>
      <a:srgbClr val="629FC3"/>
    </a:accent6>
    <a:hlink>
      <a:srgbClr val="009999"/>
    </a:hlink>
    <a:folHlink>
      <a:srgbClr val="BFBFBF"/>
    </a:folHlink>
  </a:clrScheme>
</a:themeOverride>
</file>

<file path=ppt/theme/themeOverride18.xml><?xml version="1.0" encoding="utf-8"?>
<a:themeOverride xmlns:a="http://schemas.openxmlformats.org/drawingml/2006/main">
  <a:clrScheme name="Office">
    <a:dk1>
      <a:srgbClr val="000000"/>
    </a:dk1>
    <a:lt1>
      <a:srgbClr val="FFFFFF"/>
    </a:lt1>
    <a:dk2>
      <a:srgbClr val="778495"/>
    </a:dk2>
    <a:lt2>
      <a:srgbClr val="F0F0F0"/>
    </a:lt2>
    <a:accent1>
      <a:srgbClr val="629FC3"/>
    </a:accent1>
    <a:accent2>
      <a:srgbClr val="629FC3"/>
    </a:accent2>
    <a:accent3>
      <a:srgbClr val="629FC3"/>
    </a:accent3>
    <a:accent4>
      <a:srgbClr val="05678A"/>
    </a:accent4>
    <a:accent5>
      <a:srgbClr val="266476"/>
    </a:accent5>
    <a:accent6>
      <a:srgbClr val="629FC3"/>
    </a:accent6>
    <a:hlink>
      <a:srgbClr val="009999"/>
    </a:hlink>
    <a:folHlink>
      <a:srgbClr val="BFBFBF"/>
    </a:folHlink>
  </a:clrScheme>
</a:themeOverride>
</file>

<file path=ppt/theme/themeOverride19.xml><?xml version="1.0" encoding="utf-8"?>
<a:themeOverride xmlns:a="http://schemas.openxmlformats.org/drawingml/2006/main">
  <a:clrScheme name="Office">
    <a:dk1>
      <a:srgbClr val="000000"/>
    </a:dk1>
    <a:lt1>
      <a:srgbClr val="FFFFFF"/>
    </a:lt1>
    <a:dk2>
      <a:srgbClr val="778495"/>
    </a:dk2>
    <a:lt2>
      <a:srgbClr val="F0F0F0"/>
    </a:lt2>
    <a:accent1>
      <a:srgbClr val="629FC3"/>
    </a:accent1>
    <a:accent2>
      <a:srgbClr val="629FC3"/>
    </a:accent2>
    <a:accent3>
      <a:srgbClr val="629FC3"/>
    </a:accent3>
    <a:accent4>
      <a:srgbClr val="05678A"/>
    </a:accent4>
    <a:accent5>
      <a:srgbClr val="266476"/>
    </a:accent5>
    <a:accent6>
      <a:srgbClr val="629FC3"/>
    </a:accent6>
    <a:hlink>
      <a:srgbClr val="009999"/>
    </a:hlink>
    <a:folHlink>
      <a:srgbClr val="BFBFBF"/>
    </a:folHlink>
  </a:clrScheme>
</a:themeOverride>
</file>

<file path=ppt/theme/themeOverride2.xml><?xml version="1.0" encoding="utf-8"?>
<a:themeOverride xmlns:a="http://schemas.openxmlformats.org/drawingml/2006/main">
  <a:clrScheme name="Office">
    <a:dk1>
      <a:srgbClr val="000000"/>
    </a:dk1>
    <a:lt1>
      <a:srgbClr val="FFFFFF"/>
    </a:lt1>
    <a:dk2>
      <a:srgbClr val="778495"/>
    </a:dk2>
    <a:lt2>
      <a:srgbClr val="F0F0F0"/>
    </a:lt2>
    <a:accent1>
      <a:srgbClr val="629FC3"/>
    </a:accent1>
    <a:accent2>
      <a:srgbClr val="629FC3"/>
    </a:accent2>
    <a:accent3>
      <a:srgbClr val="629FC3"/>
    </a:accent3>
    <a:accent4>
      <a:srgbClr val="05678A"/>
    </a:accent4>
    <a:accent5>
      <a:srgbClr val="266476"/>
    </a:accent5>
    <a:accent6>
      <a:srgbClr val="629FC3"/>
    </a:accent6>
    <a:hlink>
      <a:srgbClr val="009999"/>
    </a:hlink>
    <a:folHlink>
      <a:srgbClr val="BFBFBF"/>
    </a:folHlink>
  </a:clrScheme>
</a:themeOverride>
</file>

<file path=ppt/theme/themeOverride20.xml><?xml version="1.0" encoding="utf-8"?>
<a:themeOverride xmlns:a="http://schemas.openxmlformats.org/drawingml/2006/main">
  <a:clrScheme name="Office">
    <a:dk1>
      <a:srgbClr val="000000"/>
    </a:dk1>
    <a:lt1>
      <a:srgbClr val="FFFFFF"/>
    </a:lt1>
    <a:dk2>
      <a:srgbClr val="778495"/>
    </a:dk2>
    <a:lt2>
      <a:srgbClr val="F0F0F0"/>
    </a:lt2>
    <a:accent1>
      <a:srgbClr val="629FC3"/>
    </a:accent1>
    <a:accent2>
      <a:srgbClr val="629FC3"/>
    </a:accent2>
    <a:accent3>
      <a:srgbClr val="629FC3"/>
    </a:accent3>
    <a:accent4>
      <a:srgbClr val="05678A"/>
    </a:accent4>
    <a:accent5>
      <a:srgbClr val="266476"/>
    </a:accent5>
    <a:accent6>
      <a:srgbClr val="629FC3"/>
    </a:accent6>
    <a:hlink>
      <a:srgbClr val="009999"/>
    </a:hlink>
    <a:folHlink>
      <a:srgbClr val="BFBFBF"/>
    </a:folHlink>
  </a:clrScheme>
</a:themeOverride>
</file>

<file path=ppt/theme/themeOverride21.xml><?xml version="1.0" encoding="utf-8"?>
<a:themeOverride xmlns:a="http://schemas.openxmlformats.org/drawingml/2006/main">
  <a:clrScheme name="Office">
    <a:dk1>
      <a:srgbClr val="000000"/>
    </a:dk1>
    <a:lt1>
      <a:srgbClr val="FFFFFF"/>
    </a:lt1>
    <a:dk2>
      <a:srgbClr val="778495"/>
    </a:dk2>
    <a:lt2>
      <a:srgbClr val="F0F0F0"/>
    </a:lt2>
    <a:accent1>
      <a:srgbClr val="629FC3"/>
    </a:accent1>
    <a:accent2>
      <a:srgbClr val="629FC3"/>
    </a:accent2>
    <a:accent3>
      <a:srgbClr val="629FC3"/>
    </a:accent3>
    <a:accent4>
      <a:srgbClr val="05678A"/>
    </a:accent4>
    <a:accent5>
      <a:srgbClr val="266476"/>
    </a:accent5>
    <a:accent6>
      <a:srgbClr val="629FC3"/>
    </a:accent6>
    <a:hlink>
      <a:srgbClr val="009999"/>
    </a:hlink>
    <a:folHlink>
      <a:srgbClr val="BFBFBF"/>
    </a:folHlink>
  </a:clrScheme>
</a:themeOverride>
</file>

<file path=ppt/theme/themeOverride3.xml><?xml version="1.0" encoding="utf-8"?>
<a:themeOverride xmlns:a="http://schemas.openxmlformats.org/drawingml/2006/main">
  <a:clrScheme name="Office">
    <a:dk1>
      <a:srgbClr val="000000"/>
    </a:dk1>
    <a:lt1>
      <a:srgbClr val="FFFFFF"/>
    </a:lt1>
    <a:dk2>
      <a:srgbClr val="778495"/>
    </a:dk2>
    <a:lt2>
      <a:srgbClr val="F0F0F0"/>
    </a:lt2>
    <a:accent1>
      <a:srgbClr val="629FC3"/>
    </a:accent1>
    <a:accent2>
      <a:srgbClr val="629FC3"/>
    </a:accent2>
    <a:accent3>
      <a:srgbClr val="629FC3"/>
    </a:accent3>
    <a:accent4>
      <a:srgbClr val="05678A"/>
    </a:accent4>
    <a:accent5>
      <a:srgbClr val="266476"/>
    </a:accent5>
    <a:accent6>
      <a:srgbClr val="629FC3"/>
    </a:accent6>
    <a:hlink>
      <a:srgbClr val="009999"/>
    </a:hlink>
    <a:folHlink>
      <a:srgbClr val="BFBFBF"/>
    </a:folHlink>
  </a:clrScheme>
</a:themeOverride>
</file>

<file path=ppt/theme/themeOverride4.xml><?xml version="1.0" encoding="utf-8"?>
<a:themeOverride xmlns:a="http://schemas.openxmlformats.org/drawingml/2006/main">
  <a:clrScheme name="Office">
    <a:dk1>
      <a:srgbClr val="000000"/>
    </a:dk1>
    <a:lt1>
      <a:srgbClr val="FFFFFF"/>
    </a:lt1>
    <a:dk2>
      <a:srgbClr val="778495"/>
    </a:dk2>
    <a:lt2>
      <a:srgbClr val="F0F0F0"/>
    </a:lt2>
    <a:accent1>
      <a:srgbClr val="629FC3"/>
    </a:accent1>
    <a:accent2>
      <a:srgbClr val="629FC3"/>
    </a:accent2>
    <a:accent3>
      <a:srgbClr val="629FC3"/>
    </a:accent3>
    <a:accent4>
      <a:srgbClr val="05678A"/>
    </a:accent4>
    <a:accent5>
      <a:srgbClr val="266476"/>
    </a:accent5>
    <a:accent6>
      <a:srgbClr val="629FC3"/>
    </a:accent6>
    <a:hlink>
      <a:srgbClr val="009999"/>
    </a:hlink>
    <a:folHlink>
      <a:srgbClr val="BFBFBF"/>
    </a:folHlink>
  </a:clrScheme>
</a:themeOverride>
</file>

<file path=ppt/theme/themeOverride5.xml><?xml version="1.0" encoding="utf-8"?>
<a:themeOverride xmlns:a="http://schemas.openxmlformats.org/drawingml/2006/main">
  <a:clrScheme name="Office">
    <a:dk1>
      <a:srgbClr val="000000"/>
    </a:dk1>
    <a:lt1>
      <a:srgbClr val="FFFFFF"/>
    </a:lt1>
    <a:dk2>
      <a:srgbClr val="778495"/>
    </a:dk2>
    <a:lt2>
      <a:srgbClr val="F0F0F0"/>
    </a:lt2>
    <a:accent1>
      <a:srgbClr val="629FC3"/>
    </a:accent1>
    <a:accent2>
      <a:srgbClr val="629FC3"/>
    </a:accent2>
    <a:accent3>
      <a:srgbClr val="629FC3"/>
    </a:accent3>
    <a:accent4>
      <a:srgbClr val="05678A"/>
    </a:accent4>
    <a:accent5>
      <a:srgbClr val="266476"/>
    </a:accent5>
    <a:accent6>
      <a:srgbClr val="629FC3"/>
    </a:accent6>
    <a:hlink>
      <a:srgbClr val="009999"/>
    </a:hlink>
    <a:folHlink>
      <a:srgbClr val="BFBFBF"/>
    </a:folHlink>
  </a:clrScheme>
</a:themeOverride>
</file>

<file path=ppt/theme/themeOverride6.xml><?xml version="1.0" encoding="utf-8"?>
<a:themeOverride xmlns:a="http://schemas.openxmlformats.org/drawingml/2006/main">
  <a:clrScheme name="Office">
    <a:dk1>
      <a:srgbClr val="000000"/>
    </a:dk1>
    <a:lt1>
      <a:srgbClr val="FFFFFF"/>
    </a:lt1>
    <a:dk2>
      <a:srgbClr val="778495"/>
    </a:dk2>
    <a:lt2>
      <a:srgbClr val="F0F0F0"/>
    </a:lt2>
    <a:accent1>
      <a:srgbClr val="629FC3"/>
    </a:accent1>
    <a:accent2>
      <a:srgbClr val="629FC3"/>
    </a:accent2>
    <a:accent3>
      <a:srgbClr val="629FC3"/>
    </a:accent3>
    <a:accent4>
      <a:srgbClr val="05678A"/>
    </a:accent4>
    <a:accent5>
      <a:srgbClr val="266476"/>
    </a:accent5>
    <a:accent6>
      <a:srgbClr val="629FC3"/>
    </a:accent6>
    <a:hlink>
      <a:srgbClr val="009999"/>
    </a:hlink>
    <a:folHlink>
      <a:srgbClr val="BFBFBF"/>
    </a:folHlink>
  </a:clrScheme>
</a:themeOverride>
</file>

<file path=ppt/theme/themeOverride7.xml><?xml version="1.0" encoding="utf-8"?>
<a:themeOverride xmlns:a="http://schemas.openxmlformats.org/drawingml/2006/main">
  <a:clrScheme name="Office">
    <a:dk1>
      <a:srgbClr val="000000"/>
    </a:dk1>
    <a:lt1>
      <a:srgbClr val="FFFFFF"/>
    </a:lt1>
    <a:dk2>
      <a:srgbClr val="778495"/>
    </a:dk2>
    <a:lt2>
      <a:srgbClr val="F0F0F0"/>
    </a:lt2>
    <a:accent1>
      <a:srgbClr val="629FC3"/>
    </a:accent1>
    <a:accent2>
      <a:srgbClr val="629FC3"/>
    </a:accent2>
    <a:accent3>
      <a:srgbClr val="629FC3"/>
    </a:accent3>
    <a:accent4>
      <a:srgbClr val="05678A"/>
    </a:accent4>
    <a:accent5>
      <a:srgbClr val="266476"/>
    </a:accent5>
    <a:accent6>
      <a:srgbClr val="629FC3"/>
    </a:accent6>
    <a:hlink>
      <a:srgbClr val="009999"/>
    </a:hlink>
    <a:folHlink>
      <a:srgbClr val="BFBFBF"/>
    </a:folHlink>
  </a:clrScheme>
</a:themeOverride>
</file>

<file path=ppt/theme/themeOverride8.xml><?xml version="1.0" encoding="utf-8"?>
<a:themeOverride xmlns:a="http://schemas.openxmlformats.org/drawingml/2006/main">
  <a:clrScheme name="Office">
    <a:dk1>
      <a:srgbClr val="000000"/>
    </a:dk1>
    <a:lt1>
      <a:srgbClr val="FFFFFF"/>
    </a:lt1>
    <a:dk2>
      <a:srgbClr val="778495"/>
    </a:dk2>
    <a:lt2>
      <a:srgbClr val="F0F0F0"/>
    </a:lt2>
    <a:accent1>
      <a:srgbClr val="629FC3"/>
    </a:accent1>
    <a:accent2>
      <a:srgbClr val="629FC3"/>
    </a:accent2>
    <a:accent3>
      <a:srgbClr val="629FC3"/>
    </a:accent3>
    <a:accent4>
      <a:srgbClr val="05678A"/>
    </a:accent4>
    <a:accent5>
      <a:srgbClr val="266476"/>
    </a:accent5>
    <a:accent6>
      <a:srgbClr val="629FC3"/>
    </a:accent6>
    <a:hlink>
      <a:srgbClr val="009999"/>
    </a:hlink>
    <a:folHlink>
      <a:srgbClr val="BFBFBF"/>
    </a:folHlink>
  </a:clrScheme>
</a:themeOverride>
</file>

<file path=ppt/theme/themeOverride9.xml><?xml version="1.0" encoding="utf-8"?>
<a:themeOverride xmlns:a="http://schemas.openxmlformats.org/drawingml/2006/main">
  <a:clrScheme name="Office">
    <a:dk1>
      <a:srgbClr val="000000"/>
    </a:dk1>
    <a:lt1>
      <a:srgbClr val="FFFFFF"/>
    </a:lt1>
    <a:dk2>
      <a:srgbClr val="778495"/>
    </a:dk2>
    <a:lt2>
      <a:srgbClr val="F0F0F0"/>
    </a:lt2>
    <a:accent1>
      <a:srgbClr val="629FC3"/>
    </a:accent1>
    <a:accent2>
      <a:srgbClr val="629FC3"/>
    </a:accent2>
    <a:accent3>
      <a:srgbClr val="629FC3"/>
    </a:accent3>
    <a:accent4>
      <a:srgbClr val="05678A"/>
    </a:accent4>
    <a:accent5>
      <a:srgbClr val="266476"/>
    </a:accent5>
    <a:accent6>
      <a:srgbClr val="629FC3"/>
    </a:accent6>
    <a:hlink>
      <a:srgbClr val="009999"/>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0</TotalTime>
  <Words>1927</Words>
  <Application>Microsoft Office PowerPoint</Application>
  <PresentationFormat>宽屏</PresentationFormat>
  <Paragraphs>293</Paragraphs>
  <Slides>25</Slides>
  <Notes>25</Notes>
  <HiddenSlides>0</HiddenSlides>
  <MMClips>0</MMClips>
  <ScaleCrop>false</ScaleCrop>
  <HeadingPairs>
    <vt:vector size="6" baseType="variant">
      <vt:variant>
        <vt:lpstr>已用的字体</vt:lpstr>
      </vt:variant>
      <vt:variant>
        <vt:i4>7</vt:i4>
      </vt:variant>
      <vt:variant>
        <vt:lpstr>主题</vt:lpstr>
      </vt:variant>
      <vt:variant>
        <vt:i4>2</vt:i4>
      </vt:variant>
      <vt:variant>
        <vt:lpstr>幻灯片标题</vt:lpstr>
      </vt:variant>
      <vt:variant>
        <vt:i4>25</vt:i4>
      </vt:variant>
    </vt:vector>
  </HeadingPairs>
  <TitlesOfParts>
    <vt:vector size="34" baseType="lpstr">
      <vt:lpstr>Helvetica Neue Light</vt:lpstr>
      <vt:lpstr>Roboto condensed</vt:lpstr>
      <vt:lpstr>等线</vt:lpstr>
      <vt:lpstr>微软雅黑</vt:lpstr>
      <vt:lpstr>Arial</vt:lpstr>
      <vt:lpstr>Calibri</vt:lpstr>
      <vt:lpstr>Wingdings</vt:lpstr>
      <vt:lpstr>Office 主题</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演示文稿1</dc:title>
  <dc:creator>Administrator</dc:creator>
  <cp:lastModifiedBy>天 下</cp:lastModifiedBy>
  <cp:revision>10</cp:revision>
  <dcterms:created xsi:type="dcterms:W3CDTF">2017-11-18T09:41:00Z</dcterms:created>
  <dcterms:modified xsi:type="dcterms:W3CDTF">2021-01-04T15:48:02Z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