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27"/>
  </p:notesMasterIdLst>
  <p:sldIdLst>
    <p:sldId id="333" r:id="rId4"/>
    <p:sldId id="326" r:id="rId5"/>
    <p:sldId id="325" r:id="rId6"/>
    <p:sldId id="311" r:id="rId7"/>
    <p:sldId id="322" r:id="rId8"/>
    <p:sldId id="316" r:id="rId9"/>
    <p:sldId id="318" r:id="rId10"/>
    <p:sldId id="327" r:id="rId11"/>
    <p:sldId id="300" r:id="rId12"/>
    <p:sldId id="317" r:id="rId13"/>
    <p:sldId id="323" r:id="rId14"/>
    <p:sldId id="313" r:id="rId15"/>
    <p:sldId id="328" r:id="rId16"/>
    <p:sldId id="298" r:id="rId17"/>
    <p:sldId id="289" r:id="rId18"/>
    <p:sldId id="282" r:id="rId19"/>
    <p:sldId id="308" r:id="rId20"/>
    <p:sldId id="329" r:id="rId21"/>
    <p:sldId id="324" r:id="rId22"/>
    <p:sldId id="330" r:id="rId23"/>
    <p:sldId id="262" r:id="rId24"/>
    <p:sldId id="321" r:id="rId25"/>
    <p:sldId id="287" r:id="rId26"/>
  </p:sldIdLst>
  <p:sldSz cx="9144000" cy="5143500" type="screen16x9"/>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FAFE"/>
    <a:srgbClr val="16A4E6"/>
    <a:srgbClr val="3399FF"/>
    <a:srgbClr val="33CCFF"/>
    <a:srgbClr val="FF5215"/>
    <a:srgbClr val="20F443"/>
    <a:srgbClr val="DF0030"/>
    <a:srgbClr val="3FDBFB"/>
    <a:srgbClr val="A2F9FE"/>
    <a:srgbClr val="86E0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15" autoAdjust="0"/>
    <p:restoredTop sz="94660"/>
  </p:normalViewPr>
  <p:slideViewPr>
    <p:cSldViewPr>
      <p:cViewPr varScale="1">
        <p:scale>
          <a:sx n="98" d="100"/>
          <a:sy n="98" d="100"/>
        </p:scale>
        <p:origin x="96" y="450"/>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374544-038A-4DA6-A177-193C9C327478}"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271AD9-BB67-40C7-8A36-6292A9008BE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271AD9-BB67-40C7-8A36-6292A9008BE4}"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271AD9-BB67-40C7-8A36-6292A9008BE4}"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271AD9-BB67-40C7-8A36-6292A9008BE4}"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solidFill>
                  <a:prstClr val="black"/>
                </a:solidFill>
              </a:rPr>
              <a:t>13</a:t>
            </a:fld>
            <a:endParaRPr lang="en-US" altLang="zh-CN">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271AD9-BB67-40C7-8A36-6292A9008BE4}"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271AD9-BB67-40C7-8A36-6292A9008BE4}"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271AD9-BB67-40C7-8A36-6292A9008BE4}"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271AD9-BB67-40C7-8A36-6292A9008BE4}"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solidFill>
                  <a:prstClr val="black"/>
                </a:solidFill>
              </a:rPr>
              <a:t>18</a:t>
            </a:fld>
            <a:endParaRPr lang="en-US" altLang="zh-CN">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271AD9-BB67-40C7-8A36-6292A9008BE4}"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271AD9-BB67-40C7-8A36-6292A9008BE4}"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solidFill>
                  <a:prstClr val="black"/>
                </a:solidFill>
              </a:rPr>
              <a:t>3</a:t>
            </a:fld>
            <a:endParaRPr lang="en-US" altLang="zh-CN">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271AD9-BB67-40C7-8A36-6292A9008BE4}"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271AD9-BB67-40C7-8A36-6292A9008BE4}" type="slidenum">
              <a:rPr lang="zh-CN" altLang="en-US" smtClean="0"/>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271AD9-BB67-40C7-8A36-6292A9008BE4}"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271AD9-BB67-40C7-8A36-6292A9008BE4}"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271AD9-BB67-40C7-8A36-6292A9008BE4}"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271AD9-BB67-40C7-8A36-6292A9008BE4}"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271AD9-BB67-40C7-8A36-6292A9008BE4}"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solidFill>
                  <a:prstClr val="black"/>
                </a:solidFill>
              </a:rPr>
              <a:t>8</a:t>
            </a:fld>
            <a:endParaRPr lang="en-US" altLang="zh-CN">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271AD9-BB67-40C7-8A36-6292A9008BE4}"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271AD9-BB67-40C7-8A36-6292A9008BE4}"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395536" y="4869656"/>
            <a:ext cx="2133600" cy="273844"/>
          </a:xfrm>
          <a:prstGeom prst="rect">
            <a:avLst/>
          </a:prstGeom>
        </p:spPr>
        <p:txBody>
          <a:bodyPr/>
          <a:lstStyle/>
          <a:p>
            <a:fld id="{72EED490-9A51-4087-9AA6-4ED824E9E05F}" type="datetime1">
              <a:rPr lang="zh-CN" altLang="en-US" smtClean="0"/>
              <a:t>2021/1/4</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434197" y="4876006"/>
            <a:ext cx="364147" cy="273844"/>
          </a:xfrm>
          <a:prstGeom prst="rect">
            <a:avLst/>
          </a:prstGeom>
        </p:spPr>
        <p:txBody>
          <a:bodyPr/>
          <a:lstStyle/>
          <a:p>
            <a:fld id="{FB851DA4-9CCF-4E60-BC8E-8CAEAF5A4C6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395536" y="4869656"/>
            <a:ext cx="2133600" cy="273844"/>
          </a:xfrm>
          <a:prstGeom prst="rect">
            <a:avLst/>
          </a:prstGeom>
        </p:spPr>
        <p:txBody>
          <a:bodyPr/>
          <a:lstStyle/>
          <a:p>
            <a:fld id="{0507F309-7A7A-4260-9953-6271DB50E84D}" type="datetime1">
              <a:rPr lang="zh-CN" altLang="en-US" smtClean="0"/>
              <a:t>2021/1/4</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434197" y="4876006"/>
            <a:ext cx="364147" cy="273844"/>
          </a:xfrm>
          <a:prstGeom prst="rect">
            <a:avLst/>
          </a:prstGeom>
        </p:spPr>
        <p:txBody>
          <a:bodyPr/>
          <a:lstStyle/>
          <a:p>
            <a:fld id="{FB851DA4-9CCF-4E60-BC8E-8CAEAF5A4C6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垂直排列标题与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395536" y="4869656"/>
            <a:ext cx="2133600" cy="273844"/>
          </a:xfrm>
          <a:prstGeom prst="rect">
            <a:avLst/>
          </a:prstGeom>
        </p:spPr>
        <p:txBody>
          <a:bodyPr/>
          <a:lstStyle/>
          <a:p>
            <a:fld id="{B2232437-F724-418E-8248-90CFB628B486}" type="datetime1">
              <a:rPr lang="zh-CN" altLang="en-US" smtClean="0"/>
              <a:t>2021/1/4</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434197" y="4876006"/>
            <a:ext cx="364147" cy="273844"/>
          </a:xfrm>
          <a:prstGeom prst="rect">
            <a:avLst/>
          </a:prstGeom>
        </p:spPr>
        <p:txBody>
          <a:bodyPr/>
          <a:lstStyle/>
          <a:p>
            <a:fld id="{FB851DA4-9CCF-4E60-BC8E-8CAEAF5A4C6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81F71A36-1F1B-46CA-BF64-84B1CA96668C}" type="datetimeFigureOut">
              <a:rPr lang="zh-CN" altLang="en-US" smtClean="0"/>
              <a:t>2021/1/4</a:t>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p>
            <a:fld id="{8C4A4F23-80CD-4C43-9F09-C693E38F8BF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200150"/>
            <a:ext cx="8229600" cy="339407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81F71A36-1F1B-46CA-BF64-84B1CA96668C}" type="datetimeFigureOut">
              <a:rPr lang="zh-CN" altLang="en-US" smtClean="0"/>
              <a:t>2021/1/4</a:t>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p>
            <a:fld id="{8C4A4F23-80CD-4C43-9F09-C693E38F8BF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81F71A36-1F1B-46CA-BF64-84B1CA96668C}" type="datetimeFigureOut">
              <a:rPr lang="zh-CN" altLang="en-US" smtClean="0"/>
              <a:t>2021/1/4</a:t>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p>
            <a:fld id="{8C4A4F23-80CD-4C43-9F09-C693E38F8BF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4767263"/>
            <a:ext cx="2133600" cy="274637"/>
          </a:xfrm>
          <a:prstGeom prst="rect">
            <a:avLst/>
          </a:prstGeom>
        </p:spPr>
        <p:txBody>
          <a:bodyPr/>
          <a:lstStyle/>
          <a:p>
            <a:fld id="{81F71A36-1F1B-46CA-BF64-84B1CA96668C}" type="datetimeFigureOut">
              <a:rPr lang="zh-CN" altLang="en-US" smtClean="0"/>
              <a:t>2021/1/4</a:t>
            </a:fld>
            <a:endParaRPr lang="zh-CN" altLang="en-US"/>
          </a:p>
        </p:txBody>
      </p:sp>
      <p:sp>
        <p:nvSpPr>
          <p:cNvPr id="6" name="页脚占位符 5"/>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4637"/>
          </a:xfrm>
          <a:prstGeom prst="rect">
            <a:avLst/>
          </a:prstGeom>
        </p:spPr>
        <p:txBody>
          <a:bodyPr/>
          <a:lstStyle/>
          <a:p>
            <a:fld id="{8C4A4F23-80CD-4C43-9F09-C693E38F8BF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4767263"/>
            <a:ext cx="2133600" cy="274637"/>
          </a:xfrm>
          <a:prstGeom prst="rect">
            <a:avLst/>
          </a:prstGeom>
        </p:spPr>
        <p:txBody>
          <a:bodyPr/>
          <a:lstStyle/>
          <a:p>
            <a:fld id="{81F71A36-1F1B-46CA-BF64-84B1CA96668C}" type="datetimeFigureOut">
              <a:rPr lang="zh-CN" altLang="en-US" smtClean="0"/>
              <a:t>2021/1/4</a:t>
            </a:fld>
            <a:endParaRPr lang="zh-CN" altLang="en-US"/>
          </a:p>
        </p:txBody>
      </p:sp>
      <p:sp>
        <p:nvSpPr>
          <p:cNvPr id="8" name="页脚占位符 7"/>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3"/>
            <a:ext cx="2133600" cy="274637"/>
          </a:xfrm>
          <a:prstGeom prst="rect">
            <a:avLst/>
          </a:prstGeom>
        </p:spPr>
        <p:txBody>
          <a:bodyPr/>
          <a:lstStyle/>
          <a:p>
            <a:fld id="{8C4A4F23-80CD-4C43-9F09-C693E38F8BF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57200" y="4767263"/>
            <a:ext cx="2133600" cy="274637"/>
          </a:xfrm>
          <a:prstGeom prst="rect">
            <a:avLst/>
          </a:prstGeom>
        </p:spPr>
        <p:txBody>
          <a:bodyPr/>
          <a:lstStyle/>
          <a:p>
            <a:fld id="{81F71A36-1F1B-46CA-BF64-84B1CA96668C}" type="datetimeFigureOut">
              <a:rPr lang="zh-CN" altLang="en-US" smtClean="0"/>
              <a:t>2021/1/4</a:t>
            </a:fld>
            <a:endParaRPr lang="zh-CN" altLang="en-US"/>
          </a:p>
        </p:txBody>
      </p:sp>
      <p:sp>
        <p:nvSpPr>
          <p:cNvPr id="4" name="页脚占位符 3"/>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3"/>
            <a:ext cx="2133600" cy="274637"/>
          </a:xfrm>
          <a:prstGeom prst="rect">
            <a:avLst/>
          </a:prstGeom>
        </p:spPr>
        <p:txBody>
          <a:bodyPr/>
          <a:lstStyle/>
          <a:p>
            <a:fld id="{8C4A4F23-80CD-4C43-9F09-C693E38F8BF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4637"/>
          </a:xfrm>
          <a:prstGeom prst="rect">
            <a:avLst/>
          </a:prstGeom>
        </p:spPr>
        <p:txBody>
          <a:bodyPr/>
          <a:lstStyle/>
          <a:p>
            <a:fld id="{81F71A36-1F1B-46CA-BF64-84B1CA96668C}" type="datetimeFigureOut">
              <a:rPr lang="zh-CN" altLang="en-US" smtClean="0"/>
              <a:t>2021/1/4</a:t>
            </a:fld>
            <a:endParaRPr lang="zh-CN" altLang="en-US"/>
          </a:p>
        </p:txBody>
      </p:sp>
      <p:sp>
        <p:nvSpPr>
          <p:cNvPr id="3" name="页脚占位符 2"/>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3"/>
            <a:ext cx="2133600" cy="274637"/>
          </a:xfrm>
          <a:prstGeom prst="rect">
            <a:avLst/>
          </a:prstGeom>
        </p:spPr>
        <p:txBody>
          <a:bodyPr/>
          <a:lstStyle/>
          <a:p>
            <a:fld id="{8C4A4F23-80CD-4C43-9F09-C693E38F8BF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4637"/>
          </a:xfrm>
          <a:prstGeom prst="rect">
            <a:avLst/>
          </a:prstGeom>
        </p:spPr>
        <p:txBody>
          <a:bodyPr/>
          <a:lstStyle/>
          <a:p>
            <a:fld id="{81F71A36-1F1B-46CA-BF64-84B1CA96668C}" type="datetimeFigureOut">
              <a:rPr lang="zh-CN" altLang="en-US" smtClean="0"/>
              <a:t>2021/1/4</a:t>
            </a:fld>
            <a:endParaRPr lang="zh-CN" altLang="en-US"/>
          </a:p>
        </p:txBody>
      </p:sp>
      <p:sp>
        <p:nvSpPr>
          <p:cNvPr id="6" name="页脚占位符 5"/>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4637"/>
          </a:xfrm>
          <a:prstGeom prst="rect">
            <a:avLst/>
          </a:prstGeom>
        </p:spPr>
        <p:txBody>
          <a:bodyPr/>
          <a:lstStyle/>
          <a:p>
            <a:fld id="{8C4A4F23-80CD-4C43-9F09-C693E38F8BF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395536" y="4869656"/>
            <a:ext cx="2133600" cy="273844"/>
          </a:xfrm>
          <a:prstGeom prst="rect">
            <a:avLst/>
          </a:prstGeom>
        </p:spPr>
        <p:txBody>
          <a:bodyPr/>
          <a:lstStyle/>
          <a:p>
            <a:fld id="{CF8F6668-2E51-422E-B119-8531E00EBE05}" type="datetime1">
              <a:rPr lang="zh-CN" altLang="en-US" smtClean="0"/>
              <a:t>2021/1/4</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434197" y="4876006"/>
            <a:ext cx="364147" cy="273844"/>
          </a:xfrm>
          <a:prstGeom prst="rect">
            <a:avLst/>
          </a:prstGeom>
        </p:spPr>
        <p:txBody>
          <a:bodyPr/>
          <a:lstStyle/>
          <a:p>
            <a:fld id="{FB851DA4-9CCF-4E60-BC8E-8CAEAF5A4C6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4637"/>
          </a:xfrm>
          <a:prstGeom prst="rect">
            <a:avLst/>
          </a:prstGeom>
        </p:spPr>
        <p:txBody>
          <a:bodyPr/>
          <a:lstStyle/>
          <a:p>
            <a:fld id="{81F71A36-1F1B-46CA-BF64-84B1CA96668C}" type="datetimeFigureOut">
              <a:rPr lang="zh-CN" altLang="en-US" smtClean="0"/>
              <a:t>2021/1/4</a:t>
            </a:fld>
            <a:endParaRPr lang="zh-CN" altLang="en-US"/>
          </a:p>
        </p:txBody>
      </p:sp>
      <p:sp>
        <p:nvSpPr>
          <p:cNvPr id="6" name="页脚占位符 5"/>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4637"/>
          </a:xfrm>
          <a:prstGeom prst="rect">
            <a:avLst/>
          </a:prstGeom>
        </p:spPr>
        <p:txBody>
          <a:bodyPr/>
          <a:lstStyle/>
          <a:p>
            <a:fld id="{8C4A4F23-80CD-4C43-9F09-C693E38F8BF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0"/>
            <a:ext cx="8229600" cy="339407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81F71A36-1F1B-46CA-BF64-84B1CA96668C}" type="datetimeFigureOut">
              <a:rPr lang="zh-CN" altLang="en-US" smtClean="0"/>
              <a:t>2021/1/4</a:t>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p>
            <a:fld id="{8C4A4F23-80CD-4C43-9F09-C693E38F8BF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81F71A36-1F1B-46CA-BF64-84B1CA96668C}" type="datetimeFigureOut">
              <a:rPr lang="zh-CN" altLang="en-US" smtClean="0"/>
              <a:t>2021/1/4</a:t>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p>
            <a:fld id="{8C4A4F23-80CD-4C43-9F09-C693E38F8BF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3200400"/>
          </a:xfrm>
          <a:prstGeom prst="rect">
            <a:avLst/>
          </a:prstGeom>
        </p:spPr>
        <p:txBody>
          <a:bodyPr lIns="91369" tIns="45682" rIns="91369" bIns="45682" anchor="b">
            <a:noAutofit/>
          </a:bodyPr>
          <a:lstStyle>
            <a:lvl1pPr>
              <a:lnSpc>
                <a:spcPct val="100000"/>
              </a:lnSpc>
              <a:defRPr sz="8000"/>
            </a:lvl1pPr>
          </a:lstStyle>
          <a:p>
            <a:r>
              <a:rPr lang="zh-CN" altLang="en-US"/>
              <a:t>单击此处编辑母版标题样式</a:t>
            </a:r>
            <a:endParaRPr lang="en-US" dirty="0"/>
          </a:p>
        </p:txBody>
      </p:sp>
      <p:sp>
        <p:nvSpPr>
          <p:cNvPr id="3" name="Subtitle 2"/>
          <p:cNvSpPr>
            <a:spLocks noGrp="1"/>
          </p:cNvSpPr>
          <p:nvPr>
            <p:ph type="subTitle" idx="1"/>
          </p:nvPr>
        </p:nvSpPr>
        <p:spPr>
          <a:xfrm>
            <a:off x="1371600" y="3714750"/>
            <a:ext cx="6400800" cy="914400"/>
          </a:xfrm>
          <a:prstGeom prst="rect">
            <a:avLst/>
          </a:prstGeom>
        </p:spPr>
        <p:txBody>
          <a:bodyPr lIns="91369" tIns="45682" rIns="91369" bIns="45682">
            <a:normAutofit/>
          </a:bodyPr>
          <a:lstStyle>
            <a:lvl1pPr marL="0" indent="0" algn="ctr">
              <a:buNone/>
              <a:defRPr sz="2400">
                <a:solidFill>
                  <a:schemeClr val="tx1">
                    <a:tint val="75000"/>
                  </a:schemeClr>
                </a:solidFill>
              </a:defRPr>
            </a:lvl1pPr>
            <a:lvl2pPr marL="456565" indent="0" algn="ctr">
              <a:buNone/>
              <a:defRPr>
                <a:solidFill>
                  <a:schemeClr val="tx1">
                    <a:tint val="75000"/>
                  </a:schemeClr>
                </a:solidFill>
              </a:defRPr>
            </a:lvl2pPr>
            <a:lvl3pPr marL="913765" indent="0" algn="ctr">
              <a:buNone/>
              <a:defRPr>
                <a:solidFill>
                  <a:schemeClr val="tx1">
                    <a:tint val="75000"/>
                  </a:schemeClr>
                </a:solidFill>
              </a:defRPr>
            </a:lvl3pPr>
            <a:lvl4pPr marL="1370330" indent="0" algn="ctr">
              <a:buNone/>
              <a:defRPr>
                <a:solidFill>
                  <a:schemeClr val="tx1">
                    <a:tint val="75000"/>
                  </a:schemeClr>
                </a:solidFill>
              </a:defRPr>
            </a:lvl4pPr>
            <a:lvl5pPr marL="1827530" indent="0" algn="ctr">
              <a:buNone/>
              <a:defRPr>
                <a:solidFill>
                  <a:schemeClr val="tx1">
                    <a:tint val="75000"/>
                  </a:schemeClr>
                </a:solidFill>
              </a:defRPr>
            </a:lvl5pPr>
            <a:lvl6pPr marL="2284095" indent="0" algn="ctr">
              <a:buNone/>
              <a:defRPr>
                <a:solidFill>
                  <a:schemeClr val="tx1">
                    <a:tint val="75000"/>
                  </a:schemeClr>
                </a:solidFill>
              </a:defRPr>
            </a:lvl6pPr>
            <a:lvl7pPr marL="2741295" indent="0" algn="ctr">
              <a:buNone/>
              <a:defRPr>
                <a:solidFill>
                  <a:schemeClr val="tx1">
                    <a:tint val="75000"/>
                  </a:schemeClr>
                </a:solidFill>
              </a:defRPr>
            </a:lvl7pPr>
            <a:lvl8pPr marL="3197860" indent="0" algn="ctr">
              <a:buNone/>
              <a:defRPr>
                <a:solidFill>
                  <a:schemeClr val="tx1">
                    <a:tint val="75000"/>
                  </a:schemeClr>
                </a:solidFill>
              </a:defRPr>
            </a:lvl8pPr>
            <a:lvl9pPr marL="3655060" indent="0" algn="ctr">
              <a:buNone/>
              <a:defRPr>
                <a:solidFill>
                  <a:schemeClr val="tx1">
                    <a:tint val="75000"/>
                  </a:schemeClr>
                </a:solidFill>
              </a:defRPr>
            </a:lvl9pPr>
          </a:lstStyle>
          <a:p>
            <a:r>
              <a:rPr lang="zh-CN" altLang="en-US"/>
              <a:t>单击此处编辑母版副标题样式</a:t>
            </a:r>
            <a:endParaRPr lang="en-US" dirty="0"/>
          </a:p>
        </p:txBody>
      </p:sp>
      <p:sp>
        <p:nvSpPr>
          <p:cNvPr id="7" name="Date Placeholder 6"/>
          <p:cNvSpPr>
            <a:spLocks noGrp="1"/>
          </p:cNvSpPr>
          <p:nvPr>
            <p:ph type="dt" sz="half" idx="10"/>
          </p:nvPr>
        </p:nvSpPr>
        <p:spPr>
          <a:xfrm>
            <a:off x="6363352" y="4767263"/>
            <a:ext cx="2085975" cy="273843"/>
          </a:xfrm>
          <a:prstGeom prst="rect">
            <a:avLst/>
          </a:prstGeom>
        </p:spPr>
        <p:txBody>
          <a:bodyPr lIns="91369" tIns="45682" rIns="91369" bIns="45682"/>
          <a:lstStyle/>
          <a:p>
            <a:pPr algn="ctr" fontAlgn="base">
              <a:spcBef>
                <a:spcPct val="0"/>
              </a:spcBef>
              <a:spcAft>
                <a:spcPct val="0"/>
              </a:spcAft>
            </a:pPr>
            <a:fld id="{544213AF-26F6-41FA-8D85-E2C5388D6E58}" type="datetimeFigureOut">
              <a:rPr lang="en-US" b="1" smtClean="0">
                <a:solidFill>
                  <a:prstClr val="black"/>
                </a:solidFill>
                <a:latin typeface="Arial" panose="020B0604020202020204" pitchFamily="34" charset="0"/>
                <a:ea typeface="黑体" panose="02010609060101010101" pitchFamily="49" charset="-122"/>
              </a:rPr>
              <a:t>1/4/2021</a:t>
            </a:fld>
            <a:endParaRPr lang="en-US" b="1" dirty="0">
              <a:solidFill>
                <a:srgbClr val="FFFFFF"/>
              </a:solidFill>
              <a:latin typeface="Arial" panose="020B0604020202020204" pitchFamily="34" charset="0"/>
              <a:ea typeface="黑体" panose="02010609060101010101" pitchFamily="49" charset="-122"/>
            </a:endParaRPr>
          </a:p>
        </p:txBody>
      </p:sp>
      <p:sp>
        <p:nvSpPr>
          <p:cNvPr id="8" name="Slide Number Placeholder 7"/>
          <p:cNvSpPr>
            <a:spLocks noGrp="1"/>
          </p:cNvSpPr>
          <p:nvPr>
            <p:ph type="sldNum" sz="quarter" idx="11"/>
          </p:nvPr>
        </p:nvSpPr>
        <p:spPr>
          <a:xfrm>
            <a:off x="8543283" y="4767263"/>
            <a:ext cx="561975" cy="273843"/>
          </a:xfrm>
          <a:prstGeom prst="rect">
            <a:avLst/>
          </a:prstGeom>
        </p:spPr>
        <p:txBody>
          <a:bodyPr lIns="91369" tIns="45682" rIns="91369" bIns="45682"/>
          <a:lstStyle/>
          <a:p>
            <a:pPr algn="ctr" fontAlgn="base">
              <a:spcBef>
                <a:spcPct val="0"/>
              </a:spcBef>
              <a:spcAft>
                <a:spcPct val="0"/>
              </a:spcAft>
            </a:pPr>
            <a:fld id="{D5BBC35B-A44B-4119-B8DA-DE9E3DFADA20}" type="slidenum">
              <a:rPr lang="en-US" b="1" smtClean="0">
                <a:solidFill>
                  <a:prstClr val="black"/>
                </a:solidFill>
                <a:latin typeface="Arial" panose="020B0604020202020204" pitchFamily="34" charset="0"/>
                <a:ea typeface="黑体" panose="02010609060101010101" pitchFamily="49" charset="-122"/>
              </a:rPr>
              <a:t>‹#›</a:t>
            </a:fld>
            <a:endParaRPr lang="en-US" b="1" dirty="0">
              <a:solidFill>
                <a:srgbClr val="FFFFFF"/>
              </a:solidFill>
              <a:latin typeface="Arial" panose="020B0604020202020204" pitchFamily="34" charset="0"/>
              <a:ea typeface="黑体" panose="02010609060101010101" pitchFamily="49" charset="-122"/>
            </a:endParaRPr>
          </a:p>
        </p:txBody>
      </p:sp>
      <p:sp>
        <p:nvSpPr>
          <p:cNvPr id="9" name="Footer Placeholder 8"/>
          <p:cNvSpPr>
            <a:spLocks noGrp="1"/>
          </p:cNvSpPr>
          <p:nvPr>
            <p:ph type="ftr" sz="quarter" idx="12"/>
          </p:nvPr>
        </p:nvSpPr>
        <p:spPr>
          <a:xfrm>
            <a:off x="659170" y="4767263"/>
            <a:ext cx="2847975" cy="273843"/>
          </a:xfrm>
          <a:prstGeom prst="rect">
            <a:avLst/>
          </a:prstGeom>
        </p:spPr>
        <p:txBody>
          <a:bodyPr lIns="91369" tIns="45682" rIns="91369" bIns="45682"/>
          <a:lstStyle/>
          <a:p>
            <a:pPr algn="ctr" fontAlgn="base">
              <a:spcBef>
                <a:spcPct val="0"/>
              </a:spcBef>
              <a:spcAft>
                <a:spcPct val="0"/>
              </a:spcAft>
            </a:pPr>
            <a:endParaRPr lang="en-US" b="1">
              <a:solidFill>
                <a:srgbClr val="172B4B">
                  <a:tint val="20000"/>
                </a:srgbClr>
              </a:solidFill>
              <a:latin typeface="Arial" panose="020B0604020202020204" pitchFamily="34" charset="0"/>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457207" y="7"/>
            <a:ext cx="8229600" cy="1200150"/>
          </a:xfrm>
          <a:prstGeom prst="rect">
            <a:avLst/>
          </a:prstGeom>
        </p:spPr>
        <p:txBody>
          <a:bodyPr lIns="91369" tIns="45682" rIns="91369" bIns="45682"/>
          <a:lstStyle/>
          <a:p>
            <a:r>
              <a:rPr lang="zh-CN" altLang="en-US"/>
              <a:t>单击此处编辑母版标题样式</a:t>
            </a:r>
            <a:endParaRPr lang="en-US" dirty="0"/>
          </a:p>
        </p:txBody>
      </p:sp>
      <p:sp>
        <p:nvSpPr>
          <p:cNvPr id="3" name="Content Placeholder 2"/>
          <p:cNvSpPr>
            <a:spLocks noGrp="1"/>
          </p:cNvSpPr>
          <p:nvPr>
            <p:ph idx="1"/>
          </p:nvPr>
        </p:nvSpPr>
        <p:spPr>
          <a:xfrm>
            <a:off x="457207" y="1200150"/>
            <a:ext cx="8229600" cy="3394472"/>
          </a:xfrm>
          <a:prstGeom prst="rect">
            <a:avLst/>
          </a:prstGeom>
        </p:spPr>
        <p:txBody>
          <a:bodyPr lIns="91369" tIns="45682" rIns="91369" bIns="45682"/>
          <a:lstStyle>
            <a:lvl5pPr>
              <a:defRPr/>
            </a:lvl5pPr>
            <a:lvl6pPr>
              <a:defRPr/>
            </a:lvl6pPr>
            <a:lvl7pPr>
              <a:defRPr/>
            </a:lvl7pPr>
            <a:lvl8pPr>
              <a:defRPr/>
            </a:lvl8pPr>
            <a:lvl9pPr>
              <a:buFont typeface="Arial" panose="020B0604020202020204" pitchFamily="34" charset="0"/>
              <a:buChar char="•"/>
              <a:defRPr/>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363352" y="4767263"/>
            <a:ext cx="2085975" cy="273843"/>
          </a:xfrm>
          <a:prstGeom prst="rect">
            <a:avLst/>
          </a:prstGeom>
        </p:spPr>
        <p:txBody>
          <a:bodyPr lIns="91369" tIns="45682" rIns="91369" bIns="45682"/>
          <a:lstStyle/>
          <a:p>
            <a:pPr algn="ctr" fontAlgn="base">
              <a:spcBef>
                <a:spcPct val="0"/>
              </a:spcBef>
              <a:spcAft>
                <a:spcPct val="0"/>
              </a:spcAft>
            </a:pPr>
            <a:fld id="{544213AF-26F6-41FA-8D85-E2C5388D6E58}" type="datetimeFigureOut">
              <a:rPr lang="en-US" b="1" smtClean="0">
                <a:solidFill>
                  <a:prstClr val="black"/>
                </a:solidFill>
                <a:latin typeface="Arial" panose="020B0604020202020204" pitchFamily="34" charset="0"/>
                <a:ea typeface="黑体" panose="02010609060101010101" pitchFamily="49" charset="-122"/>
              </a:rPr>
              <a:t>1/4/2021</a:t>
            </a:fld>
            <a:endParaRPr lang="en-US" b="1">
              <a:solidFill>
                <a:prstClr val="black"/>
              </a:solidFill>
              <a:latin typeface="Arial" panose="020B0604020202020204" pitchFamily="34" charset="0"/>
              <a:ea typeface="黑体" panose="02010609060101010101" pitchFamily="49" charset="-122"/>
            </a:endParaRPr>
          </a:p>
        </p:txBody>
      </p:sp>
      <p:sp>
        <p:nvSpPr>
          <p:cNvPr id="5" name="Footer Placeholder 4"/>
          <p:cNvSpPr>
            <a:spLocks noGrp="1"/>
          </p:cNvSpPr>
          <p:nvPr>
            <p:ph type="ftr" sz="quarter" idx="11"/>
          </p:nvPr>
        </p:nvSpPr>
        <p:spPr>
          <a:xfrm>
            <a:off x="659170" y="4767263"/>
            <a:ext cx="2847975" cy="273843"/>
          </a:xfrm>
          <a:prstGeom prst="rect">
            <a:avLst/>
          </a:prstGeom>
        </p:spPr>
        <p:txBody>
          <a:bodyPr lIns="91369" tIns="45682" rIns="91369" bIns="45682"/>
          <a:lstStyle/>
          <a:p>
            <a:pPr algn="ctr" fontAlgn="base">
              <a:spcBef>
                <a:spcPct val="0"/>
              </a:spcBef>
              <a:spcAft>
                <a:spcPct val="0"/>
              </a:spcAft>
            </a:pPr>
            <a:endParaRPr lang="en-US" b="1">
              <a:solidFill>
                <a:prstClr val="black"/>
              </a:solidFill>
              <a:latin typeface="Arial" panose="020B0604020202020204" pitchFamily="34" charset="0"/>
              <a:ea typeface="黑体" panose="02010609060101010101" pitchFamily="49" charset="-122"/>
            </a:endParaRPr>
          </a:p>
        </p:txBody>
      </p:sp>
      <p:sp>
        <p:nvSpPr>
          <p:cNvPr id="6" name="Slide Number Placeholder 5"/>
          <p:cNvSpPr>
            <a:spLocks noGrp="1"/>
          </p:cNvSpPr>
          <p:nvPr>
            <p:ph type="sldNum" sz="quarter" idx="12"/>
          </p:nvPr>
        </p:nvSpPr>
        <p:spPr>
          <a:xfrm>
            <a:off x="8543283" y="4767263"/>
            <a:ext cx="561975" cy="273843"/>
          </a:xfrm>
          <a:prstGeom prst="rect">
            <a:avLst/>
          </a:prstGeom>
        </p:spPr>
        <p:txBody>
          <a:bodyPr lIns="91369" tIns="45682" rIns="91369" bIns="45682"/>
          <a:lstStyle/>
          <a:p>
            <a:pPr algn="ctr" fontAlgn="base">
              <a:spcBef>
                <a:spcPct val="0"/>
              </a:spcBef>
              <a:spcAft>
                <a:spcPct val="0"/>
              </a:spcAft>
            </a:pPr>
            <a:fld id="{D5BBC35B-A44B-4119-B8DA-DE9E3DFADA20}" type="slidenum">
              <a:rPr lang="en-US" b="1" smtClean="0">
                <a:solidFill>
                  <a:prstClr val="black"/>
                </a:solidFill>
                <a:latin typeface="Arial" panose="020B0604020202020204" pitchFamily="34" charset="0"/>
                <a:ea typeface="黑体" panose="02010609060101010101" pitchFamily="49" charset="-122"/>
              </a:rPr>
              <a:t>‹#›</a:t>
            </a:fld>
            <a:endParaRPr lang="en-US" b="1">
              <a:solidFill>
                <a:prstClr val="black"/>
              </a:solidFill>
              <a:latin typeface="Arial" panose="020B0604020202020204" pitchFamily="34" charset="0"/>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1028700"/>
            <a:ext cx="7772400" cy="1878806"/>
          </a:xfrm>
          <a:prstGeom prst="rect">
            <a:avLst/>
          </a:prstGeom>
        </p:spPr>
        <p:txBody>
          <a:bodyPr lIns="91369" tIns="45682" rIns="91369" bIns="45682" anchor="b"/>
          <a:lstStyle>
            <a:lvl1pPr algn="ctr" defTabSz="913765"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722313" y="3051577"/>
            <a:ext cx="7772400" cy="848915"/>
          </a:xfrm>
          <a:prstGeom prst="rect">
            <a:avLst/>
          </a:prstGeom>
        </p:spPr>
        <p:txBody>
          <a:bodyPr lIns="91369" tIns="45682" rIns="91369" bIns="45682" anchor="t"/>
          <a:lstStyle>
            <a:lvl1pPr marL="0" indent="0" algn="ctr">
              <a:buNone/>
              <a:defRPr sz="2000">
                <a:solidFill>
                  <a:schemeClr val="tx1">
                    <a:tint val="75000"/>
                  </a:schemeClr>
                </a:solidFill>
              </a:defRPr>
            </a:lvl1pPr>
            <a:lvl2pPr marL="456565" indent="0">
              <a:buNone/>
              <a:defRPr sz="1800">
                <a:solidFill>
                  <a:schemeClr val="tx1">
                    <a:tint val="75000"/>
                  </a:schemeClr>
                </a:solidFill>
              </a:defRPr>
            </a:lvl2pPr>
            <a:lvl3pPr marL="913765" indent="0">
              <a:buNone/>
              <a:defRPr sz="1600">
                <a:solidFill>
                  <a:schemeClr val="tx1">
                    <a:tint val="75000"/>
                  </a:schemeClr>
                </a:solidFill>
              </a:defRPr>
            </a:lvl3pPr>
            <a:lvl4pPr marL="1370330" indent="0">
              <a:buNone/>
              <a:defRPr sz="1400">
                <a:solidFill>
                  <a:schemeClr val="tx1">
                    <a:tint val="75000"/>
                  </a:schemeClr>
                </a:solidFill>
              </a:defRPr>
            </a:lvl4pPr>
            <a:lvl5pPr marL="1827530" indent="0">
              <a:buNone/>
              <a:defRPr sz="1400">
                <a:solidFill>
                  <a:schemeClr val="tx1">
                    <a:tint val="75000"/>
                  </a:schemeClr>
                </a:solidFill>
              </a:defRPr>
            </a:lvl5pPr>
            <a:lvl6pPr marL="2284095" indent="0">
              <a:buNone/>
              <a:defRPr sz="1400">
                <a:solidFill>
                  <a:schemeClr val="tx1">
                    <a:tint val="75000"/>
                  </a:schemeClr>
                </a:solidFill>
              </a:defRPr>
            </a:lvl6pPr>
            <a:lvl7pPr marL="2741295" indent="0">
              <a:buNone/>
              <a:defRPr sz="1400">
                <a:solidFill>
                  <a:schemeClr val="tx1">
                    <a:tint val="75000"/>
                  </a:schemeClr>
                </a:solidFill>
              </a:defRPr>
            </a:lvl7pPr>
            <a:lvl8pPr marL="3197860" indent="0">
              <a:buNone/>
              <a:defRPr sz="1400">
                <a:solidFill>
                  <a:schemeClr val="tx1">
                    <a:tint val="75000"/>
                  </a:schemeClr>
                </a:solidFill>
              </a:defRPr>
            </a:lvl8pPr>
            <a:lvl9pPr marL="365506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6363352" y="4767263"/>
            <a:ext cx="2085975" cy="273843"/>
          </a:xfrm>
          <a:prstGeom prst="rect">
            <a:avLst/>
          </a:prstGeom>
        </p:spPr>
        <p:txBody>
          <a:bodyPr lIns="91369" tIns="45682" rIns="91369" bIns="45682"/>
          <a:lstStyle/>
          <a:p>
            <a:pPr algn="ctr" fontAlgn="base">
              <a:spcBef>
                <a:spcPct val="0"/>
              </a:spcBef>
              <a:spcAft>
                <a:spcPct val="0"/>
              </a:spcAft>
            </a:pPr>
            <a:fld id="{544213AF-26F6-41FA-8D85-E2C5388D6E58}" type="datetimeFigureOut">
              <a:rPr lang="en-US" b="1" smtClean="0">
                <a:solidFill>
                  <a:prstClr val="black"/>
                </a:solidFill>
                <a:latin typeface="Arial" panose="020B0604020202020204" pitchFamily="34" charset="0"/>
                <a:ea typeface="黑体" panose="02010609060101010101" pitchFamily="49" charset="-122"/>
              </a:rPr>
              <a:t>1/4/2021</a:t>
            </a:fld>
            <a:endParaRPr lang="en-US" b="1">
              <a:solidFill>
                <a:prstClr val="black"/>
              </a:solidFill>
              <a:latin typeface="Arial" panose="020B0604020202020204" pitchFamily="34" charset="0"/>
              <a:ea typeface="黑体" panose="02010609060101010101" pitchFamily="49" charset="-122"/>
            </a:endParaRPr>
          </a:p>
        </p:txBody>
      </p:sp>
      <p:sp>
        <p:nvSpPr>
          <p:cNvPr id="5" name="Footer Placeholder 4"/>
          <p:cNvSpPr>
            <a:spLocks noGrp="1"/>
          </p:cNvSpPr>
          <p:nvPr>
            <p:ph type="ftr" sz="quarter" idx="11"/>
          </p:nvPr>
        </p:nvSpPr>
        <p:spPr>
          <a:xfrm>
            <a:off x="659170" y="4767263"/>
            <a:ext cx="2847975" cy="273843"/>
          </a:xfrm>
          <a:prstGeom prst="rect">
            <a:avLst/>
          </a:prstGeom>
        </p:spPr>
        <p:txBody>
          <a:bodyPr lIns="91369" tIns="45682" rIns="91369" bIns="45682"/>
          <a:lstStyle/>
          <a:p>
            <a:pPr algn="ctr" fontAlgn="base">
              <a:spcBef>
                <a:spcPct val="0"/>
              </a:spcBef>
              <a:spcAft>
                <a:spcPct val="0"/>
              </a:spcAft>
            </a:pPr>
            <a:endParaRPr lang="en-US" b="1">
              <a:solidFill>
                <a:prstClr val="black"/>
              </a:solidFill>
              <a:latin typeface="Arial" panose="020B0604020202020204" pitchFamily="34" charset="0"/>
              <a:ea typeface="黑体" panose="02010609060101010101" pitchFamily="49" charset="-122"/>
            </a:endParaRPr>
          </a:p>
        </p:txBody>
      </p:sp>
      <p:sp>
        <p:nvSpPr>
          <p:cNvPr id="6" name="Slide Number Placeholder 5"/>
          <p:cNvSpPr>
            <a:spLocks noGrp="1"/>
          </p:cNvSpPr>
          <p:nvPr>
            <p:ph type="sldNum" sz="quarter" idx="12"/>
          </p:nvPr>
        </p:nvSpPr>
        <p:spPr>
          <a:xfrm>
            <a:off x="8543283" y="4767263"/>
            <a:ext cx="561975" cy="273843"/>
          </a:xfrm>
          <a:prstGeom prst="rect">
            <a:avLst/>
          </a:prstGeom>
        </p:spPr>
        <p:txBody>
          <a:bodyPr lIns="91369" tIns="45682" rIns="91369" bIns="45682"/>
          <a:lstStyle/>
          <a:p>
            <a:pPr algn="ctr" fontAlgn="base">
              <a:spcBef>
                <a:spcPct val="0"/>
              </a:spcBef>
              <a:spcAft>
                <a:spcPct val="0"/>
              </a:spcAft>
            </a:pPr>
            <a:fld id="{D5BBC35B-A44B-4119-B8DA-DE9E3DFADA20}" type="slidenum">
              <a:rPr lang="en-US" b="1" smtClean="0">
                <a:solidFill>
                  <a:prstClr val="black"/>
                </a:solidFill>
                <a:latin typeface="Arial" panose="020B0604020202020204" pitchFamily="34" charset="0"/>
                <a:ea typeface="黑体" panose="02010609060101010101" pitchFamily="49" charset="-122"/>
              </a:rPr>
              <a:t>‹#›</a:t>
            </a:fld>
            <a:endParaRPr lang="en-US" b="1">
              <a:solidFill>
                <a:prstClr val="black"/>
              </a:solidFill>
              <a:latin typeface="Arial" panose="020B0604020202020204" pitchFamily="34" charset="0"/>
              <a:ea typeface="黑体" panose="02010609060101010101" pitchFamily="49" charset="-122"/>
            </a:endParaRPr>
          </a:p>
        </p:txBody>
      </p:sp>
      <p:sp>
        <p:nvSpPr>
          <p:cNvPr id="7" name="Oval 6"/>
          <p:cNvSpPr/>
          <p:nvPr/>
        </p:nvSpPr>
        <p:spPr>
          <a:xfrm>
            <a:off x="4495807" y="2943230"/>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369" tIns="45682" rIns="91369" bIns="45682" rtlCol="0" anchor="ctr"/>
          <a:lstStyle/>
          <a:p>
            <a:pPr algn="ctr" fontAlgn="base">
              <a:spcBef>
                <a:spcPct val="0"/>
              </a:spcBef>
              <a:spcAft>
                <a:spcPct val="0"/>
              </a:spcAft>
            </a:pPr>
            <a:endParaRPr lang="en-US" b="1">
              <a:solidFill>
                <a:prstClr val="white"/>
              </a:solidFill>
            </a:endParaRPr>
          </a:p>
        </p:txBody>
      </p:sp>
      <p:sp>
        <p:nvSpPr>
          <p:cNvPr id="8" name="Oval 7"/>
          <p:cNvSpPr/>
          <p:nvPr/>
        </p:nvSpPr>
        <p:spPr>
          <a:xfrm>
            <a:off x="4695825" y="2943230"/>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369" tIns="45682" rIns="91369" bIns="45682" rtlCol="0" anchor="ctr"/>
          <a:lstStyle/>
          <a:p>
            <a:pPr algn="ctr" fontAlgn="base">
              <a:spcBef>
                <a:spcPct val="0"/>
              </a:spcBef>
              <a:spcAft>
                <a:spcPct val="0"/>
              </a:spcAft>
            </a:pPr>
            <a:endParaRPr lang="en-US" b="1">
              <a:solidFill>
                <a:prstClr val="white"/>
              </a:solidFill>
            </a:endParaRPr>
          </a:p>
        </p:txBody>
      </p:sp>
      <p:sp>
        <p:nvSpPr>
          <p:cNvPr id="9" name="Oval 8"/>
          <p:cNvSpPr/>
          <p:nvPr/>
        </p:nvSpPr>
        <p:spPr>
          <a:xfrm>
            <a:off x="4296730" y="2943230"/>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369" tIns="45682" rIns="91369" bIns="45682" rtlCol="0" anchor="ctr"/>
          <a:lstStyle/>
          <a:p>
            <a:pPr algn="ctr" fontAlgn="base">
              <a:spcBef>
                <a:spcPct val="0"/>
              </a:spcBef>
              <a:spcAft>
                <a:spcPct val="0"/>
              </a:spcAft>
            </a:pPr>
            <a:endParaRPr lang="en-US" b="1">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57207" y="7"/>
            <a:ext cx="8229600" cy="1200150"/>
          </a:xfrm>
          <a:prstGeom prst="rect">
            <a:avLst/>
          </a:prstGeom>
        </p:spPr>
        <p:txBody>
          <a:bodyPr lIns="91369" tIns="45682" rIns="91369" bIns="45682"/>
          <a:lstStyle/>
          <a:p>
            <a:r>
              <a:rPr lang="zh-CN" altLang="en-US"/>
              <a:t>单击此处编辑母版标题样式</a:t>
            </a:r>
            <a:endParaRPr lang="en-US"/>
          </a:p>
        </p:txBody>
      </p:sp>
      <p:sp>
        <p:nvSpPr>
          <p:cNvPr id="4" name="Content Placeholder 3"/>
          <p:cNvSpPr>
            <a:spLocks noGrp="1"/>
          </p:cNvSpPr>
          <p:nvPr>
            <p:ph sz="half" idx="2"/>
          </p:nvPr>
        </p:nvSpPr>
        <p:spPr>
          <a:xfrm>
            <a:off x="4648200" y="1200150"/>
            <a:ext cx="4038600" cy="3394472"/>
          </a:xfrm>
          <a:prstGeom prst="rect">
            <a:avLst/>
          </a:prstGeom>
        </p:spPr>
        <p:txBody>
          <a:bodyPr lIns="91369" tIns="45682" rIns="91369" bIns="45682"/>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363352" y="4767263"/>
            <a:ext cx="2085975" cy="273843"/>
          </a:xfrm>
          <a:prstGeom prst="rect">
            <a:avLst/>
          </a:prstGeom>
        </p:spPr>
        <p:txBody>
          <a:bodyPr lIns="91369" tIns="45682" rIns="91369" bIns="45682"/>
          <a:lstStyle/>
          <a:p>
            <a:pPr algn="ctr" fontAlgn="base">
              <a:spcBef>
                <a:spcPct val="0"/>
              </a:spcBef>
              <a:spcAft>
                <a:spcPct val="0"/>
              </a:spcAft>
            </a:pPr>
            <a:fld id="{544213AF-26F6-41FA-8D85-E2C5388D6E58}" type="datetimeFigureOut">
              <a:rPr lang="en-US" b="1" smtClean="0">
                <a:solidFill>
                  <a:prstClr val="black"/>
                </a:solidFill>
                <a:latin typeface="Arial" panose="020B0604020202020204" pitchFamily="34" charset="0"/>
                <a:ea typeface="黑体" panose="02010609060101010101" pitchFamily="49" charset="-122"/>
              </a:rPr>
              <a:t>1/4/2021</a:t>
            </a:fld>
            <a:endParaRPr lang="en-US" b="1">
              <a:solidFill>
                <a:prstClr val="black"/>
              </a:solidFill>
              <a:latin typeface="Arial" panose="020B0604020202020204" pitchFamily="34" charset="0"/>
              <a:ea typeface="黑体" panose="02010609060101010101" pitchFamily="49" charset="-122"/>
            </a:endParaRPr>
          </a:p>
        </p:txBody>
      </p:sp>
      <p:sp>
        <p:nvSpPr>
          <p:cNvPr id="6" name="Footer Placeholder 5"/>
          <p:cNvSpPr>
            <a:spLocks noGrp="1"/>
          </p:cNvSpPr>
          <p:nvPr>
            <p:ph type="ftr" sz="quarter" idx="11"/>
          </p:nvPr>
        </p:nvSpPr>
        <p:spPr>
          <a:xfrm>
            <a:off x="659170" y="4767263"/>
            <a:ext cx="2847975" cy="273843"/>
          </a:xfrm>
          <a:prstGeom prst="rect">
            <a:avLst/>
          </a:prstGeom>
        </p:spPr>
        <p:txBody>
          <a:bodyPr lIns="91369" tIns="45682" rIns="91369" bIns="45682"/>
          <a:lstStyle/>
          <a:p>
            <a:pPr algn="ctr" fontAlgn="base">
              <a:spcBef>
                <a:spcPct val="0"/>
              </a:spcBef>
              <a:spcAft>
                <a:spcPct val="0"/>
              </a:spcAft>
            </a:pPr>
            <a:endParaRPr lang="en-US" b="1">
              <a:solidFill>
                <a:prstClr val="black"/>
              </a:solidFill>
              <a:latin typeface="Arial" panose="020B0604020202020204" pitchFamily="34" charset="0"/>
              <a:ea typeface="黑体" panose="02010609060101010101" pitchFamily="49" charset="-122"/>
            </a:endParaRPr>
          </a:p>
        </p:txBody>
      </p:sp>
      <p:sp>
        <p:nvSpPr>
          <p:cNvPr id="7" name="Slide Number Placeholder 6"/>
          <p:cNvSpPr>
            <a:spLocks noGrp="1"/>
          </p:cNvSpPr>
          <p:nvPr>
            <p:ph type="sldNum" sz="quarter" idx="12"/>
          </p:nvPr>
        </p:nvSpPr>
        <p:spPr>
          <a:xfrm>
            <a:off x="8543283" y="4767263"/>
            <a:ext cx="561975" cy="273843"/>
          </a:xfrm>
          <a:prstGeom prst="rect">
            <a:avLst/>
          </a:prstGeom>
        </p:spPr>
        <p:txBody>
          <a:bodyPr lIns="91369" tIns="45682" rIns="91369" bIns="45682"/>
          <a:lstStyle/>
          <a:p>
            <a:pPr algn="ctr" fontAlgn="base">
              <a:spcBef>
                <a:spcPct val="0"/>
              </a:spcBef>
              <a:spcAft>
                <a:spcPct val="0"/>
              </a:spcAft>
            </a:pPr>
            <a:fld id="{D5BBC35B-A44B-4119-B8DA-DE9E3DFADA20}" type="slidenum">
              <a:rPr lang="en-US" b="1" smtClean="0">
                <a:solidFill>
                  <a:prstClr val="black"/>
                </a:solidFill>
                <a:latin typeface="Arial" panose="020B0604020202020204" pitchFamily="34" charset="0"/>
                <a:ea typeface="黑体" panose="02010609060101010101" pitchFamily="49" charset="-122"/>
              </a:rPr>
              <a:t>‹#›</a:t>
            </a:fld>
            <a:endParaRPr lang="en-US" b="1">
              <a:solidFill>
                <a:prstClr val="black"/>
              </a:solidFill>
              <a:latin typeface="Arial" panose="020B0604020202020204" pitchFamily="34" charset="0"/>
              <a:ea typeface="黑体" panose="02010609060101010101" pitchFamily="49" charset="-122"/>
            </a:endParaRPr>
          </a:p>
        </p:txBody>
      </p:sp>
      <p:sp>
        <p:nvSpPr>
          <p:cNvPr id="9" name="Content Placeholder 8"/>
          <p:cNvSpPr>
            <a:spLocks noGrp="1"/>
          </p:cNvSpPr>
          <p:nvPr>
            <p:ph sz="quarter" idx="13"/>
          </p:nvPr>
        </p:nvSpPr>
        <p:spPr>
          <a:xfrm>
            <a:off x="365760" y="1200150"/>
            <a:ext cx="4041648" cy="3394710"/>
          </a:xfrm>
          <a:prstGeom prst="rect">
            <a:avLst/>
          </a:prstGeom>
        </p:spPr>
        <p:txBody>
          <a:bodyPr lIns="91369" tIns="45682" rIns="91369" bIns="4568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7" y="7"/>
            <a:ext cx="8229600" cy="1200150"/>
          </a:xfrm>
          <a:prstGeom prst="rect">
            <a:avLst/>
          </a:prstGeom>
        </p:spPr>
        <p:txBody>
          <a:bodyPr lIns="91369" tIns="45682" rIns="91369" bIns="45682"/>
          <a:lstStyle>
            <a:lvl1pPr>
              <a:defRPr/>
            </a:lvl1pPr>
          </a:lstStyle>
          <a:p>
            <a:r>
              <a:rPr lang="zh-CN" altLang="en-US"/>
              <a:t>单击此处编辑母版标题样式</a:t>
            </a:r>
            <a:endParaRPr lang="en-US"/>
          </a:p>
        </p:txBody>
      </p:sp>
      <p:sp>
        <p:nvSpPr>
          <p:cNvPr id="3" name="Text Placeholder 2"/>
          <p:cNvSpPr>
            <a:spLocks noGrp="1"/>
          </p:cNvSpPr>
          <p:nvPr>
            <p:ph type="body" idx="1"/>
          </p:nvPr>
        </p:nvSpPr>
        <p:spPr>
          <a:xfrm>
            <a:off x="457200" y="1200157"/>
            <a:ext cx="4040188" cy="457200"/>
          </a:xfrm>
          <a:prstGeom prst="rect">
            <a:avLst/>
          </a:prstGeom>
        </p:spPr>
        <p:txBody>
          <a:bodyPr lIns="91369" tIns="45682" rIns="91369" bIns="45682" anchor="b">
            <a:noAutofit/>
          </a:bodyPr>
          <a:lstStyle>
            <a:lvl1pPr marL="0" indent="0" algn="ctr">
              <a:buNone/>
              <a:defRPr sz="2400" b="0"/>
            </a:lvl1pPr>
            <a:lvl2pPr marL="456565" indent="0">
              <a:buNone/>
              <a:defRPr sz="2000" b="1"/>
            </a:lvl2pPr>
            <a:lvl3pPr marL="913765" indent="0">
              <a:buNone/>
              <a:defRPr sz="1800" b="1"/>
            </a:lvl3pPr>
            <a:lvl4pPr marL="1370330" indent="0">
              <a:buNone/>
              <a:defRPr sz="1600" b="1"/>
            </a:lvl4pPr>
            <a:lvl5pPr marL="1827530" indent="0">
              <a:buNone/>
              <a:defRPr sz="1600" b="1"/>
            </a:lvl5pPr>
            <a:lvl6pPr marL="2284095" indent="0">
              <a:buNone/>
              <a:defRPr sz="1600" b="1"/>
            </a:lvl6pPr>
            <a:lvl7pPr marL="2741295" indent="0">
              <a:buNone/>
              <a:defRPr sz="1600" b="1"/>
            </a:lvl7pPr>
            <a:lvl8pPr marL="3197860" indent="0">
              <a:buNone/>
              <a:defRPr sz="1600" b="1"/>
            </a:lvl8pPr>
            <a:lvl9pPr marL="3655060" indent="0">
              <a:buNone/>
              <a:defRPr sz="1600" b="1"/>
            </a:lvl9pPr>
          </a:lstStyle>
          <a:p>
            <a:pPr lvl="0"/>
            <a:r>
              <a:rPr lang="zh-CN" altLang="en-US"/>
              <a:t>单击此处编辑母版文本样式</a:t>
            </a:r>
          </a:p>
        </p:txBody>
      </p:sp>
      <p:sp>
        <p:nvSpPr>
          <p:cNvPr id="5" name="Text Placeholder 4"/>
          <p:cNvSpPr>
            <a:spLocks noGrp="1"/>
          </p:cNvSpPr>
          <p:nvPr>
            <p:ph type="body" sz="quarter" idx="3"/>
          </p:nvPr>
        </p:nvSpPr>
        <p:spPr>
          <a:xfrm>
            <a:off x="4648205" y="1200157"/>
            <a:ext cx="4041775" cy="457200"/>
          </a:xfrm>
          <a:prstGeom prst="rect">
            <a:avLst/>
          </a:prstGeom>
        </p:spPr>
        <p:txBody>
          <a:bodyPr lIns="91369" tIns="45682" rIns="91369" bIns="45682" anchor="b">
            <a:noAutofit/>
          </a:bodyPr>
          <a:lstStyle>
            <a:lvl1pPr marL="0" indent="0" algn="ctr">
              <a:buNone/>
              <a:defRPr sz="2400" b="0"/>
            </a:lvl1pPr>
            <a:lvl2pPr marL="456565" indent="0">
              <a:buNone/>
              <a:defRPr sz="2000" b="1"/>
            </a:lvl2pPr>
            <a:lvl3pPr marL="913765" indent="0">
              <a:buNone/>
              <a:defRPr sz="1800" b="1"/>
            </a:lvl3pPr>
            <a:lvl4pPr marL="1370330" indent="0">
              <a:buNone/>
              <a:defRPr sz="1600" b="1"/>
            </a:lvl4pPr>
            <a:lvl5pPr marL="1827530" indent="0">
              <a:buNone/>
              <a:defRPr sz="1600" b="1"/>
            </a:lvl5pPr>
            <a:lvl6pPr marL="2284095" indent="0">
              <a:buNone/>
              <a:defRPr sz="1600" b="1"/>
            </a:lvl6pPr>
            <a:lvl7pPr marL="2741295" indent="0">
              <a:buNone/>
              <a:defRPr sz="1600" b="1"/>
            </a:lvl7pPr>
            <a:lvl8pPr marL="3197860" indent="0">
              <a:buNone/>
              <a:defRPr sz="1600" b="1"/>
            </a:lvl8pPr>
            <a:lvl9pPr marL="3655060" indent="0">
              <a:buNone/>
              <a:defRPr sz="1600" b="1"/>
            </a:lvl9pPr>
          </a:lstStyle>
          <a:p>
            <a:pPr lvl="0"/>
            <a:r>
              <a:rPr lang="zh-CN" altLang="en-US"/>
              <a:t>单击此处编辑母版文本样式</a:t>
            </a:r>
          </a:p>
        </p:txBody>
      </p:sp>
      <p:sp>
        <p:nvSpPr>
          <p:cNvPr id="7" name="Date Placeholder 6"/>
          <p:cNvSpPr>
            <a:spLocks noGrp="1"/>
          </p:cNvSpPr>
          <p:nvPr>
            <p:ph type="dt" sz="half" idx="10"/>
          </p:nvPr>
        </p:nvSpPr>
        <p:spPr>
          <a:xfrm>
            <a:off x="6363352" y="4767263"/>
            <a:ext cx="2085975" cy="273843"/>
          </a:xfrm>
          <a:prstGeom prst="rect">
            <a:avLst/>
          </a:prstGeom>
        </p:spPr>
        <p:txBody>
          <a:bodyPr lIns="91369" tIns="45682" rIns="91369" bIns="45682"/>
          <a:lstStyle/>
          <a:p>
            <a:pPr algn="ctr" fontAlgn="base">
              <a:spcBef>
                <a:spcPct val="0"/>
              </a:spcBef>
              <a:spcAft>
                <a:spcPct val="0"/>
              </a:spcAft>
            </a:pPr>
            <a:fld id="{544213AF-26F6-41FA-8D85-E2C5388D6E58}" type="datetimeFigureOut">
              <a:rPr lang="en-US" b="1" smtClean="0">
                <a:solidFill>
                  <a:prstClr val="black"/>
                </a:solidFill>
                <a:latin typeface="Arial" panose="020B0604020202020204" pitchFamily="34" charset="0"/>
                <a:ea typeface="黑体" panose="02010609060101010101" pitchFamily="49" charset="-122"/>
              </a:rPr>
              <a:t>1/4/2021</a:t>
            </a:fld>
            <a:endParaRPr lang="en-US" b="1">
              <a:solidFill>
                <a:prstClr val="black"/>
              </a:solidFill>
              <a:latin typeface="Arial" panose="020B0604020202020204" pitchFamily="34" charset="0"/>
              <a:ea typeface="黑体" panose="02010609060101010101" pitchFamily="49" charset="-122"/>
            </a:endParaRPr>
          </a:p>
        </p:txBody>
      </p:sp>
      <p:sp>
        <p:nvSpPr>
          <p:cNvPr id="8" name="Footer Placeholder 7"/>
          <p:cNvSpPr>
            <a:spLocks noGrp="1"/>
          </p:cNvSpPr>
          <p:nvPr>
            <p:ph type="ftr" sz="quarter" idx="11"/>
          </p:nvPr>
        </p:nvSpPr>
        <p:spPr>
          <a:xfrm>
            <a:off x="659170" y="4767263"/>
            <a:ext cx="2847975" cy="273843"/>
          </a:xfrm>
          <a:prstGeom prst="rect">
            <a:avLst/>
          </a:prstGeom>
        </p:spPr>
        <p:txBody>
          <a:bodyPr lIns="91369" tIns="45682" rIns="91369" bIns="45682"/>
          <a:lstStyle/>
          <a:p>
            <a:pPr algn="ctr" fontAlgn="base">
              <a:spcBef>
                <a:spcPct val="0"/>
              </a:spcBef>
              <a:spcAft>
                <a:spcPct val="0"/>
              </a:spcAft>
            </a:pPr>
            <a:endParaRPr lang="en-US" b="1">
              <a:solidFill>
                <a:prstClr val="black"/>
              </a:solidFill>
              <a:latin typeface="Arial" panose="020B0604020202020204" pitchFamily="34" charset="0"/>
              <a:ea typeface="黑体" panose="02010609060101010101" pitchFamily="49" charset="-122"/>
            </a:endParaRPr>
          </a:p>
        </p:txBody>
      </p:sp>
      <p:sp>
        <p:nvSpPr>
          <p:cNvPr id="9" name="Slide Number Placeholder 8"/>
          <p:cNvSpPr>
            <a:spLocks noGrp="1"/>
          </p:cNvSpPr>
          <p:nvPr>
            <p:ph type="sldNum" sz="quarter" idx="12"/>
          </p:nvPr>
        </p:nvSpPr>
        <p:spPr>
          <a:xfrm>
            <a:off x="8543283" y="4767263"/>
            <a:ext cx="561975" cy="273843"/>
          </a:xfrm>
          <a:prstGeom prst="rect">
            <a:avLst/>
          </a:prstGeom>
        </p:spPr>
        <p:txBody>
          <a:bodyPr lIns="91369" tIns="45682" rIns="91369" bIns="45682"/>
          <a:lstStyle/>
          <a:p>
            <a:pPr algn="ctr" fontAlgn="base">
              <a:spcBef>
                <a:spcPct val="0"/>
              </a:spcBef>
              <a:spcAft>
                <a:spcPct val="0"/>
              </a:spcAft>
            </a:pPr>
            <a:fld id="{D5BBC35B-A44B-4119-B8DA-DE9E3DFADA20}" type="slidenum">
              <a:rPr lang="en-US" b="1" smtClean="0">
                <a:solidFill>
                  <a:prstClr val="black"/>
                </a:solidFill>
                <a:latin typeface="Arial" panose="020B0604020202020204" pitchFamily="34" charset="0"/>
                <a:ea typeface="黑体" panose="02010609060101010101" pitchFamily="49" charset="-122"/>
              </a:rPr>
              <a:t>‹#›</a:t>
            </a:fld>
            <a:endParaRPr lang="en-US" b="1">
              <a:solidFill>
                <a:prstClr val="black"/>
              </a:solidFill>
              <a:latin typeface="Arial" panose="020B0604020202020204" pitchFamily="34" charset="0"/>
              <a:ea typeface="黑体" panose="02010609060101010101" pitchFamily="49" charset="-122"/>
            </a:endParaRPr>
          </a:p>
        </p:txBody>
      </p:sp>
      <p:sp>
        <p:nvSpPr>
          <p:cNvPr id="11" name="Content Placeholder 10"/>
          <p:cNvSpPr>
            <a:spLocks noGrp="1"/>
          </p:cNvSpPr>
          <p:nvPr>
            <p:ph sz="quarter" idx="13"/>
          </p:nvPr>
        </p:nvSpPr>
        <p:spPr>
          <a:xfrm>
            <a:off x="457200" y="1659636"/>
            <a:ext cx="4041648" cy="2935224"/>
          </a:xfrm>
          <a:prstGeom prst="rect">
            <a:avLst/>
          </a:prstGeom>
        </p:spPr>
        <p:txBody>
          <a:bodyPr lIns="91369" tIns="45682" rIns="91369" bIns="4568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3" name="Content Placeholder 12"/>
          <p:cNvSpPr>
            <a:spLocks noGrp="1"/>
          </p:cNvSpPr>
          <p:nvPr>
            <p:ph sz="quarter" idx="14"/>
          </p:nvPr>
        </p:nvSpPr>
        <p:spPr>
          <a:xfrm>
            <a:off x="4672584" y="1659637"/>
            <a:ext cx="4041648" cy="2934890"/>
          </a:xfrm>
          <a:prstGeom prst="rect">
            <a:avLst/>
          </a:prstGeom>
        </p:spPr>
        <p:txBody>
          <a:bodyPr lIns="91369" tIns="45682" rIns="91369" bIns="4568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457207" y="7"/>
            <a:ext cx="8229600" cy="1200150"/>
          </a:xfrm>
          <a:prstGeom prst="rect">
            <a:avLst/>
          </a:prstGeom>
        </p:spPr>
        <p:txBody>
          <a:bodyPr lIns="91369" tIns="45682" rIns="91369" bIns="45682"/>
          <a:lstStyle/>
          <a:p>
            <a:r>
              <a:rPr lang="zh-CN" altLang="en-US"/>
              <a:t>单击此处编辑母版标题样式</a:t>
            </a:r>
            <a:endParaRPr lang="en-US" dirty="0"/>
          </a:p>
        </p:txBody>
      </p:sp>
      <p:sp>
        <p:nvSpPr>
          <p:cNvPr id="3" name="Date Placeholder 2"/>
          <p:cNvSpPr>
            <a:spLocks noGrp="1"/>
          </p:cNvSpPr>
          <p:nvPr>
            <p:ph type="dt" sz="half" idx="10"/>
          </p:nvPr>
        </p:nvSpPr>
        <p:spPr>
          <a:xfrm>
            <a:off x="6363352" y="4767263"/>
            <a:ext cx="2085975" cy="273843"/>
          </a:xfrm>
          <a:prstGeom prst="rect">
            <a:avLst/>
          </a:prstGeom>
        </p:spPr>
        <p:txBody>
          <a:bodyPr lIns="91369" tIns="45682" rIns="91369" bIns="45682"/>
          <a:lstStyle/>
          <a:p>
            <a:pPr algn="ctr" fontAlgn="base">
              <a:spcBef>
                <a:spcPct val="0"/>
              </a:spcBef>
              <a:spcAft>
                <a:spcPct val="0"/>
              </a:spcAft>
            </a:pPr>
            <a:fld id="{544213AF-26F6-41FA-8D85-E2C5388D6E58}" type="datetimeFigureOut">
              <a:rPr lang="en-US" b="1" smtClean="0">
                <a:solidFill>
                  <a:prstClr val="black"/>
                </a:solidFill>
                <a:latin typeface="Arial" panose="020B0604020202020204" pitchFamily="34" charset="0"/>
                <a:ea typeface="黑体" panose="02010609060101010101" pitchFamily="49" charset="-122"/>
              </a:rPr>
              <a:t>1/4/2021</a:t>
            </a:fld>
            <a:endParaRPr lang="en-US" b="1">
              <a:solidFill>
                <a:prstClr val="black"/>
              </a:solidFill>
              <a:latin typeface="Arial" panose="020B0604020202020204" pitchFamily="34" charset="0"/>
              <a:ea typeface="黑体" panose="02010609060101010101" pitchFamily="49" charset="-122"/>
            </a:endParaRPr>
          </a:p>
        </p:txBody>
      </p:sp>
      <p:sp>
        <p:nvSpPr>
          <p:cNvPr id="4" name="Footer Placeholder 3"/>
          <p:cNvSpPr>
            <a:spLocks noGrp="1"/>
          </p:cNvSpPr>
          <p:nvPr>
            <p:ph type="ftr" sz="quarter" idx="11"/>
          </p:nvPr>
        </p:nvSpPr>
        <p:spPr>
          <a:xfrm>
            <a:off x="659170" y="4767263"/>
            <a:ext cx="2847975" cy="273843"/>
          </a:xfrm>
          <a:prstGeom prst="rect">
            <a:avLst/>
          </a:prstGeom>
        </p:spPr>
        <p:txBody>
          <a:bodyPr lIns="91369" tIns="45682" rIns="91369" bIns="45682"/>
          <a:lstStyle/>
          <a:p>
            <a:pPr algn="ctr" fontAlgn="base">
              <a:spcBef>
                <a:spcPct val="0"/>
              </a:spcBef>
              <a:spcAft>
                <a:spcPct val="0"/>
              </a:spcAft>
            </a:pPr>
            <a:endParaRPr lang="en-US" b="1">
              <a:solidFill>
                <a:prstClr val="black"/>
              </a:solidFill>
              <a:latin typeface="Arial" panose="020B0604020202020204" pitchFamily="34" charset="0"/>
              <a:ea typeface="黑体" panose="02010609060101010101" pitchFamily="49" charset="-122"/>
            </a:endParaRPr>
          </a:p>
        </p:txBody>
      </p:sp>
      <p:sp>
        <p:nvSpPr>
          <p:cNvPr id="5" name="Slide Number Placeholder 4"/>
          <p:cNvSpPr>
            <a:spLocks noGrp="1"/>
          </p:cNvSpPr>
          <p:nvPr>
            <p:ph type="sldNum" sz="quarter" idx="12"/>
          </p:nvPr>
        </p:nvSpPr>
        <p:spPr>
          <a:xfrm>
            <a:off x="8543283" y="4767263"/>
            <a:ext cx="561975" cy="273843"/>
          </a:xfrm>
          <a:prstGeom prst="rect">
            <a:avLst/>
          </a:prstGeom>
        </p:spPr>
        <p:txBody>
          <a:bodyPr lIns="91369" tIns="45682" rIns="91369" bIns="45682"/>
          <a:lstStyle/>
          <a:p>
            <a:pPr algn="ctr" fontAlgn="base">
              <a:spcBef>
                <a:spcPct val="0"/>
              </a:spcBef>
              <a:spcAft>
                <a:spcPct val="0"/>
              </a:spcAft>
            </a:pPr>
            <a:fld id="{D5BBC35B-A44B-4119-B8DA-DE9E3DFADA20}" type="slidenum">
              <a:rPr lang="en-US" b="1" smtClean="0">
                <a:solidFill>
                  <a:prstClr val="black"/>
                </a:solidFill>
                <a:latin typeface="Arial" panose="020B0604020202020204" pitchFamily="34" charset="0"/>
                <a:ea typeface="黑体" panose="02010609060101010101" pitchFamily="49" charset="-122"/>
              </a:rPr>
              <a:t>‹#›</a:t>
            </a:fld>
            <a:endParaRPr lang="en-US" b="1">
              <a:solidFill>
                <a:prstClr val="black"/>
              </a:solidFill>
              <a:latin typeface="Arial" panose="020B0604020202020204" pitchFamily="34" charset="0"/>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395536" y="4869656"/>
            <a:ext cx="2133600" cy="273844"/>
          </a:xfrm>
          <a:prstGeom prst="rect">
            <a:avLst/>
          </a:prstGeom>
        </p:spPr>
        <p:txBody>
          <a:bodyPr/>
          <a:lstStyle/>
          <a:p>
            <a:fld id="{8664A794-F13B-4BD1-8B92-6D141310C03C}" type="datetime1">
              <a:rPr lang="zh-CN" altLang="en-US" smtClean="0"/>
              <a:t>2021/1/4</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434197" y="4876006"/>
            <a:ext cx="364147" cy="273844"/>
          </a:xfrm>
          <a:prstGeom prst="rect">
            <a:avLst/>
          </a:prstGeom>
        </p:spPr>
        <p:txBody>
          <a:bodyPr/>
          <a:lstStyle/>
          <a:p>
            <a:fld id="{FB851DA4-9CCF-4E60-BC8E-8CAEAF5A4C6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907092" y="200025"/>
            <a:ext cx="3008313" cy="1571625"/>
          </a:xfrm>
          <a:prstGeom prst="rect">
            <a:avLst/>
          </a:prstGeom>
        </p:spPr>
        <p:txBody>
          <a:bodyPr lIns="91369" tIns="45682" rIns="91369" bIns="45682" anchor="b"/>
          <a:lstStyle>
            <a:lvl1pPr algn="ctr">
              <a:lnSpc>
                <a:spcPct val="100000"/>
              </a:lnSpc>
              <a:defRPr sz="2800" b="0">
                <a:effectLst>
                  <a:outerShdw blurRad="50800" dist="25400" dir="5400000" algn="t" rotWithShape="0">
                    <a:prstClr val="black">
                      <a:alpha val="25000"/>
                    </a:prstClr>
                  </a:outerShdw>
                </a:effectLst>
              </a:defRPr>
            </a:lvl1pPr>
          </a:lstStyle>
          <a:p>
            <a:r>
              <a:rPr lang="zh-CN" altLang="en-US"/>
              <a:t>单击此处编辑母版标题样式</a:t>
            </a:r>
            <a:endParaRPr lang="en-US" dirty="0"/>
          </a:p>
        </p:txBody>
      </p:sp>
      <p:sp>
        <p:nvSpPr>
          <p:cNvPr id="3" name="Content Placeholder 2"/>
          <p:cNvSpPr>
            <a:spLocks noGrp="1"/>
          </p:cNvSpPr>
          <p:nvPr>
            <p:ph idx="1"/>
          </p:nvPr>
        </p:nvSpPr>
        <p:spPr>
          <a:xfrm>
            <a:off x="719144" y="204792"/>
            <a:ext cx="4995863" cy="4389835"/>
          </a:xfrm>
          <a:prstGeom prst="rect">
            <a:avLst/>
          </a:prstGeom>
        </p:spPr>
        <p:txBody>
          <a:bodyPr lIns="91369" tIns="45682" rIns="91369" bIns="45682"/>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5907092" y="1828800"/>
            <a:ext cx="3008313" cy="2765822"/>
          </a:xfrm>
          <a:prstGeom prst="rect">
            <a:avLst/>
          </a:prstGeom>
        </p:spPr>
        <p:txBody>
          <a:bodyPr lIns="91369" tIns="45682" rIns="91369" bIns="45682">
            <a:normAutofit/>
          </a:bodyPr>
          <a:lstStyle>
            <a:lvl1pPr marL="0" indent="0" algn="ctr">
              <a:lnSpc>
                <a:spcPct val="125000"/>
              </a:lnSpc>
              <a:buNone/>
              <a:defRPr sz="1600"/>
            </a:lvl1pPr>
            <a:lvl2pPr marL="456565" indent="0">
              <a:buNone/>
              <a:defRPr sz="1200"/>
            </a:lvl2pPr>
            <a:lvl3pPr marL="913765" indent="0">
              <a:buNone/>
              <a:defRPr sz="1000"/>
            </a:lvl3pPr>
            <a:lvl4pPr marL="1370330" indent="0">
              <a:buNone/>
              <a:defRPr sz="900"/>
            </a:lvl4pPr>
            <a:lvl5pPr marL="1827530" indent="0">
              <a:buNone/>
              <a:defRPr sz="900"/>
            </a:lvl5pPr>
            <a:lvl6pPr marL="2284095" indent="0">
              <a:buNone/>
              <a:defRPr sz="900"/>
            </a:lvl6pPr>
            <a:lvl7pPr marL="2741295" indent="0">
              <a:buNone/>
              <a:defRPr sz="900"/>
            </a:lvl7pPr>
            <a:lvl8pPr marL="3197860" indent="0">
              <a:buNone/>
              <a:defRPr sz="900"/>
            </a:lvl8pPr>
            <a:lvl9pPr marL="365506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a:xfrm>
            <a:off x="6363352" y="4767263"/>
            <a:ext cx="2085975" cy="273843"/>
          </a:xfrm>
          <a:prstGeom prst="rect">
            <a:avLst/>
          </a:prstGeom>
        </p:spPr>
        <p:txBody>
          <a:bodyPr lIns="91369" tIns="45682" rIns="91369" bIns="45682"/>
          <a:lstStyle/>
          <a:p>
            <a:pPr algn="ctr" fontAlgn="base">
              <a:spcBef>
                <a:spcPct val="0"/>
              </a:spcBef>
              <a:spcAft>
                <a:spcPct val="0"/>
              </a:spcAft>
            </a:pPr>
            <a:fld id="{544213AF-26F6-41FA-8D85-E2C5388D6E58}" type="datetimeFigureOut">
              <a:rPr lang="en-US" b="1" smtClean="0">
                <a:solidFill>
                  <a:prstClr val="black"/>
                </a:solidFill>
                <a:latin typeface="Arial" panose="020B0604020202020204" pitchFamily="34" charset="0"/>
                <a:ea typeface="黑体" panose="02010609060101010101" pitchFamily="49" charset="-122"/>
              </a:rPr>
              <a:t>1/4/2021</a:t>
            </a:fld>
            <a:endParaRPr lang="en-US" b="1">
              <a:solidFill>
                <a:prstClr val="black"/>
              </a:solidFill>
              <a:latin typeface="Arial" panose="020B0604020202020204" pitchFamily="34" charset="0"/>
              <a:ea typeface="黑体" panose="02010609060101010101" pitchFamily="49" charset="-122"/>
            </a:endParaRPr>
          </a:p>
        </p:txBody>
      </p:sp>
      <p:sp>
        <p:nvSpPr>
          <p:cNvPr id="6" name="Footer Placeholder 5"/>
          <p:cNvSpPr>
            <a:spLocks noGrp="1"/>
          </p:cNvSpPr>
          <p:nvPr>
            <p:ph type="ftr" sz="quarter" idx="11"/>
          </p:nvPr>
        </p:nvSpPr>
        <p:spPr>
          <a:xfrm>
            <a:off x="659170" y="4767263"/>
            <a:ext cx="2847975" cy="273843"/>
          </a:xfrm>
          <a:prstGeom prst="rect">
            <a:avLst/>
          </a:prstGeom>
        </p:spPr>
        <p:txBody>
          <a:bodyPr lIns="91369" tIns="45682" rIns="91369" bIns="45682"/>
          <a:lstStyle/>
          <a:p>
            <a:pPr algn="ctr" fontAlgn="base">
              <a:spcBef>
                <a:spcPct val="0"/>
              </a:spcBef>
              <a:spcAft>
                <a:spcPct val="0"/>
              </a:spcAft>
            </a:pPr>
            <a:endParaRPr lang="en-US" b="1">
              <a:solidFill>
                <a:prstClr val="black"/>
              </a:solidFill>
              <a:latin typeface="Arial" panose="020B0604020202020204" pitchFamily="34" charset="0"/>
              <a:ea typeface="黑体" panose="02010609060101010101" pitchFamily="49" charset="-122"/>
            </a:endParaRPr>
          </a:p>
        </p:txBody>
      </p:sp>
      <p:sp>
        <p:nvSpPr>
          <p:cNvPr id="7" name="Slide Number Placeholder 6"/>
          <p:cNvSpPr>
            <a:spLocks noGrp="1"/>
          </p:cNvSpPr>
          <p:nvPr>
            <p:ph type="sldNum" sz="quarter" idx="12"/>
          </p:nvPr>
        </p:nvSpPr>
        <p:spPr>
          <a:xfrm>
            <a:off x="8543283" y="4767263"/>
            <a:ext cx="561975" cy="273843"/>
          </a:xfrm>
          <a:prstGeom prst="rect">
            <a:avLst/>
          </a:prstGeom>
        </p:spPr>
        <p:txBody>
          <a:bodyPr lIns="91369" tIns="45682" rIns="91369" bIns="45682"/>
          <a:lstStyle/>
          <a:p>
            <a:pPr algn="ctr" fontAlgn="base">
              <a:spcBef>
                <a:spcPct val="0"/>
              </a:spcBef>
              <a:spcAft>
                <a:spcPct val="0"/>
              </a:spcAft>
            </a:pPr>
            <a:fld id="{D5BBC35B-A44B-4119-B8DA-DE9E3DFADA20}" type="slidenum">
              <a:rPr lang="en-US" b="1" smtClean="0">
                <a:solidFill>
                  <a:prstClr val="black"/>
                </a:solidFill>
                <a:latin typeface="Arial" panose="020B0604020202020204" pitchFamily="34" charset="0"/>
                <a:ea typeface="黑体" panose="02010609060101010101" pitchFamily="49" charset="-122"/>
              </a:rPr>
              <a:t>‹#›</a:t>
            </a:fld>
            <a:endParaRPr lang="en-US" b="1">
              <a:solidFill>
                <a:prstClr val="black"/>
              </a:solidFill>
              <a:latin typeface="Arial" panose="020B0604020202020204" pitchFamily="34" charset="0"/>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679576" y="171454"/>
            <a:ext cx="5711824" cy="671513"/>
          </a:xfrm>
          <a:prstGeom prst="rect">
            <a:avLst/>
          </a:prstGeom>
        </p:spPr>
        <p:txBody>
          <a:bodyPr lIns="91369" tIns="45682" rIns="91369" bIns="45682" anchor="b"/>
          <a:lstStyle>
            <a:lvl1pPr algn="ctr">
              <a:lnSpc>
                <a:spcPct val="100000"/>
              </a:lnSpc>
              <a:defRPr sz="28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1508128" y="857250"/>
            <a:ext cx="6054724" cy="3405783"/>
          </a:xfrm>
          <a:prstGeom prst="rect">
            <a:avLst/>
          </a:prstGeom>
          <a:ln w="76200">
            <a:solidFill>
              <a:schemeClr val="bg1"/>
            </a:solidFill>
          </a:ln>
          <a:effectLst>
            <a:outerShdw blurRad="88900" dist="50800" dir="5400000" algn="ctr" rotWithShape="0">
              <a:srgbClr val="000000">
                <a:alpha val="25000"/>
              </a:srgbClr>
            </a:outerShdw>
          </a:effectLst>
        </p:spPr>
        <p:txBody>
          <a:bodyPr lIns="91369" tIns="45682" rIns="91369" bIns="45682" anchor="t"/>
          <a:lstStyle>
            <a:lvl1pPr marL="0" indent="0" algn="ctr">
              <a:buNone/>
              <a:defRPr sz="3200"/>
            </a:lvl1pPr>
            <a:lvl2pPr marL="456565" indent="0">
              <a:buNone/>
              <a:defRPr sz="2800"/>
            </a:lvl2pPr>
            <a:lvl3pPr marL="913765" indent="0">
              <a:buNone/>
              <a:defRPr sz="2400"/>
            </a:lvl3pPr>
            <a:lvl4pPr marL="1370330" indent="0">
              <a:buNone/>
              <a:defRPr sz="2000"/>
            </a:lvl4pPr>
            <a:lvl5pPr marL="1827530" indent="0">
              <a:buNone/>
              <a:defRPr sz="2000"/>
            </a:lvl5pPr>
            <a:lvl6pPr marL="2284095" indent="0">
              <a:buNone/>
              <a:defRPr sz="2000"/>
            </a:lvl6pPr>
            <a:lvl7pPr marL="2741295" indent="0">
              <a:buNone/>
              <a:defRPr sz="2000"/>
            </a:lvl7pPr>
            <a:lvl8pPr marL="3197860" indent="0">
              <a:buNone/>
              <a:defRPr sz="2000"/>
            </a:lvl8pPr>
            <a:lvl9pPr marL="365506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679576" y="4357688"/>
            <a:ext cx="5711824" cy="400050"/>
          </a:xfrm>
          <a:prstGeom prst="rect">
            <a:avLst/>
          </a:prstGeom>
        </p:spPr>
        <p:txBody>
          <a:bodyPr lIns="91369" tIns="45682" rIns="91369" bIns="45682">
            <a:normAutofit/>
          </a:bodyPr>
          <a:lstStyle>
            <a:lvl1pPr marL="0" indent="0" algn="ctr">
              <a:buNone/>
              <a:defRPr sz="1600"/>
            </a:lvl1pPr>
            <a:lvl2pPr marL="456565" indent="0">
              <a:buNone/>
              <a:defRPr sz="1200"/>
            </a:lvl2pPr>
            <a:lvl3pPr marL="913765" indent="0">
              <a:buNone/>
              <a:defRPr sz="1000"/>
            </a:lvl3pPr>
            <a:lvl4pPr marL="1370330" indent="0">
              <a:buNone/>
              <a:defRPr sz="900"/>
            </a:lvl4pPr>
            <a:lvl5pPr marL="1827530" indent="0">
              <a:buNone/>
              <a:defRPr sz="900"/>
            </a:lvl5pPr>
            <a:lvl6pPr marL="2284095" indent="0">
              <a:buNone/>
              <a:defRPr sz="900"/>
            </a:lvl6pPr>
            <a:lvl7pPr marL="2741295" indent="0">
              <a:buNone/>
              <a:defRPr sz="900"/>
            </a:lvl7pPr>
            <a:lvl8pPr marL="3197860" indent="0">
              <a:buNone/>
              <a:defRPr sz="900"/>
            </a:lvl8pPr>
            <a:lvl9pPr marL="365506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a:xfrm>
            <a:off x="6363352" y="4767263"/>
            <a:ext cx="2085975" cy="273843"/>
          </a:xfrm>
          <a:prstGeom prst="rect">
            <a:avLst/>
          </a:prstGeom>
        </p:spPr>
        <p:txBody>
          <a:bodyPr lIns="91369" tIns="45682" rIns="91369" bIns="45682"/>
          <a:lstStyle/>
          <a:p>
            <a:pPr algn="ctr" fontAlgn="base">
              <a:spcBef>
                <a:spcPct val="0"/>
              </a:spcBef>
              <a:spcAft>
                <a:spcPct val="0"/>
              </a:spcAft>
            </a:pPr>
            <a:fld id="{544213AF-26F6-41FA-8D85-E2C5388D6E58}" type="datetimeFigureOut">
              <a:rPr lang="en-US" b="1" smtClean="0">
                <a:solidFill>
                  <a:prstClr val="black"/>
                </a:solidFill>
                <a:latin typeface="Arial" panose="020B0604020202020204" pitchFamily="34" charset="0"/>
                <a:ea typeface="黑体" panose="02010609060101010101" pitchFamily="49" charset="-122"/>
              </a:rPr>
              <a:t>1/4/2021</a:t>
            </a:fld>
            <a:endParaRPr lang="en-US" b="1">
              <a:solidFill>
                <a:prstClr val="black"/>
              </a:solidFill>
              <a:latin typeface="Arial" panose="020B0604020202020204" pitchFamily="34" charset="0"/>
              <a:ea typeface="黑体" panose="02010609060101010101" pitchFamily="49" charset="-122"/>
            </a:endParaRPr>
          </a:p>
        </p:txBody>
      </p:sp>
      <p:sp>
        <p:nvSpPr>
          <p:cNvPr id="6" name="Footer Placeholder 5"/>
          <p:cNvSpPr>
            <a:spLocks noGrp="1"/>
          </p:cNvSpPr>
          <p:nvPr>
            <p:ph type="ftr" sz="quarter" idx="11"/>
          </p:nvPr>
        </p:nvSpPr>
        <p:spPr>
          <a:xfrm>
            <a:off x="659170" y="4767263"/>
            <a:ext cx="2847975" cy="273843"/>
          </a:xfrm>
          <a:prstGeom prst="rect">
            <a:avLst/>
          </a:prstGeom>
        </p:spPr>
        <p:txBody>
          <a:bodyPr lIns="91369" tIns="45682" rIns="91369" bIns="45682"/>
          <a:lstStyle/>
          <a:p>
            <a:pPr algn="ctr" fontAlgn="base">
              <a:spcBef>
                <a:spcPct val="0"/>
              </a:spcBef>
              <a:spcAft>
                <a:spcPct val="0"/>
              </a:spcAft>
            </a:pPr>
            <a:endParaRPr lang="en-US" b="1">
              <a:solidFill>
                <a:prstClr val="black"/>
              </a:solidFill>
              <a:latin typeface="Arial" panose="020B0604020202020204" pitchFamily="34" charset="0"/>
              <a:ea typeface="黑体" panose="02010609060101010101" pitchFamily="49" charset="-122"/>
            </a:endParaRPr>
          </a:p>
        </p:txBody>
      </p:sp>
      <p:sp>
        <p:nvSpPr>
          <p:cNvPr id="7" name="Slide Number Placeholder 6"/>
          <p:cNvSpPr>
            <a:spLocks noGrp="1"/>
          </p:cNvSpPr>
          <p:nvPr>
            <p:ph type="sldNum" sz="quarter" idx="12"/>
          </p:nvPr>
        </p:nvSpPr>
        <p:spPr>
          <a:xfrm>
            <a:off x="8543283" y="4767263"/>
            <a:ext cx="561975" cy="273843"/>
          </a:xfrm>
          <a:prstGeom prst="rect">
            <a:avLst/>
          </a:prstGeom>
        </p:spPr>
        <p:txBody>
          <a:bodyPr lIns="91369" tIns="45682" rIns="91369" bIns="45682"/>
          <a:lstStyle/>
          <a:p>
            <a:pPr algn="ctr" fontAlgn="base">
              <a:spcBef>
                <a:spcPct val="0"/>
              </a:spcBef>
              <a:spcAft>
                <a:spcPct val="0"/>
              </a:spcAft>
            </a:pPr>
            <a:fld id="{D5BBC35B-A44B-4119-B8DA-DE9E3DFADA20}" type="slidenum">
              <a:rPr lang="en-US" b="1" smtClean="0">
                <a:solidFill>
                  <a:prstClr val="black"/>
                </a:solidFill>
                <a:latin typeface="Arial" panose="020B0604020202020204" pitchFamily="34" charset="0"/>
                <a:ea typeface="黑体" panose="02010609060101010101" pitchFamily="49" charset="-122"/>
              </a:rPr>
              <a:t>‹#›</a:t>
            </a:fld>
            <a:endParaRPr lang="en-US" b="1">
              <a:solidFill>
                <a:prstClr val="black"/>
              </a:solidFill>
              <a:latin typeface="Arial" panose="020B0604020202020204" pitchFamily="34" charset="0"/>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457207" y="7"/>
            <a:ext cx="8229600" cy="1200150"/>
          </a:xfrm>
          <a:prstGeom prst="rect">
            <a:avLst/>
          </a:prstGeom>
        </p:spPr>
        <p:txBody>
          <a:bodyPr lIns="91369" tIns="45682" rIns="91369" bIns="45682"/>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57207" y="1200150"/>
            <a:ext cx="8229600" cy="3394472"/>
          </a:xfrm>
          <a:prstGeom prst="rect">
            <a:avLst/>
          </a:prstGeom>
        </p:spPr>
        <p:txBody>
          <a:bodyPr vert="eaVert" lIns="91369" tIns="45682" rIns="91369" bIns="4568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a:xfrm>
            <a:off x="6363352" y="4767263"/>
            <a:ext cx="2085975" cy="273843"/>
          </a:xfrm>
          <a:prstGeom prst="rect">
            <a:avLst/>
          </a:prstGeom>
        </p:spPr>
        <p:txBody>
          <a:bodyPr lIns="91369" tIns="45682" rIns="91369" bIns="45682"/>
          <a:lstStyle/>
          <a:p>
            <a:pPr algn="ctr" fontAlgn="base">
              <a:spcBef>
                <a:spcPct val="0"/>
              </a:spcBef>
              <a:spcAft>
                <a:spcPct val="0"/>
              </a:spcAft>
            </a:pPr>
            <a:fld id="{544213AF-26F6-41FA-8D85-E2C5388D6E58}" type="datetimeFigureOut">
              <a:rPr lang="en-US" b="1" smtClean="0">
                <a:solidFill>
                  <a:prstClr val="black"/>
                </a:solidFill>
                <a:latin typeface="Arial" panose="020B0604020202020204" pitchFamily="34" charset="0"/>
                <a:ea typeface="黑体" panose="02010609060101010101" pitchFamily="49" charset="-122"/>
              </a:rPr>
              <a:t>1/4/2021</a:t>
            </a:fld>
            <a:endParaRPr lang="en-US" b="1">
              <a:solidFill>
                <a:prstClr val="black"/>
              </a:solidFill>
              <a:latin typeface="Arial" panose="020B0604020202020204" pitchFamily="34" charset="0"/>
              <a:ea typeface="黑体" panose="02010609060101010101" pitchFamily="49" charset="-122"/>
            </a:endParaRPr>
          </a:p>
        </p:txBody>
      </p:sp>
      <p:sp>
        <p:nvSpPr>
          <p:cNvPr id="5" name="Footer Placeholder 4"/>
          <p:cNvSpPr>
            <a:spLocks noGrp="1"/>
          </p:cNvSpPr>
          <p:nvPr>
            <p:ph type="ftr" sz="quarter" idx="11"/>
          </p:nvPr>
        </p:nvSpPr>
        <p:spPr>
          <a:xfrm>
            <a:off x="659170" y="4767263"/>
            <a:ext cx="2847975" cy="273843"/>
          </a:xfrm>
          <a:prstGeom prst="rect">
            <a:avLst/>
          </a:prstGeom>
        </p:spPr>
        <p:txBody>
          <a:bodyPr lIns="91369" tIns="45682" rIns="91369" bIns="45682"/>
          <a:lstStyle/>
          <a:p>
            <a:pPr algn="ctr" fontAlgn="base">
              <a:spcBef>
                <a:spcPct val="0"/>
              </a:spcBef>
              <a:spcAft>
                <a:spcPct val="0"/>
              </a:spcAft>
            </a:pPr>
            <a:endParaRPr lang="en-US" b="1">
              <a:solidFill>
                <a:prstClr val="black"/>
              </a:solidFill>
              <a:latin typeface="Arial" panose="020B0604020202020204" pitchFamily="34" charset="0"/>
              <a:ea typeface="黑体" panose="02010609060101010101" pitchFamily="49" charset="-122"/>
            </a:endParaRPr>
          </a:p>
        </p:txBody>
      </p:sp>
      <p:sp>
        <p:nvSpPr>
          <p:cNvPr id="6" name="Slide Number Placeholder 5"/>
          <p:cNvSpPr>
            <a:spLocks noGrp="1"/>
          </p:cNvSpPr>
          <p:nvPr>
            <p:ph type="sldNum" sz="quarter" idx="12"/>
          </p:nvPr>
        </p:nvSpPr>
        <p:spPr>
          <a:xfrm>
            <a:off x="8543283" y="4767263"/>
            <a:ext cx="561975" cy="273843"/>
          </a:xfrm>
          <a:prstGeom prst="rect">
            <a:avLst/>
          </a:prstGeom>
        </p:spPr>
        <p:txBody>
          <a:bodyPr lIns="91369" tIns="45682" rIns="91369" bIns="45682"/>
          <a:lstStyle/>
          <a:p>
            <a:pPr algn="ctr" fontAlgn="base">
              <a:spcBef>
                <a:spcPct val="0"/>
              </a:spcBef>
              <a:spcAft>
                <a:spcPct val="0"/>
              </a:spcAft>
            </a:pPr>
            <a:fld id="{D5BBC35B-A44B-4119-B8DA-DE9E3DFADA20}" type="slidenum">
              <a:rPr lang="en-US" b="1" smtClean="0">
                <a:solidFill>
                  <a:prstClr val="black"/>
                </a:solidFill>
                <a:latin typeface="Arial" panose="020B0604020202020204" pitchFamily="34" charset="0"/>
                <a:ea typeface="黑体" panose="02010609060101010101" pitchFamily="49" charset="-122"/>
              </a:rPr>
              <a:t>‹#›</a:t>
            </a:fld>
            <a:endParaRPr lang="en-US" b="1">
              <a:solidFill>
                <a:prstClr val="black"/>
              </a:solidFill>
              <a:latin typeface="Arial" panose="020B0604020202020204" pitchFamily="34" charset="0"/>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5"/>
            <a:ext cx="2057400" cy="4388644"/>
          </a:xfrm>
          <a:prstGeom prst="rect">
            <a:avLst/>
          </a:prstGeom>
        </p:spPr>
        <p:txBody>
          <a:bodyPr vert="eaVert" lIns="91369" tIns="45682" rIns="91369" bIns="45682"/>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57207" y="205985"/>
            <a:ext cx="6019800" cy="4388644"/>
          </a:xfrm>
          <a:prstGeom prst="rect">
            <a:avLst/>
          </a:prstGeom>
        </p:spPr>
        <p:txBody>
          <a:bodyPr vert="eaVert" lIns="91369" tIns="45682" rIns="91369" bIns="4568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a:xfrm>
            <a:off x="6363352" y="4767263"/>
            <a:ext cx="2085975" cy="273843"/>
          </a:xfrm>
          <a:prstGeom prst="rect">
            <a:avLst/>
          </a:prstGeom>
        </p:spPr>
        <p:txBody>
          <a:bodyPr lIns="91369" tIns="45682" rIns="91369" bIns="45682"/>
          <a:lstStyle/>
          <a:p>
            <a:pPr algn="ctr" fontAlgn="base">
              <a:spcBef>
                <a:spcPct val="0"/>
              </a:spcBef>
              <a:spcAft>
                <a:spcPct val="0"/>
              </a:spcAft>
            </a:pPr>
            <a:fld id="{544213AF-26F6-41FA-8D85-E2C5388D6E58}" type="datetimeFigureOut">
              <a:rPr lang="en-US" b="1" smtClean="0">
                <a:solidFill>
                  <a:prstClr val="black"/>
                </a:solidFill>
                <a:latin typeface="Arial" panose="020B0604020202020204" pitchFamily="34" charset="0"/>
                <a:ea typeface="黑体" panose="02010609060101010101" pitchFamily="49" charset="-122"/>
              </a:rPr>
              <a:t>1/4/2021</a:t>
            </a:fld>
            <a:endParaRPr lang="en-US" b="1">
              <a:solidFill>
                <a:prstClr val="black"/>
              </a:solidFill>
              <a:latin typeface="Arial" panose="020B0604020202020204" pitchFamily="34" charset="0"/>
              <a:ea typeface="黑体" panose="02010609060101010101" pitchFamily="49" charset="-122"/>
            </a:endParaRPr>
          </a:p>
        </p:txBody>
      </p:sp>
      <p:sp>
        <p:nvSpPr>
          <p:cNvPr id="5" name="Footer Placeholder 4"/>
          <p:cNvSpPr>
            <a:spLocks noGrp="1"/>
          </p:cNvSpPr>
          <p:nvPr>
            <p:ph type="ftr" sz="quarter" idx="11"/>
          </p:nvPr>
        </p:nvSpPr>
        <p:spPr>
          <a:xfrm>
            <a:off x="659170" y="4767263"/>
            <a:ext cx="2847975" cy="273843"/>
          </a:xfrm>
          <a:prstGeom prst="rect">
            <a:avLst/>
          </a:prstGeom>
        </p:spPr>
        <p:txBody>
          <a:bodyPr lIns="91369" tIns="45682" rIns="91369" bIns="45682"/>
          <a:lstStyle/>
          <a:p>
            <a:pPr algn="ctr" fontAlgn="base">
              <a:spcBef>
                <a:spcPct val="0"/>
              </a:spcBef>
              <a:spcAft>
                <a:spcPct val="0"/>
              </a:spcAft>
            </a:pPr>
            <a:endParaRPr lang="en-US" b="1">
              <a:solidFill>
                <a:prstClr val="black"/>
              </a:solidFill>
              <a:latin typeface="Arial" panose="020B0604020202020204" pitchFamily="34" charset="0"/>
              <a:ea typeface="黑体" panose="02010609060101010101" pitchFamily="49" charset="-122"/>
            </a:endParaRPr>
          </a:p>
        </p:txBody>
      </p:sp>
      <p:sp>
        <p:nvSpPr>
          <p:cNvPr id="6" name="Slide Number Placeholder 5"/>
          <p:cNvSpPr>
            <a:spLocks noGrp="1"/>
          </p:cNvSpPr>
          <p:nvPr>
            <p:ph type="sldNum" sz="quarter" idx="12"/>
          </p:nvPr>
        </p:nvSpPr>
        <p:spPr>
          <a:xfrm>
            <a:off x="8543283" y="4767263"/>
            <a:ext cx="561975" cy="273843"/>
          </a:xfrm>
          <a:prstGeom prst="rect">
            <a:avLst/>
          </a:prstGeom>
        </p:spPr>
        <p:txBody>
          <a:bodyPr lIns="91369" tIns="45682" rIns="91369" bIns="45682"/>
          <a:lstStyle/>
          <a:p>
            <a:pPr algn="ctr" fontAlgn="base">
              <a:spcBef>
                <a:spcPct val="0"/>
              </a:spcBef>
              <a:spcAft>
                <a:spcPct val="0"/>
              </a:spcAft>
            </a:pPr>
            <a:fld id="{D5BBC35B-A44B-4119-B8DA-DE9E3DFADA20}" type="slidenum">
              <a:rPr lang="en-US" b="1" smtClean="0">
                <a:solidFill>
                  <a:prstClr val="black"/>
                </a:solidFill>
                <a:latin typeface="Arial" panose="020B0604020202020204" pitchFamily="34" charset="0"/>
                <a:ea typeface="黑体" panose="02010609060101010101" pitchFamily="49" charset="-122"/>
              </a:rPr>
              <a:t>‹#›</a:t>
            </a:fld>
            <a:endParaRPr lang="en-US" b="1">
              <a:solidFill>
                <a:prstClr val="black"/>
              </a:solidFill>
              <a:latin typeface="Arial" panose="020B0604020202020204" pitchFamily="34" charset="0"/>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a:xfrm>
            <a:off x="395536" y="4869656"/>
            <a:ext cx="2133600" cy="273844"/>
          </a:xfrm>
          <a:prstGeom prst="rect">
            <a:avLst/>
          </a:prstGeom>
        </p:spPr>
        <p:txBody>
          <a:bodyPr/>
          <a:lstStyle/>
          <a:p>
            <a:fld id="{C6986C73-B1A7-4DCC-978C-71CC70A15F99}" type="datetime1">
              <a:rPr lang="zh-CN" altLang="en-US" smtClean="0"/>
              <a:t>2021/1/4</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434197" y="4876006"/>
            <a:ext cx="364147" cy="273844"/>
          </a:xfrm>
          <a:prstGeom prst="rect">
            <a:avLst/>
          </a:prstGeom>
        </p:spPr>
        <p:txBody>
          <a:bodyPr/>
          <a:lstStyle/>
          <a:p>
            <a:fld id="{FB851DA4-9CCF-4E60-BC8E-8CAEAF5A4C6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a:xfrm>
            <a:off x="395536" y="4869656"/>
            <a:ext cx="2133600" cy="273844"/>
          </a:xfrm>
          <a:prstGeom prst="rect">
            <a:avLst/>
          </a:prstGeom>
        </p:spPr>
        <p:txBody>
          <a:bodyPr/>
          <a:lstStyle/>
          <a:p>
            <a:fld id="{16FE5284-1689-4DF1-993E-E5CA5BBE382D}" type="datetime1">
              <a:rPr lang="zh-CN" altLang="en-US" smtClean="0"/>
              <a:t>2021/1/4</a:t>
            </a:fld>
            <a:endParaRPr lang="zh-CN" altLang="en-US"/>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434197" y="4876006"/>
            <a:ext cx="364147" cy="273844"/>
          </a:xfrm>
          <a:prstGeom prst="rect">
            <a:avLst/>
          </a:prstGeom>
        </p:spPr>
        <p:txBody>
          <a:bodyPr/>
          <a:lstStyle/>
          <a:p>
            <a:fld id="{FB851DA4-9CCF-4E60-BC8E-8CAEAF5A4C6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395536" y="4869656"/>
            <a:ext cx="2133600" cy="273844"/>
          </a:xfrm>
          <a:prstGeom prst="rect">
            <a:avLst/>
          </a:prstGeom>
        </p:spPr>
        <p:txBody>
          <a:bodyPr/>
          <a:lstStyle/>
          <a:p>
            <a:fld id="{A40A836C-9314-492F-B2D6-4249EB0DCD52}" type="datetime1">
              <a:rPr lang="zh-CN" altLang="en-US" smtClean="0"/>
              <a:t>2021/1/4</a:t>
            </a:fld>
            <a:endParaRPr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434197" y="4876006"/>
            <a:ext cx="364147" cy="273844"/>
          </a:xfrm>
          <a:prstGeom prst="rect">
            <a:avLst/>
          </a:prstGeom>
        </p:spPr>
        <p:txBody>
          <a:bodyPr/>
          <a:lstStyle/>
          <a:p>
            <a:fld id="{FB851DA4-9CCF-4E60-BC8E-8CAEAF5A4C6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395536" y="4869656"/>
            <a:ext cx="2133600" cy="273844"/>
          </a:xfrm>
          <a:prstGeom prst="rect">
            <a:avLst/>
          </a:prstGeom>
        </p:spPr>
        <p:txBody>
          <a:bodyPr/>
          <a:lstStyle/>
          <a:p>
            <a:fld id="{52788A67-6FF5-459A-B9C9-D05A2E432E21}" type="datetime1">
              <a:rPr lang="zh-CN" altLang="en-US" smtClean="0"/>
              <a:t>2021/1/4</a:t>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434197" y="4876006"/>
            <a:ext cx="364147" cy="273844"/>
          </a:xfrm>
          <a:prstGeom prst="rect">
            <a:avLst/>
          </a:prstGeom>
        </p:spPr>
        <p:txBody>
          <a:bodyPr/>
          <a:lstStyle/>
          <a:p>
            <a:fld id="{FB851DA4-9CCF-4E60-BC8E-8CAEAF5A4C6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a:xfrm>
            <a:off x="395536" y="4869656"/>
            <a:ext cx="2133600" cy="273844"/>
          </a:xfrm>
          <a:prstGeom prst="rect">
            <a:avLst/>
          </a:prstGeom>
        </p:spPr>
        <p:txBody>
          <a:bodyPr/>
          <a:lstStyle/>
          <a:p>
            <a:fld id="{689B7FDA-6A27-4C2B-A4B9-19B843989316}" type="datetime1">
              <a:rPr lang="zh-CN" altLang="en-US" smtClean="0"/>
              <a:t>2021/1/4</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434197" y="4876006"/>
            <a:ext cx="364147" cy="273844"/>
          </a:xfrm>
          <a:prstGeom prst="rect">
            <a:avLst/>
          </a:prstGeom>
        </p:spPr>
        <p:txBody>
          <a:bodyPr/>
          <a:lstStyle/>
          <a:p>
            <a:fld id="{FB851DA4-9CCF-4E60-BC8E-8CAEAF5A4C6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a:xfrm>
            <a:off x="395536" y="4869656"/>
            <a:ext cx="2133600" cy="273844"/>
          </a:xfrm>
          <a:prstGeom prst="rect">
            <a:avLst/>
          </a:prstGeom>
        </p:spPr>
        <p:txBody>
          <a:bodyPr/>
          <a:lstStyle/>
          <a:p>
            <a:fld id="{C87D00A8-6515-43DA-9871-0CC018F44E26}" type="datetime1">
              <a:rPr lang="zh-CN" altLang="en-US" smtClean="0"/>
              <a:t>2021/1/4</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434197" y="4876006"/>
            <a:ext cx="364147" cy="273844"/>
          </a:xfrm>
          <a:prstGeom prst="rect">
            <a:avLst/>
          </a:prstGeom>
        </p:spPr>
        <p:txBody>
          <a:bodyPr/>
          <a:lstStyle/>
          <a:p>
            <a:fld id="{FB851DA4-9CCF-4E60-BC8E-8CAEAF5A4C6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3.png"/><Relationship Id="rId2" Type="http://schemas.openxmlformats.org/officeDocument/2006/relationships/slideLayout" Target="../slideLayouts/slideLayout24.xml"/><Relationship Id="rId16"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1000"/>
            <a:lum/>
          </a:blip>
          <a:srcRect/>
          <a:tile tx="0" ty="0" sx="100000" sy="100000" flip="none" algn="tl"/>
        </a:blipFill>
        <a:effectLst/>
      </p:bgPr>
    </p:bg>
    <p:spTree>
      <p:nvGrpSpPr>
        <p:cNvPr id="1" name=""/>
        <p:cNvGrpSpPr/>
        <p:nvPr/>
      </p:nvGrpSpPr>
      <p:grpSpPr>
        <a:xfrm>
          <a:off x="0" y="0"/>
          <a:ext cx="0" cy="0"/>
          <a:chOff x="0" y="0"/>
          <a:chExt cx="0" cy="0"/>
        </a:xfrm>
      </p:grpSpPr>
      <p:pic>
        <p:nvPicPr>
          <p:cNvPr id="31" name="Picture 2" descr="E:\0000000我图PPT\03.20\亲子乐园\亲子乐园副本.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5588" cy="514508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 descr="E:\0000000我图PPT\03.20\亲子乐园\34.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 y="2950782"/>
            <a:ext cx="9145588" cy="219510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userDrawn="1"/>
        </p:nvSpPr>
        <p:spPr>
          <a:xfrm>
            <a:off x="-180528" y="676275"/>
            <a:ext cx="9433048" cy="4298028"/>
          </a:xfrm>
          <a:prstGeom prst="rect">
            <a:avLst/>
          </a:prstGeom>
          <a:solidFill>
            <a:schemeClr val="bg1">
              <a:alpha val="83000"/>
            </a:schemeClr>
          </a:solid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userDrawn="1"/>
        </p:nvSpPr>
        <p:spPr>
          <a:xfrm>
            <a:off x="481092" y="195486"/>
            <a:ext cx="2749471" cy="400110"/>
          </a:xfrm>
          <a:prstGeom prst="rect">
            <a:avLst/>
          </a:prstGeom>
          <a:noFill/>
        </p:spPr>
        <p:txBody>
          <a:bodyPr wrap="none">
            <a:spAutoFit/>
          </a:bodyPr>
          <a:lstStyle/>
          <a:p>
            <a:pPr algn="l"/>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点击添加相关文字标题</a:t>
            </a:r>
          </a:p>
        </p:txBody>
      </p:sp>
      <p:pic>
        <p:nvPicPr>
          <p:cNvPr id="10243" name="Picture 3" descr="E:\0000000我图PPT\00001PNG素材\儿童卡通\大风车.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956376" y="-23415"/>
            <a:ext cx="1081981" cy="108299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childTnLst>
                                </p:cTn>
                              </p:par>
                              <p:par>
                                <p:cTn id="9" presetID="2" presetClass="entr" presetSubtype="2" fill="hold" nodeType="withEffect">
                                  <p:stCondLst>
                                    <p:cond delay="0"/>
                                  </p:stCondLst>
                                  <p:childTnLst>
                                    <p:set>
                                      <p:cBhvr>
                                        <p:cTn id="10" dur="1" fill="hold">
                                          <p:stCondLst>
                                            <p:cond delay="0"/>
                                          </p:stCondLst>
                                        </p:cTn>
                                        <p:tgtEl>
                                          <p:spTgt spid="10243"/>
                                        </p:tgtEl>
                                        <p:attrNameLst>
                                          <p:attrName>style.visibility</p:attrName>
                                        </p:attrNameLst>
                                      </p:cBhvr>
                                      <p:to>
                                        <p:strVal val="visible"/>
                                      </p:to>
                                    </p:set>
                                    <p:anim calcmode="lin" valueType="num">
                                      <p:cBhvr additive="base">
                                        <p:cTn id="11" dur="1000" fill="hold"/>
                                        <p:tgtEl>
                                          <p:spTgt spid="10243"/>
                                        </p:tgtEl>
                                        <p:attrNameLst>
                                          <p:attrName>ppt_x</p:attrName>
                                        </p:attrNameLst>
                                      </p:cBhvr>
                                      <p:tavLst>
                                        <p:tav tm="0">
                                          <p:val>
                                            <p:strVal val="1+#ppt_w/2"/>
                                          </p:val>
                                        </p:tav>
                                        <p:tav tm="100000">
                                          <p:val>
                                            <p:strVal val="#ppt_x"/>
                                          </p:val>
                                        </p:tav>
                                      </p:tavLst>
                                    </p:anim>
                                    <p:anim calcmode="lin" valueType="num">
                                      <p:cBhvr additive="base">
                                        <p:cTn id="12" dur="1000" fill="hold"/>
                                        <p:tgtEl>
                                          <p:spTgt spid="10243"/>
                                        </p:tgtEl>
                                        <p:attrNameLst>
                                          <p:attrName>ppt_y</p:attrName>
                                        </p:attrNameLst>
                                      </p:cBhvr>
                                      <p:tavLst>
                                        <p:tav tm="0">
                                          <p:val>
                                            <p:strVal val="#ppt_y"/>
                                          </p:val>
                                        </p:tav>
                                        <p:tav tm="100000">
                                          <p:val>
                                            <p:strVal val="#ppt_y"/>
                                          </p:val>
                                        </p:tav>
                                      </p:tavLst>
                                    </p:anim>
                                  </p:childTnLst>
                                </p:cTn>
                              </p:par>
                              <p:par>
                                <p:cTn id="13" presetID="8" presetClass="emph" presetSubtype="0" fill="hold" nodeType="withEffect">
                                  <p:stCondLst>
                                    <p:cond delay="0"/>
                                  </p:stCondLst>
                                  <p:childTnLst>
                                    <p:animRot by="-21600000">
                                      <p:cBhvr>
                                        <p:cTn id="14" dur="1000" fill="hold"/>
                                        <p:tgtEl>
                                          <p:spTgt spid="102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41000"/>
            <a:lum/>
          </a:blip>
          <a:srcRect/>
          <a:tile tx="0" ty="0" sx="100000" sy="100000" flip="none" algn="tl"/>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41000"/>
            <a:lum/>
          </a:blip>
          <a:srcRect/>
          <a:tile tx="0" ty="0" sx="100000" sy="100000" flip="none" algn="tl"/>
        </a:blipFill>
        <a:effectLst/>
      </p:bgPr>
    </p:bg>
    <p:spTree>
      <p:nvGrpSpPr>
        <p:cNvPr id="1" name=""/>
        <p:cNvGrpSpPr/>
        <p:nvPr/>
      </p:nvGrpSpPr>
      <p:grpSpPr>
        <a:xfrm>
          <a:off x="0" y="0"/>
          <a:ext cx="0" cy="0"/>
          <a:chOff x="0" y="0"/>
          <a:chExt cx="0" cy="0"/>
        </a:xfrm>
      </p:grpSpPr>
      <p:pic>
        <p:nvPicPr>
          <p:cNvPr id="2" name="Picture 2" descr="E:\0000000我图PPT\03.20\亲子乐园\亲子乐园副本.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5588" cy="51450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E:\0000000我图PPT\03.20\亲子乐园\34.png"/>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 y="2950782"/>
            <a:ext cx="9145588" cy="21951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userDrawn="1"/>
        </p:nvSpPr>
        <p:spPr>
          <a:xfrm>
            <a:off x="-180528" y="676275"/>
            <a:ext cx="9433048" cy="4298028"/>
          </a:xfrm>
          <a:prstGeom prst="rect">
            <a:avLst/>
          </a:prstGeom>
          <a:solidFill>
            <a:schemeClr val="bg1">
              <a:alpha val="83000"/>
            </a:schemeClr>
          </a:solid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xStyles>
    <p:titleStyle>
      <a:lvl1pPr algn="ctr" defTabSz="913765" rtl="0" eaLnBrk="1" latinLnBrk="0" hangingPunct="1">
        <a:lnSpc>
          <a:spcPts val="5795"/>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742315" indent="-285750" algn="l" defTabSz="913765"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2365" indent="-228600" algn="l" defTabSz="913765"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598930" indent="-228600" algn="l" defTabSz="913765"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6130" indent="-228600" algn="l" defTabSz="913765"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2695" indent="-228600" algn="l" defTabSz="913765"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69895" indent="-228600" algn="l" defTabSz="913765"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6460" indent="-228600" algn="l" defTabSz="913765"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3660" indent="-228600" algn="l" defTabSz="913765"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6565"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330" algn="l" defTabSz="913765" rtl="0" eaLnBrk="1" latinLnBrk="0" hangingPunct="1">
        <a:defRPr sz="1800" kern="1200">
          <a:solidFill>
            <a:schemeClr val="tx1"/>
          </a:solidFill>
          <a:latin typeface="+mn-lt"/>
          <a:ea typeface="+mn-ea"/>
          <a:cs typeface="+mn-cs"/>
        </a:defRPr>
      </a:lvl4pPr>
      <a:lvl5pPr marL="1827530" algn="l" defTabSz="913765" rtl="0" eaLnBrk="1" latinLnBrk="0" hangingPunct="1">
        <a:defRPr sz="1800" kern="1200">
          <a:solidFill>
            <a:schemeClr val="tx1"/>
          </a:solidFill>
          <a:latin typeface="+mn-lt"/>
          <a:ea typeface="+mn-ea"/>
          <a:cs typeface="+mn-cs"/>
        </a:defRPr>
      </a:lvl5pPr>
      <a:lvl6pPr marL="2284095" algn="l" defTabSz="913765" rtl="0" eaLnBrk="1" latinLnBrk="0" hangingPunct="1">
        <a:defRPr sz="1800" kern="1200">
          <a:solidFill>
            <a:schemeClr val="tx1"/>
          </a:solidFill>
          <a:latin typeface="+mn-lt"/>
          <a:ea typeface="+mn-ea"/>
          <a:cs typeface="+mn-cs"/>
        </a:defRPr>
      </a:lvl6pPr>
      <a:lvl7pPr marL="2741295" algn="l" defTabSz="913765" rtl="0" eaLnBrk="1" latinLnBrk="0" hangingPunct="1">
        <a:defRPr sz="1800" kern="1200">
          <a:solidFill>
            <a:schemeClr val="tx1"/>
          </a:solidFill>
          <a:latin typeface="+mn-lt"/>
          <a:ea typeface="+mn-ea"/>
          <a:cs typeface="+mn-cs"/>
        </a:defRPr>
      </a:lvl7pPr>
      <a:lvl8pPr marL="3197860" algn="l" defTabSz="913765" rtl="0" eaLnBrk="1" latinLnBrk="0" hangingPunct="1">
        <a:defRPr sz="1800" kern="1200">
          <a:solidFill>
            <a:schemeClr val="tx1"/>
          </a:solidFill>
          <a:latin typeface="+mn-lt"/>
          <a:ea typeface="+mn-ea"/>
          <a:cs typeface="+mn-cs"/>
        </a:defRPr>
      </a:lvl8pPr>
      <a:lvl9pPr marL="365506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image" Target="../media/image11.png"/><Relationship Id="rId5" Type="http://schemas.openxmlformats.org/officeDocument/2006/relationships/image" Target="../media/image3.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9.xml"/><Relationship Id="rId6" Type="http://schemas.openxmlformats.org/officeDocument/2006/relationships/image" Target="../media/image11.png"/><Relationship Id="rId5" Type="http://schemas.openxmlformats.org/officeDocument/2006/relationships/image" Target="../media/image3.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9.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6.png"/><Relationship Id="rId7"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10.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11.png"/><Relationship Id="rId5" Type="http://schemas.openxmlformats.org/officeDocument/2006/relationships/image" Target="../media/image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0000000我图PPT\03.20\亲子乐园\3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950782"/>
            <a:ext cx="9145588" cy="21951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E:\0000000我图PPT\00001PNG素材\儿童卡通\454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060182" y="2350267"/>
            <a:ext cx="4463093" cy="279323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5" descr="E:\0000000我图PPT\00001PNG素材\儿童卡通\卡通人物.png"/>
          <p:cNvPicPr>
            <a:picLocks noChangeAspect="1" noChangeArrowheads="1"/>
          </p:cNvPicPr>
          <p:nvPr/>
        </p:nvPicPr>
        <p:blipFill rotWithShape="1">
          <a:blip r:embed="rId4">
            <a:extLst>
              <a:ext uri="{28A0092B-C50C-407E-A947-70E740481C1C}">
                <a14:useLocalDpi xmlns:a14="http://schemas.microsoft.com/office/drawing/2010/main" val="0"/>
              </a:ext>
            </a:extLst>
          </a:blip>
          <a:srcRect l="-2084" t="-2572" r="59431" b="58435"/>
          <a:stretch>
            <a:fillRect/>
          </a:stretch>
        </p:blipFill>
        <p:spPr bwMode="auto">
          <a:xfrm flipH="1">
            <a:off x="129482" y="-261617"/>
            <a:ext cx="2076400" cy="23479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E:\0000000我图PPT\00001PNG素材\儿童卡通\t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482" y="3507854"/>
            <a:ext cx="2354982" cy="1582210"/>
          </a:xfrm>
          <a:prstGeom prst="rect">
            <a:avLst/>
          </a:prstGeom>
          <a:noFill/>
          <a:extLst>
            <a:ext uri="{909E8E84-426E-40DD-AFC4-6F175D3DCCD1}">
              <a14:hiddenFill xmlns:a14="http://schemas.microsoft.com/office/drawing/2010/main">
                <a:solidFill>
                  <a:srgbClr val="FFFFFF"/>
                </a:solidFill>
              </a14:hiddenFill>
            </a:ext>
          </a:extLst>
        </p:spPr>
      </p:pic>
      <p:sp>
        <p:nvSpPr>
          <p:cNvPr id="9" name="云形 8"/>
          <p:cNvSpPr/>
          <p:nvPr/>
        </p:nvSpPr>
        <p:spPr>
          <a:xfrm>
            <a:off x="1894916" y="583788"/>
            <a:ext cx="5371147" cy="2468695"/>
          </a:xfrm>
          <a:prstGeom prst="cloud">
            <a:avLst/>
          </a:prstGeom>
          <a:solidFill>
            <a:srgbClr val="A3FAFE">
              <a:alpha val="50196"/>
            </a:srgbClr>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p:nvSpPr>
        <p:spPr>
          <a:xfrm>
            <a:off x="1908921" y="1104295"/>
            <a:ext cx="5176036" cy="1323439"/>
          </a:xfrm>
          <a:prstGeom prst="rect">
            <a:avLst/>
          </a:prstGeom>
          <a:noFill/>
        </p:spPr>
        <p:txBody>
          <a:bodyPr wrap="square" lIns="91440" tIns="45720" rIns="91440" bIns="45720">
            <a:spAutoFit/>
          </a:bodyPr>
          <a:lstStyle/>
          <a:p>
            <a:pPr algn="ctr"/>
            <a:r>
              <a:rPr lang="zh-CN" altLang="en-US" sz="7200" b="1" spc="-300" dirty="0">
                <a:ln w="12700" cmpd="sng">
                  <a:solidFill>
                    <a:schemeClr val="accent4"/>
                  </a:solidFill>
                  <a:prstDash val="solid"/>
                </a:ln>
                <a:solidFill>
                  <a:srgbClr val="FF5215"/>
                </a:solidFill>
                <a:latin typeface="华文行楷" panose="02010800040101010101" pitchFamily="2" charset="-122"/>
                <a:ea typeface="华文行楷" panose="02010800040101010101" pitchFamily="2" charset="-122"/>
              </a:rPr>
              <a:t>亲</a:t>
            </a:r>
            <a:r>
              <a:rPr lang="zh-CN" altLang="en-US" sz="8000" b="1" spc="-300" dirty="0">
                <a:ln w="12700" cmpd="sng">
                  <a:solidFill>
                    <a:schemeClr val="accent4"/>
                  </a:solidFill>
                  <a:prstDash val="solid"/>
                </a:ln>
                <a:solidFill>
                  <a:srgbClr val="20F443"/>
                </a:solidFill>
                <a:latin typeface="华文行楷" panose="02010800040101010101" pitchFamily="2" charset="-122"/>
                <a:ea typeface="华文行楷" panose="02010800040101010101" pitchFamily="2" charset="-122"/>
              </a:rPr>
              <a:t>子</a:t>
            </a:r>
            <a:r>
              <a:rPr lang="zh-CN" altLang="en-US" sz="6600" spc="-300" dirty="0">
                <a:ln w="12700" cmpd="sng">
                  <a:solidFill>
                    <a:schemeClr val="accent4"/>
                  </a:solidFill>
                  <a:prstDash val="solid"/>
                </a:ln>
                <a:solidFill>
                  <a:srgbClr val="00B0F0"/>
                </a:solidFill>
                <a:latin typeface="华文琥珀" panose="02010800040101010101" pitchFamily="2" charset="-122"/>
                <a:ea typeface="华文琥珀" panose="02010800040101010101" pitchFamily="2" charset="-122"/>
              </a:rPr>
              <a:t>运</a:t>
            </a:r>
            <a:r>
              <a:rPr lang="zh-CN" altLang="en-US" sz="6600" spc="-300" dirty="0">
                <a:ln w="12700" cmpd="sng">
                  <a:solidFill>
                    <a:schemeClr val="accent4"/>
                  </a:solidFill>
                  <a:prstDash val="solid"/>
                </a:ln>
                <a:solidFill>
                  <a:srgbClr val="FFFF00"/>
                </a:solidFill>
                <a:latin typeface="华文琥珀" panose="02010800040101010101" pitchFamily="2" charset="-122"/>
                <a:ea typeface="华文琥珀" panose="02010800040101010101" pitchFamily="2" charset="-122"/>
              </a:rPr>
              <a:t>动</a:t>
            </a:r>
            <a:r>
              <a:rPr lang="zh-CN" altLang="en-US" sz="6600" spc="-300" dirty="0">
                <a:ln w="12700" cmpd="sng">
                  <a:solidFill>
                    <a:schemeClr val="accent4"/>
                  </a:solidFill>
                  <a:prstDash val="solid"/>
                </a:ln>
                <a:solidFill>
                  <a:srgbClr val="FFC000"/>
                </a:solidFill>
                <a:latin typeface="华文琥珀" panose="02010800040101010101" pitchFamily="2" charset="-122"/>
                <a:ea typeface="华文琥珀" panose="02010800040101010101" pitchFamily="2" charset="-122"/>
              </a:rPr>
              <a:t>会</a:t>
            </a:r>
            <a:endParaRPr lang="zh-CN" altLang="en-US" sz="6000" cap="none" spc="-300" dirty="0">
              <a:ln w="12700" cmpd="sng">
                <a:solidFill>
                  <a:schemeClr val="accent4"/>
                </a:solidFill>
                <a:prstDash val="solid"/>
              </a:ln>
              <a:solidFill>
                <a:srgbClr val="FFC000"/>
              </a:solidFill>
              <a:effectLst/>
              <a:latin typeface="华文琥珀" panose="02010800040101010101" pitchFamily="2" charset="-122"/>
              <a:ea typeface="华文琥珀" panose="02010800040101010101" pitchFamily="2" charset="-122"/>
            </a:endParaRPr>
          </a:p>
        </p:txBody>
      </p:sp>
      <p:pic>
        <p:nvPicPr>
          <p:cNvPr id="6" name="图片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1597" y="46027"/>
            <a:ext cx="1552362" cy="117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8"/>
                                        </p:tgtEl>
                                        <p:attrNameLst>
                                          <p:attrName>ppt_y</p:attrName>
                                        </p:attrNameLst>
                                      </p:cBhvr>
                                      <p:tavLst>
                                        <p:tav tm="0">
                                          <p:val>
                                            <p:strVal val="#ppt_y"/>
                                          </p:val>
                                        </p:tav>
                                        <p:tav tm="100000">
                                          <p:val>
                                            <p:strVal val="#ppt_y"/>
                                          </p:val>
                                        </p:tav>
                                      </p:tavLst>
                                    </p:anim>
                                    <p:anim calcmode="lin" valueType="num">
                                      <p:cBhvr>
                                        <p:cTn id="1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 presetClass="entr" presetSubtype="9"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1000" fill="hold"/>
                                        <p:tgtEl>
                                          <p:spTgt spid="4"/>
                                        </p:tgtEl>
                                        <p:attrNameLst>
                                          <p:attrName>ppt_x</p:attrName>
                                        </p:attrNameLst>
                                      </p:cBhvr>
                                      <p:tavLst>
                                        <p:tav tm="0">
                                          <p:val>
                                            <p:strVal val="0-#ppt_w/2"/>
                                          </p:val>
                                        </p:tav>
                                        <p:tav tm="100000">
                                          <p:val>
                                            <p:strVal val="#ppt_x"/>
                                          </p:val>
                                        </p:tav>
                                      </p:tavLst>
                                    </p:anim>
                                    <p:anim calcmode="lin" valueType="num">
                                      <p:cBhvr additive="base">
                                        <p:cTn id="29" dur="1000" fill="hold"/>
                                        <p:tgtEl>
                                          <p:spTgt spid="4"/>
                                        </p:tgtEl>
                                        <p:attrNameLst>
                                          <p:attrName>ppt_y</p:attrName>
                                        </p:attrNameLst>
                                      </p:cBhvr>
                                      <p:tavLst>
                                        <p:tav tm="0">
                                          <p:val>
                                            <p:strVal val="0-#ppt_h/2"/>
                                          </p:val>
                                        </p:tav>
                                        <p:tav tm="100000">
                                          <p:val>
                                            <p:strVal val="#ppt_y"/>
                                          </p:val>
                                        </p:tav>
                                      </p:tavLst>
                                    </p:anim>
                                  </p:childTnLst>
                                </p:cTn>
                              </p:par>
                              <p:par>
                                <p:cTn id="30" presetID="2" presetClass="entr" presetSubtype="8" fill="hold" nodeType="withEffect">
                                  <p:stCondLst>
                                    <p:cond delay="50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750" fill="hold"/>
                                        <p:tgtEl>
                                          <p:spTgt spid="5"/>
                                        </p:tgtEl>
                                        <p:attrNameLst>
                                          <p:attrName>ppt_x</p:attrName>
                                        </p:attrNameLst>
                                      </p:cBhvr>
                                      <p:tavLst>
                                        <p:tav tm="0">
                                          <p:val>
                                            <p:strVal val="0-#ppt_w/2"/>
                                          </p:val>
                                        </p:tav>
                                        <p:tav tm="100000">
                                          <p:val>
                                            <p:strVal val="#ppt_x"/>
                                          </p:val>
                                        </p:tav>
                                      </p:tavLst>
                                    </p:anim>
                                    <p:anim calcmode="lin" valueType="num">
                                      <p:cBhvr additive="base">
                                        <p:cTn id="33" dur="750" fill="hold"/>
                                        <p:tgtEl>
                                          <p:spTgt spid="5"/>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80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750" fill="hold"/>
                                        <p:tgtEl>
                                          <p:spTgt spid="3"/>
                                        </p:tgtEl>
                                        <p:attrNameLst>
                                          <p:attrName>ppt_x</p:attrName>
                                        </p:attrNameLst>
                                      </p:cBhvr>
                                      <p:tavLst>
                                        <p:tav tm="0">
                                          <p:val>
                                            <p:strVal val="1+#ppt_w/2"/>
                                          </p:val>
                                        </p:tav>
                                        <p:tav tm="100000">
                                          <p:val>
                                            <p:strVal val="#ppt_x"/>
                                          </p:val>
                                        </p:tav>
                                      </p:tavLst>
                                    </p:anim>
                                    <p:anim calcmode="lin" valueType="num">
                                      <p:cBhvr additive="base">
                                        <p:cTn id="37"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Rounded Rectangle 114"/>
          <p:cNvSpPr/>
          <p:nvPr/>
        </p:nvSpPr>
        <p:spPr>
          <a:xfrm>
            <a:off x="3568943" y="1131579"/>
            <a:ext cx="2073852" cy="3456420"/>
          </a:xfrm>
          <a:prstGeom prst="roundRect">
            <a:avLst>
              <a:gd name="adj" fmla="val 8813"/>
            </a:avLst>
          </a:prstGeom>
          <a:noFill/>
          <a:ln w="19050" cap="flat" cmpd="sng" algn="ctr">
            <a:solidFill>
              <a:srgbClr val="FFFFFF">
                <a:lumMod val="65000"/>
              </a:srgbClr>
            </a:solidFill>
            <a:prstDash val="sysDot"/>
          </a:ln>
          <a:effectLst/>
        </p:spPr>
        <p:txBody>
          <a:bodyPr lIns="91404" tIns="45700" rIns="91404" bIns="45700" rtlCol="0" anchor="ctr"/>
          <a:lstStyle/>
          <a:p>
            <a:pPr marL="0" marR="0" lvl="0" indent="0" defTabSz="9137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6" name="Group 120"/>
          <p:cNvGrpSpPr/>
          <p:nvPr/>
        </p:nvGrpSpPr>
        <p:grpSpPr>
          <a:xfrm>
            <a:off x="3089037" y="1563107"/>
            <a:ext cx="557455" cy="144542"/>
            <a:chOff x="3074218" y="1415265"/>
            <a:chExt cx="557455" cy="144542"/>
          </a:xfrm>
        </p:grpSpPr>
        <p:cxnSp>
          <p:nvCxnSpPr>
            <p:cNvPr id="77" name="Straight Connector 115"/>
            <p:cNvCxnSpPr/>
            <p:nvPr/>
          </p:nvCxnSpPr>
          <p:spPr>
            <a:xfrm flipH="1">
              <a:off x="3074218" y="1487536"/>
              <a:ext cx="460856" cy="0"/>
            </a:xfrm>
            <a:prstGeom prst="line">
              <a:avLst/>
            </a:prstGeom>
            <a:noFill/>
            <a:ln w="19050" cap="flat" cmpd="sng" algn="ctr">
              <a:solidFill>
                <a:srgbClr val="FFFFFF">
                  <a:lumMod val="65000"/>
                </a:srgbClr>
              </a:solidFill>
              <a:prstDash val="sysDot"/>
              <a:headEnd type="oval"/>
              <a:tailEnd type="oval"/>
            </a:ln>
            <a:effectLst/>
          </p:spPr>
        </p:cxnSp>
        <p:sp>
          <p:nvSpPr>
            <p:cNvPr id="78" name="Oval 116"/>
            <p:cNvSpPr/>
            <p:nvPr/>
          </p:nvSpPr>
          <p:spPr>
            <a:xfrm>
              <a:off x="3487131" y="1415265"/>
              <a:ext cx="144542" cy="144542"/>
            </a:xfrm>
            <a:prstGeom prst="ellipse">
              <a:avLst/>
            </a:prstGeom>
            <a:solidFill>
              <a:srgbClr val="262626"/>
            </a:solidFill>
            <a:ln w="19050" cap="flat" cmpd="sng" algn="ctr">
              <a:solidFill>
                <a:srgbClr val="FFFFFF">
                  <a:lumMod val="65000"/>
                </a:srgbClr>
              </a:solidFill>
              <a:prstDash val="solid"/>
            </a:ln>
            <a:effectLst/>
          </p:spPr>
          <p:txBody>
            <a:bodyPr rtlCol="0" anchor="ctr"/>
            <a:lstStyle/>
            <a:p>
              <a:pPr marL="0" marR="0" lvl="0" indent="0" defTabSz="9137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6262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9" name="Group 121"/>
          <p:cNvGrpSpPr/>
          <p:nvPr/>
        </p:nvGrpSpPr>
        <p:grpSpPr>
          <a:xfrm>
            <a:off x="3089037" y="2334525"/>
            <a:ext cx="557455" cy="144542"/>
            <a:chOff x="3074218" y="1415265"/>
            <a:chExt cx="557455" cy="144542"/>
          </a:xfrm>
        </p:grpSpPr>
        <p:cxnSp>
          <p:nvCxnSpPr>
            <p:cNvPr id="80" name="Straight Connector 122"/>
            <p:cNvCxnSpPr/>
            <p:nvPr/>
          </p:nvCxnSpPr>
          <p:spPr>
            <a:xfrm flipH="1">
              <a:off x="3074218" y="1487536"/>
              <a:ext cx="460856" cy="0"/>
            </a:xfrm>
            <a:prstGeom prst="line">
              <a:avLst/>
            </a:prstGeom>
            <a:noFill/>
            <a:ln w="19050" cap="flat" cmpd="sng" algn="ctr">
              <a:solidFill>
                <a:srgbClr val="FFFFFF">
                  <a:lumMod val="65000"/>
                </a:srgbClr>
              </a:solidFill>
              <a:prstDash val="sysDot"/>
              <a:headEnd type="oval"/>
              <a:tailEnd type="oval"/>
            </a:ln>
            <a:effectLst/>
          </p:spPr>
        </p:cxnSp>
        <p:sp>
          <p:nvSpPr>
            <p:cNvPr id="81" name="Oval 123"/>
            <p:cNvSpPr/>
            <p:nvPr/>
          </p:nvSpPr>
          <p:spPr>
            <a:xfrm>
              <a:off x="3487131" y="1415265"/>
              <a:ext cx="144542" cy="144542"/>
            </a:xfrm>
            <a:prstGeom prst="ellipse">
              <a:avLst/>
            </a:prstGeom>
            <a:solidFill>
              <a:srgbClr val="262626"/>
            </a:solidFill>
            <a:ln w="19050" cap="flat" cmpd="sng" algn="ctr">
              <a:solidFill>
                <a:srgbClr val="FFFFFF">
                  <a:lumMod val="65000"/>
                </a:srgbClr>
              </a:solidFill>
              <a:prstDash val="solid"/>
            </a:ln>
            <a:effectLst/>
          </p:spPr>
          <p:txBody>
            <a:bodyPr rtlCol="0" anchor="ctr"/>
            <a:lstStyle/>
            <a:p>
              <a:pPr marL="0" marR="0" lvl="0" indent="0" defTabSz="9137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6262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2" name="Group 124"/>
          <p:cNvGrpSpPr/>
          <p:nvPr/>
        </p:nvGrpSpPr>
        <p:grpSpPr>
          <a:xfrm>
            <a:off x="3089037" y="3115236"/>
            <a:ext cx="557455" cy="144542"/>
            <a:chOff x="3074218" y="1415265"/>
            <a:chExt cx="557455" cy="144542"/>
          </a:xfrm>
        </p:grpSpPr>
        <p:cxnSp>
          <p:nvCxnSpPr>
            <p:cNvPr id="83" name="Straight Connector 125"/>
            <p:cNvCxnSpPr/>
            <p:nvPr/>
          </p:nvCxnSpPr>
          <p:spPr>
            <a:xfrm flipH="1">
              <a:off x="3074218" y="1487536"/>
              <a:ext cx="460856" cy="0"/>
            </a:xfrm>
            <a:prstGeom prst="line">
              <a:avLst/>
            </a:prstGeom>
            <a:noFill/>
            <a:ln w="19050" cap="flat" cmpd="sng" algn="ctr">
              <a:solidFill>
                <a:srgbClr val="FFFFFF">
                  <a:lumMod val="65000"/>
                </a:srgbClr>
              </a:solidFill>
              <a:prstDash val="sysDot"/>
              <a:headEnd type="oval"/>
              <a:tailEnd type="oval"/>
            </a:ln>
            <a:effectLst/>
          </p:spPr>
        </p:cxnSp>
        <p:sp>
          <p:nvSpPr>
            <p:cNvPr id="84" name="Oval 126"/>
            <p:cNvSpPr/>
            <p:nvPr/>
          </p:nvSpPr>
          <p:spPr>
            <a:xfrm>
              <a:off x="3487131" y="1415265"/>
              <a:ext cx="144542" cy="144542"/>
            </a:xfrm>
            <a:prstGeom prst="ellipse">
              <a:avLst/>
            </a:prstGeom>
            <a:solidFill>
              <a:srgbClr val="262626"/>
            </a:solidFill>
            <a:ln w="19050" cap="flat" cmpd="sng" algn="ctr">
              <a:solidFill>
                <a:srgbClr val="FFFFFF">
                  <a:lumMod val="65000"/>
                </a:srgbClr>
              </a:solidFill>
              <a:prstDash val="solid"/>
            </a:ln>
            <a:effectLst/>
          </p:spPr>
          <p:txBody>
            <a:bodyPr rtlCol="0" anchor="ctr"/>
            <a:lstStyle/>
            <a:p>
              <a:pPr marL="0" marR="0" lvl="0" indent="0" defTabSz="9137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6262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5" name="Group 127"/>
          <p:cNvGrpSpPr/>
          <p:nvPr/>
        </p:nvGrpSpPr>
        <p:grpSpPr>
          <a:xfrm>
            <a:off x="3089037" y="3854897"/>
            <a:ext cx="557455" cy="144542"/>
            <a:chOff x="3074218" y="1415265"/>
            <a:chExt cx="557455" cy="144542"/>
          </a:xfrm>
        </p:grpSpPr>
        <p:cxnSp>
          <p:nvCxnSpPr>
            <p:cNvPr id="86" name="Straight Connector 128"/>
            <p:cNvCxnSpPr/>
            <p:nvPr/>
          </p:nvCxnSpPr>
          <p:spPr>
            <a:xfrm flipH="1">
              <a:off x="3074218" y="1487536"/>
              <a:ext cx="460856" cy="0"/>
            </a:xfrm>
            <a:prstGeom prst="line">
              <a:avLst/>
            </a:prstGeom>
            <a:noFill/>
            <a:ln w="19050" cap="flat" cmpd="sng" algn="ctr">
              <a:solidFill>
                <a:srgbClr val="FFFFFF">
                  <a:lumMod val="65000"/>
                </a:srgbClr>
              </a:solidFill>
              <a:prstDash val="sysDot"/>
              <a:headEnd type="oval"/>
              <a:tailEnd type="oval"/>
            </a:ln>
            <a:effectLst/>
          </p:spPr>
        </p:cxnSp>
        <p:sp>
          <p:nvSpPr>
            <p:cNvPr id="87" name="Oval 129"/>
            <p:cNvSpPr/>
            <p:nvPr/>
          </p:nvSpPr>
          <p:spPr>
            <a:xfrm>
              <a:off x="3487131" y="1415265"/>
              <a:ext cx="144542" cy="144542"/>
            </a:xfrm>
            <a:prstGeom prst="ellipse">
              <a:avLst/>
            </a:prstGeom>
            <a:solidFill>
              <a:srgbClr val="262626"/>
            </a:solidFill>
            <a:ln w="19050" cap="flat" cmpd="sng" algn="ctr">
              <a:solidFill>
                <a:srgbClr val="FFFFFF">
                  <a:lumMod val="65000"/>
                </a:srgbClr>
              </a:solidFill>
              <a:prstDash val="solid"/>
            </a:ln>
            <a:effectLst/>
          </p:spPr>
          <p:txBody>
            <a:bodyPr rtlCol="0" anchor="ctr"/>
            <a:lstStyle/>
            <a:p>
              <a:pPr marL="0" marR="0" lvl="0" indent="0" defTabSz="9137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6262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8" name="Group 132"/>
          <p:cNvGrpSpPr/>
          <p:nvPr/>
        </p:nvGrpSpPr>
        <p:grpSpPr>
          <a:xfrm flipH="1">
            <a:off x="5565703" y="1563107"/>
            <a:ext cx="557455" cy="144542"/>
            <a:chOff x="3074218" y="1415265"/>
            <a:chExt cx="557455" cy="144542"/>
          </a:xfrm>
        </p:grpSpPr>
        <p:cxnSp>
          <p:nvCxnSpPr>
            <p:cNvPr id="89" name="Straight Connector 142"/>
            <p:cNvCxnSpPr/>
            <p:nvPr/>
          </p:nvCxnSpPr>
          <p:spPr>
            <a:xfrm flipH="1">
              <a:off x="3074218" y="1487536"/>
              <a:ext cx="460856" cy="0"/>
            </a:xfrm>
            <a:prstGeom prst="line">
              <a:avLst/>
            </a:prstGeom>
            <a:noFill/>
            <a:ln w="19050" cap="flat" cmpd="sng" algn="ctr">
              <a:solidFill>
                <a:srgbClr val="FFFFFF">
                  <a:lumMod val="65000"/>
                </a:srgbClr>
              </a:solidFill>
              <a:prstDash val="sysDot"/>
              <a:headEnd type="oval"/>
              <a:tailEnd type="oval"/>
            </a:ln>
            <a:effectLst/>
          </p:spPr>
        </p:cxnSp>
        <p:sp>
          <p:nvSpPr>
            <p:cNvPr id="90" name="Oval 143"/>
            <p:cNvSpPr/>
            <p:nvPr/>
          </p:nvSpPr>
          <p:spPr>
            <a:xfrm>
              <a:off x="3487131" y="1415265"/>
              <a:ext cx="144542" cy="144542"/>
            </a:xfrm>
            <a:prstGeom prst="ellipse">
              <a:avLst/>
            </a:prstGeom>
            <a:solidFill>
              <a:srgbClr val="262626"/>
            </a:solidFill>
            <a:ln w="19050" cap="flat" cmpd="sng" algn="ctr">
              <a:solidFill>
                <a:srgbClr val="FFFFFF">
                  <a:lumMod val="65000"/>
                </a:srgbClr>
              </a:solidFill>
              <a:prstDash val="solid"/>
            </a:ln>
            <a:effectLst/>
          </p:spPr>
          <p:txBody>
            <a:bodyPr rtlCol="0" anchor="ctr"/>
            <a:lstStyle/>
            <a:p>
              <a:pPr marL="0" marR="0" lvl="0" indent="0" defTabSz="9137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6262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1" name="Group 133"/>
          <p:cNvGrpSpPr/>
          <p:nvPr/>
        </p:nvGrpSpPr>
        <p:grpSpPr>
          <a:xfrm flipH="1">
            <a:off x="5565703" y="2334525"/>
            <a:ext cx="557455" cy="144542"/>
            <a:chOff x="3074218" y="1415265"/>
            <a:chExt cx="557455" cy="144542"/>
          </a:xfrm>
        </p:grpSpPr>
        <p:cxnSp>
          <p:nvCxnSpPr>
            <p:cNvPr id="92" name="Straight Connector 140"/>
            <p:cNvCxnSpPr/>
            <p:nvPr/>
          </p:nvCxnSpPr>
          <p:spPr>
            <a:xfrm flipH="1">
              <a:off x="3074218" y="1487536"/>
              <a:ext cx="460856" cy="0"/>
            </a:xfrm>
            <a:prstGeom prst="line">
              <a:avLst/>
            </a:prstGeom>
            <a:noFill/>
            <a:ln w="19050" cap="flat" cmpd="sng" algn="ctr">
              <a:solidFill>
                <a:srgbClr val="FFFFFF">
                  <a:lumMod val="65000"/>
                </a:srgbClr>
              </a:solidFill>
              <a:prstDash val="sysDot"/>
              <a:headEnd type="oval"/>
              <a:tailEnd type="oval"/>
            </a:ln>
            <a:effectLst/>
          </p:spPr>
        </p:cxnSp>
        <p:sp>
          <p:nvSpPr>
            <p:cNvPr id="93" name="Oval 141"/>
            <p:cNvSpPr/>
            <p:nvPr/>
          </p:nvSpPr>
          <p:spPr>
            <a:xfrm>
              <a:off x="3487131" y="1415265"/>
              <a:ext cx="144542" cy="144542"/>
            </a:xfrm>
            <a:prstGeom prst="ellipse">
              <a:avLst/>
            </a:prstGeom>
            <a:solidFill>
              <a:srgbClr val="262626"/>
            </a:solidFill>
            <a:ln w="19050" cap="flat" cmpd="sng" algn="ctr">
              <a:solidFill>
                <a:srgbClr val="FFFFFF">
                  <a:lumMod val="65000"/>
                </a:srgbClr>
              </a:solidFill>
              <a:prstDash val="solid"/>
            </a:ln>
            <a:effectLst/>
          </p:spPr>
          <p:txBody>
            <a:bodyPr rtlCol="0" anchor="ctr"/>
            <a:lstStyle/>
            <a:p>
              <a:pPr marL="0" marR="0" lvl="0" indent="0" defTabSz="9137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6262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4" name="Group 134"/>
          <p:cNvGrpSpPr/>
          <p:nvPr/>
        </p:nvGrpSpPr>
        <p:grpSpPr>
          <a:xfrm flipH="1">
            <a:off x="5565703" y="3115236"/>
            <a:ext cx="557455" cy="144542"/>
            <a:chOff x="3074218" y="1415265"/>
            <a:chExt cx="557455" cy="144542"/>
          </a:xfrm>
        </p:grpSpPr>
        <p:cxnSp>
          <p:nvCxnSpPr>
            <p:cNvPr id="95" name="Straight Connector 138"/>
            <p:cNvCxnSpPr/>
            <p:nvPr/>
          </p:nvCxnSpPr>
          <p:spPr>
            <a:xfrm flipH="1">
              <a:off x="3074218" y="1487536"/>
              <a:ext cx="460856" cy="0"/>
            </a:xfrm>
            <a:prstGeom prst="line">
              <a:avLst/>
            </a:prstGeom>
            <a:noFill/>
            <a:ln w="19050" cap="flat" cmpd="sng" algn="ctr">
              <a:solidFill>
                <a:srgbClr val="FFFFFF">
                  <a:lumMod val="65000"/>
                </a:srgbClr>
              </a:solidFill>
              <a:prstDash val="sysDot"/>
              <a:headEnd type="oval"/>
              <a:tailEnd type="oval"/>
            </a:ln>
            <a:effectLst/>
          </p:spPr>
        </p:cxnSp>
        <p:sp>
          <p:nvSpPr>
            <p:cNvPr id="96" name="Oval 139"/>
            <p:cNvSpPr/>
            <p:nvPr/>
          </p:nvSpPr>
          <p:spPr>
            <a:xfrm>
              <a:off x="3487131" y="1415265"/>
              <a:ext cx="144542" cy="144542"/>
            </a:xfrm>
            <a:prstGeom prst="ellipse">
              <a:avLst/>
            </a:prstGeom>
            <a:solidFill>
              <a:srgbClr val="262626"/>
            </a:solidFill>
            <a:ln w="19050" cap="flat" cmpd="sng" algn="ctr">
              <a:solidFill>
                <a:srgbClr val="FFFFFF">
                  <a:lumMod val="65000"/>
                </a:srgbClr>
              </a:solidFill>
              <a:prstDash val="solid"/>
            </a:ln>
            <a:effectLst/>
          </p:spPr>
          <p:txBody>
            <a:bodyPr rtlCol="0" anchor="ctr"/>
            <a:lstStyle/>
            <a:p>
              <a:pPr marL="0" marR="0" lvl="0" indent="0" defTabSz="9137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6262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7" name="Group 135"/>
          <p:cNvGrpSpPr/>
          <p:nvPr/>
        </p:nvGrpSpPr>
        <p:grpSpPr>
          <a:xfrm flipH="1">
            <a:off x="5565703" y="3854897"/>
            <a:ext cx="557455" cy="144542"/>
            <a:chOff x="3074218" y="1415265"/>
            <a:chExt cx="557455" cy="144542"/>
          </a:xfrm>
        </p:grpSpPr>
        <p:cxnSp>
          <p:nvCxnSpPr>
            <p:cNvPr id="98" name="Straight Connector 136"/>
            <p:cNvCxnSpPr/>
            <p:nvPr/>
          </p:nvCxnSpPr>
          <p:spPr>
            <a:xfrm flipH="1">
              <a:off x="3074218" y="1487536"/>
              <a:ext cx="460856" cy="0"/>
            </a:xfrm>
            <a:prstGeom prst="line">
              <a:avLst/>
            </a:prstGeom>
            <a:noFill/>
            <a:ln w="19050" cap="flat" cmpd="sng" algn="ctr">
              <a:solidFill>
                <a:srgbClr val="FFFFFF">
                  <a:lumMod val="65000"/>
                </a:srgbClr>
              </a:solidFill>
              <a:prstDash val="sysDot"/>
              <a:headEnd type="oval"/>
              <a:tailEnd type="oval"/>
            </a:ln>
            <a:effectLst/>
          </p:spPr>
        </p:cxnSp>
        <p:sp>
          <p:nvSpPr>
            <p:cNvPr id="99" name="Oval 137"/>
            <p:cNvSpPr/>
            <p:nvPr/>
          </p:nvSpPr>
          <p:spPr>
            <a:xfrm>
              <a:off x="3487131" y="1415265"/>
              <a:ext cx="144542" cy="144542"/>
            </a:xfrm>
            <a:prstGeom prst="ellipse">
              <a:avLst/>
            </a:prstGeom>
            <a:solidFill>
              <a:srgbClr val="262626"/>
            </a:solidFill>
            <a:ln w="19050" cap="flat" cmpd="sng" algn="ctr">
              <a:solidFill>
                <a:srgbClr val="FFFFFF">
                  <a:lumMod val="65000"/>
                </a:srgbClr>
              </a:solidFill>
              <a:prstDash val="solid"/>
            </a:ln>
            <a:effectLst/>
          </p:spPr>
          <p:txBody>
            <a:bodyPr rtlCol="0" anchor="ctr"/>
            <a:lstStyle/>
            <a:p>
              <a:pPr marL="0" marR="0" lvl="0" indent="0" defTabSz="9137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62626"/>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0" name="组合 99"/>
          <p:cNvGrpSpPr/>
          <p:nvPr/>
        </p:nvGrpSpPr>
        <p:grpSpPr>
          <a:xfrm>
            <a:off x="6206863" y="1293762"/>
            <a:ext cx="2181561" cy="2850307"/>
            <a:chOff x="6172994" y="1293762"/>
            <a:chExt cx="2181561" cy="2850307"/>
          </a:xfrm>
        </p:grpSpPr>
        <p:sp>
          <p:nvSpPr>
            <p:cNvPr id="101" name="Oval 92"/>
            <p:cNvSpPr>
              <a:spLocks noChangeAspect="1"/>
            </p:cNvSpPr>
            <p:nvPr/>
          </p:nvSpPr>
          <p:spPr>
            <a:xfrm>
              <a:off x="7861497" y="1393842"/>
              <a:ext cx="469021" cy="455592"/>
            </a:xfrm>
            <a:prstGeom prst="ellipse">
              <a:avLst/>
            </a:prstGeom>
            <a:solidFill>
              <a:srgbClr val="6ED8D5"/>
            </a:solidFill>
            <a:ln w="6350" cap="flat" cmpd="sng" algn="ctr">
              <a:noFill/>
              <a:prstDash val="solid"/>
              <a:miter lim="800000"/>
            </a:ln>
            <a:effectLst/>
          </p:spPr>
          <p:txBody>
            <a:bodyPr lIns="68570" tIns="34287" rIns="68570" bIns="34287" rtlCol="0" anchor="ctr"/>
            <a:lstStyle/>
            <a:p>
              <a:pPr marL="0" marR="0" lvl="0" indent="0" defTabSz="913765"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Helvetica Neue"/>
                  <a:sym typeface="微软雅黑" panose="020B0503020204020204" pitchFamily="34" charset="-122"/>
                </a:rPr>
                <a:t></a:t>
              </a:r>
            </a:p>
          </p:txBody>
        </p:sp>
        <p:sp>
          <p:nvSpPr>
            <p:cNvPr id="102" name="Oval 98"/>
            <p:cNvSpPr>
              <a:spLocks noChangeAspect="1"/>
            </p:cNvSpPr>
            <p:nvPr/>
          </p:nvSpPr>
          <p:spPr>
            <a:xfrm>
              <a:off x="7885534" y="2136263"/>
              <a:ext cx="469021" cy="455592"/>
            </a:xfrm>
            <a:prstGeom prst="ellipse">
              <a:avLst/>
            </a:prstGeom>
            <a:solidFill>
              <a:srgbClr val="4B87B9"/>
            </a:solidFill>
            <a:ln w="6350" cap="flat" cmpd="sng" algn="ctr">
              <a:noFill/>
              <a:prstDash val="solid"/>
              <a:miter lim="800000"/>
            </a:ln>
            <a:effectLst/>
          </p:spPr>
          <p:txBody>
            <a:bodyPr lIns="68570" tIns="34287" rIns="68570" bIns="34287" rtlCol="0" anchor="ctr"/>
            <a:lstStyle/>
            <a:p>
              <a:pPr marL="0" marR="0" lvl="0" indent="0" defTabSz="913765"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Helvetica Neue"/>
                  <a:sym typeface="微软雅黑" panose="020B0503020204020204" pitchFamily="34" charset="-122"/>
                </a:rPr>
                <a:t></a:t>
              </a:r>
            </a:p>
          </p:txBody>
        </p:sp>
        <p:sp>
          <p:nvSpPr>
            <p:cNvPr id="103" name="Oval 104"/>
            <p:cNvSpPr>
              <a:spLocks noChangeAspect="1"/>
            </p:cNvSpPr>
            <p:nvPr/>
          </p:nvSpPr>
          <p:spPr>
            <a:xfrm>
              <a:off x="7885534" y="2878681"/>
              <a:ext cx="469021" cy="455592"/>
            </a:xfrm>
            <a:prstGeom prst="ellipse">
              <a:avLst/>
            </a:prstGeom>
            <a:solidFill>
              <a:srgbClr val="FAC14D"/>
            </a:solidFill>
            <a:ln w="6350" cap="flat" cmpd="sng" algn="ctr">
              <a:noFill/>
              <a:prstDash val="solid"/>
              <a:miter lim="800000"/>
            </a:ln>
            <a:effectLst/>
          </p:spPr>
          <p:txBody>
            <a:bodyPr lIns="68570" tIns="34287" rIns="68570" bIns="34287" rtlCol="0" anchor="ctr"/>
            <a:lstStyle/>
            <a:p>
              <a:pPr marL="0" marR="0" lvl="0" indent="0" defTabSz="913765"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Helvetica Neue"/>
                  <a:sym typeface="微软雅黑" panose="020B0503020204020204" pitchFamily="34" charset="-122"/>
                </a:rPr>
                <a:t></a:t>
              </a:r>
            </a:p>
          </p:txBody>
        </p:sp>
        <p:sp>
          <p:nvSpPr>
            <p:cNvPr id="104" name="Oval 110"/>
            <p:cNvSpPr>
              <a:spLocks noChangeAspect="1"/>
            </p:cNvSpPr>
            <p:nvPr/>
          </p:nvSpPr>
          <p:spPr>
            <a:xfrm>
              <a:off x="7885534" y="3621101"/>
              <a:ext cx="469021" cy="455592"/>
            </a:xfrm>
            <a:prstGeom prst="ellipse">
              <a:avLst/>
            </a:prstGeom>
            <a:solidFill>
              <a:srgbClr val="F95647"/>
            </a:solidFill>
            <a:ln w="6350" cap="flat" cmpd="sng" algn="ctr">
              <a:noFill/>
              <a:prstDash val="solid"/>
              <a:miter lim="800000"/>
            </a:ln>
            <a:effectLst/>
          </p:spPr>
          <p:txBody>
            <a:bodyPr lIns="68570" tIns="34287" rIns="68570" bIns="34287" rtlCol="0" anchor="ctr"/>
            <a:lstStyle/>
            <a:p>
              <a:pPr marL="0" marR="0" lvl="0" indent="0" defTabSz="913765"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Helvetica Neue"/>
                  <a:sym typeface="微软雅黑" panose="020B0503020204020204" pitchFamily="34" charset="-122"/>
                </a:rPr>
                <a:t></a:t>
              </a:r>
            </a:p>
          </p:txBody>
        </p:sp>
        <p:sp>
          <p:nvSpPr>
            <p:cNvPr id="105" name="矩形 104"/>
            <p:cNvSpPr/>
            <p:nvPr/>
          </p:nvSpPr>
          <p:spPr>
            <a:xfrm>
              <a:off x="6172994" y="1471437"/>
              <a:ext cx="1600994" cy="424732"/>
            </a:xfrm>
            <a:prstGeom prst="rect">
              <a:avLst/>
            </a:prstGeom>
          </p:spPr>
          <p:txBody>
            <a:bodyPr wrap="square">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6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106" name="Content Placeholder 2"/>
            <p:cNvSpPr txBox="1"/>
            <p:nvPr/>
          </p:nvSpPr>
          <p:spPr>
            <a:xfrm>
              <a:off x="6451909" y="1293762"/>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ctr" defTabSz="457200" rtl="0" eaLnBrk="1" fontAlgn="auto" latinLnBrk="0" hangingPunct="1">
                <a:lnSpc>
                  <a:spcPct val="80000"/>
                </a:lnSpc>
                <a:spcBef>
                  <a:spcPct val="20000"/>
                </a:spcBef>
                <a:spcAft>
                  <a:spcPts val="600"/>
                </a:spcAft>
                <a:buClr>
                  <a:srgbClr val="202F3D">
                    <a:lumMod val="75000"/>
                  </a:srgbClr>
                </a:buClr>
                <a:buSzPct val="145000"/>
                <a:buFont typeface="Arial" panose="020B0604020202020204"/>
                <a:buNone/>
                <a:defRPr/>
              </a:pPr>
              <a:r>
                <a:rPr kumimoji="0" lang="zh-CN" altLang="en-US" sz="12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标题文字</a:t>
              </a:r>
              <a:endParaRPr kumimoji="0" lang="en-US" sz="12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107" name="矩形 106"/>
            <p:cNvSpPr/>
            <p:nvPr/>
          </p:nvSpPr>
          <p:spPr>
            <a:xfrm>
              <a:off x="6172994" y="2233437"/>
              <a:ext cx="1600994" cy="424732"/>
            </a:xfrm>
            <a:prstGeom prst="rect">
              <a:avLst/>
            </a:prstGeom>
          </p:spPr>
          <p:txBody>
            <a:bodyPr wrap="square">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6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108" name="Content Placeholder 2"/>
            <p:cNvSpPr txBox="1"/>
            <p:nvPr/>
          </p:nvSpPr>
          <p:spPr>
            <a:xfrm>
              <a:off x="6451909" y="2055762"/>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ctr" defTabSz="457200" rtl="0" eaLnBrk="1" fontAlgn="auto" latinLnBrk="0" hangingPunct="1">
                <a:lnSpc>
                  <a:spcPct val="80000"/>
                </a:lnSpc>
                <a:spcBef>
                  <a:spcPct val="20000"/>
                </a:spcBef>
                <a:spcAft>
                  <a:spcPts val="600"/>
                </a:spcAft>
                <a:buClr>
                  <a:srgbClr val="202F3D">
                    <a:lumMod val="75000"/>
                  </a:srgbClr>
                </a:buClr>
                <a:buSzPct val="145000"/>
                <a:buFont typeface="Arial" panose="020B0604020202020204"/>
                <a:buNone/>
                <a:defRPr/>
              </a:pPr>
              <a:r>
                <a:rPr kumimoji="0" lang="zh-CN" altLang="en-US" sz="12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标题文字</a:t>
              </a:r>
              <a:endParaRPr kumimoji="0" lang="en-US" sz="12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109" name="矩形 108"/>
            <p:cNvSpPr/>
            <p:nvPr/>
          </p:nvSpPr>
          <p:spPr>
            <a:xfrm>
              <a:off x="6172994" y="3001787"/>
              <a:ext cx="1600994" cy="424732"/>
            </a:xfrm>
            <a:prstGeom prst="rect">
              <a:avLst/>
            </a:prstGeom>
          </p:spPr>
          <p:txBody>
            <a:bodyPr wrap="square">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6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110" name="Content Placeholder 2"/>
            <p:cNvSpPr txBox="1"/>
            <p:nvPr/>
          </p:nvSpPr>
          <p:spPr>
            <a:xfrm>
              <a:off x="6451909" y="2824112"/>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ctr" defTabSz="457200" rtl="0" eaLnBrk="1" fontAlgn="auto" latinLnBrk="0" hangingPunct="1">
                <a:lnSpc>
                  <a:spcPct val="80000"/>
                </a:lnSpc>
                <a:spcBef>
                  <a:spcPct val="20000"/>
                </a:spcBef>
                <a:spcAft>
                  <a:spcPts val="600"/>
                </a:spcAft>
                <a:buClr>
                  <a:srgbClr val="202F3D">
                    <a:lumMod val="75000"/>
                  </a:srgbClr>
                </a:buClr>
                <a:buSzPct val="145000"/>
                <a:buFont typeface="Arial" panose="020B0604020202020204"/>
                <a:buNone/>
                <a:defRPr/>
              </a:pPr>
              <a:r>
                <a:rPr kumimoji="0" lang="zh-CN" altLang="en-US" sz="12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标题文字</a:t>
              </a:r>
              <a:endParaRPr kumimoji="0" lang="en-US" sz="12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111" name="矩形 110"/>
            <p:cNvSpPr/>
            <p:nvPr/>
          </p:nvSpPr>
          <p:spPr>
            <a:xfrm>
              <a:off x="6172994" y="3719337"/>
              <a:ext cx="1600994" cy="424732"/>
            </a:xfrm>
            <a:prstGeom prst="rect">
              <a:avLst/>
            </a:prstGeom>
          </p:spPr>
          <p:txBody>
            <a:bodyPr wrap="square">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6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112" name="Content Placeholder 2"/>
            <p:cNvSpPr txBox="1"/>
            <p:nvPr/>
          </p:nvSpPr>
          <p:spPr>
            <a:xfrm>
              <a:off x="6451909" y="3541662"/>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ctr" defTabSz="457200" rtl="0" eaLnBrk="1" fontAlgn="auto" latinLnBrk="0" hangingPunct="1">
                <a:lnSpc>
                  <a:spcPct val="80000"/>
                </a:lnSpc>
                <a:spcBef>
                  <a:spcPct val="20000"/>
                </a:spcBef>
                <a:spcAft>
                  <a:spcPts val="600"/>
                </a:spcAft>
                <a:buClr>
                  <a:srgbClr val="202F3D">
                    <a:lumMod val="75000"/>
                  </a:srgbClr>
                </a:buClr>
                <a:buSzPct val="145000"/>
                <a:buFont typeface="Arial" panose="020B0604020202020204"/>
                <a:buNone/>
                <a:defRPr/>
              </a:pPr>
              <a:r>
                <a:rPr kumimoji="0" lang="zh-CN" altLang="en-US" sz="12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标题文字</a:t>
              </a:r>
              <a:endParaRPr kumimoji="0" lang="en-US" sz="12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grpSp>
        <p:nvGrpSpPr>
          <p:cNvPr id="113" name="组合 112"/>
          <p:cNvGrpSpPr/>
          <p:nvPr/>
        </p:nvGrpSpPr>
        <p:grpSpPr>
          <a:xfrm>
            <a:off x="833474" y="1293762"/>
            <a:ext cx="2172989" cy="2850307"/>
            <a:chOff x="-75406" y="1293762"/>
            <a:chExt cx="2172989" cy="2850307"/>
          </a:xfrm>
        </p:grpSpPr>
        <p:sp>
          <p:nvSpPr>
            <p:cNvPr id="114" name="Oval 92"/>
            <p:cNvSpPr>
              <a:spLocks noChangeAspect="1"/>
            </p:cNvSpPr>
            <p:nvPr/>
          </p:nvSpPr>
          <p:spPr>
            <a:xfrm>
              <a:off x="-75406" y="1393842"/>
              <a:ext cx="469021" cy="455592"/>
            </a:xfrm>
            <a:prstGeom prst="ellipse">
              <a:avLst/>
            </a:prstGeom>
            <a:solidFill>
              <a:srgbClr val="6ED8D5"/>
            </a:solidFill>
            <a:ln w="6350" cap="flat" cmpd="sng" algn="ctr">
              <a:noFill/>
              <a:prstDash val="solid"/>
              <a:miter lim="800000"/>
            </a:ln>
            <a:effectLst/>
          </p:spPr>
          <p:txBody>
            <a:bodyPr lIns="68570" tIns="34287" rIns="68570" bIns="34287" rtlCol="0" anchor="ctr"/>
            <a:lstStyle/>
            <a:p>
              <a:pPr marL="0" marR="0" lvl="0" indent="0" defTabSz="913765"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Helvetica Neue"/>
                  <a:sym typeface="微软雅黑" panose="020B0503020204020204" pitchFamily="34" charset="-122"/>
                </a:rPr>
                <a:t></a:t>
              </a:r>
            </a:p>
          </p:txBody>
        </p:sp>
        <p:sp>
          <p:nvSpPr>
            <p:cNvPr id="115" name="Oval 98"/>
            <p:cNvSpPr>
              <a:spLocks noChangeAspect="1"/>
            </p:cNvSpPr>
            <p:nvPr/>
          </p:nvSpPr>
          <p:spPr>
            <a:xfrm>
              <a:off x="-51369" y="2136263"/>
              <a:ext cx="469021" cy="455592"/>
            </a:xfrm>
            <a:prstGeom prst="ellipse">
              <a:avLst/>
            </a:prstGeom>
            <a:solidFill>
              <a:srgbClr val="4B87B9"/>
            </a:solidFill>
            <a:ln w="6350" cap="flat" cmpd="sng" algn="ctr">
              <a:noFill/>
              <a:prstDash val="solid"/>
              <a:miter lim="800000"/>
            </a:ln>
            <a:effectLst/>
          </p:spPr>
          <p:txBody>
            <a:bodyPr lIns="68570" tIns="34287" rIns="68570" bIns="34287" rtlCol="0" anchor="ctr"/>
            <a:lstStyle/>
            <a:p>
              <a:pPr marL="0" marR="0" lvl="0" indent="0" defTabSz="913765"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Helvetica Neue"/>
                  <a:sym typeface="微软雅黑" panose="020B0503020204020204" pitchFamily="34" charset="-122"/>
                </a:rPr>
                <a:t></a:t>
              </a:r>
            </a:p>
          </p:txBody>
        </p:sp>
        <p:sp>
          <p:nvSpPr>
            <p:cNvPr id="116" name="Oval 104"/>
            <p:cNvSpPr>
              <a:spLocks noChangeAspect="1"/>
            </p:cNvSpPr>
            <p:nvPr/>
          </p:nvSpPr>
          <p:spPr>
            <a:xfrm>
              <a:off x="-51369" y="2878681"/>
              <a:ext cx="469021" cy="455592"/>
            </a:xfrm>
            <a:prstGeom prst="ellipse">
              <a:avLst/>
            </a:prstGeom>
            <a:solidFill>
              <a:srgbClr val="FAC14D"/>
            </a:solidFill>
            <a:ln w="6350" cap="flat" cmpd="sng" algn="ctr">
              <a:noFill/>
              <a:prstDash val="solid"/>
              <a:miter lim="800000"/>
            </a:ln>
            <a:effectLst/>
          </p:spPr>
          <p:txBody>
            <a:bodyPr lIns="68570" tIns="34287" rIns="68570" bIns="34287" rtlCol="0" anchor="ctr"/>
            <a:lstStyle/>
            <a:p>
              <a:pPr marL="0" marR="0" lvl="0" indent="0" defTabSz="913765"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Helvetica Neue"/>
                  <a:sym typeface="微软雅黑" panose="020B0503020204020204" pitchFamily="34" charset="-122"/>
                </a:rPr>
                <a:t></a:t>
              </a:r>
            </a:p>
          </p:txBody>
        </p:sp>
        <p:sp>
          <p:nvSpPr>
            <p:cNvPr id="117" name="Oval 110"/>
            <p:cNvSpPr>
              <a:spLocks noChangeAspect="1"/>
            </p:cNvSpPr>
            <p:nvPr/>
          </p:nvSpPr>
          <p:spPr>
            <a:xfrm>
              <a:off x="-51369" y="3621101"/>
              <a:ext cx="469021" cy="455592"/>
            </a:xfrm>
            <a:prstGeom prst="ellipse">
              <a:avLst/>
            </a:prstGeom>
            <a:solidFill>
              <a:srgbClr val="F95647"/>
            </a:solidFill>
            <a:ln w="6350" cap="flat" cmpd="sng" algn="ctr">
              <a:noFill/>
              <a:prstDash val="solid"/>
              <a:miter lim="800000"/>
            </a:ln>
            <a:effectLst/>
          </p:spPr>
          <p:txBody>
            <a:bodyPr lIns="68570" tIns="34287" rIns="68570" bIns="34287" rtlCol="0" anchor="ctr"/>
            <a:lstStyle/>
            <a:p>
              <a:pPr marL="0" marR="0" lvl="0" indent="0" defTabSz="913765"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Helvetica Neue"/>
                  <a:sym typeface="微软雅黑" panose="020B0503020204020204" pitchFamily="34" charset="-122"/>
                </a:rPr>
                <a:t></a:t>
              </a:r>
            </a:p>
          </p:txBody>
        </p:sp>
        <p:sp>
          <p:nvSpPr>
            <p:cNvPr id="118" name="矩形 117"/>
            <p:cNvSpPr/>
            <p:nvPr/>
          </p:nvSpPr>
          <p:spPr>
            <a:xfrm>
              <a:off x="496589" y="1471437"/>
              <a:ext cx="1600994" cy="424732"/>
            </a:xfrm>
            <a:prstGeom prst="rect">
              <a:avLst/>
            </a:prstGeom>
          </p:spPr>
          <p:txBody>
            <a:bodyPr wrap="square">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6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119" name="Content Placeholder 2"/>
            <p:cNvSpPr txBox="1"/>
            <p:nvPr/>
          </p:nvSpPr>
          <p:spPr>
            <a:xfrm>
              <a:off x="775504" y="1293762"/>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ctr" defTabSz="457200" rtl="0" eaLnBrk="1" fontAlgn="auto" latinLnBrk="0" hangingPunct="1">
                <a:lnSpc>
                  <a:spcPct val="80000"/>
                </a:lnSpc>
                <a:spcBef>
                  <a:spcPct val="20000"/>
                </a:spcBef>
                <a:spcAft>
                  <a:spcPts val="600"/>
                </a:spcAft>
                <a:buClr>
                  <a:srgbClr val="202F3D">
                    <a:lumMod val="75000"/>
                  </a:srgbClr>
                </a:buClr>
                <a:buSzPct val="145000"/>
                <a:buFont typeface="Arial" panose="020B0604020202020204"/>
                <a:buNone/>
                <a:defRPr/>
              </a:pPr>
              <a:r>
                <a:rPr kumimoji="0" lang="zh-CN" altLang="en-US" sz="12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标题文字</a:t>
              </a:r>
              <a:endParaRPr kumimoji="0" lang="en-US" sz="12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120" name="矩形 119"/>
            <p:cNvSpPr/>
            <p:nvPr/>
          </p:nvSpPr>
          <p:spPr>
            <a:xfrm>
              <a:off x="496589" y="2233437"/>
              <a:ext cx="1600994" cy="424732"/>
            </a:xfrm>
            <a:prstGeom prst="rect">
              <a:avLst/>
            </a:prstGeom>
          </p:spPr>
          <p:txBody>
            <a:bodyPr wrap="square">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6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121" name="Content Placeholder 2"/>
            <p:cNvSpPr txBox="1"/>
            <p:nvPr/>
          </p:nvSpPr>
          <p:spPr>
            <a:xfrm>
              <a:off x="775504" y="2055762"/>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ctr" defTabSz="457200" rtl="0" eaLnBrk="1" fontAlgn="auto" latinLnBrk="0" hangingPunct="1">
                <a:lnSpc>
                  <a:spcPct val="80000"/>
                </a:lnSpc>
                <a:spcBef>
                  <a:spcPct val="20000"/>
                </a:spcBef>
                <a:spcAft>
                  <a:spcPts val="600"/>
                </a:spcAft>
                <a:buClr>
                  <a:srgbClr val="202F3D">
                    <a:lumMod val="75000"/>
                  </a:srgbClr>
                </a:buClr>
                <a:buSzPct val="145000"/>
                <a:buFont typeface="Arial" panose="020B0604020202020204"/>
                <a:buNone/>
                <a:defRPr/>
              </a:pPr>
              <a:r>
                <a:rPr kumimoji="0" lang="zh-CN" altLang="en-US" sz="12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标题文字</a:t>
              </a:r>
              <a:endParaRPr kumimoji="0" lang="en-US" sz="12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122" name="矩形 121"/>
            <p:cNvSpPr/>
            <p:nvPr/>
          </p:nvSpPr>
          <p:spPr>
            <a:xfrm>
              <a:off x="496589" y="3001787"/>
              <a:ext cx="1600994" cy="424732"/>
            </a:xfrm>
            <a:prstGeom prst="rect">
              <a:avLst/>
            </a:prstGeom>
          </p:spPr>
          <p:txBody>
            <a:bodyPr wrap="square">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6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123" name="Content Placeholder 2"/>
            <p:cNvSpPr txBox="1"/>
            <p:nvPr/>
          </p:nvSpPr>
          <p:spPr>
            <a:xfrm>
              <a:off x="775504" y="2824112"/>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ctr" defTabSz="457200" rtl="0" eaLnBrk="1" fontAlgn="auto" latinLnBrk="0" hangingPunct="1">
                <a:lnSpc>
                  <a:spcPct val="80000"/>
                </a:lnSpc>
                <a:spcBef>
                  <a:spcPct val="20000"/>
                </a:spcBef>
                <a:spcAft>
                  <a:spcPts val="600"/>
                </a:spcAft>
                <a:buClr>
                  <a:srgbClr val="202F3D">
                    <a:lumMod val="75000"/>
                  </a:srgbClr>
                </a:buClr>
                <a:buSzPct val="145000"/>
                <a:buFont typeface="Arial" panose="020B0604020202020204"/>
                <a:buNone/>
                <a:defRPr/>
              </a:pPr>
              <a:r>
                <a:rPr kumimoji="0" lang="zh-CN" altLang="en-US" sz="12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标题文字</a:t>
              </a:r>
              <a:endParaRPr kumimoji="0" lang="en-US" sz="12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124" name="矩形 123"/>
            <p:cNvSpPr/>
            <p:nvPr/>
          </p:nvSpPr>
          <p:spPr>
            <a:xfrm>
              <a:off x="496589" y="3719337"/>
              <a:ext cx="1600994" cy="424732"/>
            </a:xfrm>
            <a:prstGeom prst="rect">
              <a:avLst/>
            </a:prstGeom>
          </p:spPr>
          <p:txBody>
            <a:bodyPr wrap="square">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6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125" name="Content Placeholder 2"/>
            <p:cNvSpPr txBox="1"/>
            <p:nvPr/>
          </p:nvSpPr>
          <p:spPr>
            <a:xfrm>
              <a:off x="775504" y="3541662"/>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ctr" defTabSz="457200" rtl="0" eaLnBrk="1" fontAlgn="auto" latinLnBrk="0" hangingPunct="1">
                <a:lnSpc>
                  <a:spcPct val="80000"/>
                </a:lnSpc>
                <a:spcBef>
                  <a:spcPct val="20000"/>
                </a:spcBef>
                <a:spcAft>
                  <a:spcPts val="600"/>
                </a:spcAft>
                <a:buClr>
                  <a:srgbClr val="202F3D">
                    <a:lumMod val="75000"/>
                  </a:srgbClr>
                </a:buClr>
                <a:buSzPct val="145000"/>
                <a:buFont typeface="Arial" panose="020B0604020202020204"/>
                <a:buNone/>
                <a:defRPr/>
              </a:pPr>
              <a:r>
                <a:rPr kumimoji="0" lang="zh-CN" altLang="en-US" sz="12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标题文字</a:t>
              </a:r>
              <a:endParaRPr kumimoji="0" lang="en-US" sz="12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pic>
        <p:nvPicPr>
          <p:cNvPr id="126" name="图片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67494"/>
            <a:ext cx="863278" cy="65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矩形 126"/>
          <p:cNvSpPr/>
          <p:nvPr/>
        </p:nvSpPr>
        <p:spPr>
          <a:xfrm>
            <a:off x="1259632" y="267494"/>
            <a:ext cx="2492990" cy="400110"/>
          </a:xfrm>
          <a:prstGeom prst="rect">
            <a:avLst/>
          </a:prstGeom>
        </p:spPr>
        <p:txBody>
          <a:bodyPr wrap="none">
            <a:spAutoFit/>
          </a:bodyPr>
          <a:lstStyle/>
          <a:p>
            <a:r>
              <a:rPr lang="zh-CN" altLang="en-US" sz="2000" b="1" dirty="0">
                <a:solidFill>
                  <a:srgbClr val="404040"/>
                </a:solidFill>
                <a:latin typeface="微软雅黑" panose="020B0503020204020204" pitchFamily="34" charset="-122"/>
                <a:ea typeface="微软雅黑" panose="020B0503020204020204" pitchFamily="34" charset="-122"/>
              </a:rPr>
              <a:t>亲子活动的具体流程</a:t>
            </a:r>
          </a:p>
        </p:txBody>
      </p:sp>
      <p:pic>
        <p:nvPicPr>
          <p:cNvPr id="128" name="图片 1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9912" y="2257826"/>
            <a:ext cx="1676711" cy="11215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par>
                                <p:cTn id="8" presetID="12" presetClass="entr" presetSubtype="2" fill="hold"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slide(fromRight)">
                                      <p:cBhvr>
                                        <p:cTn id="10" dur="500"/>
                                        <p:tgtEl>
                                          <p:spTgt spid="76"/>
                                        </p:tgtEl>
                                      </p:cBhvr>
                                    </p:animEffect>
                                  </p:childTnLst>
                                </p:cTn>
                              </p:par>
                              <p:par>
                                <p:cTn id="11" presetID="12" presetClass="entr" presetSubtype="8" fill="hold" nodeType="withEffect">
                                  <p:stCondLst>
                                    <p:cond delay="0"/>
                                  </p:stCondLst>
                                  <p:childTnLst>
                                    <p:set>
                                      <p:cBhvr>
                                        <p:cTn id="12" dur="1" fill="hold">
                                          <p:stCondLst>
                                            <p:cond delay="0"/>
                                          </p:stCondLst>
                                        </p:cTn>
                                        <p:tgtEl>
                                          <p:spTgt spid="88"/>
                                        </p:tgtEl>
                                        <p:attrNameLst>
                                          <p:attrName>style.visibility</p:attrName>
                                        </p:attrNameLst>
                                      </p:cBhvr>
                                      <p:to>
                                        <p:strVal val="visible"/>
                                      </p:to>
                                    </p:set>
                                    <p:animEffect transition="in" filter="slide(fromLeft)">
                                      <p:cBhvr>
                                        <p:cTn id="13" dur="500"/>
                                        <p:tgtEl>
                                          <p:spTgt spid="88"/>
                                        </p:tgtEl>
                                      </p:cBhvr>
                                    </p:animEffect>
                                  </p:childTnLst>
                                </p:cTn>
                              </p:par>
                              <p:par>
                                <p:cTn id="14" presetID="12" presetClass="entr" presetSubtype="2" fill="hold" nodeType="with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slide(fromRight)">
                                      <p:cBhvr>
                                        <p:cTn id="16" dur="500"/>
                                        <p:tgtEl>
                                          <p:spTgt spid="79"/>
                                        </p:tgtEl>
                                      </p:cBhvr>
                                    </p:animEffect>
                                  </p:childTnLst>
                                </p:cTn>
                              </p:par>
                              <p:par>
                                <p:cTn id="17" presetID="12" presetClass="entr" presetSubtype="8" fill="hold" nodeType="with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slide(fromLeft)">
                                      <p:cBhvr>
                                        <p:cTn id="19" dur="500"/>
                                        <p:tgtEl>
                                          <p:spTgt spid="91"/>
                                        </p:tgtEl>
                                      </p:cBhvr>
                                    </p:animEffect>
                                  </p:childTnLst>
                                </p:cTn>
                              </p:par>
                              <p:par>
                                <p:cTn id="20" presetID="12" presetClass="entr" presetSubtype="2" fill="hold" nodeType="with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slide(fromRight)">
                                      <p:cBhvr>
                                        <p:cTn id="22" dur="500"/>
                                        <p:tgtEl>
                                          <p:spTgt spid="82"/>
                                        </p:tgtEl>
                                      </p:cBhvr>
                                    </p:animEffect>
                                  </p:childTnLst>
                                </p:cTn>
                              </p:par>
                              <p:par>
                                <p:cTn id="23" presetID="12" presetClass="entr" presetSubtype="8" fill="hold" nodeType="withEffect">
                                  <p:stCondLst>
                                    <p:cond delay="0"/>
                                  </p:stCondLst>
                                  <p:childTnLst>
                                    <p:set>
                                      <p:cBhvr>
                                        <p:cTn id="24" dur="1" fill="hold">
                                          <p:stCondLst>
                                            <p:cond delay="0"/>
                                          </p:stCondLst>
                                        </p:cTn>
                                        <p:tgtEl>
                                          <p:spTgt spid="94"/>
                                        </p:tgtEl>
                                        <p:attrNameLst>
                                          <p:attrName>style.visibility</p:attrName>
                                        </p:attrNameLst>
                                      </p:cBhvr>
                                      <p:to>
                                        <p:strVal val="visible"/>
                                      </p:to>
                                    </p:set>
                                    <p:animEffect transition="in" filter="slide(fromLeft)">
                                      <p:cBhvr>
                                        <p:cTn id="25" dur="500"/>
                                        <p:tgtEl>
                                          <p:spTgt spid="94"/>
                                        </p:tgtEl>
                                      </p:cBhvr>
                                    </p:animEffect>
                                  </p:childTnLst>
                                </p:cTn>
                              </p:par>
                              <p:par>
                                <p:cTn id="26" presetID="12" presetClass="entr" presetSubtype="2" fill="hold" nodeType="with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slide(fromRight)">
                                      <p:cBhvr>
                                        <p:cTn id="28" dur="500"/>
                                        <p:tgtEl>
                                          <p:spTgt spid="85"/>
                                        </p:tgtEl>
                                      </p:cBhvr>
                                    </p:animEffect>
                                  </p:childTnLst>
                                </p:cTn>
                              </p:par>
                              <p:par>
                                <p:cTn id="29" presetID="12" presetClass="entr" presetSubtype="8" fill="hold" nodeType="withEffect">
                                  <p:stCondLst>
                                    <p:cond delay="0"/>
                                  </p:stCondLst>
                                  <p:childTnLst>
                                    <p:set>
                                      <p:cBhvr>
                                        <p:cTn id="30" dur="1" fill="hold">
                                          <p:stCondLst>
                                            <p:cond delay="0"/>
                                          </p:stCondLst>
                                        </p:cTn>
                                        <p:tgtEl>
                                          <p:spTgt spid="97"/>
                                        </p:tgtEl>
                                        <p:attrNameLst>
                                          <p:attrName>style.visibility</p:attrName>
                                        </p:attrNameLst>
                                      </p:cBhvr>
                                      <p:to>
                                        <p:strVal val="visible"/>
                                      </p:to>
                                    </p:set>
                                    <p:animEffect transition="in" filter="slide(fromLeft)">
                                      <p:cBhvr>
                                        <p:cTn id="31" dur="500"/>
                                        <p:tgtEl>
                                          <p:spTgt spid="97"/>
                                        </p:tgtEl>
                                      </p:cBhvr>
                                    </p:animEffect>
                                  </p:childTnLst>
                                </p:cTn>
                              </p:par>
                            </p:childTnLst>
                          </p:cTn>
                        </p:par>
                        <p:par>
                          <p:cTn id="32" fill="hold">
                            <p:stCondLst>
                              <p:cond delay="500"/>
                            </p:stCondLst>
                            <p:childTnLst>
                              <p:par>
                                <p:cTn id="33" presetID="16" presetClass="entr" presetSubtype="21" fill="hold" nodeType="afterEffect">
                                  <p:stCondLst>
                                    <p:cond delay="0"/>
                                  </p:stCondLst>
                                  <p:childTnLst>
                                    <p:set>
                                      <p:cBhvr>
                                        <p:cTn id="34" dur="1" fill="hold">
                                          <p:stCondLst>
                                            <p:cond delay="0"/>
                                          </p:stCondLst>
                                        </p:cTn>
                                        <p:tgtEl>
                                          <p:spTgt spid="100"/>
                                        </p:tgtEl>
                                        <p:attrNameLst>
                                          <p:attrName>style.visibility</p:attrName>
                                        </p:attrNameLst>
                                      </p:cBhvr>
                                      <p:to>
                                        <p:strVal val="visible"/>
                                      </p:to>
                                    </p:set>
                                    <p:animEffect transition="in" filter="barn(inVertical)">
                                      <p:cBhvr>
                                        <p:cTn id="35" dur="500"/>
                                        <p:tgtEl>
                                          <p:spTgt spid="100"/>
                                        </p:tgtEl>
                                      </p:cBhvr>
                                    </p:animEffect>
                                  </p:childTnLst>
                                </p:cTn>
                              </p:par>
                              <p:par>
                                <p:cTn id="36" presetID="16" presetClass="entr" presetSubtype="21" fill="hold" nodeType="withEffect">
                                  <p:stCondLst>
                                    <p:cond delay="0"/>
                                  </p:stCondLst>
                                  <p:childTnLst>
                                    <p:set>
                                      <p:cBhvr>
                                        <p:cTn id="37" dur="1" fill="hold">
                                          <p:stCondLst>
                                            <p:cond delay="0"/>
                                          </p:stCondLst>
                                        </p:cTn>
                                        <p:tgtEl>
                                          <p:spTgt spid="113"/>
                                        </p:tgtEl>
                                        <p:attrNameLst>
                                          <p:attrName>style.visibility</p:attrName>
                                        </p:attrNameLst>
                                      </p:cBhvr>
                                      <p:to>
                                        <p:strVal val="visible"/>
                                      </p:to>
                                    </p:set>
                                    <p:animEffect transition="in" filter="barn(inVertical)">
                                      <p:cBhvr>
                                        <p:cTn id="38"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4" name="Group 11"/>
          <p:cNvGrpSpPr/>
          <p:nvPr/>
        </p:nvGrpSpPr>
        <p:grpSpPr>
          <a:xfrm>
            <a:off x="163260" y="989176"/>
            <a:ext cx="3256612" cy="3814822"/>
            <a:chOff x="406276" y="1164961"/>
            <a:chExt cx="4341396" cy="5084859"/>
          </a:xfrm>
          <a:effectLst>
            <a:outerShdw blurRad="76200" dir="13500000" sy="23000" kx="1200000" algn="br" rotWithShape="0">
              <a:prstClr val="black">
                <a:alpha val="6000"/>
              </a:prstClr>
            </a:outerShdw>
          </a:effectLst>
        </p:grpSpPr>
        <p:grpSp>
          <p:nvGrpSpPr>
            <p:cNvPr id="25" name="Group 10"/>
            <p:cNvGrpSpPr/>
            <p:nvPr/>
          </p:nvGrpSpPr>
          <p:grpSpPr>
            <a:xfrm>
              <a:off x="406276" y="1801645"/>
              <a:ext cx="3980467" cy="4448175"/>
              <a:chOff x="406276" y="1801645"/>
              <a:chExt cx="3980467" cy="4448175"/>
            </a:xfrm>
          </p:grpSpPr>
          <p:sp>
            <p:nvSpPr>
              <p:cNvPr id="27" name="Freeform 5"/>
              <p:cNvSpPr/>
              <p:nvPr/>
            </p:nvSpPr>
            <p:spPr bwMode="auto">
              <a:xfrm rot="18900000">
                <a:off x="3337405" y="1801645"/>
                <a:ext cx="1049338" cy="4448175"/>
              </a:xfrm>
              <a:custGeom>
                <a:avLst/>
                <a:gdLst>
                  <a:gd name="T0" fmla="*/ 142 w 279"/>
                  <a:gd name="T1" fmla="*/ 1183 h 1183"/>
                  <a:gd name="T2" fmla="*/ 40 w 279"/>
                  <a:gd name="T3" fmla="*/ 1143 h 1183"/>
                  <a:gd name="T4" fmla="*/ 0 w 279"/>
                  <a:gd name="T5" fmla="*/ 1051 h 1183"/>
                  <a:gd name="T6" fmla="*/ 0 w 279"/>
                  <a:gd name="T7" fmla="*/ 45 h 1183"/>
                  <a:gd name="T8" fmla="*/ 45 w 279"/>
                  <a:gd name="T9" fmla="*/ 0 h 1183"/>
                  <a:gd name="T10" fmla="*/ 90 w 279"/>
                  <a:gd name="T11" fmla="*/ 45 h 1183"/>
                  <a:gd name="T12" fmla="*/ 90 w 279"/>
                  <a:gd name="T13" fmla="*/ 1051 h 1183"/>
                  <a:gd name="T14" fmla="*/ 103 w 279"/>
                  <a:gd name="T15" fmla="*/ 1077 h 1183"/>
                  <a:gd name="T16" fmla="*/ 145 w 279"/>
                  <a:gd name="T17" fmla="*/ 1093 h 1183"/>
                  <a:gd name="T18" fmla="*/ 189 w 279"/>
                  <a:gd name="T19" fmla="*/ 1051 h 1183"/>
                  <a:gd name="T20" fmla="*/ 189 w 279"/>
                  <a:gd name="T21" fmla="*/ 1007 h 1183"/>
                  <a:gd name="T22" fmla="*/ 234 w 279"/>
                  <a:gd name="T23" fmla="*/ 962 h 1183"/>
                  <a:gd name="T24" fmla="*/ 279 w 279"/>
                  <a:gd name="T25" fmla="*/ 1007 h 1183"/>
                  <a:gd name="T26" fmla="*/ 279 w 279"/>
                  <a:gd name="T27" fmla="*/ 1051 h 1183"/>
                  <a:gd name="T28" fmla="*/ 149 w 279"/>
                  <a:gd name="T29" fmla="*/ 1183 h 1183"/>
                  <a:gd name="T30" fmla="*/ 142 w 279"/>
                  <a:gd name="T31" fmla="*/ 1183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9" h="1183">
                    <a:moveTo>
                      <a:pt x="142" y="1183"/>
                    </a:moveTo>
                    <a:cubicBezTo>
                      <a:pt x="104" y="1183"/>
                      <a:pt x="67" y="1169"/>
                      <a:pt x="40" y="1143"/>
                    </a:cubicBezTo>
                    <a:cubicBezTo>
                      <a:pt x="14" y="1118"/>
                      <a:pt x="0" y="1085"/>
                      <a:pt x="0" y="1051"/>
                    </a:cubicBezTo>
                    <a:cubicBezTo>
                      <a:pt x="0" y="45"/>
                      <a:pt x="0" y="45"/>
                      <a:pt x="0" y="45"/>
                    </a:cubicBezTo>
                    <a:cubicBezTo>
                      <a:pt x="0" y="20"/>
                      <a:pt x="20" y="0"/>
                      <a:pt x="45" y="0"/>
                    </a:cubicBezTo>
                    <a:cubicBezTo>
                      <a:pt x="70" y="0"/>
                      <a:pt x="90" y="20"/>
                      <a:pt x="90" y="45"/>
                    </a:cubicBezTo>
                    <a:cubicBezTo>
                      <a:pt x="90" y="1051"/>
                      <a:pt x="90" y="1051"/>
                      <a:pt x="90" y="1051"/>
                    </a:cubicBezTo>
                    <a:cubicBezTo>
                      <a:pt x="90" y="1060"/>
                      <a:pt x="95" y="1070"/>
                      <a:pt x="103" y="1077"/>
                    </a:cubicBezTo>
                    <a:cubicBezTo>
                      <a:pt x="114" y="1088"/>
                      <a:pt x="129" y="1093"/>
                      <a:pt x="145" y="1093"/>
                    </a:cubicBezTo>
                    <a:cubicBezTo>
                      <a:pt x="170" y="1092"/>
                      <a:pt x="189" y="1073"/>
                      <a:pt x="189" y="1051"/>
                    </a:cubicBezTo>
                    <a:cubicBezTo>
                      <a:pt x="189" y="1007"/>
                      <a:pt x="189" y="1007"/>
                      <a:pt x="189" y="1007"/>
                    </a:cubicBezTo>
                    <a:cubicBezTo>
                      <a:pt x="189" y="982"/>
                      <a:pt x="209" y="962"/>
                      <a:pt x="234" y="962"/>
                    </a:cubicBezTo>
                    <a:cubicBezTo>
                      <a:pt x="259" y="962"/>
                      <a:pt x="279" y="982"/>
                      <a:pt x="279" y="1007"/>
                    </a:cubicBezTo>
                    <a:cubicBezTo>
                      <a:pt x="279" y="1051"/>
                      <a:pt x="279" y="1051"/>
                      <a:pt x="279" y="1051"/>
                    </a:cubicBezTo>
                    <a:cubicBezTo>
                      <a:pt x="279" y="1122"/>
                      <a:pt x="222" y="1180"/>
                      <a:pt x="149" y="1183"/>
                    </a:cubicBezTo>
                    <a:cubicBezTo>
                      <a:pt x="147" y="1183"/>
                      <a:pt x="144" y="1183"/>
                      <a:pt x="142" y="1183"/>
                    </a:cubicBezTo>
                    <a:close/>
                  </a:path>
                </a:pathLst>
              </a:custGeom>
              <a:solidFill>
                <a:srgbClr val="4454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Freeform 6"/>
              <p:cNvSpPr/>
              <p:nvPr/>
            </p:nvSpPr>
            <p:spPr bwMode="auto">
              <a:xfrm rot="18900000">
                <a:off x="406276" y="3369422"/>
                <a:ext cx="2116138" cy="1936750"/>
              </a:xfrm>
              <a:custGeom>
                <a:avLst/>
                <a:gdLst>
                  <a:gd name="T0" fmla="*/ 563 w 563"/>
                  <a:gd name="T1" fmla="*/ 0 h 515"/>
                  <a:gd name="T2" fmla="*/ 0 w 563"/>
                  <a:gd name="T3" fmla="*/ 482 h 515"/>
                  <a:gd name="T4" fmla="*/ 113 w 563"/>
                  <a:gd name="T5" fmla="*/ 474 h 515"/>
                  <a:gd name="T6" fmla="*/ 367 w 563"/>
                  <a:gd name="T7" fmla="*/ 515 h 515"/>
                  <a:gd name="T8" fmla="*/ 563 w 563"/>
                  <a:gd name="T9" fmla="*/ 0 h 515"/>
                </a:gdLst>
                <a:ahLst/>
                <a:cxnLst>
                  <a:cxn ang="0">
                    <a:pos x="T0" y="T1"/>
                  </a:cxn>
                  <a:cxn ang="0">
                    <a:pos x="T2" y="T3"/>
                  </a:cxn>
                  <a:cxn ang="0">
                    <a:pos x="T4" y="T5"/>
                  </a:cxn>
                  <a:cxn ang="0">
                    <a:pos x="T6" y="T7"/>
                  </a:cxn>
                  <a:cxn ang="0">
                    <a:pos x="T8" y="T9"/>
                  </a:cxn>
                </a:cxnLst>
                <a:rect l="0" t="0" r="r" b="b"/>
                <a:pathLst>
                  <a:path w="563" h="515">
                    <a:moveTo>
                      <a:pt x="563" y="0"/>
                    </a:moveTo>
                    <a:cubicBezTo>
                      <a:pt x="283" y="47"/>
                      <a:pt x="61" y="238"/>
                      <a:pt x="0" y="482"/>
                    </a:cubicBezTo>
                    <a:cubicBezTo>
                      <a:pt x="37" y="477"/>
                      <a:pt x="74" y="474"/>
                      <a:pt x="113" y="474"/>
                    </a:cubicBezTo>
                    <a:cubicBezTo>
                      <a:pt x="202" y="474"/>
                      <a:pt x="288" y="489"/>
                      <a:pt x="367" y="515"/>
                    </a:cubicBezTo>
                    <a:cubicBezTo>
                      <a:pt x="372" y="384"/>
                      <a:pt x="406" y="170"/>
                      <a:pt x="563" y="0"/>
                    </a:cubicBezTo>
                    <a:close/>
                  </a:path>
                </a:pathLst>
              </a:custGeom>
              <a:solidFill>
                <a:srgbClr val="0298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Freeform 7"/>
              <p:cNvSpPr/>
              <p:nvPr/>
            </p:nvSpPr>
            <p:spPr bwMode="auto">
              <a:xfrm rot="18900000">
                <a:off x="1586775" y="2209992"/>
                <a:ext cx="1973263" cy="1997075"/>
              </a:xfrm>
              <a:custGeom>
                <a:avLst/>
                <a:gdLst>
                  <a:gd name="T0" fmla="*/ 251 w 525"/>
                  <a:gd name="T1" fmla="*/ 0 h 531"/>
                  <a:gd name="T2" fmla="*/ 242 w 525"/>
                  <a:gd name="T3" fmla="*/ 0 h 531"/>
                  <a:gd name="T4" fmla="*/ 0 w 525"/>
                  <a:gd name="T5" fmla="*/ 529 h 531"/>
                  <a:gd name="T6" fmla="*/ 259 w 525"/>
                  <a:gd name="T7" fmla="*/ 486 h 531"/>
                  <a:gd name="T8" fmla="*/ 525 w 525"/>
                  <a:gd name="T9" fmla="*/ 531 h 531"/>
                  <a:gd name="T10" fmla="*/ 251 w 525"/>
                  <a:gd name="T11" fmla="*/ 0 h 531"/>
                </a:gdLst>
                <a:ahLst/>
                <a:cxnLst>
                  <a:cxn ang="0">
                    <a:pos x="T0" y="T1"/>
                  </a:cxn>
                  <a:cxn ang="0">
                    <a:pos x="T2" y="T3"/>
                  </a:cxn>
                  <a:cxn ang="0">
                    <a:pos x="T4" y="T5"/>
                  </a:cxn>
                  <a:cxn ang="0">
                    <a:pos x="T6" y="T7"/>
                  </a:cxn>
                  <a:cxn ang="0">
                    <a:pos x="T8" y="T9"/>
                  </a:cxn>
                  <a:cxn ang="0">
                    <a:pos x="T10" y="T11"/>
                  </a:cxn>
                </a:cxnLst>
                <a:rect l="0" t="0" r="r" b="b"/>
                <a:pathLst>
                  <a:path w="525" h="531">
                    <a:moveTo>
                      <a:pt x="251" y="0"/>
                    </a:moveTo>
                    <a:cubicBezTo>
                      <a:pt x="248" y="0"/>
                      <a:pt x="245" y="0"/>
                      <a:pt x="242" y="0"/>
                    </a:cubicBezTo>
                    <a:cubicBezTo>
                      <a:pt x="45" y="161"/>
                      <a:pt x="5" y="394"/>
                      <a:pt x="0" y="529"/>
                    </a:cubicBezTo>
                    <a:cubicBezTo>
                      <a:pt x="81" y="501"/>
                      <a:pt x="168" y="486"/>
                      <a:pt x="259" y="486"/>
                    </a:cubicBezTo>
                    <a:cubicBezTo>
                      <a:pt x="353" y="486"/>
                      <a:pt x="443" y="502"/>
                      <a:pt x="525" y="531"/>
                    </a:cubicBezTo>
                    <a:cubicBezTo>
                      <a:pt x="516" y="396"/>
                      <a:pt x="467" y="155"/>
                      <a:pt x="251" y="0"/>
                    </a:cubicBezTo>
                    <a:close/>
                  </a:path>
                </a:pathLst>
              </a:custGeom>
              <a:solidFill>
                <a:srgbClr val="EE48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6" name="Freeform 8"/>
            <p:cNvSpPr/>
            <p:nvPr/>
          </p:nvSpPr>
          <p:spPr bwMode="auto">
            <a:xfrm rot="18900000">
              <a:off x="2552159" y="1164961"/>
              <a:ext cx="2195513" cy="1943100"/>
            </a:xfrm>
            <a:custGeom>
              <a:avLst/>
              <a:gdLst>
                <a:gd name="T0" fmla="*/ 0 w 584"/>
                <a:gd name="T1" fmla="*/ 0 h 517"/>
                <a:gd name="T2" fmla="*/ 223 w 584"/>
                <a:gd name="T3" fmla="*/ 517 h 517"/>
                <a:gd name="T4" fmla="*/ 471 w 584"/>
                <a:gd name="T5" fmla="*/ 478 h 517"/>
                <a:gd name="T6" fmla="*/ 584 w 584"/>
                <a:gd name="T7" fmla="*/ 486 h 517"/>
                <a:gd name="T8" fmla="*/ 0 w 584"/>
                <a:gd name="T9" fmla="*/ 0 h 517"/>
              </a:gdLst>
              <a:ahLst/>
              <a:cxnLst>
                <a:cxn ang="0">
                  <a:pos x="T0" y="T1"/>
                </a:cxn>
                <a:cxn ang="0">
                  <a:pos x="T2" y="T3"/>
                </a:cxn>
                <a:cxn ang="0">
                  <a:pos x="T4" y="T5"/>
                </a:cxn>
                <a:cxn ang="0">
                  <a:pos x="T6" y="T7"/>
                </a:cxn>
                <a:cxn ang="0">
                  <a:pos x="T8" y="T9"/>
                </a:cxn>
              </a:cxnLst>
              <a:rect l="0" t="0" r="r" b="b"/>
              <a:pathLst>
                <a:path w="584" h="517">
                  <a:moveTo>
                    <a:pt x="0" y="0"/>
                  </a:moveTo>
                  <a:cubicBezTo>
                    <a:pt x="170" y="167"/>
                    <a:pt x="213" y="386"/>
                    <a:pt x="223" y="517"/>
                  </a:cubicBezTo>
                  <a:cubicBezTo>
                    <a:pt x="300" y="492"/>
                    <a:pt x="384" y="478"/>
                    <a:pt x="471" y="478"/>
                  </a:cubicBezTo>
                  <a:cubicBezTo>
                    <a:pt x="509" y="478"/>
                    <a:pt x="547" y="481"/>
                    <a:pt x="584" y="486"/>
                  </a:cubicBezTo>
                  <a:cubicBezTo>
                    <a:pt x="521" y="236"/>
                    <a:pt x="290" y="42"/>
                    <a:pt x="0" y="0"/>
                  </a:cubicBezTo>
                  <a:close/>
                </a:path>
              </a:pathLst>
            </a:custGeom>
            <a:solidFill>
              <a:srgbClr val="DF0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1" name="Freeform 12"/>
          <p:cNvSpPr>
            <a:spLocks noEditPoints="1"/>
          </p:cNvSpPr>
          <p:nvPr/>
        </p:nvSpPr>
        <p:spPr bwMode="auto">
          <a:xfrm rot="20105549">
            <a:off x="774999" y="3297955"/>
            <a:ext cx="418578" cy="324273"/>
          </a:xfrm>
          <a:custGeom>
            <a:avLst/>
            <a:gdLst>
              <a:gd name="T0" fmla="*/ 251 w 559"/>
              <a:gd name="T1" fmla="*/ 433 h 433"/>
              <a:gd name="T2" fmla="*/ 112 w 559"/>
              <a:gd name="T3" fmla="*/ 433 h 433"/>
              <a:gd name="T4" fmla="*/ 112 w 559"/>
              <a:gd name="T5" fmla="*/ 255 h 433"/>
              <a:gd name="T6" fmla="*/ 0 w 559"/>
              <a:gd name="T7" fmla="*/ 255 h 433"/>
              <a:gd name="T8" fmla="*/ 287 w 559"/>
              <a:gd name="T9" fmla="*/ 0 h 433"/>
              <a:gd name="T10" fmla="*/ 344 w 559"/>
              <a:gd name="T11" fmla="*/ 52 h 433"/>
              <a:gd name="T12" fmla="*/ 344 w 559"/>
              <a:gd name="T13" fmla="*/ 42 h 433"/>
              <a:gd name="T14" fmla="*/ 431 w 559"/>
              <a:gd name="T15" fmla="*/ 42 h 433"/>
              <a:gd name="T16" fmla="*/ 431 w 559"/>
              <a:gd name="T17" fmla="*/ 125 h 433"/>
              <a:gd name="T18" fmla="*/ 559 w 559"/>
              <a:gd name="T19" fmla="*/ 255 h 433"/>
              <a:gd name="T20" fmla="*/ 460 w 559"/>
              <a:gd name="T21" fmla="*/ 255 h 433"/>
              <a:gd name="T22" fmla="*/ 460 w 559"/>
              <a:gd name="T23" fmla="*/ 428 h 433"/>
              <a:gd name="T24" fmla="*/ 320 w 559"/>
              <a:gd name="T25" fmla="*/ 428 h 433"/>
              <a:gd name="T26" fmla="*/ 320 w 559"/>
              <a:gd name="T27" fmla="*/ 312 h 433"/>
              <a:gd name="T28" fmla="*/ 251 w 559"/>
              <a:gd name="T29" fmla="*/ 312 h 433"/>
              <a:gd name="T30" fmla="*/ 251 w 559"/>
              <a:gd name="T31" fmla="*/ 433 h 433"/>
              <a:gd name="T32" fmla="*/ 142 w 559"/>
              <a:gd name="T33" fmla="*/ 400 h 433"/>
              <a:gd name="T34" fmla="*/ 221 w 559"/>
              <a:gd name="T35" fmla="*/ 400 h 433"/>
              <a:gd name="T36" fmla="*/ 221 w 559"/>
              <a:gd name="T37" fmla="*/ 279 h 433"/>
              <a:gd name="T38" fmla="*/ 351 w 559"/>
              <a:gd name="T39" fmla="*/ 279 h 433"/>
              <a:gd name="T40" fmla="*/ 351 w 559"/>
              <a:gd name="T41" fmla="*/ 397 h 433"/>
              <a:gd name="T42" fmla="*/ 429 w 559"/>
              <a:gd name="T43" fmla="*/ 397 h 433"/>
              <a:gd name="T44" fmla="*/ 429 w 559"/>
              <a:gd name="T45" fmla="*/ 222 h 433"/>
              <a:gd name="T46" fmla="*/ 481 w 559"/>
              <a:gd name="T47" fmla="*/ 222 h 433"/>
              <a:gd name="T48" fmla="*/ 398 w 559"/>
              <a:gd name="T49" fmla="*/ 137 h 433"/>
              <a:gd name="T50" fmla="*/ 398 w 559"/>
              <a:gd name="T51" fmla="*/ 73 h 433"/>
              <a:gd name="T52" fmla="*/ 377 w 559"/>
              <a:gd name="T53" fmla="*/ 73 h 433"/>
              <a:gd name="T54" fmla="*/ 377 w 559"/>
              <a:gd name="T55" fmla="*/ 125 h 433"/>
              <a:gd name="T56" fmla="*/ 287 w 559"/>
              <a:gd name="T57" fmla="*/ 42 h 433"/>
              <a:gd name="T58" fmla="*/ 86 w 559"/>
              <a:gd name="T59" fmla="*/ 222 h 433"/>
              <a:gd name="T60" fmla="*/ 142 w 559"/>
              <a:gd name="T61" fmla="*/ 222 h 433"/>
              <a:gd name="T62" fmla="*/ 142 w 559"/>
              <a:gd name="T63" fmla="*/ 40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9" h="433">
                <a:moveTo>
                  <a:pt x="251" y="433"/>
                </a:moveTo>
                <a:lnTo>
                  <a:pt x="112" y="433"/>
                </a:lnTo>
                <a:lnTo>
                  <a:pt x="112" y="255"/>
                </a:lnTo>
                <a:lnTo>
                  <a:pt x="0" y="255"/>
                </a:lnTo>
                <a:lnTo>
                  <a:pt x="287" y="0"/>
                </a:lnTo>
                <a:lnTo>
                  <a:pt x="344" y="52"/>
                </a:lnTo>
                <a:lnTo>
                  <a:pt x="344" y="42"/>
                </a:lnTo>
                <a:lnTo>
                  <a:pt x="431" y="42"/>
                </a:lnTo>
                <a:lnTo>
                  <a:pt x="431" y="125"/>
                </a:lnTo>
                <a:lnTo>
                  <a:pt x="559" y="255"/>
                </a:lnTo>
                <a:lnTo>
                  <a:pt x="460" y="255"/>
                </a:lnTo>
                <a:lnTo>
                  <a:pt x="460" y="428"/>
                </a:lnTo>
                <a:lnTo>
                  <a:pt x="320" y="428"/>
                </a:lnTo>
                <a:lnTo>
                  <a:pt x="320" y="312"/>
                </a:lnTo>
                <a:lnTo>
                  <a:pt x="251" y="312"/>
                </a:lnTo>
                <a:lnTo>
                  <a:pt x="251" y="433"/>
                </a:lnTo>
                <a:close/>
                <a:moveTo>
                  <a:pt x="142" y="400"/>
                </a:moveTo>
                <a:lnTo>
                  <a:pt x="221" y="400"/>
                </a:lnTo>
                <a:lnTo>
                  <a:pt x="221" y="279"/>
                </a:lnTo>
                <a:lnTo>
                  <a:pt x="351" y="279"/>
                </a:lnTo>
                <a:lnTo>
                  <a:pt x="351" y="397"/>
                </a:lnTo>
                <a:lnTo>
                  <a:pt x="429" y="397"/>
                </a:lnTo>
                <a:lnTo>
                  <a:pt x="429" y="222"/>
                </a:lnTo>
                <a:lnTo>
                  <a:pt x="481" y="222"/>
                </a:lnTo>
                <a:lnTo>
                  <a:pt x="398" y="137"/>
                </a:lnTo>
                <a:lnTo>
                  <a:pt x="398" y="73"/>
                </a:lnTo>
                <a:lnTo>
                  <a:pt x="377" y="73"/>
                </a:lnTo>
                <a:lnTo>
                  <a:pt x="377" y="125"/>
                </a:lnTo>
                <a:lnTo>
                  <a:pt x="287" y="42"/>
                </a:lnTo>
                <a:lnTo>
                  <a:pt x="86" y="222"/>
                </a:lnTo>
                <a:lnTo>
                  <a:pt x="142" y="222"/>
                </a:lnTo>
                <a:lnTo>
                  <a:pt x="142" y="400"/>
                </a:lnTo>
                <a:close/>
              </a:path>
            </a:pathLst>
          </a:custGeom>
          <a:solidFill>
            <a:sysClr val="window" lastClr="FFFFFF"/>
          </a:solidFill>
          <a:ln>
            <a:noFill/>
          </a:ln>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2" name="Group 41"/>
          <p:cNvGrpSpPr/>
          <p:nvPr/>
        </p:nvGrpSpPr>
        <p:grpSpPr>
          <a:xfrm>
            <a:off x="1695309" y="2387600"/>
            <a:ext cx="336513" cy="327523"/>
            <a:chOff x="4011613" y="6192838"/>
            <a:chExt cx="709613" cy="690562"/>
          </a:xfrm>
          <a:solidFill>
            <a:sysClr val="window" lastClr="FFFFFF"/>
          </a:solidFill>
        </p:grpSpPr>
        <p:sp>
          <p:nvSpPr>
            <p:cNvPr id="33" name="Freeform 20"/>
            <p:cNvSpPr/>
            <p:nvPr/>
          </p:nvSpPr>
          <p:spPr bwMode="auto">
            <a:xfrm>
              <a:off x="4368801" y="6203950"/>
              <a:ext cx="255588" cy="225425"/>
            </a:xfrm>
            <a:custGeom>
              <a:avLst/>
              <a:gdLst>
                <a:gd name="T0" fmla="*/ 53 w 68"/>
                <a:gd name="T1" fmla="*/ 31 h 60"/>
                <a:gd name="T2" fmla="*/ 48 w 68"/>
                <a:gd name="T3" fmla="*/ 23 h 60"/>
                <a:gd name="T4" fmla="*/ 41 w 68"/>
                <a:gd name="T5" fmla="*/ 8 h 60"/>
                <a:gd name="T6" fmla="*/ 38 w 68"/>
                <a:gd name="T7" fmla="*/ 5 h 60"/>
                <a:gd name="T8" fmla="*/ 26 w 68"/>
                <a:gd name="T9" fmla="*/ 1 h 60"/>
                <a:gd name="T10" fmla="*/ 4 w 68"/>
                <a:gd name="T11" fmla="*/ 20 h 60"/>
                <a:gd name="T12" fmla="*/ 0 w 68"/>
                <a:gd name="T13" fmla="*/ 27 h 60"/>
                <a:gd name="T14" fmla="*/ 14 w 68"/>
                <a:gd name="T15" fmla="*/ 52 h 60"/>
                <a:gd name="T16" fmla="*/ 2 w 68"/>
                <a:gd name="T17" fmla="*/ 60 h 60"/>
                <a:gd name="T18" fmla="*/ 46 w 68"/>
                <a:gd name="T19" fmla="*/ 60 h 60"/>
                <a:gd name="T20" fmla="*/ 68 w 68"/>
                <a:gd name="T21" fmla="*/ 22 h 60"/>
                <a:gd name="T22" fmla="*/ 53 w 68"/>
                <a:gd name="T23" fmla="*/ 3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60">
                  <a:moveTo>
                    <a:pt x="53" y="31"/>
                  </a:moveTo>
                  <a:cubicBezTo>
                    <a:pt x="51" y="28"/>
                    <a:pt x="50" y="26"/>
                    <a:pt x="48" y="23"/>
                  </a:cubicBezTo>
                  <a:cubicBezTo>
                    <a:pt x="46" y="18"/>
                    <a:pt x="43" y="13"/>
                    <a:pt x="41" y="8"/>
                  </a:cubicBezTo>
                  <a:cubicBezTo>
                    <a:pt x="40" y="7"/>
                    <a:pt x="39" y="6"/>
                    <a:pt x="38" y="5"/>
                  </a:cubicBezTo>
                  <a:cubicBezTo>
                    <a:pt x="35" y="1"/>
                    <a:pt x="30" y="0"/>
                    <a:pt x="26" y="1"/>
                  </a:cubicBezTo>
                  <a:cubicBezTo>
                    <a:pt x="13" y="2"/>
                    <a:pt x="4" y="19"/>
                    <a:pt x="4" y="20"/>
                  </a:cubicBezTo>
                  <a:cubicBezTo>
                    <a:pt x="0" y="27"/>
                    <a:pt x="0" y="27"/>
                    <a:pt x="0" y="27"/>
                  </a:cubicBezTo>
                  <a:cubicBezTo>
                    <a:pt x="3" y="32"/>
                    <a:pt x="14" y="52"/>
                    <a:pt x="14" y="52"/>
                  </a:cubicBezTo>
                  <a:cubicBezTo>
                    <a:pt x="2" y="60"/>
                    <a:pt x="2" y="60"/>
                    <a:pt x="2" y="60"/>
                  </a:cubicBezTo>
                  <a:cubicBezTo>
                    <a:pt x="46" y="60"/>
                    <a:pt x="46" y="60"/>
                    <a:pt x="46" y="60"/>
                  </a:cubicBezTo>
                  <a:cubicBezTo>
                    <a:pt x="68" y="22"/>
                    <a:pt x="68" y="22"/>
                    <a:pt x="68" y="22"/>
                  </a:cubicBezTo>
                  <a:lnTo>
                    <a:pt x="5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Freeform 21"/>
            <p:cNvSpPr/>
            <p:nvPr/>
          </p:nvSpPr>
          <p:spPr bwMode="auto">
            <a:xfrm>
              <a:off x="4119563" y="6192838"/>
              <a:ext cx="304800" cy="242888"/>
            </a:xfrm>
            <a:custGeom>
              <a:avLst/>
              <a:gdLst>
                <a:gd name="T0" fmla="*/ 65 w 81"/>
                <a:gd name="T1" fmla="*/ 20 h 65"/>
                <a:gd name="T2" fmla="*/ 81 w 81"/>
                <a:gd name="T3" fmla="*/ 1 h 65"/>
                <a:gd name="T4" fmla="*/ 80 w 81"/>
                <a:gd name="T5" fmla="*/ 1 h 65"/>
                <a:gd name="T6" fmla="*/ 42 w 81"/>
                <a:gd name="T7" fmla="*/ 0 h 65"/>
                <a:gd name="T8" fmla="*/ 18 w 81"/>
                <a:gd name="T9" fmla="*/ 12 h 65"/>
                <a:gd name="T10" fmla="*/ 0 w 81"/>
                <a:gd name="T11" fmla="*/ 43 h 65"/>
                <a:gd name="T12" fmla="*/ 40 w 81"/>
                <a:gd name="T13" fmla="*/ 65 h 65"/>
                <a:gd name="T14" fmla="*/ 65 w 81"/>
                <a:gd name="T15" fmla="*/ 2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5">
                  <a:moveTo>
                    <a:pt x="65" y="20"/>
                  </a:moveTo>
                  <a:cubicBezTo>
                    <a:pt x="68" y="14"/>
                    <a:pt x="74" y="6"/>
                    <a:pt x="81" y="1"/>
                  </a:cubicBezTo>
                  <a:cubicBezTo>
                    <a:pt x="81" y="1"/>
                    <a:pt x="80" y="1"/>
                    <a:pt x="80" y="1"/>
                  </a:cubicBezTo>
                  <a:cubicBezTo>
                    <a:pt x="80" y="1"/>
                    <a:pt x="57" y="1"/>
                    <a:pt x="42" y="0"/>
                  </a:cubicBezTo>
                  <a:cubicBezTo>
                    <a:pt x="31" y="0"/>
                    <a:pt x="22" y="5"/>
                    <a:pt x="18" y="12"/>
                  </a:cubicBezTo>
                  <a:cubicBezTo>
                    <a:pt x="0" y="43"/>
                    <a:pt x="0" y="43"/>
                    <a:pt x="0" y="43"/>
                  </a:cubicBezTo>
                  <a:cubicBezTo>
                    <a:pt x="40" y="65"/>
                    <a:pt x="40" y="65"/>
                    <a:pt x="40" y="65"/>
                  </a:cubicBezTo>
                  <a:cubicBezTo>
                    <a:pt x="44" y="57"/>
                    <a:pt x="65" y="20"/>
                    <a:pt x="65"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Freeform 22"/>
            <p:cNvSpPr/>
            <p:nvPr/>
          </p:nvSpPr>
          <p:spPr bwMode="auto">
            <a:xfrm>
              <a:off x="4011613" y="6429375"/>
              <a:ext cx="250825" cy="214313"/>
            </a:xfrm>
            <a:custGeom>
              <a:avLst/>
              <a:gdLst>
                <a:gd name="T0" fmla="*/ 17 w 67"/>
                <a:gd name="T1" fmla="*/ 9 h 57"/>
                <a:gd name="T2" fmla="*/ 12 w 67"/>
                <a:gd name="T3" fmla="*/ 16 h 57"/>
                <a:gd name="T4" fmla="*/ 3 w 67"/>
                <a:gd name="T5" fmla="*/ 30 h 57"/>
                <a:gd name="T6" fmla="*/ 1 w 67"/>
                <a:gd name="T7" fmla="*/ 34 h 57"/>
                <a:gd name="T8" fmla="*/ 3 w 67"/>
                <a:gd name="T9" fmla="*/ 47 h 57"/>
                <a:gd name="T10" fmla="*/ 30 w 67"/>
                <a:gd name="T11" fmla="*/ 56 h 57"/>
                <a:gd name="T12" fmla="*/ 38 w 67"/>
                <a:gd name="T13" fmla="*/ 56 h 57"/>
                <a:gd name="T14" fmla="*/ 54 w 67"/>
                <a:gd name="T15" fmla="*/ 32 h 57"/>
                <a:gd name="T16" fmla="*/ 67 w 67"/>
                <a:gd name="T17" fmla="*/ 40 h 57"/>
                <a:gd name="T18" fmla="*/ 45 w 67"/>
                <a:gd name="T19" fmla="*/ 0 h 57"/>
                <a:gd name="T20" fmla="*/ 2 w 67"/>
                <a:gd name="T21" fmla="*/ 0 h 57"/>
                <a:gd name="T22" fmla="*/ 17 w 67"/>
                <a:gd name="T23" fmla="*/ 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57">
                  <a:moveTo>
                    <a:pt x="17" y="9"/>
                  </a:moveTo>
                  <a:cubicBezTo>
                    <a:pt x="15" y="11"/>
                    <a:pt x="14" y="14"/>
                    <a:pt x="12" y="16"/>
                  </a:cubicBezTo>
                  <a:cubicBezTo>
                    <a:pt x="9" y="21"/>
                    <a:pt x="6" y="25"/>
                    <a:pt x="3" y="30"/>
                  </a:cubicBezTo>
                  <a:cubicBezTo>
                    <a:pt x="2" y="31"/>
                    <a:pt x="1" y="33"/>
                    <a:pt x="1" y="34"/>
                  </a:cubicBezTo>
                  <a:cubicBezTo>
                    <a:pt x="0" y="38"/>
                    <a:pt x="1" y="43"/>
                    <a:pt x="3" y="47"/>
                  </a:cubicBezTo>
                  <a:cubicBezTo>
                    <a:pt x="11" y="57"/>
                    <a:pt x="30" y="56"/>
                    <a:pt x="30" y="56"/>
                  </a:cubicBezTo>
                  <a:cubicBezTo>
                    <a:pt x="38" y="56"/>
                    <a:pt x="38" y="56"/>
                    <a:pt x="38" y="56"/>
                  </a:cubicBezTo>
                  <a:cubicBezTo>
                    <a:pt x="42" y="51"/>
                    <a:pt x="54" y="32"/>
                    <a:pt x="54" y="32"/>
                  </a:cubicBezTo>
                  <a:cubicBezTo>
                    <a:pt x="67" y="40"/>
                    <a:pt x="67" y="40"/>
                    <a:pt x="67" y="40"/>
                  </a:cubicBezTo>
                  <a:cubicBezTo>
                    <a:pt x="45" y="0"/>
                    <a:pt x="45" y="0"/>
                    <a:pt x="45" y="0"/>
                  </a:cubicBezTo>
                  <a:cubicBezTo>
                    <a:pt x="2" y="0"/>
                    <a:pt x="2" y="0"/>
                    <a:pt x="2" y="0"/>
                  </a:cubicBezTo>
                  <a:lnTo>
                    <a:pt x="1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Freeform 23"/>
            <p:cNvSpPr/>
            <p:nvPr/>
          </p:nvSpPr>
          <p:spPr bwMode="auto">
            <a:xfrm>
              <a:off x="4033838" y="6643688"/>
              <a:ext cx="285750" cy="190500"/>
            </a:xfrm>
            <a:custGeom>
              <a:avLst/>
              <a:gdLst>
                <a:gd name="T0" fmla="*/ 25 w 76"/>
                <a:gd name="T1" fmla="*/ 6 h 51"/>
                <a:gd name="T2" fmla="*/ 0 w 76"/>
                <a:gd name="T3" fmla="*/ 0 h 51"/>
                <a:gd name="T4" fmla="*/ 1 w 76"/>
                <a:gd name="T5" fmla="*/ 1 h 51"/>
                <a:gd name="T6" fmla="*/ 18 w 76"/>
                <a:gd name="T7" fmla="*/ 35 h 51"/>
                <a:gd name="T8" fmla="*/ 40 w 76"/>
                <a:gd name="T9" fmla="*/ 51 h 51"/>
                <a:gd name="T10" fmla="*/ 76 w 76"/>
                <a:gd name="T11" fmla="*/ 51 h 51"/>
                <a:gd name="T12" fmla="*/ 76 w 76"/>
                <a:gd name="T13" fmla="*/ 6 h 51"/>
                <a:gd name="T14" fmla="*/ 25 w 76"/>
                <a:gd name="T15" fmla="*/ 6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51">
                  <a:moveTo>
                    <a:pt x="25" y="6"/>
                  </a:moveTo>
                  <a:cubicBezTo>
                    <a:pt x="18" y="6"/>
                    <a:pt x="8" y="4"/>
                    <a:pt x="0" y="0"/>
                  </a:cubicBezTo>
                  <a:cubicBezTo>
                    <a:pt x="0" y="1"/>
                    <a:pt x="1" y="1"/>
                    <a:pt x="1" y="1"/>
                  </a:cubicBezTo>
                  <a:cubicBezTo>
                    <a:pt x="1" y="1"/>
                    <a:pt x="12" y="22"/>
                    <a:pt x="18" y="35"/>
                  </a:cubicBezTo>
                  <a:cubicBezTo>
                    <a:pt x="24" y="45"/>
                    <a:pt x="32" y="50"/>
                    <a:pt x="40" y="51"/>
                  </a:cubicBezTo>
                  <a:cubicBezTo>
                    <a:pt x="76" y="51"/>
                    <a:pt x="76" y="51"/>
                    <a:pt x="76" y="51"/>
                  </a:cubicBezTo>
                  <a:cubicBezTo>
                    <a:pt x="76" y="6"/>
                    <a:pt x="76" y="6"/>
                    <a:pt x="76" y="6"/>
                  </a:cubicBezTo>
                  <a:cubicBezTo>
                    <a:pt x="67" y="6"/>
                    <a:pt x="24" y="6"/>
                    <a:pt x="2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Freeform 24"/>
            <p:cNvSpPr/>
            <p:nvPr/>
          </p:nvSpPr>
          <p:spPr bwMode="auto">
            <a:xfrm>
              <a:off x="4368801" y="6597650"/>
              <a:ext cx="247650" cy="285750"/>
            </a:xfrm>
            <a:custGeom>
              <a:avLst/>
              <a:gdLst>
                <a:gd name="T0" fmla="*/ 22 w 66"/>
                <a:gd name="T1" fmla="*/ 58 h 76"/>
                <a:gd name="T2" fmla="*/ 31 w 66"/>
                <a:gd name="T3" fmla="*/ 59 h 76"/>
                <a:gd name="T4" fmla="*/ 48 w 66"/>
                <a:gd name="T5" fmla="*/ 59 h 76"/>
                <a:gd name="T6" fmla="*/ 52 w 66"/>
                <a:gd name="T7" fmla="*/ 58 h 76"/>
                <a:gd name="T8" fmla="*/ 61 w 66"/>
                <a:gd name="T9" fmla="*/ 49 h 76"/>
                <a:gd name="T10" fmla="*/ 55 w 66"/>
                <a:gd name="T11" fmla="*/ 21 h 76"/>
                <a:gd name="T12" fmla="*/ 51 w 66"/>
                <a:gd name="T13" fmla="*/ 14 h 76"/>
                <a:gd name="T14" fmla="*/ 21 w 66"/>
                <a:gd name="T15" fmla="*/ 14 h 76"/>
                <a:gd name="T16" fmla="*/ 21 w 66"/>
                <a:gd name="T17" fmla="*/ 0 h 76"/>
                <a:gd name="T18" fmla="*/ 0 w 66"/>
                <a:gd name="T19" fmla="*/ 39 h 76"/>
                <a:gd name="T20" fmla="*/ 22 w 66"/>
                <a:gd name="T21" fmla="*/ 76 h 76"/>
                <a:gd name="T22" fmla="*/ 22 w 66"/>
                <a:gd name="T23" fmla="*/ 5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76">
                  <a:moveTo>
                    <a:pt x="22" y="58"/>
                  </a:moveTo>
                  <a:cubicBezTo>
                    <a:pt x="25" y="58"/>
                    <a:pt x="28" y="59"/>
                    <a:pt x="31" y="59"/>
                  </a:cubicBezTo>
                  <a:cubicBezTo>
                    <a:pt x="36" y="59"/>
                    <a:pt x="42" y="59"/>
                    <a:pt x="48" y="59"/>
                  </a:cubicBezTo>
                  <a:cubicBezTo>
                    <a:pt x="49" y="59"/>
                    <a:pt x="50" y="59"/>
                    <a:pt x="52" y="58"/>
                  </a:cubicBezTo>
                  <a:cubicBezTo>
                    <a:pt x="56" y="57"/>
                    <a:pt x="59" y="54"/>
                    <a:pt x="61" y="49"/>
                  </a:cubicBezTo>
                  <a:cubicBezTo>
                    <a:pt x="66" y="38"/>
                    <a:pt x="55" y="21"/>
                    <a:pt x="55" y="21"/>
                  </a:cubicBezTo>
                  <a:cubicBezTo>
                    <a:pt x="51" y="14"/>
                    <a:pt x="51" y="14"/>
                    <a:pt x="51" y="14"/>
                  </a:cubicBezTo>
                  <a:cubicBezTo>
                    <a:pt x="44" y="14"/>
                    <a:pt x="21" y="14"/>
                    <a:pt x="21" y="14"/>
                  </a:cubicBezTo>
                  <a:cubicBezTo>
                    <a:pt x="21" y="0"/>
                    <a:pt x="21" y="0"/>
                    <a:pt x="21" y="0"/>
                  </a:cubicBezTo>
                  <a:cubicBezTo>
                    <a:pt x="0" y="39"/>
                    <a:pt x="0" y="39"/>
                    <a:pt x="0" y="39"/>
                  </a:cubicBezTo>
                  <a:cubicBezTo>
                    <a:pt x="22" y="76"/>
                    <a:pt x="22" y="76"/>
                    <a:pt x="22" y="76"/>
                  </a:cubicBezTo>
                  <a:lnTo>
                    <a:pt x="22"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Freeform 25"/>
            <p:cNvSpPr/>
            <p:nvPr/>
          </p:nvSpPr>
          <p:spPr bwMode="auto">
            <a:xfrm>
              <a:off x="4487863" y="6410325"/>
              <a:ext cx="233363" cy="346075"/>
            </a:xfrm>
            <a:custGeom>
              <a:avLst/>
              <a:gdLst>
                <a:gd name="T0" fmla="*/ 28 w 62"/>
                <a:gd name="T1" fmla="*/ 68 h 92"/>
                <a:gd name="T2" fmla="*/ 37 w 62"/>
                <a:gd name="T3" fmla="*/ 92 h 92"/>
                <a:gd name="T4" fmla="*/ 37 w 62"/>
                <a:gd name="T5" fmla="*/ 90 h 92"/>
                <a:gd name="T6" fmla="*/ 56 w 62"/>
                <a:gd name="T7" fmla="*/ 57 h 92"/>
                <a:gd name="T8" fmla="*/ 58 w 62"/>
                <a:gd name="T9" fmla="*/ 31 h 92"/>
                <a:gd name="T10" fmla="*/ 38 w 62"/>
                <a:gd name="T11" fmla="*/ 0 h 92"/>
                <a:gd name="T12" fmla="*/ 0 w 62"/>
                <a:gd name="T13" fmla="*/ 24 h 92"/>
                <a:gd name="T14" fmla="*/ 28 w 6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92">
                  <a:moveTo>
                    <a:pt x="28" y="68"/>
                  </a:moveTo>
                  <a:cubicBezTo>
                    <a:pt x="32" y="73"/>
                    <a:pt x="36" y="83"/>
                    <a:pt x="37" y="92"/>
                  </a:cubicBezTo>
                  <a:cubicBezTo>
                    <a:pt x="37" y="91"/>
                    <a:pt x="37" y="90"/>
                    <a:pt x="37" y="90"/>
                  </a:cubicBezTo>
                  <a:cubicBezTo>
                    <a:pt x="37" y="90"/>
                    <a:pt x="48" y="70"/>
                    <a:pt x="56" y="57"/>
                  </a:cubicBezTo>
                  <a:cubicBezTo>
                    <a:pt x="62" y="47"/>
                    <a:pt x="61" y="37"/>
                    <a:pt x="58" y="31"/>
                  </a:cubicBezTo>
                  <a:cubicBezTo>
                    <a:pt x="38" y="0"/>
                    <a:pt x="38" y="0"/>
                    <a:pt x="38" y="0"/>
                  </a:cubicBezTo>
                  <a:cubicBezTo>
                    <a:pt x="0" y="24"/>
                    <a:pt x="0" y="24"/>
                    <a:pt x="0" y="24"/>
                  </a:cubicBezTo>
                  <a:cubicBezTo>
                    <a:pt x="5" y="32"/>
                    <a:pt x="28" y="68"/>
                    <a:pt x="28"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9" name="Group 53"/>
          <p:cNvGrpSpPr/>
          <p:nvPr/>
        </p:nvGrpSpPr>
        <p:grpSpPr>
          <a:xfrm>
            <a:off x="2575261" y="1499151"/>
            <a:ext cx="386398" cy="388231"/>
            <a:chOff x="8070850" y="622300"/>
            <a:chExt cx="688975" cy="692150"/>
          </a:xfrm>
          <a:solidFill>
            <a:sysClr val="window" lastClr="FFFFFF"/>
          </a:solidFill>
        </p:grpSpPr>
        <p:sp>
          <p:nvSpPr>
            <p:cNvPr id="40" name="Freeform 29"/>
            <p:cNvSpPr>
              <a:spLocks noEditPoints="1"/>
            </p:cNvSpPr>
            <p:nvPr/>
          </p:nvSpPr>
          <p:spPr bwMode="auto">
            <a:xfrm>
              <a:off x="8070850" y="622300"/>
              <a:ext cx="688975" cy="692150"/>
            </a:xfrm>
            <a:custGeom>
              <a:avLst/>
              <a:gdLst>
                <a:gd name="T0" fmla="*/ 91 w 181"/>
                <a:gd name="T1" fmla="*/ 15 h 181"/>
                <a:gd name="T2" fmla="*/ 166 w 181"/>
                <a:gd name="T3" fmla="*/ 91 h 181"/>
                <a:gd name="T4" fmla="*/ 91 w 181"/>
                <a:gd name="T5" fmla="*/ 166 h 181"/>
                <a:gd name="T6" fmla="*/ 15 w 181"/>
                <a:gd name="T7" fmla="*/ 91 h 181"/>
                <a:gd name="T8" fmla="*/ 91 w 181"/>
                <a:gd name="T9" fmla="*/ 15 h 181"/>
                <a:gd name="T10" fmla="*/ 91 w 181"/>
                <a:gd name="T11" fmla="*/ 0 h 181"/>
                <a:gd name="T12" fmla="*/ 0 w 181"/>
                <a:gd name="T13" fmla="*/ 91 h 181"/>
                <a:gd name="T14" fmla="*/ 91 w 181"/>
                <a:gd name="T15" fmla="*/ 181 h 181"/>
                <a:gd name="T16" fmla="*/ 181 w 181"/>
                <a:gd name="T17" fmla="*/ 91 h 181"/>
                <a:gd name="T18" fmla="*/ 91 w 181"/>
                <a:gd name="T1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 h="181">
                  <a:moveTo>
                    <a:pt x="91" y="15"/>
                  </a:moveTo>
                  <a:cubicBezTo>
                    <a:pt x="132" y="15"/>
                    <a:pt x="166" y="49"/>
                    <a:pt x="166" y="91"/>
                  </a:cubicBezTo>
                  <a:cubicBezTo>
                    <a:pt x="166" y="132"/>
                    <a:pt x="132" y="166"/>
                    <a:pt x="91" y="166"/>
                  </a:cubicBezTo>
                  <a:cubicBezTo>
                    <a:pt x="49" y="166"/>
                    <a:pt x="15" y="132"/>
                    <a:pt x="15" y="91"/>
                  </a:cubicBezTo>
                  <a:cubicBezTo>
                    <a:pt x="15" y="49"/>
                    <a:pt x="49" y="15"/>
                    <a:pt x="91" y="15"/>
                  </a:cubicBezTo>
                  <a:moveTo>
                    <a:pt x="91" y="0"/>
                  </a:moveTo>
                  <a:cubicBezTo>
                    <a:pt x="41" y="0"/>
                    <a:pt x="0" y="41"/>
                    <a:pt x="0" y="91"/>
                  </a:cubicBezTo>
                  <a:cubicBezTo>
                    <a:pt x="0" y="141"/>
                    <a:pt x="41" y="181"/>
                    <a:pt x="91" y="181"/>
                  </a:cubicBezTo>
                  <a:cubicBezTo>
                    <a:pt x="141" y="181"/>
                    <a:pt x="181" y="141"/>
                    <a:pt x="181" y="91"/>
                  </a:cubicBezTo>
                  <a:cubicBezTo>
                    <a:pt x="181" y="41"/>
                    <a:pt x="141" y="0"/>
                    <a:pt x="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Freeform 30"/>
            <p:cNvSpPr>
              <a:spLocks noEditPoints="1"/>
            </p:cNvSpPr>
            <p:nvPr/>
          </p:nvSpPr>
          <p:spPr bwMode="auto">
            <a:xfrm>
              <a:off x="8231188" y="668338"/>
              <a:ext cx="369888" cy="600075"/>
            </a:xfrm>
            <a:custGeom>
              <a:avLst/>
              <a:gdLst>
                <a:gd name="T0" fmla="*/ 49 w 97"/>
                <a:gd name="T1" fmla="*/ 157 h 157"/>
                <a:gd name="T2" fmla="*/ 0 w 97"/>
                <a:gd name="T3" fmla="*/ 79 h 157"/>
                <a:gd name="T4" fmla="*/ 49 w 97"/>
                <a:gd name="T5" fmla="*/ 0 h 157"/>
                <a:gd name="T6" fmla="*/ 97 w 97"/>
                <a:gd name="T7" fmla="*/ 79 h 157"/>
                <a:gd name="T8" fmla="*/ 49 w 97"/>
                <a:gd name="T9" fmla="*/ 157 h 157"/>
                <a:gd name="T10" fmla="*/ 49 w 97"/>
                <a:gd name="T11" fmla="*/ 6 h 157"/>
                <a:gd name="T12" fmla="*/ 6 w 97"/>
                <a:gd name="T13" fmla="*/ 79 h 157"/>
                <a:gd name="T14" fmla="*/ 49 w 97"/>
                <a:gd name="T15" fmla="*/ 152 h 157"/>
                <a:gd name="T16" fmla="*/ 92 w 97"/>
                <a:gd name="T17" fmla="*/ 79 h 157"/>
                <a:gd name="T18" fmla="*/ 49 w 97"/>
                <a:gd name="T19" fmla="*/ 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157">
                  <a:moveTo>
                    <a:pt x="49" y="157"/>
                  </a:moveTo>
                  <a:cubicBezTo>
                    <a:pt x="22" y="157"/>
                    <a:pt x="0" y="122"/>
                    <a:pt x="0" y="79"/>
                  </a:cubicBezTo>
                  <a:cubicBezTo>
                    <a:pt x="0" y="35"/>
                    <a:pt x="22" y="0"/>
                    <a:pt x="49" y="0"/>
                  </a:cubicBezTo>
                  <a:cubicBezTo>
                    <a:pt x="75" y="0"/>
                    <a:pt x="97" y="35"/>
                    <a:pt x="97" y="79"/>
                  </a:cubicBezTo>
                  <a:cubicBezTo>
                    <a:pt x="97" y="122"/>
                    <a:pt x="75" y="157"/>
                    <a:pt x="49" y="157"/>
                  </a:cubicBezTo>
                  <a:close/>
                  <a:moveTo>
                    <a:pt x="49" y="6"/>
                  </a:moveTo>
                  <a:cubicBezTo>
                    <a:pt x="25" y="6"/>
                    <a:pt x="6" y="38"/>
                    <a:pt x="6" y="79"/>
                  </a:cubicBezTo>
                  <a:cubicBezTo>
                    <a:pt x="6" y="119"/>
                    <a:pt x="25" y="152"/>
                    <a:pt x="49" y="152"/>
                  </a:cubicBezTo>
                  <a:cubicBezTo>
                    <a:pt x="72" y="152"/>
                    <a:pt x="92" y="119"/>
                    <a:pt x="92" y="79"/>
                  </a:cubicBezTo>
                  <a:cubicBezTo>
                    <a:pt x="92" y="38"/>
                    <a:pt x="72" y="6"/>
                    <a:pt x="4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Rectangle 31"/>
            <p:cNvSpPr>
              <a:spLocks noChangeArrowheads="1"/>
            </p:cNvSpPr>
            <p:nvPr/>
          </p:nvSpPr>
          <p:spPr bwMode="auto">
            <a:xfrm>
              <a:off x="8405813" y="681038"/>
              <a:ext cx="19050" cy="576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Rectangle 32"/>
            <p:cNvSpPr>
              <a:spLocks noChangeArrowheads="1"/>
            </p:cNvSpPr>
            <p:nvPr/>
          </p:nvSpPr>
          <p:spPr bwMode="auto">
            <a:xfrm>
              <a:off x="8139113" y="809625"/>
              <a:ext cx="55245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Rectangle 33"/>
            <p:cNvSpPr>
              <a:spLocks noChangeArrowheads="1"/>
            </p:cNvSpPr>
            <p:nvPr/>
          </p:nvSpPr>
          <p:spPr bwMode="auto">
            <a:xfrm>
              <a:off x="8128000" y="958850"/>
              <a:ext cx="579438"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Rectangle 34"/>
            <p:cNvSpPr>
              <a:spLocks noChangeArrowheads="1"/>
            </p:cNvSpPr>
            <p:nvPr/>
          </p:nvSpPr>
          <p:spPr bwMode="auto">
            <a:xfrm>
              <a:off x="8131175" y="1103313"/>
              <a:ext cx="55245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6" name="组合 45"/>
          <p:cNvGrpSpPr/>
          <p:nvPr/>
        </p:nvGrpSpPr>
        <p:grpSpPr>
          <a:xfrm>
            <a:off x="4090641" y="1567838"/>
            <a:ext cx="2252375" cy="782454"/>
            <a:chOff x="4047817" y="1272381"/>
            <a:chExt cx="2252375" cy="782454"/>
          </a:xfrm>
        </p:grpSpPr>
        <p:sp>
          <p:nvSpPr>
            <p:cNvPr id="47" name="Rounded Rectangle 72"/>
            <p:cNvSpPr/>
            <p:nvPr/>
          </p:nvSpPr>
          <p:spPr>
            <a:xfrm>
              <a:off x="4064000" y="1272381"/>
              <a:ext cx="2092176" cy="296863"/>
            </a:xfrm>
            <a:prstGeom prst="roundRect">
              <a:avLst>
                <a:gd name="adj" fmla="val 21110"/>
              </a:avLst>
            </a:prstGeom>
            <a:solidFill>
              <a:srgbClr val="FF88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单击输入标题内容</a:t>
              </a:r>
              <a:endParaRPr lang="en-US" sz="1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文本框 8"/>
            <p:cNvSpPr txBox="1"/>
            <p:nvPr/>
          </p:nvSpPr>
          <p:spPr>
            <a:xfrm>
              <a:off x="4047817" y="1647031"/>
              <a:ext cx="2252375" cy="407804"/>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请在此处输入您的文本，或者复制您的文本粘贴到此处</a:t>
              </a:r>
              <a:endParaRPr lang="en-US" altLang="zh-CN"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9" name="组合 48"/>
          <p:cNvGrpSpPr/>
          <p:nvPr/>
        </p:nvGrpSpPr>
        <p:grpSpPr>
          <a:xfrm>
            <a:off x="6479614" y="1534887"/>
            <a:ext cx="2252375" cy="782454"/>
            <a:chOff x="6436790" y="1239430"/>
            <a:chExt cx="2252375" cy="782454"/>
          </a:xfrm>
        </p:grpSpPr>
        <p:sp>
          <p:nvSpPr>
            <p:cNvPr id="50" name="Rounded Rectangle 72"/>
            <p:cNvSpPr/>
            <p:nvPr/>
          </p:nvSpPr>
          <p:spPr>
            <a:xfrm>
              <a:off x="6452973" y="1239430"/>
              <a:ext cx="2092176" cy="296863"/>
            </a:xfrm>
            <a:prstGeom prst="roundRect">
              <a:avLst>
                <a:gd name="adj" fmla="val 21110"/>
              </a:avLst>
            </a:prstGeom>
            <a:solidFill>
              <a:srgbClr val="0298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单击输入标题内容</a:t>
              </a:r>
              <a:endParaRPr lang="en-US" sz="1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文本框 8"/>
            <p:cNvSpPr txBox="1"/>
            <p:nvPr/>
          </p:nvSpPr>
          <p:spPr>
            <a:xfrm>
              <a:off x="6436790" y="1614080"/>
              <a:ext cx="2252375" cy="407804"/>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请在此处输入您的文本，或者复制您的文本粘贴到此处</a:t>
              </a:r>
              <a:endParaRPr lang="en-US" altLang="zh-CN"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2" name="组合 51"/>
          <p:cNvGrpSpPr/>
          <p:nvPr/>
        </p:nvGrpSpPr>
        <p:grpSpPr>
          <a:xfrm>
            <a:off x="4107116" y="2869416"/>
            <a:ext cx="2252375" cy="782454"/>
            <a:chOff x="4064292" y="2573959"/>
            <a:chExt cx="2252375" cy="782454"/>
          </a:xfrm>
        </p:grpSpPr>
        <p:sp>
          <p:nvSpPr>
            <p:cNvPr id="53" name="Rounded Rectangle 72"/>
            <p:cNvSpPr/>
            <p:nvPr/>
          </p:nvSpPr>
          <p:spPr>
            <a:xfrm>
              <a:off x="4080475" y="2573959"/>
              <a:ext cx="2092176" cy="296863"/>
            </a:xfrm>
            <a:prstGeom prst="roundRect">
              <a:avLst>
                <a:gd name="adj" fmla="val 21110"/>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单击输入标题内容</a:t>
              </a:r>
              <a:endParaRPr lang="en-US" sz="1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文本框 8"/>
            <p:cNvSpPr txBox="1"/>
            <p:nvPr/>
          </p:nvSpPr>
          <p:spPr>
            <a:xfrm>
              <a:off x="4064292" y="2948609"/>
              <a:ext cx="2252375" cy="407804"/>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请在此处输入您的文本，或者复制您的文本粘贴到此处</a:t>
              </a:r>
              <a:endParaRPr lang="en-US" altLang="zh-CN"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5" name="组合 54"/>
          <p:cNvGrpSpPr/>
          <p:nvPr/>
        </p:nvGrpSpPr>
        <p:grpSpPr>
          <a:xfrm>
            <a:off x="6496089" y="2836465"/>
            <a:ext cx="2252375" cy="782454"/>
            <a:chOff x="6453265" y="2541008"/>
            <a:chExt cx="2252375" cy="782454"/>
          </a:xfrm>
        </p:grpSpPr>
        <p:sp>
          <p:nvSpPr>
            <p:cNvPr id="56" name="Rounded Rectangle 72"/>
            <p:cNvSpPr/>
            <p:nvPr/>
          </p:nvSpPr>
          <p:spPr>
            <a:xfrm>
              <a:off x="6469448" y="2541008"/>
              <a:ext cx="2092176" cy="296863"/>
            </a:xfrm>
            <a:prstGeom prst="roundRect">
              <a:avLst>
                <a:gd name="adj" fmla="val 2111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单击输入标题内容</a:t>
              </a:r>
              <a:endParaRPr lang="en-US" sz="1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 name="文本框 8"/>
            <p:cNvSpPr txBox="1"/>
            <p:nvPr/>
          </p:nvSpPr>
          <p:spPr>
            <a:xfrm>
              <a:off x="6453265" y="2915658"/>
              <a:ext cx="2252375" cy="407804"/>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请在此处输入您的文本，或者复制您的文本粘贴到此处</a:t>
              </a:r>
              <a:endParaRPr lang="en-US" altLang="zh-CN"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7170" name="Picture 2" descr="E:\0000000我图PPT\00001PNG素材\儿童卡通\11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189" y="1924605"/>
            <a:ext cx="1009982" cy="1490412"/>
          </a:xfrm>
          <a:prstGeom prst="rect">
            <a:avLst/>
          </a:prstGeom>
          <a:noFill/>
          <a:extLst>
            <a:ext uri="{909E8E84-426E-40DD-AFC4-6F175D3DCCD1}">
              <a14:hiddenFill xmlns:a14="http://schemas.microsoft.com/office/drawing/2010/main">
                <a:solidFill>
                  <a:srgbClr val="FFFFFF"/>
                </a:solidFill>
              </a14:hiddenFill>
            </a:ext>
          </a:extLst>
        </p:spPr>
      </p:pic>
      <p:pic>
        <p:nvPicPr>
          <p:cNvPr id="58" name="图片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67494"/>
            <a:ext cx="863278" cy="65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矩形 58"/>
          <p:cNvSpPr/>
          <p:nvPr/>
        </p:nvSpPr>
        <p:spPr>
          <a:xfrm>
            <a:off x="1259632" y="267494"/>
            <a:ext cx="2492990" cy="400110"/>
          </a:xfrm>
          <a:prstGeom prst="rect">
            <a:avLst/>
          </a:prstGeom>
        </p:spPr>
        <p:txBody>
          <a:bodyPr wrap="none">
            <a:spAutoFit/>
          </a:bodyPr>
          <a:lstStyle/>
          <a:p>
            <a:r>
              <a:rPr lang="zh-CN" altLang="en-US" sz="2000" b="1" dirty="0">
                <a:solidFill>
                  <a:srgbClr val="404040"/>
                </a:solidFill>
                <a:latin typeface="微软雅黑" panose="020B0503020204020204" pitchFamily="34" charset="-122"/>
                <a:ea typeface="微软雅黑" panose="020B0503020204020204" pitchFamily="34" charset="-122"/>
              </a:rPr>
              <a:t>亲子活动的具体流程</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900" decel="100000" fill="hold"/>
                                        <p:tgtEl>
                                          <p:spTgt spid="2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fade">
                                      <p:cBhvr>
                                        <p:cTn id="14" dur="1000"/>
                                        <p:tgtEl>
                                          <p:spTgt spid="7170"/>
                                        </p:tgtEl>
                                      </p:cBhvr>
                                    </p:animEffect>
                                    <p:anim calcmode="lin" valueType="num">
                                      <p:cBhvr>
                                        <p:cTn id="15" dur="1000" fill="hold"/>
                                        <p:tgtEl>
                                          <p:spTgt spid="7170"/>
                                        </p:tgtEl>
                                        <p:attrNameLst>
                                          <p:attrName>ppt_x</p:attrName>
                                        </p:attrNameLst>
                                      </p:cBhvr>
                                      <p:tavLst>
                                        <p:tav tm="0">
                                          <p:val>
                                            <p:strVal val="#ppt_x"/>
                                          </p:val>
                                        </p:tav>
                                        <p:tav tm="100000">
                                          <p:val>
                                            <p:strVal val="#ppt_x"/>
                                          </p:val>
                                        </p:tav>
                                      </p:tavLst>
                                    </p:anim>
                                    <p:anim calcmode="lin" valueType="num">
                                      <p:cBhvr>
                                        <p:cTn id="16" dur="1000" fill="hold"/>
                                        <p:tgtEl>
                                          <p:spTgt spid="7170"/>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10"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10" presetClass="entr" presetSubtype="0"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par>
                          <p:cTn id="27" fill="hold">
                            <p:stCondLst>
                              <p:cond delay="2500"/>
                            </p:stCondLst>
                            <p:childTnLst>
                              <p:par>
                                <p:cTn id="28" presetID="18" presetClass="entr" presetSubtype="3"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strips(upRight)">
                                      <p:cBhvr>
                                        <p:cTn id="30" dur="500"/>
                                        <p:tgtEl>
                                          <p:spTgt spid="46"/>
                                        </p:tgtEl>
                                      </p:cBhvr>
                                    </p:animEffect>
                                  </p:childTnLst>
                                </p:cTn>
                              </p:par>
                            </p:childTnLst>
                          </p:cTn>
                        </p:par>
                        <p:par>
                          <p:cTn id="31" fill="hold">
                            <p:stCondLst>
                              <p:cond delay="3000"/>
                            </p:stCondLst>
                            <p:childTnLst>
                              <p:par>
                                <p:cTn id="32" presetID="18" presetClass="entr" presetSubtype="3" fill="hold"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strips(upRight)">
                                      <p:cBhvr>
                                        <p:cTn id="34" dur="500"/>
                                        <p:tgtEl>
                                          <p:spTgt spid="49"/>
                                        </p:tgtEl>
                                      </p:cBhvr>
                                    </p:animEffect>
                                  </p:childTnLst>
                                </p:cTn>
                              </p:par>
                            </p:childTnLst>
                          </p:cTn>
                        </p:par>
                        <p:par>
                          <p:cTn id="35" fill="hold">
                            <p:stCondLst>
                              <p:cond delay="3500"/>
                            </p:stCondLst>
                            <p:childTnLst>
                              <p:par>
                                <p:cTn id="36" presetID="18" presetClass="entr" presetSubtype="3" fill="hold"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strips(upRight)">
                                      <p:cBhvr>
                                        <p:cTn id="38" dur="500"/>
                                        <p:tgtEl>
                                          <p:spTgt spid="52"/>
                                        </p:tgtEl>
                                      </p:cBhvr>
                                    </p:animEffect>
                                  </p:childTnLst>
                                </p:cTn>
                              </p:par>
                            </p:childTnLst>
                          </p:cTn>
                        </p:par>
                        <p:par>
                          <p:cTn id="39" fill="hold">
                            <p:stCondLst>
                              <p:cond delay="4000"/>
                            </p:stCondLst>
                            <p:childTnLst>
                              <p:par>
                                <p:cTn id="40" presetID="18" presetClass="entr" presetSubtype="3" fill="hold" nodeType="after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strips(upRight)">
                                      <p:cBhvr>
                                        <p:cTn id="4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圆角矩形 16"/>
          <p:cNvSpPr/>
          <p:nvPr/>
        </p:nvSpPr>
        <p:spPr bwMode="auto">
          <a:xfrm>
            <a:off x="1411354" y="3287414"/>
            <a:ext cx="3168650" cy="1368425"/>
          </a:xfrm>
          <a:prstGeom prst="roundRect">
            <a:avLst>
              <a:gd name="adj" fmla="val 0"/>
            </a:avLst>
          </a:prstGeom>
          <a:solidFill>
            <a:srgbClr val="A45BB4">
              <a:alpha val="73000"/>
            </a:srgbClr>
          </a:solidFill>
          <a:ln w="12700" cmpd="sng">
            <a:noFill/>
            <a:miter lim="800000"/>
          </a:ln>
        </p:spPr>
        <p:txBody>
          <a:bodyPr anchor="ctr"/>
          <a:lstStyle/>
          <a:p>
            <a:pPr marL="0" marR="0" lvl="2"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矩形 87"/>
          <p:cNvSpPr>
            <a:spLocks noChangeArrowheads="1"/>
          </p:cNvSpPr>
          <p:nvPr/>
        </p:nvSpPr>
        <p:spPr bwMode="auto">
          <a:xfrm>
            <a:off x="1525430" y="3876049"/>
            <a:ext cx="2940498" cy="524436"/>
          </a:xfrm>
          <a:prstGeom prst="rect">
            <a:avLst/>
          </a:prstGeom>
          <a:noFill/>
          <a:ln w="9525">
            <a:noFill/>
            <a:miter lim="800000"/>
          </a:ln>
        </p:spPr>
        <p:txBody>
          <a:bodyPr lIns="91430" tIns="45716" rIns="91430" bIns="45716">
            <a:spAutoFit/>
          </a:bodyPr>
          <a:lstStyle/>
          <a:p>
            <a:pPr algn="ctr" eaLnBrk="0" fontAlgn="ctr" hangingPunct="0">
              <a:buClr>
                <a:srgbClr val="FF0000"/>
              </a:buClr>
              <a:buSzPct val="70000"/>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点击添加文本 点击添加文本</a:t>
            </a:r>
          </a:p>
          <a:p>
            <a:pPr algn="ctr" eaLnBrk="0" fontAlgn="ctr" hangingPunct="0">
              <a:buClr>
                <a:srgbClr val="FF0000"/>
              </a:buClr>
              <a:buSzPct val="70000"/>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点击添加文本 点击添加文本</a:t>
            </a:r>
          </a:p>
        </p:txBody>
      </p:sp>
      <p:sp>
        <p:nvSpPr>
          <p:cNvPr id="19" name="圆角矩形 18"/>
          <p:cNvSpPr/>
          <p:nvPr/>
        </p:nvSpPr>
        <p:spPr bwMode="auto">
          <a:xfrm>
            <a:off x="1411354" y="1131590"/>
            <a:ext cx="3168650" cy="1366837"/>
          </a:xfrm>
          <a:prstGeom prst="roundRect">
            <a:avLst>
              <a:gd name="adj" fmla="val 0"/>
            </a:avLst>
          </a:prstGeom>
          <a:solidFill>
            <a:srgbClr val="03ADAE"/>
          </a:solidFill>
          <a:ln>
            <a:noFill/>
          </a:ln>
        </p:spPr>
        <p:txBody>
          <a:bodyPr vert="horz" wrap="square" lIns="68580" tIns="34290" rIns="68580" bIns="34290" numCol="1" anchor="t" anchorCtr="0" compatLnSpc="1"/>
          <a:lstStyle/>
          <a:p>
            <a:pPr lvl="2"/>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矩形 87"/>
          <p:cNvSpPr>
            <a:spLocks noChangeArrowheads="1"/>
          </p:cNvSpPr>
          <p:nvPr/>
        </p:nvSpPr>
        <p:spPr bwMode="auto">
          <a:xfrm>
            <a:off x="1440954" y="1378878"/>
            <a:ext cx="3109451" cy="523219"/>
          </a:xfrm>
          <a:prstGeom prst="rect">
            <a:avLst/>
          </a:prstGeom>
          <a:noFill/>
          <a:ln w="9525">
            <a:noFill/>
            <a:miter lim="800000"/>
          </a:ln>
        </p:spPr>
        <p:txBody>
          <a:bodyPr lIns="91430" tIns="45716" rIns="91430" bIns="45716">
            <a:spAutoFit/>
          </a:bodyPr>
          <a:lstStyle/>
          <a:p>
            <a:pPr algn="ctr" eaLnBrk="0" fontAlgn="ctr" hangingPunct="0">
              <a:buClr>
                <a:srgbClr val="FF0000"/>
              </a:buClr>
              <a:buSzPct val="70000"/>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点击添加文本 点击添加文本</a:t>
            </a:r>
          </a:p>
          <a:p>
            <a:pPr algn="ctr" eaLnBrk="0" fontAlgn="ctr" hangingPunct="0">
              <a:buClr>
                <a:srgbClr val="FF0000"/>
              </a:buClr>
              <a:buSzPct val="70000"/>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点击添加文本 点击添加文本</a:t>
            </a:r>
          </a:p>
        </p:txBody>
      </p:sp>
      <p:grpSp>
        <p:nvGrpSpPr>
          <p:cNvPr id="21" name="组合 26"/>
          <p:cNvGrpSpPr>
            <a:grpSpLocks noChangeAspect="1"/>
          </p:cNvGrpSpPr>
          <p:nvPr/>
        </p:nvGrpSpPr>
        <p:grpSpPr bwMode="auto">
          <a:xfrm>
            <a:off x="1774893" y="2244753"/>
            <a:ext cx="2443163" cy="554037"/>
            <a:chOff x="855540" y="3519679"/>
            <a:chExt cx="1399872" cy="987727"/>
          </a:xfrm>
          <a:solidFill>
            <a:srgbClr val="FF8860"/>
          </a:solidFill>
          <a:scene3d>
            <a:camera prst="orthographicFront">
              <a:rot lat="0" lon="0" rev="0"/>
            </a:camera>
            <a:lightRig rig="balanced" dir="t">
              <a:rot lat="0" lon="0" rev="8700000"/>
            </a:lightRig>
          </a:scene3d>
        </p:grpSpPr>
        <p:sp>
          <p:nvSpPr>
            <p:cNvPr id="22" name="矩形 21"/>
            <p:cNvSpPr/>
            <p:nvPr/>
          </p:nvSpPr>
          <p:spPr>
            <a:xfrm>
              <a:off x="855540" y="3519679"/>
              <a:ext cx="1399872" cy="987727"/>
            </a:xfrm>
            <a:prstGeom prst="rect">
              <a:avLst/>
            </a:prstGeom>
            <a:grpFill/>
            <a:ln w="25400" cap="flat" cmpd="sng" algn="ctr">
              <a:noFill/>
              <a:prstDash val="solid"/>
            </a:ln>
            <a:effectLst/>
          </p:spPr>
          <p:txBody>
            <a:bodyPr anchor="ctr"/>
            <a:lstStyle/>
            <a:p>
              <a:pPr marL="0" marR="0" lvl="0" indent="0" algn="ctr" defTabSz="91440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defRPr/>
              </a:pPr>
              <a:endParaRPr kumimoji="0" lang="zh-CN" altLang="en-US" sz="17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矩形 14"/>
            <p:cNvSpPr>
              <a:spLocks noChangeArrowheads="1"/>
            </p:cNvSpPr>
            <p:nvPr/>
          </p:nvSpPr>
          <p:spPr bwMode="auto">
            <a:xfrm>
              <a:off x="1004859" y="3703801"/>
              <a:ext cx="1101235" cy="631003"/>
            </a:xfrm>
            <a:prstGeom prst="rect">
              <a:avLst/>
            </a:prstGeom>
            <a:noFill/>
            <a:ln w="9525">
              <a:noFill/>
              <a:miter lim="800000"/>
            </a:ln>
            <a:effectLst/>
            <a:sp3d>
              <a:bevelT w="190500" h="38100"/>
            </a:sp3d>
          </p:spPr>
          <p:txBody>
            <a:bodyPr anchor="ctr">
              <a:spAutoFit/>
            </a:bodyPr>
            <a:lstStyle/>
            <a:p>
              <a:pPr marL="0" marR="0" lvl="0" indent="0" algn="ctr" defTabSz="914400" eaLnBrk="1" fontAlgn="ctr" latinLnBrk="0" hangingPunct="1">
                <a:lnSpc>
                  <a:spcPct val="100000"/>
                </a:lnSpc>
                <a:spcBef>
                  <a:spcPts val="0"/>
                </a:spcBef>
                <a:spcAft>
                  <a:spcPts val="0"/>
                </a:spcAft>
                <a:buClr>
                  <a:srgbClr val="FF0000"/>
                </a:buClr>
                <a:buSzPct val="70000"/>
                <a:buFontTx/>
                <a:buNone/>
                <a:defRPr/>
              </a:pPr>
              <a:r>
                <a:rPr kumimoji="1" lang="zh-CN" altLang="en-US" sz="17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添加标题</a:t>
              </a:r>
            </a:p>
          </p:txBody>
        </p:sp>
      </p:grpSp>
      <p:grpSp>
        <p:nvGrpSpPr>
          <p:cNvPr id="24" name="组合 26"/>
          <p:cNvGrpSpPr>
            <a:grpSpLocks noChangeAspect="1"/>
          </p:cNvGrpSpPr>
          <p:nvPr/>
        </p:nvGrpSpPr>
        <p:grpSpPr bwMode="auto">
          <a:xfrm>
            <a:off x="1774893" y="2998490"/>
            <a:ext cx="2443163" cy="555624"/>
            <a:chOff x="855540" y="3513439"/>
            <a:chExt cx="1399872" cy="987727"/>
          </a:xfrm>
          <a:effectLst/>
          <a:scene3d>
            <a:camera prst="orthographicFront">
              <a:rot lat="0" lon="0" rev="0"/>
            </a:camera>
            <a:lightRig rig="balanced" dir="t">
              <a:rot lat="0" lon="0" rev="8700000"/>
            </a:lightRig>
          </a:scene3d>
        </p:grpSpPr>
        <p:sp>
          <p:nvSpPr>
            <p:cNvPr id="25" name="圆角矩形 24"/>
            <p:cNvSpPr/>
            <p:nvPr/>
          </p:nvSpPr>
          <p:spPr>
            <a:xfrm>
              <a:off x="855540" y="3513439"/>
              <a:ext cx="1399872" cy="987727"/>
            </a:xfrm>
            <a:prstGeom prst="roundRect">
              <a:avLst>
                <a:gd name="adj" fmla="val 0"/>
              </a:avLst>
            </a:prstGeom>
            <a:solidFill>
              <a:srgbClr val="F36C00"/>
            </a:solidFill>
            <a:ln w="25400" cap="flat" cmpd="sng" algn="ctr">
              <a:noFill/>
              <a:prstDash val="solid"/>
            </a:ln>
            <a:effectLst/>
          </p:spPr>
          <p:txBody>
            <a:bodyPr anchor="ctr"/>
            <a:lstStyle/>
            <a:p>
              <a:pPr marL="0" marR="0" lvl="0" indent="0" algn="ctr" defTabSz="91440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defRPr/>
              </a:pPr>
              <a:endParaRPr kumimoji="0" lang="zh-CN" altLang="en-US" sz="17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矩形 25"/>
            <p:cNvSpPr>
              <a:spLocks noChangeArrowheads="1"/>
            </p:cNvSpPr>
            <p:nvPr/>
          </p:nvSpPr>
          <p:spPr bwMode="auto">
            <a:xfrm>
              <a:off x="930021" y="3692701"/>
              <a:ext cx="1250910" cy="629201"/>
            </a:xfrm>
            <a:prstGeom prst="rect">
              <a:avLst/>
            </a:prstGeom>
            <a:noFill/>
            <a:ln w="9525">
              <a:noFill/>
              <a:miter lim="800000"/>
            </a:ln>
            <a:effectLst/>
            <a:sp3d>
              <a:bevelT w="190500" h="38100"/>
            </a:sp3d>
          </p:spPr>
          <p:txBody>
            <a:bodyPr anchor="ctr">
              <a:spAutoFit/>
            </a:bodyPr>
            <a:lstStyle/>
            <a:p>
              <a:pPr marL="0" marR="0" lvl="0" indent="0" algn="ctr" defTabSz="914400" eaLnBrk="1" fontAlgn="ctr" latinLnBrk="0" hangingPunct="1">
                <a:lnSpc>
                  <a:spcPct val="100000"/>
                </a:lnSpc>
                <a:spcBef>
                  <a:spcPts val="0"/>
                </a:spcBef>
                <a:spcAft>
                  <a:spcPts val="0"/>
                </a:spcAft>
                <a:buClr>
                  <a:srgbClr val="FF0000"/>
                </a:buClr>
                <a:buSzPct val="70000"/>
                <a:buFontTx/>
                <a:buNone/>
                <a:defRPr/>
              </a:pPr>
              <a:r>
                <a:rPr kumimoji="1" lang="zh-CN" altLang="en-US" sz="17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添加标题</a:t>
              </a:r>
            </a:p>
          </p:txBody>
        </p:sp>
      </p:grpSp>
      <p:sp>
        <p:nvSpPr>
          <p:cNvPr id="27" name="Half Frame 12"/>
          <p:cNvSpPr/>
          <p:nvPr/>
        </p:nvSpPr>
        <p:spPr>
          <a:xfrm rot="8097294">
            <a:off x="4725611" y="2527948"/>
            <a:ext cx="500039" cy="549505"/>
          </a:xfrm>
          <a:prstGeom prst="halfFrame">
            <a:avLst/>
          </a:prstGeom>
          <a:solidFill>
            <a:schemeClr val="tx1">
              <a:lumMod val="65000"/>
              <a:lumOff val="35000"/>
            </a:schemeClr>
          </a:solidFill>
          <a:ln>
            <a:noFill/>
          </a:ln>
          <a:effectLst/>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Half Frame 13"/>
          <p:cNvSpPr/>
          <p:nvPr/>
        </p:nvSpPr>
        <p:spPr>
          <a:xfrm rot="8106864">
            <a:off x="4807211" y="2437558"/>
            <a:ext cx="832484" cy="789227"/>
          </a:xfrm>
          <a:prstGeom prst="halfFrame">
            <a:avLst/>
          </a:prstGeom>
          <a:solidFill>
            <a:schemeClr val="tx1">
              <a:lumMod val="65000"/>
              <a:lumOff val="35000"/>
            </a:schemeClr>
          </a:solidFill>
          <a:ln>
            <a:noFill/>
          </a:ln>
          <a:effectLst/>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 Box 29"/>
          <p:cNvSpPr txBox="1">
            <a:spLocks noChangeArrowheads="1"/>
          </p:cNvSpPr>
          <p:nvPr/>
        </p:nvSpPr>
        <p:spPr bwMode="gray">
          <a:xfrm>
            <a:off x="6588224" y="3540834"/>
            <a:ext cx="1531792" cy="859651"/>
          </a:xfrm>
          <a:prstGeom prst="rect">
            <a:avLst/>
          </a:prstGeom>
          <a:noFill/>
          <a:ln w="12700" cmpd="sng">
            <a:noFill/>
            <a:miter lim="800000"/>
          </a:ln>
        </p:spPr>
        <p:txBody>
          <a:bodyPr anchor="ctr"/>
          <a:lstStyle>
            <a:defPPr>
              <a:defRPr lang="zh-CN"/>
            </a:defPPr>
            <a:lvl1pPr algn="ctr">
              <a:defRPr sz="1400">
                <a:solidFill>
                  <a:schemeClr val="tx1">
                    <a:lumMod val="85000"/>
                    <a:lumOff val="15000"/>
                  </a:schemeClr>
                </a:solidFill>
                <a:latin typeface="+mn-ea"/>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点击添加</a:t>
            </a:r>
            <a:endParaRPr kumimoji="0" lang="en-US" altLang="zh-CN" sz="1800" b="1" i="0" u="none" strike="noStrike" kern="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文本</a:t>
            </a:r>
          </a:p>
        </p:txBody>
      </p:sp>
      <p:pic>
        <p:nvPicPr>
          <p:cNvPr id="32" name="图片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67494"/>
            <a:ext cx="863278" cy="65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矩形 32"/>
          <p:cNvSpPr/>
          <p:nvPr/>
        </p:nvSpPr>
        <p:spPr>
          <a:xfrm>
            <a:off x="1259632" y="267494"/>
            <a:ext cx="2492990" cy="400110"/>
          </a:xfrm>
          <a:prstGeom prst="rect">
            <a:avLst/>
          </a:prstGeom>
        </p:spPr>
        <p:txBody>
          <a:bodyPr wrap="none">
            <a:spAutoFit/>
          </a:bodyPr>
          <a:lstStyle/>
          <a:p>
            <a:r>
              <a:rPr lang="zh-CN" altLang="en-US" sz="2000" b="1" dirty="0">
                <a:solidFill>
                  <a:srgbClr val="404040"/>
                </a:solidFill>
                <a:latin typeface="微软雅黑" panose="020B0503020204020204" pitchFamily="34" charset="-122"/>
                <a:ea typeface="微软雅黑" panose="020B0503020204020204" pitchFamily="34" charset="-122"/>
              </a:rPr>
              <a:t>亲子活动的具体流程</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childTnLst>
                                </p:cTn>
                              </p:par>
                            </p:childTnLst>
                          </p:cTn>
                        </p:par>
                        <p:par>
                          <p:cTn id="11" fill="hold">
                            <p:stCondLst>
                              <p:cond delay="1000"/>
                            </p:stCondLst>
                            <p:childTnLst>
                              <p:par>
                                <p:cTn id="12" presetID="12" presetClass="entr" presetSubtype="4"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750"/>
                                        <p:tgtEl>
                                          <p:spTgt spid="19"/>
                                        </p:tgtEl>
                                        <p:attrNameLst>
                                          <p:attrName>ppt_y</p:attrName>
                                        </p:attrNameLst>
                                      </p:cBhvr>
                                      <p:tavLst>
                                        <p:tav tm="0">
                                          <p:val>
                                            <p:strVal val="#ppt_y+#ppt_h*1.125000"/>
                                          </p:val>
                                        </p:tav>
                                        <p:tav tm="100000">
                                          <p:val>
                                            <p:strVal val="#ppt_y"/>
                                          </p:val>
                                        </p:tav>
                                      </p:tavLst>
                                    </p:anim>
                                    <p:animEffect transition="in" filter="wipe(up)">
                                      <p:cBhvr>
                                        <p:cTn id="15" dur="750"/>
                                        <p:tgtEl>
                                          <p:spTgt spid="19"/>
                                        </p:tgtEl>
                                      </p:cBhvr>
                                    </p:animEffect>
                                  </p:childTnLst>
                                </p:cTn>
                              </p:par>
                              <p:par>
                                <p:cTn id="16" presetID="12" presetClass="entr" presetSubtype="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750"/>
                                        <p:tgtEl>
                                          <p:spTgt spid="17"/>
                                        </p:tgtEl>
                                        <p:attrNameLst>
                                          <p:attrName>ppt_y</p:attrName>
                                        </p:attrNameLst>
                                      </p:cBhvr>
                                      <p:tavLst>
                                        <p:tav tm="0">
                                          <p:val>
                                            <p:strVal val="#ppt_y-#ppt_h*1.125000"/>
                                          </p:val>
                                        </p:tav>
                                        <p:tav tm="100000">
                                          <p:val>
                                            <p:strVal val="#ppt_y"/>
                                          </p:val>
                                        </p:tav>
                                      </p:tavLst>
                                    </p:anim>
                                    <p:animEffect transition="in" filter="wipe(down)">
                                      <p:cBhvr>
                                        <p:cTn id="19" dur="750"/>
                                        <p:tgtEl>
                                          <p:spTgt spid="17"/>
                                        </p:tgtEl>
                                      </p:cBhvr>
                                    </p:animEffect>
                                  </p:childTnLst>
                                </p:cTn>
                              </p:par>
                            </p:childTnLst>
                          </p:cTn>
                        </p:par>
                        <p:par>
                          <p:cTn id="20" fill="hold">
                            <p:stCondLst>
                              <p:cond delay="2000"/>
                            </p:stCondLst>
                            <p:childTnLst>
                              <p:par>
                                <p:cTn id="21" presetID="12" presetClass="entr" presetSubtype="4" fill="hold" grpId="0" nodeType="afterEffect">
                                  <p:stCondLst>
                                    <p:cond delay="0"/>
                                  </p:stCondLst>
                                  <p:iterate type="lt">
                                    <p:tmPct val="10000"/>
                                  </p:iterate>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p:tgtEl>
                                          <p:spTgt spid="20"/>
                                        </p:tgtEl>
                                        <p:attrNameLst>
                                          <p:attrName>ppt_y</p:attrName>
                                        </p:attrNameLst>
                                      </p:cBhvr>
                                      <p:tavLst>
                                        <p:tav tm="0">
                                          <p:val>
                                            <p:strVal val="#ppt_y+#ppt_h*1.125000"/>
                                          </p:val>
                                        </p:tav>
                                        <p:tav tm="100000">
                                          <p:val>
                                            <p:strVal val="#ppt_y"/>
                                          </p:val>
                                        </p:tav>
                                      </p:tavLst>
                                    </p:anim>
                                    <p:animEffect transition="in" filter="wipe(up)">
                                      <p:cBhvr>
                                        <p:cTn id="24" dur="500"/>
                                        <p:tgtEl>
                                          <p:spTgt spid="20"/>
                                        </p:tgtEl>
                                      </p:cBhvr>
                                    </p:animEffect>
                                  </p:childTnLst>
                                </p:cTn>
                              </p:par>
                              <p:par>
                                <p:cTn id="25" presetID="12" presetClass="entr" presetSubtype="4" fill="hold" grpId="0" nodeType="withEffect">
                                  <p:stCondLst>
                                    <p:cond delay="0"/>
                                  </p:stCondLst>
                                  <p:iterate type="lt">
                                    <p:tmPct val="10000"/>
                                  </p:iterate>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p:tgtEl>
                                          <p:spTgt spid="18"/>
                                        </p:tgtEl>
                                        <p:attrNameLst>
                                          <p:attrName>ppt_y</p:attrName>
                                        </p:attrNameLst>
                                      </p:cBhvr>
                                      <p:tavLst>
                                        <p:tav tm="0">
                                          <p:val>
                                            <p:strVal val="#ppt_y+#ppt_h*1.125000"/>
                                          </p:val>
                                        </p:tav>
                                        <p:tav tm="100000">
                                          <p:val>
                                            <p:strVal val="#ppt_y"/>
                                          </p:val>
                                        </p:tav>
                                      </p:tavLst>
                                    </p:anim>
                                    <p:animEffect transition="in" filter="wipe(up)">
                                      <p:cBhvr>
                                        <p:cTn id="28" dur="500"/>
                                        <p:tgtEl>
                                          <p:spTgt spid="18"/>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anim calcmode="lin" valueType="num">
                                      <p:cBhvr>
                                        <p:cTn id="42" dur="1000" fill="hold"/>
                                        <p:tgtEl>
                                          <p:spTgt spid="31"/>
                                        </p:tgtEl>
                                        <p:attrNameLst>
                                          <p:attrName>ppt_x</p:attrName>
                                        </p:attrNameLst>
                                      </p:cBhvr>
                                      <p:tavLst>
                                        <p:tav tm="0">
                                          <p:val>
                                            <p:strVal val="#ppt_x"/>
                                          </p:val>
                                        </p:tav>
                                        <p:tav tm="100000">
                                          <p:val>
                                            <p:strVal val="#ppt_x"/>
                                          </p:val>
                                        </p:tav>
                                      </p:tavLst>
                                    </p:anim>
                                    <p:anim calcmode="lin" valueType="num">
                                      <p:cBhvr>
                                        <p:cTn id="4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P spid="2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文本框 2"/>
          <p:cNvSpPr txBox="1"/>
          <p:nvPr/>
        </p:nvSpPr>
        <p:spPr>
          <a:xfrm>
            <a:off x="3504845" y="771550"/>
            <a:ext cx="2285603" cy="1328373"/>
          </a:xfrm>
          <a:prstGeom prst="rect">
            <a:avLst/>
          </a:prstGeom>
          <a:noFill/>
        </p:spPr>
        <p:txBody>
          <a:bodyPr wrap="square" lIns="96691" tIns="48346" rIns="96691" bIns="48346" rtlCol="0">
            <a:spAutoFit/>
          </a:bodyPr>
          <a:lstStyle/>
          <a:p>
            <a:pPr algn="ctr">
              <a:defRPr/>
            </a:pPr>
            <a:r>
              <a:rPr lang="en-US" altLang="zh-CN" sz="8000" b="1" kern="0" dirty="0">
                <a:solidFill>
                  <a:srgbClr val="FFC000"/>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8000" b="1" kern="0" dirty="0">
              <a:solidFill>
                <a:srgbClr val="FFC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3" name="Picture 4" descr="E:\我图PPT\00001PNG素材\扁平化png\2222.png"/>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339752" y="2176100"/>
            <a:ext cx="4453124" cy="50886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4"/>
          <p:cNvSpPr txBox="1">
            <a:spLocks noChangeArrowheads="1"/>
          </p:cNvSpPr>
          <p:nvPr/>
        </p:nvSpPr>
        <p:spPr bwMode="auto">
          <a:xfrm>
            <a:off x="3203848" y="2036848"/>
            <a:ext cx="2918361" cy="796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43" tIns="34272" rIns="68543" bIns="3427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913765">
              <a:defRPr/>
            </a:pPr>
            <a:r>
              <a:rPr lang="zh-CN" altLang="en-US" sz="2500" b="0" kern="0" dirty="0">
                <a:solidFill>
                  <a:prstClr val="white"/>
                </a:solidFill>
                <a:latin typeface="华文行楷" panose="02010800040101010101" pitchFamily="2" charset="-122"/>
                <a:ea typeface="华文行楷" panose="02010800040101010101" pitchFamily="2" charset="-122"/>
                <a:sym typeface="微软雅黑" panose="020B0503020204020204" pitchFamily="34" charset="-122"/>
              </a:rPr>
              <a:t>亲子活动具体项目</a:t>
            </a:r>
          </a:p>
        </p:txBody>
      </p:sp>
      <p:pic>
        <p:nvPicPr>
          <p:cNvPr id="11" name="Picture 3" descr="E:\0000000我图PPT\03.20\亲子乐园\3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950782"/>
            <a:ext cx="9145588" cy="21951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0000000我图PPT\00001PNG素材\儿童卡通\6465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4248" y="1058560"/>
            <a:ext cx="2353535" cy="42248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E:\0000000我图PPT\00001PNG素材\儿童卡通\卡通人物.png"/>
          <p:cNvPicPr>
            <a:picLocks noChangeAspect="1" noChangeArrowheads="1"/>
          </p:cNvPicPr>
          <p:nvPr/>
        </p:nvPicPr>
        <p:blipFill rotWithShape="1">
          <a:blip r:embed="rId7">
            <a:extLst>
              <a:ext uri="{28A0092B-C50C-407E-A947-70E740481C1C}">
                <a14:useLocalDpi xmlns:a14="http://schemas.microsoft.com/office/drawing/2010/main" val="0"/>
              </a:ext>
            </a:extLst>
          </a:blip>
          <a:srcRect l="-2084" t="-2572" r="59431" b="58435"/>
          <a:stretch>
            <a:fillRect/>
          </a:stretch>
        </p:blipFill>
        <p:spPr bwMode="auto">
          <a:xfrm flipH="1">
            <a:off x="129482" y="-115422"/>
            <a:ext cx="2076400" cy="23479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E:\0000000我图PPT\00001PNG素材\儿童卡通\t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3293796"/>
            <a:ext cx="2354982" cy="15822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5000"/>
                                  </p:iterate>
                                  <p:childTnLst>
                                    <p:set>
                                      <p:cBhvr>
                                        <p:cTn id="6" dur="1" fill="hold">
                                          <p:stCondLst>
                                            <p:cond delay="0"/>
                                          </p:stCondLst>
                                        </p:cTn>
                                        <p:tgtEl>
                                          <p:spTgt spid="12"/>
                                        </p:tgtEl>
                                        <p:attrNameLst>
                                          <p:attrName>style.visibility</p:attrName>
                                        </p:attrNameLst>
                                      </p:cBhvr>
                                      <p:to>
                                        <p:strVal val="visible"/>
                                      </p:to>
                                    </p:set>
                                    <p:animScale>
                                      <p:cBhvr>
                                        <p:cTn id="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
                                        </p:tgtEl>
                                        <p:attrNameLst>
                                          <p:attrName>ppt_x</p:attrName>
                                          <p:attrName>ppt_y</p:attrName>
                                        </p:attrNameLst>
                                      </p:cBhvr>
                                    </p:animMotion>
                                    <p:animEffect transition="in" filter="fade">
                                      <p:cBhvr>
                                        <p:cTn id="9" dur="1000"/>
                                        <p:tgtEl>
                                          <p:spTgt spid="12"/>
                                        </p:tgtEl>
                                      </p:cBhvr>
                                    </p:animEffect>
                                  </p:childTnLst>
                                </p:cTn>
                              </p:par>
                            </p:childTnLst>
                          </p:cTn>
                        </p:par>
                        <p:par>
                          <p:cTn id="10" fill="hold">
                            <p:stCondLst>
                              <p:cond delay="1149"/>
                            </p:stCondLst>
                            <p:childTnLst>
                              <p:par>
                                <p:cTn id="11" presetID="55"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strVal val="#ppt_w*0.70"/>
                                          </p:val>
                                        </p:tav>
                                        <p:tav tm="100000">
                                          <p:val>
                                            <p:strVal val="#ppt_w"/>
                                          </p:val>
                                        </p:tav>
                                      </p:tavLst>
                                    </p:anim>
                                    <p:anim calcmode="lin" valueType="num">
                                      <p:cBhvr>
                                        <p:cTn id="14" dur="1000" fill="hold"/>
                                        <p:tgtEl>
                                          <p:spTgt spid="13"/>
                                        </p:tgtEl>
                                        <p:attrNameLst>
                                          <p:attrName>ppt_h</p:attrName>
                                        </p:attrNameLst>
                                      </p:cBhvr>
                                      <p:tavLst>
                                        <p:tav tm="0">
                                          <p:val>
                                            <p:strVal val="#ppt_h"/>
                                          </p:val>
                                        </p:tav>
                                        <p:tav tm="100000">
                                          <p:val>
                                            <p:strVal val="#ppt_h"/>
                                          </p:val>
                                        </p:tav>
                                      </p:tavLst>
                                    </p:anim>
                                    <p:animEffect transition="in" filter="fade">
                                      <p:cBhvr>
                                        <p:cTn id="15" dur="1000"/>
                                        <p:tgtEl>
                                          <p:spTgt spid="1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700"/>
                                        <p:tgtEl>
                                          <p:spTgt spid="17"/>
                                        </p:tgtEl>
                                      </p:cBhvr>
                                    </p:animEffect>
                                  </p:childTnLst>
                                </p:cTn>
                              </p:par>
                              <p:par>
                                <p:cTn id="19" presetID="2" presetClass="entr" presetSubtype="9" fill="hold" nodeType="withEffect">
                                  <p:stCondLst>
                                    <p:cond delay="55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0-#ppt_w/2"/>
                                          </p:val>
                                        </p:tav>
                                        <p:tav tm="100000">
                                          <p:val>
                                            <p:strVal val="#ppt_x"/>
                                          </p:val>
                                        </p:tav>
                                      </p:tavLst>
                                    </p:anim>
                                    <p:anim calcmode="lin" valueType="num">
                                      <p:cBhvr additive="base">
                                        <p:cTn id="22" dur="500" fill="hold"/>
                                        <p:tgtEl>
                                          <p:spTgt spid="15"/>
                                        </p:tgtEl>
                                        <p:attrNameLst>
                                          <p:attrName>ppt_y</p:attrName>
                                        </p:attrNameLst>
                                      </p:cBhvr>
                                      <p:tavLst>
                                        <p:tav tm="0">
                                          <p:val>
                                            <p:strVal val="0-#ppt_h/2"/>
                                          </p:val>
                                        </p:tav>
                                        <p:tav tm="100000">
                                          <p:val>
                                            <p:strVal val="#ppt_y"/>
                                          </p:val>
                                        </p:tav>
                                      </p:tavLst>
                                    </p:anim>
                                  </p:childTnLst>
                                </p:cTn>
                              </p:par>
                              <p:par>
                                <p:cTn id="23" presetID="2" presetClass="entr" presetSubtype="8" fill="hold" nodeType="withEffect">
                                  <p:stCondLst>
                                    <p:cond delay="85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115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 name="燕尾形 2"/>
          <p:cNvSpPr>
            <a:spLocks noChangeArrowheads="1"/>
          </p:cNvSpPr>
          <p:nvPr/>
        </p:nvSpPr>
        <p:spPr bwMode="auto">
          <a:xfrm>
            <a:off x="718072" y="2408940"/>
            <a:ext cx="799048" cy="868234"/>
          </a:xfrm>
          <a:prstGeom prst="chevron">
            <a:avLst>
              <a:gd name="adj" fmla="val 54426"/>
            </a:avLst>
          </a:prstGeom>
          <a:solidFill>
            <a:srgbClr val="F2F2F2">
              <a:alpha val="39999"/>
            </a:srgbClr>
          </a:solidFill>
          <a:ln>
            <a:noFill/>
          </a:ln>
          <a:extLst>
            <a:ext uri="{91240B29-F687-4F45-9708-019B960494DF}">
              <a14:hiddenLine xmlns:a14="http://schemas.microsoft.com/office/drawing/2010/main" w="12700">
                <a:solidFill>
                  <a:srgbClr val="42719B"/>
                </a:solidFill>
                <a:bevel/>
              </a14:hiddenLine>
            </a:ext>
          </a:extLst>
        </p:spPr>
        <p:txBody>
          <a:bodyPr lIns="68582" tIns="34292" rIns="68582" bIns="34292"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燕尾形 4"/>
          <p:cNvSpPr>
            <a:spLocks noChangeArrowheads="1"/>
          </p:cNvSpPr>
          <p:nvPr/>
        </p:nvSpPr>
        <p:spPr bwMode="auto">
          <a:xfrm>
            <a:off x="1428136" y="2408940"/>
            <a:ext cx="799048" cy="868234"/>
          </a:xfrm>
          <a:prstGeom prst="chevron">
            <a:avLst>
              <a:gd name="adj" fmla="val 54426"/>
            </a:avLst>
          </a:prstGeom>
          <a:solidFill>
            <a:srgbClr val="2CAA83"/>
          </a:solidFill>
          <a:ln w="285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燕尾形 6"/>
          <p:cNvSpPr>
            <a:spLocks noChangeArrowheads="1"/>
          </p:cNvSpPr>
          <p:nvPr/>
        </p:nvSpPr>
        <p:spPr bwMode="auto">
          <a:xfrm>
            <a:off x="2390000" y="2408940"/>
            <a:ext cx="799048" cy="868234"/>
          </a:xfrm>
          <a:prstGeom prst="chevron">
            <a:avLst>
              <a:gd name="adj" fmla="val 54426"/>
            </a:avLst>
          </a:prstGeom>
          <a:solidFill>
            <a:srgbClr val="FF9900"/>
          </a:solidFill>
          <a:ln w="285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 name="五边形 3"/>
          <p:cNvSpPr>
            <a:spLocks noChangeArrowheads="1"/>
          </p:cNvSpPr>
          <p:nvPr/>
        </p:nvSpPr>
        <p:spPr bwMode="auto">
          <a:xfrm>
            <a:off x="-47633" y="2401794"/>
            <a:ext cx="5327781" cy="875380"/>
          </a:xfrm>
          <a:prstGeom prst="homePlate">
            <a:avLst>
              <a:gd name="adj" fmla="val 47936"/>
            </a:avLst>
          </a:prstGeom>
          <a:noFill/>
          <a:ln w="12700" cap="flat" cmpd="sng">
            <a:solidFill>
              <a:srgbClr val="4B87B9"/>
            </a:solidFill>
            <a:bevel/>
          </a:ln>
          <a:extLst>
            <a:ext uri="{909E8E84-426E-40DD-AFC4-6F175D3DCCD1}">
              <a14:hiddenFill xmlns:a14="http://schemas.microsoft.com/office/drawing/2010/main">
                <a:solidFill>
                  <a:srgbClr val="FFFFFF"/>
                </a:solidFill>
              </a14:hiddenFill>
            </a:ext>
          </a:extLst>
        </p:spPr>
        <p:txBody>
          <a:bodyPr lIns="68582" tIns="34292" rIns="68582" bIns="34292"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燕尾形 4"/>
          <p:cNvSpPr>
            <a:spLocks noChangeArrowheads="1"/>
          </p:cNvSpPr>
          <p:nvPr/>
        </p:nvSpPr>
        <p:spPr bwMode="auto">
          <a:xfrm>
            <a:off x="380031" y="2408940"/>
            <a:ext cx="799048" cy="868234"/>
          </a:xfrm>
          <a:prstGeom prst="chevron">
            <a:avLst>
              <a:gd name="adj" fmla="val 54426"/>
            </a:avLst>
          </a:prstGeom>
          <a:solidFill>
            <a:srgbClr val="92D050"/>
          </a:solidFill>
          <a:ln w="285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直接连接符 24"/>
          <p:cNvSpPr>
            <a:spLocks noChangeShapeType="1"/>
          </p:cNvSpPr>
          <p:nvPr/>
        </p:nvSpPr>
        <p:spPr bwMode="auto">
          <a:xfrm rot="5400000">
            <a:off x="1551020" y="2118933"/>
            <a:ext cx="568104" cy="0"/>
          </a:xfrm>
          <a:prstGeom prst="line">
            <a:avLst/>
          </a:prstGeom>
          <a:noFill/>
          <a:ln w="12700" cap="flat" cmpd="sng">
            <a:solidFill>
              <a:sysClr val="windowText" lastClr="000000">
                <a:lumMod val="85000"/>
                <a:lumOff val="15000"/>
              </a:sysClr>
            </a:solidFill>
            <a:bevel/>
            <a:headEnd type="stealth" w="med" len="med"/>
          </a:ln>
          <a:extLst>
            <a:ext uri="{909E8E84-426E-40DD-AFC4-6F175D3DCCD1}">
              <a14:hiddenFill xmlns:a14="http://schemas.microsoft.com/office/drawing/2010/main">
                <a:noFill/>
              </a14:hiddenFill>
            </a:ext>
          </a:extLst>
        </p:spPr>
        <p:txBody>
          <a:bodyPr lIns="68589" tIns="34295" rIns="68589" bIns="3429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直接连接符 32"/>
          <p:cNvSpPr>
            <a:spLocks noChangeShapeType="1"/>
          </p:cNvSpPr>
          <p:nvPr/>
        </p:nvSpPr>
        <p:spPr bwMode="auto">
          <a:xfrm rot="5400000">
            <a:off x="438784" y="2120124"/>
            <a:ext cx="566912" cy="1191"/>
          </a:xfrm>
          <a:prstGeom prst="line">
            <a:avLst/>
          </a:prstGeom>
          <a:noFill/>
          <a:ln w="12700" cap="flat" cmpd="sng">
            <a:solidFill>
              <a:sysClr val="windowText" lastClr="000000">
                <a:lumMod val="85000"/>
                <a:lumOff val="15000"/>
              </a:sysClr>
            </a:solidFill>
            <a:bevel/>
            <a:headEnd type="stealth" w="med" len="med"/>
          </a:ln>
          <a:extLst>
            <a:ext uri="{909E8E84-426E-40DD-AFC4-6F175D3DCCD1}">
              <a14:hiddenFill xmlns:a14="http://schemas.microsoft.com/office/drawing/2010/main">
                <a:noFill/>
              </a14:hiddenFill>
            </a:ext>
          </a:extLst>
        </p:spPr>
        <p:txBody>
          <a:bodyPr lIns="68589" tIns="34295" rIns="68589" bIns="3429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直接连接符 34"/>
          <p:cNvSpPr>
            <a:spLocks noChangeShapeType="1"/>
          </p:cNvSpPr>
          <p:nvPr/>
        </p:nvSpPr>
        <p:spPr bwMode="auto">
          <a:xfrm rot="16200000" flipV="1">
            <a:off x="1972308" y="3578494"/>
            <a:ext cx="566912" cy="0"/>
          </a:xfrm>
          <a:prstGeom prst="line">
            <a:avLst/>
          </a:prstGeom>
          <a:noFill/>
          <a:ln w="12700" cap="flat" cmpd="sng">
            <a:solidFill>
              <a:sysClr val="windowText" lastClr="000000">
                <a:lumMod val="85000"/>
                <a:lumOff val="15000"/>
              </a:sysClr>
            </a:solidFill>
            <a:bevel/>
            <a:headEnd type="stealth" w="med" len="med"/>
          </a:ln>
          <a:extLst>
            <a:ext uri="{909E8E84-426E-40DD-AFC4-6F175D3DCCD1}">
              <a14:hiddenFill xmlns:a14="http://schemas.microsoft.com/office/drawing/2010/main">
                <a:noFill/>
              </a14:hiddenFill>
            </a:ext>
          </a:extLst>
        </p:spPr>
        <p:txBody>
          <a:bodyPr lIns="68589" tIns="34295" rIns="68589" bIns="3429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直接连接符 33"/>
          <p:cNvSpPr>
            <a:spLocks noChangeShapeType="1"/>
          </p:cNvSpPr>
          <p:nvPr/>
        </p:nvSpPr>
        <p:spPr bwMode="auto">
          <a:xfrm rot="16200000" flipV="1">
            <a:off x="883573" y="3577899"/>
            <a:ext cx="566912" cy="1190"/>
          </a:xfrm>
          <a:prstGeom prst="line">
            <a:avLst/>
          </a:prstGeom>
          <a:noFill/>
          <a:ln w="12700" cap="flat" cmpd="sng">
            <a:solidFill>
              <a:sysClr val="windowText" lastClr="000000">
                <a:lumMod val="85000"/>
                <a:lumOff val="15000"/>
              </a:sysClr>
            </a:solidFill>
            <a:bevel/>
            <a:headEnd type="stealth" w="med" len="med"/>
          </a:ln>
          <a:extLst>
            <a:ext uri="{909E8E84-426E-40DD-AFC4-6F175D3DCCD1}">
              <a14:hiddenFill xmlns:a14="http://schemas.microsoft.com/office/drawing/2010/main">
                <a:noFill/>
              </a14:hiddenFill>
            </a:ext>
          </a:extLst>
        </p:spPr>
        <p:txBody>
          <a:bodyPr lIns="68589" tIns="34295" rIns="68589" bIns="3429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直接连接符 24"/>
          <p:cNvSpPr>
            <a:spLocks noChangeShapeType="1"/>
          </p:cNvSpPr>
          <p:nvPr/>
        </p:nvSpPr>
        <p:spPr bwMode="auto">
          <a:xfrm rot="5400000">
            <a:off x="2343500" y="2118933"/>
            <a:ext cx="568104" cy="0"/>
          </a:xfrm>
          <a:prstGeom prst="line">
            <a:avLst/>
          </a:prstGeom>
          <a:noFill/>
          <a:ln w="12700" cap="flat" cmpd="sng">
            <a:solidFill>
              <a:sysClr val="windowText" lastClr="000000">
                <a:lumMod val="85000"/>
                <a:lumOff val="15000"/>
              </a:sysClr>
            </a:solidFill>
            <a:bevel/>
            <a:headEnd type="stealth" w="med" len="med"/>
          </a:ln>
          <a:extLst>
            <a:ext uri="{909E8E84-426E-40DD-AFC4-6F175D3DCCD1}">
              <a14:hiddenFill xmlns:a14="http://schemas.microsoft.com/office/drawing/2010/main">
                <a:noFill/>
              </a14:hiddenFill>
            </a:ext>
          </a:extLst>
        </p:spPr>
        <p:txBody>
          <a:bodyPr lIns="68589" tIns="34295" rIns="68589" bIns="3429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矩形 53"/>
          <p:cNvSpPr>
            <a:spLocks noChangeArrowheads="1"/>
          </p:cNvSpPr>
          <p:nvPr/>
        </p:nvSpPr>
        <p:spPr bwMode="auto">
          <a:xfrm>
            <a:off x="638286" y="1546662"/>
            <a:ext cx="600168" cy="25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2" tIns="34292" rIns="68582" bIns="34292">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项目一</a:t>
            </a:r>
            <a:endParaRPr kumimoji="0" lang="en-US" sz="12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矩形 54"/>
          <p:cNvSpPr>
            <a:spLocks noChangeArrowheads="1"/>
          </p:cNvSpPr>
          <p:nvPr/>
        </p:nvSpPr>
        <p:spPr bwMode="auto">
          <a:xfrm>
            <a:off x="1739806" y="1546662"/>
            <a:ext cx="600168" cy="25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2" tIns="34292" rIns="68582" bIns="34292">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项目三</a:t>
            </a:r>
            <a:endParaRPr kumimoji="0" lang="en-US" sz="12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矩形 55"/>
          <p:cNvSpPr>
            <a:spLocks noChangeArrowheads="1"/>
          </p:cNvSpPr>
          <p:nvPr/>
        </p:nvSpPr>
        <p:spPr bwMode="auto">
          <a:xfrm>
            <a:off x="1067594" y="3902444"/>
            <a:ext cx="600168" cy="25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2" tIns="34292" rIns="68582" bIns="34292">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项目二</a:t>
            </a:r>
            <a:endParaRPr kumimoji="0" lang="en-US" sz="12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矩形 56"/>
          <p:cNvSpPr>
            <a:spLocks noChangeArrowheads="1"/>
          </p:cNvSpPr>
          <p:nvPr/>
        </p:nvSpPr>
        <p:spPr bwMode="auto">
          <a:xfrm>
            <a:off x="2143826" y="3902444"/>
            <a:ext cx="600168" cy="25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2" tIns="34292" rIns="68582" bIns="34292">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项目四</a:t>
            </a:r>
            <a:endParaRPr kumimoji="0" lang="en-US" sz="12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矩形 54"/>
          <p:cNvSpPr>
            <a:spLocks noChangeArrowheads="1"/>
          </p:cNvSpPr>
          <p:nvPr/>
        </p:nvSpPr>
        <p:spPr bwMode="auto">
          <a:xfrm>
            <a:off x="2532286" y="1546662"/>
            <a:ext cx="600169" cy="25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2" tIns="34292" rIns="68582" bIns="34292">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项目五</a:t>
            </a:r>
            <a:endParaRPr kumimoji="0" lang="en-US" sz="12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直接连接符 31"/>
          <p:cNvSpPr>
            <a:spLocks noChangeShapeType="1"/>
          </p:cNvSpPr>
          <p:nvPr/>
        </p:nvSpPr>
        <p:spPr bwMode="auto">
          <a:xfrm rot="5400000">
            <a:off x="4033728" y="2821620"/>
            <a:ext cx="3187096" cy="1190"/>
          </a:xfrm>
          <a:prstGeom prst="line">
            <a:avLst/>
          </a:prstGeom>
          <a:noFill/>
          <a:ln w="12700" cap="flat" cmpd="sng">
            <a:solidFill>
              <a:sysClr val="windowText" lastClr="000000">
                <a:lumMod val="85000"/>
                <a:lumOff val="15000"/>
              </a:sysClr>
            </a:solidFill>
            <a:bevel/>
          </a:ln>
          <a:extLst>
            <a:ext uri="{909E8E84-426E-40DD-AFC4-6F175D3DCCD1}">
              <a14:hiddenFill xmlns:a14="http://schemas.microsoft.com/office/drawing/2010/main">
                <a:noFill/>
              </a14:hiddenFill>
            </a:ext>
          </a:extLst>
        </p:spPr>
        <p:txBody>
          <a:bodyPr lIns="68589" tIns="34295" rIns="68589" bIns="3429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直接连接符 9"/>
          <p:cNvSpPr>
            <a:spLocks noChangeShapeType="1"/>
          </p:cNvSpPr>
          <p:nvPr/>
        </p:nvSpPr>
        <p:spPr bwMode="auto">
          <a:xfrm>
            <a:off x="5882710" y="1925397"/>
            <a:ext cx="1918430" cy="0"/>
          </a:xfrm>
          <a:prstGeom prst="line">
            <a:avLst/>
          </a:prstGeom>
          <a:noFill/>
          <a:ln w="12700" cap="flat" cmpd="sng">
            <a:solidFill>
              <a:sysClr val="windowText" lastClr="000000">
                <a:lumMod val="85000"/>
                <a:lumOff val="15000"/>
              </a:sysClr>
            </a:solidFill>
            <a:bevel/>
          </a:ln>
          <a:extLst>
            <a:ext uri="{909E8E84-426E-40DD-AFC4-6F175D3DCCD1}">
              <a14:hiddenFill xmlns:a14="http://schemas.microsoft.com/office/drawing/2010/main">
                <a:noFill/>
              </a14:hiddenFill>
            </a:ext>
          </a:extLst>
        </p:spPr>
        <p:txBody>
          <a:bodyPr lIns="68589" tIns="34295" rIns="68589" bIns="3429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直接连接符 20"/>
          <p:cNvSpPr>
            <a:spLocks noChangeShapeType="1"/>
          </p:cNvSpPr>
          <p:nvPr/>
        </p:nvSpPr>
        <p:spPr bwMode="auto">
          <a:xfrm>
            <a:off x="5882710" y="2913921"/>
            <a:ext cx="1918430" cy="0"/>
          </a:xfrm>
          <a:prstGeom prst="line">
            <a:avLst/>
          </a:prstGeom>
          <a:noFill/>
          <a:ln w="12700" cap="flat" cmpd="sng">
            <a:solidFill>
              <a:sysClr val="windowText" lastClr="000000">
                <a:lumMod val="85000"/>
                <a:lumOff val="15000"/>
              </a:sysClr>
            </a:solidFill>
            <a:bevel/>
          </a:ln>
          <a:extLst>
            <a:ext uri="{909E8E84-426E-40DD-AFC4-6F175D3DCCD1}">
              <a14:hiddenFill xmlns:a14="http://schemas.microsoft.com/office/drawing/2010/main">
                <a:noFill/>
              </a14:hiddenFill>
            </a:ext>
          </a:extLst>
        </p:spPr>
        <p:txBody>
          <a:bodyPr lIns="68589" tIns="34295" rIns="68589" bIns="3429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直接连接符 42"/>
          <p:cNvSpPr>
            <a:spLocks noChangeShapeType="1"/>
          </p:cNvSpPr>
          <p:nvPr/>
        </p:nvSpPr>
        <p:spPr bwMode="auto">
          <a:xfrm>
            <a:off x="5882710" y="3723796"/>
            <a:ext cx="1918430" cy="0"/>
          </a:xfrm>
          <a:prstGeom prst="line">
            <a:avLst/>
          </a:prstGeom>
          <a:noFill/>
          <a:ln w="12700" cap="flat" cmpd="sng">
            <a:solidFill>
              <a:sysClr val="windowText" lastClr="000000">
                <a:lumMod val="85000"/>
                <a:lumOff val="15000"/>
              </a:sysClr>
            </a:solidFill>
            <a:bevel/>
          </a:ln>
          <a:extLst>
            <a:ext uri="{909E8E84-426E-40DD-AFC4-6F175D3DCCD1}">
              <a14:hiddenFill xmlns:a14="http://schemas.microsoft.com/office/drawing/2010/main">
                <a:noFill/>
              </a14:hiddenFill>
            </a:ext>
          </a:extLst>
        </p:spPr>
        <p:txBody>
          <a:bodyPr lIns="68589" tIns="34295" rIns="68589" bIns="3429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 name="矩形 43"/>
          <p:cNvSpPr>
            <a:spLocks noChangeArrowheads="1"/>
          </p:cNvSpPr>
          <p:nvPr/>
        </p:nvSpPr>
        <p:spPr bwMode="auto">
          <a:xfrm>
            <a:off x="5842220" y="1203655"/>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2" tIns="34292" rIns="68582" bIns="34292">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项目一</a:t>
            </a:r>
            <a:endParaRPr kumimoji="0" lang="en-US" sz="15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矩形 47"/>
          <p:cNvSpPr>
            <a:spLocks noChangeArrowheads="1"/>
          </p:cNvSpPr>
          <p:nvPr/>
        </p:nvSpPr>
        <p:spPr bwMode="auto">
          <a:xfrm>
            <a:off x="5842221" y="1447809"/>
            <a:ext cx="2364992" cy="4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82" tIns="34292" rIns="68582" bIns="34292">
            <a:spAutoFit/>
          </a:bodyPr>
          <a:lstStyle/>
          <a:p>
            <a:pPr marL="0" marR="0" lvl="0" indent="0" algn="l" defTabSz="914400" eaLnBrk="1" fontAlgn="auto" latinLnBrk="0" hangingPunct="1">
              <a:lnSpc>
                <a:spcPct val="11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kumimoji="0" lang="zh-CN" altLang="en-US" sz="1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 name="矩形 45"/>
          <p:cNvSpPr>
            <a:spLocks noChangeArrowheads="1"/>
          </p:cNvSpPr>
          <p:nvPr/>
        </p:nvSpPr>
        <p:spPr bwMode="auto">
          <a:xfrm>
            <a:off x="5842220" y="3811929"/>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2" tIns="34292" rIns="68582" bIns="34292">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项目四</a:t>
            </a:r>
            <a:endParaRPr kumimoji="0" lang="en-US" sz="15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 name="矩形 47"/>
          <p:cNvSpPr>
            <a:spLocks noChangeArrowheads="1"/>
          </p:cNvSpPr>
          <p:nvPr/>
        </p:nvSpPr>
        <p:spPr bwMode="auto">
          <a:xfrm>
            <a:off x="5842221" y="4057274"/>
            <a:ext cx="2364992" cy="4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82" tIns="34292" rIns="68582" bIns="34292">
            <a:spAutoFit/>
          </a:bodyPr>
          <a:lstStyle/>
          <a:p>
            <a:pPr marL="0" marR="0" lvl="0" indent="0" algn="l" defTabSz="914400" eaLnBrk="1" fontAlgn="auto" latinLnBrk="0" hangingPunct="1">
              <a:lnSpc>
                <a:spcPct val="110000"/>
              </a:lnSpc>
              <a:spcBef>
                <a:spcPts val="0"/>
              </a:spcBef>
              <a:spcAft>
                <a:spcPts val="0"/>
              </a:spcAft>
              <a:buClrTx/>
              <a:buSzTx/>
              <a:buFontTx/>
              <a:buNone/>
              <a:defRPr/>
            </a:pPr>
            <a:r>
              <a:rPr kumimoji="0" lang="zh-CN" altLang="en-US" sz="1100" b="0"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kumimoji="0" lang="zh-CN" altLang="en-US" sz="1800" b="0"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 name="矩形 47"/>
          <p:cNvSpPr>
            <a:spLocks noChangeArrowheads="1"/>
          </p:cNvSpPr>
          <p:nvPr/>
        </p:nvSpPr>
        <p:spPr bwMode="auto">
          <a:xfrm>
            <a:off x="5842220" y="2013530"/>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2" tIns="34292" rIns="68582" bIns="34292">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项目二</a:t>
            </a:r>
            <a:endParaRPr kumimoji="0" lang="en-US" sz="15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 name="矩形 47"/>
          <p:cNvSpPr>
            <a:spLocks noChangeArrowheads="1"/>
          </p:cNvSpPr>
          <p:nvPr/>
        </p:nvSpPr>
        <p:spPr bwMode="auto">
          <a:xfrm>
            <a:off x="5842221" y="2258875"/>
            <a:ext cx="2364992" cy="62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82" tIns="34292" rIns="68582" bIns="34292">
            <a:spAutoFit/>
          </a:bodyPr>
          <a:lstStyle/>
          <a:p>
            <a:pPr marL="0" marR="0" lvl="0" indent="0" algn="l" defTabSz="914400" eaLnBrk="1" fontAlgn="auto" latinLnBrk="0" hangingPunct="1">
              <a:lnSpc>
                <a:spcPct val="11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endParaRPr kumimoji="0" lang="zh-CN" altLang="en-US" sz="1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 name="矩形 51"/>
          <p:cNvSpPr>
            <a:spLocks noChangeArrowheads="1"/>
          </p:cNvSpPr>
          <p:nvPr/>
        </p:nvSpPr>
        <p:spPr bwMode="auto">
          <a:xfrm>
            <a:off x="5842220" y="300205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2" tIns="34292" rIns="68582" bIns="34292">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项目三</a:t>
            </a:r>
            <a:endParaRPr kumimoji="0" lang="en-US" sz="15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 name="矩形 47"/>
          <p:cNvSpPr>
            <a:spLocks noChangeArrowheads="1"/>
          </p:cNvSpPr>
          <p:nvPr/>
        </p:nvSpPr>
        <p:spPr bwMode="auto">
          <a:xfrm>
            <a:off x="5842221" y="3246208"/>
            <a:ext cx="2364992" cy="4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82" tIns="34292" rIns="68582" bIns="34292">
            <a:spAutoFit/>
          </a:bodyPr>
          <a:lstStyle/>
          <a:p>
            <a:pPr marL="0" marR="0" lvl="0" indent="0" algn="l" defTabSz="914400" eaLnBrk="1" fontAlgn="auto" latinLnBrk="0" hangingPunct="1">
              <a:lnSpc>
                <a:spcPct val="110000"/>
              </a:lnSpc>
              <a:spcBef>
                <a:spcPts val="0"/>
              </a:spcBef>
              <a:spcAft>
                <a:spcPts val="0"/>
              </a:spcAft>
              <a:buClrTx/>
              <a:buSzTx/>
              <a:buFontTx/>
              <a:buNone/>
              <a:defRPr/>
            </a:pPr>
            <a:r>
              <a:rPr kumimoji="0" lang="zh-CN" altLang="en-US" sz="1100" b="0"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kumimoji="0" lang="zh-CN" altLang="en-US" sz="1800" b="0"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1266" name="Picture 2" descr="E:\0000000我图PPT\00001PNG素材\儿童卡通\儿童0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987824" y="1106150"/>
            <a:ext cx="2255625" cy="3121784"/>
          </a:xfrm>
          <a:prstGeom prst="rect">
            <a:avLst/>
          </a:prstGeom>
          <a:noFill/>
          <a:extLst>
            <a:ext uri="{909E8E84-426E-40DD-AFC4-6F175D3DCCD1}">
              <a14:hiddenFill xmlns:a14="http://schemas.microsoft.com/office/drawing/2010/main">
                <a:solidFill>
                  <a:srgbClr val="FFFFFF"/>
                </a:solidFill>
              </a14:hiddenFill>
            </a:ext>
          </a:extLst>
        </p:spPr>
      </p:pic>
      <p:pic>
        <p:nvPicPr>
          <p:cNvPr id="30" name="图片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67494"/>
            <a:ext cx="863278" cy="65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矩形 30"/>
          <p:cNvSpPr/>
          <p:nvPr/>
        </p:nvSpPr>
        <p:spPr>
          <a:xfrm>
            <a:off x="1259632" y="267494"/>
            <a:ext cx="2236510" cy="400110"/>
          </a:xfrm>
          <a:prstGeom prst="rect">
            <a:avLst/>
          </a:prstGeom>
        </p:spPr>
        <p:txBody>
          <a:bodyPr wrap="none">
            <a:spAutoFit/>
          </a:bodyPr>
          <a:lstStyle/>
          <a:p>
            <a:r>
              <a:rPr lang="zh-CN" altLang="en-US" sz="2000" b="1" dirty="0">
                <a:solidFill>
                  <a:srgbClr val="404040"/>
                </a:solidFill>
                <a:latin typeface="微软雅黑" panose="020B0503020204020204" pitchFamily="34" charset="-122"/>
                <a:ea typeface="微软雅黑" panose="020B0503020204020204" pitchFamily="34" charset="-122"/>
              </a:rPr>
              <a:t>亲子活动具体项目</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400" fill="hold"/>
                                        <p:tgtEl>
                                          <p:spTgt spid="57"/>
                                        </p:tgtEl>
                                        <p:attrNameLst>
                                          <p:attrName>ppt_x</p:attrName>
                                        </p:attrNameLst>
                                      </p:cBhvr>
                                      <p:tavLst>
                                        <p:tav tm="0">
                                          <p:val>
                                            <p:strVal val="0-#ppt_w/2"/>
                                          </p:val>
                                        </p:tav>
                                        <p:tav tm="100000">
                                          <p:val>
                                            <p:strVal val="#ppt_x"/>
                                          </p:val>
                                        </p:tav>
                                      </p:tavLst>
                                    </p:anim>
                                    <p:anim calcmode="lin" valueType="num">
                                      <p:cBhvr>
                                        <p:cTn id="8" dur="400" fill="hold"/>
                                        <p:tgtEl>
                                          <p:spTgt spid="5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266"/>
                                        </p:tgtEl>
                                        <p:attrNameLst>
                                          <p:attrName>style.visibility</p:attrName>
                                        </p:attrNameLst>
                                      </p:cBhvr>
                                      <p:to>
                                        <p:strVal val="visible"/>
                                      </p:to>
                                    </p:set>
                                    <p:anim calcmode="lin" valueType="num">
                                      <p:cBhvr additive="base">
                                        <p:cTn id="11" dur="400" fill="hold"/>
                                        <p:tgtEl>
                                          <p:spTgt spid="11266"/>
                                        </p:tgtEl>
                                        <p:attrNameLst>
                                          <p:attrName>ppt_x</p:attrName>
                                        </p:attrNameLst>
                                      </p:cBhvr>
                                      <p:tavLst>
                                        <p:tav tm="0">
                                          <p:val>
                                            <p:strVal val="0-#ppt_w/2"/>
                                          </p:val>
                                        </p:tav>
                                        <p:tav tm="100000">
                                          <p:val>
                                            <p:strVal val="#ppt_x"/>
                                          </p:val>
                                        </p:tav>
                                      </p:tavLst>
                                    </p:anim>
                                    <p:anim calcmode="lin" valueType="num">
                                      <p:cBhvr additive="base">
                                        <p:cTn id="12" dur="400" fill="hold"/>
                                        <p:tgtEl>
                                          <p:spTgt spid="11266"/>
                                        </p:tgtEl>
                                        <p:attrNameLst>
                                          <p:attrName>ppt_y</p:attrName>
                                        </p:attrNameLst>
                                      </p:cBhvr>
                                      <p:tavLst>
                                        <p:tav tm="0">
                                          <p:val>
                                            <p:strVal val="#ppt_y"/>
                                          </p:val>
                                        </p:tav>
                                        <p:tav tm="100000">
                                          <p:val>
                                            <p:strVal val="#ppt_y"/>
                                          </p:val>
                                        </p:tav>
                                      </p:tavLst>
                                    </p:anim>
                                  </p:childTnLst>
                                </p:cTn>
                              </p:par>
                              <p:par>
                                <p:cTn id="13" presetID="12" presetClass="entr" presetSubtype="8" fill="hold" grpId="0" nodeType="withEffect">
                                  <p:stCondLst>
                                    <p:cond delay="300"/>
                                  </p:stCondLst>
                                  <p:childTnLst>
                                    <p:set>
                                      <p:cBhvr>
                                        <p:cTn id="14" dur="1" fill="hold">
                                          <p:stCondLst>
                                            <p:cond delay="0"/>
                                          </p:stCondLst>
                                        </p:cTn>
                                        <p:tgtEl>
                                          <p:spTgt spid="54"/>
                                        </p:tgtEl>
                                        <p:attrNameLst>
                                          <p:attrName>style.visibility</p:attrName>
                                        </p:attrNameLst>
                                      </p:cBhvr>
                                      <p:to>
                                        <p:strVal val="visible"/>
                                      </p:to>
                                    </p:set>
                                    <p:anim calcmode="lin" valueType="num">
                                      <p:cBhvr>
                                        <p:cTn id="15" dur="400"/>
                                        <p:tgtEl>
                                          <p:spTgt spid="54"/>
                                        </p:tgtEl>
                                        <p:attrNameLst>
                                          <p:attrName>ppt_x</p:attrName>
                                        </p:attrNameLst>
                                      </p:cBhvr>
                                      <p:tavLst>
                                        <p:tav tm="0">
                                          <p:val>
                                            <p:strVal val="#ppt_x-#ppt_w*1.125000"/>
                                          </p:val>
                                        </p:tav>
                                        <p:tav tm="100000">
                                          <p:val>
                                            <p:strVal val="#ppt_x"/>
                                          </p:val>
                                        </p:tav>
                                      </p:tavLst>
                                    </p:anim>
                                    <p:animEffect>
                                      <p:cBhvr>
                                        <p:cTn id="16" dur="400"/>
                                        <p:tgtEl>
                                          <p:spTgt spid="54"/>
                                        </p:tgtEl>
                                      </p:cBhvr>
                                    </p:animEffect>
                                  </p:childTnLst>
                                </p:cTn>
                              </p:par>
                              <p:par>
                                <p:cTn id="17" presetID="12" presetClass="entr" presetSubtype="8" fill="hold" grpId="0" nodeType="withEffect">
                                  <p:stCondLst>
                                    <p:cond delay="300"/>
                                  </p:stCondLst>
                                  <p:childTnLst>
                                    <p:set>
                                      <p:cBhvr>
                                        <p:cTn id="18" dur="1" fill="hold">
                                          <p:stCondLst>
                                            <p:cond delay="0"/>
                                          </p:stCondLst>
                                        </p:cTn>
                                        <p:tgtEl>
                                          <p:spTgt spid="61"/>
                                        </p:tgtEl>
                                        <p:attrNameLst>
                                          <p:attrName>style.visibility</p:attrName>
                                        </p:attrNameLst>
                                      </p:cBhvr>
                                      <p:to>
                                        <p:strVal val="visible"/>
                                      </p:to>
                                    </p:set>
                                    <p:anim calcmode="lin" valueType="num">
                                      <p:cBhvr>
                                        <p:cTn id="19" dur="400"/>
                                        <p:tgtEl>
                                          <p:spTgt spid="61"/>
                                        </p:tgtEl>
                                        <p:attrNameLst>
                                          <p:attrName>ppt_x</p:attrName>
                                        </p:attrNameLst>
                                      </p:cBhvr>
                                      <p:tavLst>
                                        <p:tav tm="0">
                                          <p:val>
                                            <p:strVal val="#ppt_x-#ppt_w*1.125000"/>
                                          </p:val>
                                        </p:tav>
                                        <p:tav tm="100000">
                                          <p:val>
                                            <p:strVal val="#ppt_x"/>
                                          </p:val>
                                        </p:tav>
                                      </p:tavLst>
                                    </p:anim>
                                    <p:animEffect>
                                      <p:cBhvr>
                                        <p:cTn id="20" dur="400"/>
                                        <p:tgtEl>
                                          <p:spTgt spid="61"/>
                                        </p:tgtEl>
                                      </p:cBhvr>
                                    </p:animEffect>
                                  </p:childTnLst>
                                </p:cTn>
                              </p:par>
                              <p:par>
                                <p:cTn id="21" presetID="12" presetClass="entr" presetSubtype="8" fill="hold" grpId="0" nodeType="withEffect">
                                  <p:stCondLst>
                                    <p:cond delay="300"/>
                                  </p:stCondLst>
                                  <p:childTnLst>
                                    <p:set>
                                      <p:cBhvr>
                                        <p:cTn id="22" dur="1" fill="hold">
                                          <p:stCondLst>
                                            <p:cond delay="0"/>
                                          </p:stCondLst>
                                        </p:cTn>
                                        <p:tgtEl>
                                          <p:spTgt spid="55"/>
                                        </p:tgtEl>
                                        <p:attrNameLst>
                                          <p:attrName>style.visibility</p:attrName>
                                        </p:attrNameLst>
                                      </p:cBhvr>
                                      <p:to>
                                        <p:strVal val="visible"/>
                                      </p:to>
                                    </p:set>
                                    <p:anim calcmode="lin" valueType="num">
                                      <p:cBhvr>
                                        <p:cTn id="23" dur="400"/>
                                        <p:tgtEl>
                                          <p:spTgt spid="55"/>
                                        </p:tgtEl>
                                        <p:attrNameLst>
                                          <p:attrName>ppt_x</p:attrName>
                                        </p:attrNameLst>
                                      </p:cBhvr>
                                      <p:tavLst>
                                        <p:tav tm="0">
                                          <p:val>
                                            <p:strVal val="#ppt_x-#ppt_w*1.125000"/>
                                          </p:val>
                                        </p:tav>
                                        <p:tav tm="100000">
                                          <p:val>
                                            <p:strVal val="#ppt_x"/>
                                          </p:val>
                                        </p:tav>
                                      </p:tavLst>
                                    </p:anim>
                                    <p:animEffect>
                                      <p:cBhvr>
                                        <p:cTn id="24" dur="400"/>
                                        <p:tgtEl>
                                          <p:spTgt spid="55"/>
                                        </p:tgtEl>
                                      </p:cBhvr>
                                    </p:animEffect>
                                  </p:childTnLst>
                                </p:cTn>
                              </p:par>
                              <p:par>
                                <p:cTn id="25" presetID="12" presetClass="entr" presetSubtype="8" fill="hold" grpId="0" nodeType="withEffect">
                                  <p:stCondLst>
                                    <p:cond delay="300"/>
                                  </p:stCondLst>
                                  <p:childTnLst>
                                    <p:set>
                                      <p:cBhvr>
                                        <p:cTn id="26" dur="1" fill="hold">
                                          <p:stCondLst>
                                            <p:cond delay="0"/>
                                          </p:stCondLst>
                                        </p:cTn>
                                        <p:tgtEl>
                                          <p:spTgt spid="56"/>
                                        </p:tgtEl>
                                        <p:attrNameLst>
                                          <p:attrName>style.visibility</p:attrName>
                                        </p:attrNameLst>
                                      </p:cBhvr>
                                      <p:to>
                                        <p:strVal val="visible"/>
                                      </p:to>
                                    </p:set>
                                    <p:anim calcmode="lin" valueType="num">
                                      <p:cBhvr>
                                        <p:cTn id="27" dur="400"/>
                                        <p:tgtEl>
                                          <p:spTgt spid="56"/>
                                        </p:tgtEl>
                                        <p:attrNameLst>
                                          <p:attrName>ppt_x</p:attrName>
                                        </p:attrNameLst>
                                      </p:cBhvr>
                                      <p:tavLst>
                                        <p:tav tm="0">
                                          <p:val>
                                            <p:strVal val="#ppt_x-#ppt_w*1.125000"/>
                                          </p:val>
                                        </p:tav>
                                        <p:tav tm="100000">
                                          <p:val>
                                            <p:strVal val="#ppt_x"/>
                                          </p:val>
                                        </p:tav>
                                      </p:tavLst>
                                    </p:anim>
                                    <p:animEffect>
                                      <p:cBhvr>
                                        <p:cTn id="28" dur="400"/>
                                        <p:tgtEl>
                                          <p:spTgt spid="56"/>
                                        </p:tgtEl>
                                      </p:cBhvr>
                                    </p:animEffect>
                                  </p:childTnLst>
                                </p:cTn>
                              </p:par>
                            </p:childTnLst>
                          </p:cTn>
                        </p:par>
                        <p:par>
                          <p:cTn id="29" fill="hold">
                            <p:stCondLst>
                              <p:cond delay="500"/>
                            </p:stCondLst>
                            <p:childTnLst>
                              <p:par>
                                <p:cTn id="30" presetID="12" presetClass="entr" presetSubtype="4" fill="hold" grpId="0" nodeType="afterEffect">
                                  <p:stCondLst>
                                    <p:cond delay="0"/>
                                  </p:stCondLst>
                                  <p:childTnLst>
                                    <p:set>
                                      <p:cBhvr>
                                        <p:cTn id="31" dur="1" fill="hold">
                                          <p:stCondLst>
                                            <p:cond delay="0"/>
                                          </p:stCondLst>
                                        </p:cTn>
                                        <p:tgtEl>
                                          <p:spTgt spid="63"/>
                                        </p:tgtEl>
                                        <p:attrNameLst>
                                          <p:attrName>style.visibility</p:attrName>
                                        </p:attrNameLst>
                                      </p:cBhvr>
                                      <p:to>
                                        <p:strVal val="visible"/>
                                      </p:to>
                                    </p:set>
                                    <p:anim calcmode="lin" valueType="num">
                                      <p:cBhvr>
                                        <p:cTn id="32" dur="400"/>
                                        <p:tgtEl>
                                          <p:spTgt spid="63"/>
                                        </p:tgtEl>
                                        <p:attrNameLst>
                                          <p:attrName>ppt_y</p:attrName>
                                        </p:attrNameLst>
                                      </p:cBhvr>
                                      <p:tavLst>
                                        <p:tav tm="0">
                                          <p:val>
                                            <p:strVal val="#ppt_y+#ppt_h*1.125000"/>
                                          </p:val>
                                        </p:tav>
                                        <p:tav tm="100000">
                                          <p:val>
                                            <p:strVal val="#ppt_y"/>
                                          </p:val>
                                        </p:tav>
                                      </p:tavLst>
                                    </p:anim>
                                    <p:animEffect>
                                      <p:cBhvr>
                                        <p:cTn id="33" dur="400"/>
                                        <p:tgtEl>
                                          <p:spTgt spid="63"/>
                                        </p:tgtEl>
                                      </p:cBhvr>
                                    </p:animEffect>
                                  </p:childTnLst>
                                </p:cTn>
                              </p:par>
                              <p:par>
                                <p:cTn id="34" presetID="12" presetClass="entr" presetSubtype="1" fill="hold" grpId="0" nodeType="withEffect">
                                  <p:stCondLst>
                                    <p:cond delay="0"/>
                                  </p:stCondLst>
                                  <p:childTnLst>
                                    <p:set>
                                      <p:cBhvr>
                                        <p:cTn id="35" dur="1" fill="hold">
                                          <p:stCondLst>
                                            <p:cond delay="0"/>
                                          </p:stCondLst>
                                        </p:cTn>
                                        <p:tgtEl>
                                          <p:spTgt spid="65"/>
                                        </p:tgtEl>
                                        <p:attrNameLst>
                                          <p:attrName>style.visibility</p:attrName>
                                        </p:attrNameLst>
                                      </p:cBhvr>
                                      <p:to>
                                        <p:strVal val="visible"/>
                                      </p:to>
                                    </p:set>
                                    <p:anim calcmode="lin" valueType="num">
                                      <p:cBhvr>
                                        <p:cTn id="36" dur="400"/>
                                        <p:tgtEl>
                                          <p:spTgt spid="65"/>
                                        </p:tgtEl>
                                        <p:attrNameLst>
                                          <p:attrName>ppt_y</p:attrName>
                                        </p:attrNameLst>
                                      </p:cBhvr>
                                      <p:tavLst>
                                        <p:tav tm="0">
                                          <p:val>
                                            <p:strVal val="#ppt_y-#ppt_h*1.125000"/>
                                          </p:val>
                                        </p:tav>
                                        <p:tav tm="100000">
                                          <p:val>
                                            <p:strVal val="#ppt_y"/>
                                          </p:val>
                                        </p:tav>
                                      </p:tavLst>
                                    </p:anim>
                                    <p:animEffect>
                                      <p:cBhvr>
                                        <p:cTn id="37" dur="400"/>
                                        <p:tgtEl>
                                          <p:spTgt spid="65"/>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62"/>
                                        </p:tgtEl>
                                        <p:attrNameLst>
                                          <p:attrName>style.visibility</p:attrName>
                                        </p:attrNameLst>
                                      </p:cBhvr>
                                      <p:to>
                                        <p:strVal val="visible"/>
                                      </p:to>
                                    </p:set>
                                    <p:anim calcmode="lin" valueType="num">
                                      <p:cBhvr>
                                        <p:cTn id="40" dur="400"/>
                                        <p:tgtEl>
                                          <p:spTgt spid="62"/>
                                        </p:tgtEl>
                                        <p:attrNameLst>
                                          <p:attrName>ppt_y</p:attrName>
                                        </p:attrNameLst>
                                      </p:cBhvr>
                                      <p:tavLst>
                                        <p:tav tm="0">
                                          <p:val>
                                            <p:strVal val="#ppt_y+#ppt_h*1.125000"/>
                                          </p:val>
                                        </p:tav>
                                        <p:tav tm="100000">
                                          <p:val>
                                            <p:strVal val="#ppt_y"/>
                                          </p:val>
                                        </p:tav>
                                      </p:tavLst>
                                    </p:anim>
                                    <p:animEffect>
                                      <p:cBhvr>
                                        <p:cTn id="41" dur="400"/>
                                        <p:tgtEl>
                                          <p:spTgt spid="62"/>
                                        </p:tgtEl>
                                      </p:cBhvr>
                                    </p:animEffect>
                                  </p:childTnLst>
                                </p:cTn>
                              </p:par>
                              <p:par>
                                <p:cTn id="42" presetID="12" presetClass="entr" presetSubtype="1" fill="hold" grpId="0" nodeType="with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400"/>
                                        <p:tgtEl>
                                          <p:spTgt spid="64"/>
                                        </p:tgtEl>
                                        <p:attrNameLst>
                                          <p:attrName>ppt_y</p:attrName>
                                        </p:attrNameLst>
                                      </p:cBhvr>
                                      <p:tavLst>
                                        <p:tav tm="0">
                                          <p:val>
                                            <p:strVal val="#ppt_y-#ppt_h*1.125000"/>
                                          </p:val>
                                        </p:tav>
                                        <p:tav tm="100000">
                                          <p:val>
                                            <p:strVal val="#ppt_y"/>
                                          </p:val>
                                        </p:tav>
                                      </p:tavLst>
                                    </p:anim>
                                    <p:animEffect>
                                      <p:cBhvr>
                                        <p:cTn id="45" dur="400"/>
                                        <p:tgtEl>
                                          <p:spTgt spid="64"/>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400"/>
                                        <p:tgtEl>
                                          <p:spTgt spid="66"/>
                                        </p:tgtEl>
                                        <p:attrNameLst>
                                          <p:attrName>ppt_y</p:attrName>
                                        </p:attrNameLst>
                                      </p:cBhvr>
                                      <p:tavLst>
                                        <p:tav tm="0">
                                          <p:val>
                                            <p:strVal val="#ppt_y+#ppt_h*1.125000"/>
                                          </p:val>
                                        </p:tav>
                                        <p:tav tm="100000">
                                          <p:val>
                                            <p:strVal val="#ppt_y"/>
                                          </p:val>
                                        </p:tav>
                                      </p:tavLst>
                                    </p:anim>
                                    <p:animEffect>
                                      <p:cBhvr>
                                        <p:cTn id="49" dur="400"/>
                                        <p:tgtEl>
                                          <p:spTgt spid="66"/>
                                        </p:tgtEl>
                                      </p:cBhvr>
                                    </p:animEffect>
                                  </p:childTnLst>
                                </p:cTn>
                              </p:par>
                            </p:childTnLst>
                          </p:cTn>
                        </p:par>
                        <p:par>
                          <p:cTn id="50" fill="hold">
                            <p:stCondLst>
                              <p:cond delay="1000"/>
                            </p:stCondLst>
                            <p:childTnLst>
                              <p:par>
                                <p:cTn id="51" presetID="12" presetClass="entr" presetSubtype="4" fill="hold" grpId="0" nodeType="afterEffect">
                                  <p:stCondLst>
                                    <p:cond delay="0"/>
                                  </p:stCondLst>
                                  <p:childTnLst>
                                    <p:set>
                                      <p:cBhvr>
                                        <p:cTn id="52" dur="1" fill="hold">
                                          <p:stCondLst>
                                            <p:cond delay="0"/>
                                          </p:stCondLst>
                                        </p:cTn>
                                        <p:tgtEl>
                                          <p:spTgt spid="67"/>
                                        </p:tgtEl>
                                        <p:attrNameLst>
                                          <p:attrName>style.visibility</p:attrName>
                                        </p:attrNameLst>
                                      </p:cBhvr>
                                      <p:to>
                                        <p:strVal val="visible"/>
                                      </p:to>
                                    </p:set>
                                    <p:anim calcmode="lin" valueType="num">
                                      <p:cBhvr>
                                        <p:cTn id="53" dur="400"/>
                                        <p:tgtEl>
                                          <p:spTgt spid="67"/>
                                        </p:tgtEl>
                                        <p:attrNameLst>
                                          <p:attrName>ppt_y</p:attrName>
                                        </p:attrNameLst>
                                      </p:cBhvr>
                                      <p:tavLst>
                                        <p:tav tm="0">
                                          <p:val>
                                            <p:strVal val="#ppt_y+#ppt_h*1.125000"/>
                                          </p:val>
                                        </p:tav>
                                        <p:tav tm="100000">
                                          <p:val>
                                            <p:strVal val="#ppt_y"/>
                                          </p:val>
                                        </p:tav>
                                      </p:tavLst>
                                    </p:anim>
                                    <p:animEffect>
                                      <p:cBhvr>
                                        <p:cTn id="54" dur="400"/>
                                        <p:tgtEl>
                                          <p:spTgt spid="67"/>
                                        </p:tgtEl>
                                      </p:cBhvr>
                                    </p:animEffect>
                                  </p:childTnLst>
                                </p:cTn>
                              </p:par>
                              <p:par>
                                <p:cTn id="55" presetID="12" presetClass="entr" presetSubtype="1" fill="hold" grpId="0" nodeType="with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p:cTn id="57" dur="400"/>
                                        <p:tgtEl>
                                          <p:spTgt spid="69"/>
                                        </p:tgtEl>
                                        <p:attrNameLst>
                                          <p:attrName>ppt_y</p:attrName>
                                        </p:attrNameLst>
                                      </p:cBhvr>
                                      <p:tavLst>
                                        <p:tav tm="0">
                                          <p:val>
                                            <p:strVal val="#ppt_y-#ppt_h*1.125000"/>
                                          </p:val>
                                        </p:tav>
                                        <p:tav tm="100000">
                                          <p:val>
                                            <p:strVal val="#ppt_y"/>
                                          </p:val>
                                        </p:tav>
                                      </p:tavLst>
                                    </p:anim>
                                    <p:animEffect>
                                      <p:cBhvr>
                                        <p:cTn id="58" dur="400"/>
                                        <p:tgtEl>
                                          <p:spTgt spid="69"/>
                                        </p:tgtEl>
                                      </p:cBhvr>
                                    </p:animEffect>
                                  </p:childTnLst>
                                </p:cTn>
                              </p:par>
                              <p:par>
                                <p:cTn id="59" presetID="12" presetClass="entr" presetSubtype="4" fill="hold" grpId="0" nodeType="withEffect">
                                  <p:stCondLst>
                                    <p:cond delay="0"/>
                                  </p:stCondLst>
                                  <p:childTnLst>
                                    <p:set>
                                      <p:cBhvr>
                                        <p:cTn id="60" dur="1" fill="hold">
                                          <p:stCondLst>
                                            <p:cond delay="0"/>
                                          </p:stCondLst>
                                        </p:cTn>
                                        <p:tgtEl>
                                          <p:spTgt spid="68"/>
                                        </p:tgtEl>
                                        <p:attrNameLst>
                                          <p:attrName>style.visibility</p:attrName>
                                        </p:attrNameLst>
                                      </p:cBhvr>
                                      <p:to>
                                        <p:strVal val="visible"/>
                                      </p:to>
                                    </p:set>
                                    <p:anim calcmode="lin" valueType="num">
                                      <p:cBhvr>
                                        <p:cTn id="61" dur="400"/>
                                        <p:tgtEl>
                                          <p:spTgt spid="68"/>
                                        </p:tgtEl>
                                        <p:attrNameLst>
                                          <p:attrName>ppt_y</p:attrName>
                                        </p:attrNameLst>
                                      </p:cBhvr>
                                      <p:tavLst>
                                        <p:tav tm="0">
                                          <p:val>
                                            <p:strVal val="#ppt_y+#ppt_h*1.125000"/>
                                          </p:val>
                                        </p:tav>
                                        <p:tav tm="100000">
                                          <p:val>
                                            <p:strVal val="#ppt_y"/>
                                          </p:val>
                                        </p:tav>
                                      </p:tavLst>
                                    </p:anim>
                                    <p:animEffect>
                                      <p:cBhvr>
                                        <p:cTn id="62" dur="400"/>
                                        <p:tgtEl>
                                          <p:spTgt spid="68"/>
                                        </p:tgtEl>
                                      </p:cBhvr>
                                    </p:animEffect>
                                  </p:childTnLst>
                                </p:cTn>
                              </p:par>
                              <p:par>
                                <p:cTn id="63" presetID="12" presetClass="entr" presetSubtype="1" fill="hold" grpId="0" nodeType="with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400"/>
                                        <p:tgtEl>
                                          <p:spTgt spid="70"/>
                                        </p:tgtEl>
                                        <p:attrNameLst>
                                          <p:attrName>ppt_y</p:attrName>
                                        </p:attrNameLst>
                                      </p:cBhvr>
                                      <p:tavLst>
                                        <p:tav tm="0">
                                          <p:val>
                                            <p:strVal val="#ppt_y-#ppt_h*1.125000"/>
                                          </p:val>
                                        </p:tav>
                                        <p:tav tm="100000">
                                          <p:val>
                                            <p:strVal val="#ppt_y"/>
                                          </p:val>
                                        </p:tav>
                                      </p:tavLst>
                                    </p:anim>
                                    <p:animEffect>
                                      <p:cBhvr>
                                        <p:cTn id="66" dur="400"/>
                                        <p:tgtEl>
                                          <p:spTgt spid="70"/>
                                        </p:tgtEl>
                                      </p:cBhvr>
                                    </p:animEffect>
                                  </p:childTnLst>
                                </p:cTn>
                              </p:par>
                              <p:par>
                                <p:cTn id="67" presetID="12" presetClass="entr" presetSubtype="4"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anim calcmode="lin" valueType="num">
                                      <p:cBhvr>
                                        <p:cTn id="69" dur="400"/>
                                        <p:tgtEl>
                                          <p:spTgt spid="71"/>
                                        </p:tgtEl>
                                        <p:attrNameLst>
                                          <p:attrName>ppt_y</p:attrName>
                                        </p:attrNameLst>
                                      </p:cBhvr>
                                      <p:tavLst>
                                        <p:tav tm="0">
                                          <p:val>
                                            <p:strVal val="#ppt_y+#ppt_h*1.125000"/>
                                          </p:val>
                                        </p:tav>
                                        <p:tav tm="100000">
                                          <p:val>
                                            <p:strVal val="#ppt_y"/>
                                          </p:val>
                                        </p:tav>
                                      </p:tavLst>
                                    </p:anim>
                                    <p:animEffect>
                                      <p:cBhvr>
                                        <p:cTn id="70" dur="400"/>
                                        <p:tgtEl>
                                          <p:spTgt spid="71"/>
                                        </p:tgtEl>
                                      </p:cBhvr>
                                    </p:animEffect>
                                  </p:childTnLst>
                                </p:cTn>
                              </p:par>
                            </p:childTnLst>
                          </p:cTn>
                        </p:par>
                        <p:par>
                          <p:cTn id="71" fill="hold">
                            <p:stCondLst>
                              <p:cond delay="1500"/>
                            </p:stCondLst>
                            <p:childTnLst>
                              <p:par>
                                <p:cTn id="72" presetID="16" presetClass="entr" presetSubtype="42" fill="hold" grpId="0"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p:cBhvr>
                                        <p:cTn id="74" dur="400"/>
                                        <p:tgtEl>
                                          <p:spTgt spid="72"/>
                                        </p:tgtEl>
                                      </p:cBhvr>
                                    </p:animEffect>
                                  </p:childTnLst>
                                </p:cTn>
                              </p:par>
                            </p:childTnLst>
                          </p:cTn>
                        </p:par>
                        <p:par>
                          <p:cTn id="75" fill="hold">
                            <p:stCondLst>
                              <p:cond delay="2000"/>
                            </p:stCondLst>
                            <p:childTnLst>
                              <p:par>
                                <p:cTn id="76" presetID="14" presetClass="entr" presetSubtype="10" fill="hold" grpId="0" nodeType="afterEffect">
                                  <p:stCondLst>
                                    <p:cond delay="0"/>
                                  </p:stCondLst>
                                  <p:childTnLst>
                                    <p:set>
                                      <p:cBhvr>
                                        <p:cTn id="77" dur="1" fill="hold">
                                          <p:stCondLst>
                                            <p:cond delay="0"/>
                                          </p:stCondLst>
                                        </p:cTn>
                                        <p:tgtEl>
                                          <p:spTgt spid="76"/>
                                        </p:tgtEl>
                                        <p:attrNameLst>
                                          <p:attrName>style.visibility</p:attrName>
                                        </p:attrNameLst>
                                      </p:cBhvr>
                                      <p:to>
                                        <p:strVal val="visible"/>
                                      </p:to>
                                    </p:set>
                                    <p:animEffect>
                                      <p:cBhvr>
                                        <p:cTn id="78" dur="400"/>
                                        <p:tgtEl>
                                          <p:spTgt spid="76"/>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77"/>
                                        </p:tgtEl>
                                        <p:attrNameLst>
                                          <p:attrName>style.visibility</p:attrName>
                                        </p:attrNameLst>
                                      </p:cBhvr>
                                      <p:to>
                                        <p:strVal val="visible"/>
                                      </p:to>
                                    </p:set>
                                    <p:animEffect>
                                      <p:cBhvr>
                                        <p:cTn id="81" dur="400"/>
                                        <p:tgtEl>
                                          <p:spTgt spid="77"/>
                                        </p:tgtEl>
                                      </p:cBhvr>
                                    </p:animEffect>
                                  </p:childTnLst>
                                </p:cTn>
                              </p:par>
                              <p:par>
                                <p:cTn id="82" presetID="14" presetClass="entr" presetSubtype="10" fill="hold" grpId="0" nodeType="withEffect">
                                  <p:stCondLst>
                                    <p:cond delay="0"/>
                                  </p:stCondLst>
                                  <p:childTnLst>
                                    <p:set>
                                      <p:cBhvr>
                                        <p:cTn id="83" dur="1" fill="hold">
                                          <p:stCondLst>
                                            <p:cond delay="0"/>
                                          </p:stCondLst>
                                        </p:cTn>
                                        <p:tgtEl>
                                          <p:spTgt spid="78"/>
                                        </p:tgtEl>
                                        <p:attrNameLst>
                                          <p:attrName>style.visibility</p:attrName>
                                        </p:attrNameLst>
                                      </p:cBhvr>
                                      <p:to>
                                        <p:strVal val="visible"/>
                                      </p:to>
                                    </p:set>
                                    <p:animEffect>
                                      <p:cBhvr>
                                        <p:cTn id="84" dur="400"/>
                                        <p:tgtEl>
                                          <p:spTgt spid="78"/>
                                        </p:tgtEl>
                                      </p:cBhvr>
                                    </p:animEffect>
                                  </p:childTnLst>
                                </p:cTn>
                              </p:par>
                              <p:par>
                                <p:cTn id="85" presetID="14" presetClass="entr" presetSubtype="1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p:cBhvr>
                                        <p:cTn id="87" dur="400"/>
                                        <p:tgtEl>
                                          <p:spTgt spid="79"/>
                                        </p:tgtEl>
                                      </p:cBhvr>
                                    </p:animEffect>
                                  </p:childTnLst>
                                </p:cTn>
                              </p:par>
                              <p:par>
                                <p:cTn id="88" presetID="14" presetClass="entr" presetSubtype="10"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Effect>
                                      <p:cBhvr>
                                        <p:cTn id="90" dur="400"/>
                                        <p:tgtEl>
                                          <p:spTgt spid="80"/>
                                        </p:tgtEl>
                                      </p:cBhvr>
                                    </p:animEffect>
                                  </p:childTnLst>
                                </p:cTn>
                              </p:par>
                              <p:par>
                                <p:cTn id="91" presetID="14" presetClass="entr" presetSubtype="10" fill="hold" grpId="0" nodeType="withEffect">
                                  <p:stCondLst>
                                    <p:cond delay="0"/>
                                  </p:stCondLst>
                                  <p:childTnLst>
                                    <p:set>
                                      <p:cBhvr>
                                        <p:cTn id="92" dur="1" fill="hold">
                                          <p:stCondLst>
                                            <p:cond delay="0"/>
                                          </p:stCondLst>
                                        </p:cTn>
                                        <p:tgtEl>
                                          <p:spTgt spid="81"/>
                                        </p:tgtEl>
                                        <p:attrNameLst>
                                          <p:attrName>style.visibility</p:attrName>
                                        </p:attrNameLst>
                                      </p:cBhvr>
                                      <p:to>
                                        <p:strVal val="visible"/>
                                      </p:to>
                                    </p:set>
                                    <p:animEffect>
                                      <p:cBhvr>
                                        <p:cTn id="93" dur="400"/>
                                        <p:tgtEl>
                                          <p:spTgt spid="81"/>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82"/>
                                        </p:tgtEl>
                                        <p:attrNameLst>
                                          <p:attrName>style.visibility</p:attrName>
                                        </p:attrNameLst>
                                      </p:cBhvr>
                                      <p:to>
                                        <p:strVal val="visible"/>
                                      </p:to>
                                    </p:set>
                                    <p:animEffect>
                                      <p:cBhvr>
                                        <p:cTn id="96" dur="400"/>
                                        <p:tgtEl>
                                          <p:spTgt spid="82"/>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83"/>
                                        </p:tgtEl>
                                        <p:attrNameLst>
                                          <p:attrName>style.visibility</p:attrName>
                                        </p:attrNameLst>
                                      </p:cBhvr>
                                      <p:to>
                                        <p:strVal val="visible"/>
                                      </p:to>
                                    </p:set>
                                    <p:animEffect>
                                      <p:cBhvr>
                                        <p:cTn id="99" dur="400"/>
                                        <p:tgtEl>
                                          <p:spTgt spid="83"/>
                                        </p:tgtEl>
                                      </p:cBhvr>
                                    </p:animEffect>
                                  </p:childTnLst>
                                </p:cTn>
                              </p:par>
                            </p:childTnLst>
                          </p:cTn>
                        </p:par>
                        <p:par>
                          <p:cTn id="100" fill="hold">
                            <p:stCondLst>
                              <p:cond delay="2500"/>
                            </p:stCondLst>
                            <p:childTnLst>
                              <p:par>
                                <p:cTn id="101" presetID="16" presetClass="entr" presetSubtype="37" fill="hold" grpId="0" nodeType="afterEffect">
                                  <p:stCondLst>
                                    <p:cond delay="0"/>
                                  </p:stCondLst>
                                  <p:childTnLst>
                                    <p:set>
                                      <p:cBhvr>
                                        <p:cTn id="102" dur="1" fill="hold">
                                          <p:stCondLst>
                                            <p:cond delay="0"/>
                                          </p:stCondLst>
                                        </p:cTn>
                                        <p:tgtEl>
                                          <p:spTgt spid="73"/>
                                        </p:tgtEl>
                                        <p:attrNameLst>
                                          <p:attrName>style.visibility</p:attrName>
                                        </p:attrNameLst>
                                      </p:cBhvr>
                                      <p:to>
                                        <p:strVal val="visible"/>
                                      </p:to>
                                    </p:set>
                                    <p:animEffect>
                                      <p:cBhvr>
                                        <p:cTn id="103" dur="500"/>
                                        <p:tgtEl>
                                          <p:spTgt spid="73"/>
                                        </p:tgtEl>
                                      </p:cBhvr>
                                    </p:animEffect>
                                  </p:childTnLst>
                                </p:cTn>
                              </p:par>
                              <p:par>
                                <p:cTn id="104" presetID="16" presetClass="entr" presetSubtype="37" fill="hold" grpId="0" nodeType="withEffect">
                                  <p:stCondLst>
                                    <p:cond delay="0"/>
                                  </p:stCondLst>
                                  <p:childTnLst>
                                    <p:set>
                                      <p:cBhvr>
                                        <p:cTn id="105" dur="1" fill="hold">
                                          <p:stCondLst>
                                            <p:cond delay="0"/>
                                          </p:stCondLst>
                                        </p:cTn>
                                        <p:tgtEl>
                                          <p:spTgt spid="74"/>
                                        </p:tgtEl>
                                        <p:attrNameLst>
                                          <p:attrName>style.visibility</p:attrName>
                                        </p:attrNameLst>
                                      </p:cBhvr>
                                      <p:to>
                                        <p:strVal val="visible"/>
                                      </p:to>
                                    </p:set>
                                    <p:animEffect>
                                      <p:cBhvr>
                                        <p:cTn id="106" dur="500"/>
                                        <p:tgtEl>
                                          <p:spTgt spid="74"/>
                                        </p:tgtEl>
                                      </p:cBhvr>
                                    </p:animEffect>
                                  </p:childTnLst>
                                </p:cTn>
                              </p:par>
                              <p:par>
                                <p:cTn id="107" presetID="16" presetClass="entr" presetSubtype="37" fill="hold" grpId="0" nodeType="withEffect">
                                  <p:stCondLst>
                                    <p:cond delay="0"/>
                                  </p:stCondLst>
                                  <p:childTnLst>
                                    <p:set>
                                      <p:cBhvr>
                                        <p:cTn id="108" dur="1" fill="hold">
                                          <p:stCondLst>
                                            <p:cond delay="0"/>
                                          </p:stCondLst>
                                        </p:cTn>
                                        <p:tgtEl>
                                          <p:spTgt spid="75"/>
                                        </p:tgtEl>
                                        <p:attrNameLst>
                                          <p:attrName>style.visibility</p:attrName>
                                        </p:attrNameLst>
                                      </p:cBhvr>
                                      <p:to>
                                        <p:strVal val="visible"/>
                                      </p:to>
                                    </p:set>
                                    <p:animEffect>
                                      <p:cBhvr>
                                        <p:cTn id="10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ldLvl="0" animBg="1" autoUpdateAnimBg="0"/>
      <p:bldP spid="55" grpId="0" bldLvl="0" animBg="1" autoUpdateAnimBg="0"/>
      <p:bldP spid="56" grpId="0" bldLvl="0" animBg="1" autoUpdateAnimBg="0"/>
      <p:bldP spid="57" grpId="0" bldLvl="0" animBg="1" autoUpdateAnimBg="0"/>
      <p:bldP spid="61" grpId="0" bldLvl="0" animBg="1" autoUpdateAnimBg="0"/>
      <p:bldP spid="62" grpId="0" animBg="1"/>
      <p:bldP spid="63" grpId="0" animBg="1"/>
      <p:bldP spid="64" grpId="0" animBg="1"/>
      <p:bldP spid="65" grpId="0" animBg="1"/>
      <p:bldP spid="66" grpId="0" animBg="1"/>
      <p:bldP spid="67" grpId="0" bldLvl="0" autoUpdateAnimBg="0"/>
      <p:bldP spid="68" grpId="0" bldLvl="0" autoUpdateAnimBg="0"/>
      <p:bldP spid="69" grpId="0" bldLvl="0" autoUpdateAnimBg="0"/>
      <p:bldP spid="70" grpId="0" bldLvl="0" autoUpdateAnimBg="0"/>
      <p:bldP spid="71" grpId="0" bldLvl="0" autoUpdateAnimBg="0"/>
      <p:bldP spid="72" grpId="0" animBg="1"/>
      <p:bldP spid="73" grpId="0" animBg="1"/>
      <p:bldP spid="74" grpId="0" animBg="1"/>
      <p:bldP spid="75" grpId="0" animBg="1"/>
      <p:bldP spid="76" grpId="0" bldLvl="0" autoUpdateAnimBg="0"/>
      <p:bldP spid="77" grpId="0" bldLvl="0" autoUpdateAnimBg="0"/>
      <p:bldP spid="78" grpId="0" bldLvl="0" autoUpdateAnimBg="0"/>
      <p:bldP spid="79" grpId="0" bldLvl="0" autoUpdateAnimBg="0"/>
      <p:bldP spid="80" grpId="0" bldLvl="0" autoUpdateAnimBg="0"/>
      <p:bldP spid="81" grpId="0" bldLvl="0" autoUpdateAnimBg="0"/>
      <p:bldP spid="82" grpId="0" bldLvl="0" autoUpdateAnimBg="0"/>
      <p:bldP spid="83"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8" name="组合 27"/>
          <p:cNvGrpSpPr/>
          <p:nvPr/>
        </p:nvGrpSpPr>
        <p:grpSpPr>
          <a:xfrm>
            <a:off x="1332609" y="1279951"/>
            <a:ext cx="2055242" cy="3338037"/>
            <a:chOff x="856689" y="1129339"/>
            <a:chExt cx="2055242" cy="3338037"/>
          </a:xfrm>
        </p:grpSpPr>
        <p:sp>
          <p:nvSpPr>
            <p:cNvPr id="29" name="矩形 28"/>
            <p:cNvSpPr/>
            <p:nvPr/>
          </p:nvSpPr>
          <p:spPr>
            <a:xfrm>
              <a:off x="856689" y="1129339"/>
              <a:ext cx="2055242" cy="3338037"/>
            </a:xfrm>
            <a:prstGeom prst="rect">
              <a:avLst/>
            </a:prstGeom>
            <a:solidFill>
              <a:schemeClr val="tx2">
                <a:lumMod val="50000"/>
              </a:schemeClr>
            </a:solidFill>
            <a:ln w="19050">
              <a:solidFill>
                <a:srgbClr val="B8B3AB"/>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文本框 24"/>
            <p:cNvSpPr txBox="1"/>
            <p:nvPr/>
          </p:nvSpPr>
          <p:spPr>
            <a:xfrm rot="16200000">
              <a:off x="78079" y="2635868"/>
              <a:ext cx="1879447" cy="295145"/>
            </a:xfrm>
            <a:prstGeom prst="rect">
              <a:avLst/>
            </a:prstGeom>
            <a:noFill/>
          </p:spPr>
          <p:txBody>
            <a:bodyPr wrap="square" rtlCol="0">
              <a:spAutoFit/>
            </a:bodyPr>
            <a:lstStyle/>
            <a:p>
              <a:pPr algn="ctr">
                <a:lnSpc>
                  <a:spcPct val="120000"/>
                </a:lnSpc>
              </a:pPr>
              <a:r>
                <a:rPr lang="zh-CN" altLang="en-US" sz="12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点击插入标签文本</a:t>
              </a:r>
            </a:p>
          </p:txBody>
        </p:sp>
      </p:grpSp>
      <p:grpSp>
        <p:nvGrpSpPr>
          <p:cNvPr id="31" name="组合 30"/>
          <p:cNvGrpSpPr/>
          <p:nvPr/>
        </p:nvGrpSpPr>
        <p:grpSpPr>
          <a:xfrm>
            <a:off x="1694860" y="1165948"/>
            <a:ext cx="6765572" cy="804410"/>
            <a:chOff x="1218940" y="1015336"/>
            <a:chExt cx="6765572" cy="804410"/>
          </a:xfrm>
        </p:grpSpPr>
        <p:sp>
          <p:nvSpPr>
            <p:cNvPr id="32" name="五边形 31"/>
            <p:cNvSpPr/>
            <p:nvPr/>
          </p:nvSpPr>
          <p:spPr>
            <a:xfrm>
              <a:off x="1218940" y="1015336"/>
              <a:ext cx="2061635" cy="804410"/>
            </a:xfrm>
            <a:prstGeom prst="homePlate">
              <a:avLst>
                <a:gd name="adj" fmla="val 30537"/>
              </a:avLst>
            </a:prstGeom>
            <a:solidFill>
              <a:srgbClr val="FF5215"/>
            </a:solidFill>
            <a:ln w="19050">
              <a:solidFill>
                <a:srgbClr val="AEB3BB"/>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任意多边形 32"/>
            <p:cNvSpPr/>
            <p:nvPr/>
          </p:nvSpPr>
          <p:spPr>
            <a:xfrm>
              <a:off x="3150058" y="1015336"/>
              <a:ext cx="4834454"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文本框 15"/>
            <p:cNvSpPr txBox="1"/>
            <p:nvPr/>
          </p:nvSpPr>
          <p:spPr>
            <a:xfrm>
              <a:off x="3608733" y="1114422"/>
              <a:ext cx="3471218" cy="548548"/>
            </a:xfrm>
            <a:prstGeom prst="rect">
              <a:avLst/>
            </a:prstGeom>
            <a:noFill/>
          </p:spPr>
          <p:txBody>
            <a:bodyPr wrap="square" rtlCol="0">
              <a:spAutoFit/>
            </a:bodyPr>
            <a:lstStyle/>
            <a:p>
              <a:pPr>
                <a:lnSpc>
                  <a:spcPct val="150000"/>
                </a:lnSpc>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◆在此点击输入具体文本内容</a:t>
              </a:r>
            </a:p>
            <a:p>
              <a:pPr>
                <a:lnSpc>
                  <a:spcPct val="150000"/>
                </a:lnSpc>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在此点击输入具体文本内容</a:t>
              </a:r>
            </a:p>
          </p:txBody>
        </p:sp>
        <p:sp>
          <p:nvSpPr>
            <p:cNvPr id="35" name="文本框 23"/>
            <p:cNvSpPr txBox="1"/>
            <p:nvPr/>
          </p:nvSpPr>
          <p:spPr>
            <a:xfrm>
              <a:off x="1408589" y="1113888"/>
              <a:ext cx="1741469" cy="516745"/>
            </a:xfrm>
            <a:prstGeom prst="rect">
              <a:avLst/>
            </a:prstGeom>
            <a:noFill/>
          </p:spPr>
          <p:txBody>
            <a:bodyPr wrap="square" rtlCol="0">
              <a:spAutoFit/>
            </a:bodyPr>
            <a:lstStyle/>
            <a:p>
              <a:pPr>
                <a:lnSpc>
                  <a:spcPct val="120000"/>
                </a:lnSpc>
              </a:pPr>
              <a:r>
                <a:rPr lang="zh-CN" altLang="en-US" sz="12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点击插入</a:t>
              </a:r>
              <a:endParaRPr lang="en-US" altLang="zh-CN" sz="12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pPr>
              <a:r>
                <a:rPr lang="zh-CN" altLang="en-US" sz="12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文本内容</a:t>
              </a:r>
            </a:p>
          </p:txBody>
        </p:sp>
      </p:grpSp>
      <p:grpSp>
        <p:nvGrpSpPr>
          <p:cNvPr id="36" name="组合 35"/>
          <p:cNvGrpSpPr/>
          <p:nvPr/>
        </p:nvGrpSpPr>
        <p:grpSpPr>
          <a:xfrm>
            <a:off x="1694860" y="2092885"/>
            <a:ext cx="6765572" cy="804410"/>
            <a:chOff x="1218940" y="1942273"/>
            <a:chExt cx="6765572" cy="804410"/>
          </a:xfrm>
        </p:grpSpPr>
        <p:sp>
          <p:nvSpPr>
            <p:cNvPr id="37" name="五边形 36"/>
            <p:cNvSpPr/>
            <p:nvPr/>
          </p:nvSpPr>
          <p:spPr>
            <a:xfrm>
              <a:off x="1218940" y="1942273"/>
              <a:ext cx="2061635" cy="804410"/>
            </a:xfrm>
            <a:prstGeom prst="homePlate">
              <a:avLst>
                <a:gd name="adj" fmla="val 30537"/>
              </a:avLst>
            </a:prstGeom>
            <a:solidFill>
              <a:srgbClr val="FF9900"/>
            </a:solidFill>
            <a:ln w="19050">
              <a:solidFill>
                <a:srgbClr val="C4C4C4"/>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任意多边形 37"/>
            <p:cNvSpPr/>
            <p:nvPr/>
          </p:nvSpPr>
          <p:spPr>
            <a:xfrm>
              <a:off x="3150058" y="1942273"/>
              <a:ext cx="4834454"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文本框 17"/>
            <p:cNvSpPr txBox="1"/>
            <p:nvPr/>
          </p:nvSpPr>
          <p:spPr>
            <a:xfrm>
              <a:off x="3608733" y="2017386"/>
              <a:ext cx="3471218" cy="577081"/>
            </a:xfrm>
            <a:prstGeom prst="rect">
              <a:avLst/>
            </a:prstGeom>
            <a:noFill/>
          </p:spPr>
          <p:txBody>
            <a:bodyPr wrap="square" rtlCol="0">
              <a:spAutoFit/>
            </a:bodyPr>
            <a:lstStyle/>
            <a:p>
              <a:pPr>
                <a:lnSpc>
                  <a:spcPct val="150000"/>
                </a:lnSpc>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◆在此点击输入具体文本内容</a:t>
              </a:r>
            </a:p>
            <a:p>
              <a:pPr>
                <a:lnSpc>
                  <a:spcPct val="150000"/>
                </a:lnSpc>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◆在此点击输入具体文本内容</a:t>
              </a:r>
            </a:p>
          </p:txBody>
        </p:sp>
        <p:sp>
          <p:nvSpPr>
            <p:cNvPr id="40" name="文本框 20"/>
            <p:cNvSpPr txBox="1"/>
            <p:nvPr/>
          </p:nvSpPr>
          <p:spPr>
            <a:xfrm>
              <a:off x="1440553" y="2028041"/>
              <a:ext cx="1741469" cy="535531"/>
            </a:xfrm>
            <a:prstGeom prst="rect">
              <a:avLst/>
            </a:prstGeom>
            <a:noFill/>
          </p:spPr>
          <p:txBody>
            <a:bodyPr wrap="square" rtlCol="0">
              <a:spAutoFit/>
            </a:bodyPr>
            <a:lstStyle/>
            <a:p>
              <a:pPr>
                <a:lnSpc>
                  <a:spcPct val="120000"/>
                </a:lnSpc>
              </a:pP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点击插入</a:t>
              </a:r>
              <a:endParaRPr lang="en-US" altLang="zh-CN"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pP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文本内容</a:t>
              </a:r>
            </a:p>
          </p:txBody>
        </p:sp>
      </p:grpSp>
      <p:grpSp>
        <p:nvGrpSpPr>
          <p:cNvPr id="41" name="组合 40"/>
          <p:cNvGrpSpPr/>
          <p:nvPr/>
        </p:nvGrpSpPr>
        <p:grpSpPr>
          <a:xfrm>
            <a:off x="1694860" y="3000643"/>
            <a:ext cx="6765572" cy="804410"/>
            <a:chOff x="1218940" y="2850031"/>
            <a:chExt cx="6765572" cy="804410"/>
          </a:xfrm>
        </p:grpSpPr>
        <p:sp>
          <p:nvSpPr>
            <p:cNvPr id="42" name="五边形 41"/>
            <p:cNvSpPr/>
            <p:nvPr/>
          </p:nvSpPr>
          <p:spPr>
            <a:xfrm>
              <a:off x="1218940" y="2850031"/>
              <a:ext cx="2061635" cy="804410"/>
            </a:xfrm>
            <a:prstGeom prst="homePlate">
              <a:avLst>
                <a:gd name="adj" fmla="val 30537"/>
              </a:avLst>
            </a:prstGeom>
            <a:solidFill>
              <a:srgbClr val="03ADAE"/>
            </a:solidFill>
            <a:ln w="19050">
              <a:solidFill>
                <a:srgbClr val="C4C4C4"/>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任意多边形 42"/>
            <p:cNvSpPr/>
            <p:nvPr/>
          </p:nvSpPr>
          <p:spPr>
            <a:xfrm>
              <a:off x="3150058" y="2850031"/>
              <a:ext cx="4834454"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文本框 18"/>
            <p:cNvSpPr txBox="1"/>
            <p:nvPr/>
          </p:nvSpPr>
          <p:spPr>
            <a:xfrm>
              <a:off x="3608733" y="2925194"/>
              <a:ext cx="3471218" cy="577081"/>
            </a:xfrm>
            <a:prstGeom prst="rect">
              <a:avLst/>
            </a:prstGeom>
            <a:noFill/>
          </p:spPr>
          <p:txBody>
            <a:bodyPr wrap="square" rtlCol="0">
              <a:spAutoFit/>
            </a:bodyPr>
            <a:lstStyle/>
            <a:p>
              <a:pPr>
                <a:lnSpc>
                  <a:spcPct val="150000"/>
                </a:lnSpc>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◆在此点击输入具体文本内容</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在此点击输入具体文本内容</a:t>
              </a:r>
            </a:p>
          </p:txBody>
        </p:sp>
        <p:sp>
          <p:nvSpPr>
            <p:cNvPr id="45" name="文本框 21"/>
            <p:cNvSpPr txBox="1"/>
            <p:nvPr/>
          </p:nvSpPr>
          <p:spPr>
            <a:xfrm>
              <a:off x="1440553" y="2976286"/>
              <a:ext cx="1741469" cy="516745"/>
            </a:xfrm>
            <a:prstGeom prst="rect">
              <a:avLst/>
            </a:prstGeom>
            <a:noFill/>
          </p:spPr>
          <p:txBody>
            <a:bodyPr wrap="square" rtlCol="0">
              <a:spAutoFit/>
            </a:bodyPr>
            <a:lstStyle/>
            <a:p>
              <a:pPr>
                <a:lnSpc>
                  <a:spcPct val="120000"/>
                </a:lnSpc>
              </a:pP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点击插入</a:t>
              </a:r>
              <a:endParaRPr lang="en-US" altLang="zh-CN"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pP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文本内容</a:t>
              </a:r>
            </a:p>
          </p:txBody>
        </p:sp>
      </p:grpSp>
      <p:grpSp>
        <p:nvGrpSpPr>
          <p:cNvPr id="46" name="组合 45"/>
          <p:cNvGrpSpPr/>
          <p:nvPr/>
        </p:nvGrpSpPr>
        <p:grpSpPr>
          <a:xfrm>
            <a:off x="1694860" y="3927580"/>
            <a:ext cx="6765572" cy="804410"/>
            <a:chOff x="1218940" y="3776968"/>
            <a:chExt cx="6765572" cy="804410"/>
          </a:xfrm>
        </p:grpSpPr>
        <p:sp>
          <p:nvSpPr>
            <p:cNvPr id="47" name="五边形 46"/>
            <p:cNvSpPr/>
            <p:nvPr/>
          </p:nvSpPr>
          <p:spPr>
            <a:xfrm>
              <a:off x="1218940" y="3776968"/>
              <a:ext cx="2061635" cy="804410"/>
            </a:xfrm>
            <a:prstGeom prst="homePlate">
              <a:avLst>
                <a:gd name="adj" fmla="val 30537"/>
              </a:avLst>
            </a:prstGeom>
            <a:solidFill>
              <a:srgbClr val="FF8860"/>
            </a:solidFill>
            <a:ln w="19050">
              <a:solidFill>
                <a:srgbClr val="C4C4C4"/>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任意多边形 47"/>
            <p:cNvSpPr/>
            <p:nvPr/>
          </p:nvSpPr>
          <p:spPr>
            <a:xfrm>
              <a:off x="3150058" y="3776968"/>
              <a:ext cx="4834454"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文本框 19"/>
            <p:cNvSpPr txBox="1"/>
            <p:nvPr/>
          </p:nvSpPr>
          <p:spPr>
            <a:xfrm>
              <a:off x="3608733" y="3863269"/>
              <a:ext cx="3471218" cy="548548"/>
            </a:xfrm>
            <a:prstGeom prst="rect">
              <a:avLst/>
            </a:prstGeom>
            <a:noFill/>
          </p:spPr>
          <p:txBody>
            <a:bodyPr wrap="square" rtlCol="0">
              <a:spAutoFit/>
            </a:bodyPr>
            <a:lstStyle/>
            <a:p>
              <a:pPr>
                <a:lnSpc>
                  <a:spcPct val="150000"/>
                </a:lnSpc>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◆在此点击输入具体文本内容</a:t>
              </a:r>
            </a:p>
            <a:p>
              <a:pPr>
                <a:lnSpc>
                  <a:spcPct val="150000"/>
                </a:lnSpc>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在此点击输入具体文本内容</a:t>
              </a:r>
            </a:p>
          </p:txBody>
        </p:sp>
        <p:sp>
          <p:nvSpPr>
            <p:cNvPr id="50" name="文本框 22"/>
            <p:cNvSpPr txBox="1"/>
            <p:nvPr/>
          </p:nvSpPr>
          <p:spPr>
            <a:xfrm>
              <a:off x="1440553" y="3871259"/>
              <a:ext cx="1741469" cy="535531"/>
            </a:xfrm>
            <a:prstGeom prst="rect">
              <a:avLst/>
            </a:prstGeom>
            <a:noFill/>
          </p:spPr>
          <p:txBody>
            <a:bodyPr wrap="square" rtlCol="0">
              <a:spAutoFit/>
            </a:bodyPr>
            <a:lstStyle/>
            <a:p>
              <a:pPr>
                <a:lnSpc>
                  <a:spcPct val="120000"/>
                </a:lnSpc>
              </a:pP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点击插入</a:t>
              </a:r>
              <a:endParaRPr lang="en-US" altLang="zh-CN"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pP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文本内容</a:t>
              </a:r>
            </a:p>
          </p:txBody>
        </p:sp>
      </p:grpSp>
      <p:sp>
        <p:nvSpPr>
          <p:cNvPr id="55" name="任意多边形 54"/>
          <p:cNvSpPr/>
          <p:nvPr/>
        </p:nvSpPr>
        <p:spPr>
          <a:xfrm rot="13500000">
            <a:off x="1394013" y="1139777"/>
            <a:ext cx="1514" cy="1514"/>
          </a:xfrm>
          <a:custGeom>
            <a:avLst/>
            <a:gdLst>
              <a:gd name="connsiteX0" fmla="*/ 2018 w 2018"/>
              <a:gd name="connsiteY0" fmla="*/ 2018 h 2018"/>
              <a:gd name="connsiteX1" fmla="*/ 0 w 2018"/>
              <a:gd name="connsiteY1" fmla="*/ 0 h 2018"/>
              <a:gd name="connsiteX2" fmla="*/ 1213 w 2018"/>
              <a:gd name="connsiteY2" fmla="*/ 805 h 2018"/>
              <a:gd name="connsiteX3" fmla="*/ 2018 w 2018"/>
              <a:gd name="connsiteY3" fmla="*/ 2018 h 2018"/>
            </a:gdLst>
            <a:ahLst/>
            <a:cxnLst>
              <a:cxn ang="0">
                <a:pos x="connsiteX0" y="connsiteY0"/>
              </a:cxn>
              <a:cxn ang="0">
                <a:pos x="connsiteX1" y="connsiteY1"/>
              </a:cxn>
              <a:cxn ang="0">
                <a:pos x="connsiteX2" y="connsiteY2"/>
              </a:cxn>
              <a:cxn ang="0">
                <a:pos x="connsiteX3" y="connsiteY3"/>
              </a:cxn>
            </a:cxnLst>
            <a:rect l="l" t="t" r="r" b="b"/>
            <a:pathLst>
              <a:path w="2018" h="2018">
                <a:moveTo>
                  <a:pt x="2018" y="2018"/>
                </a:moveTo>
                <a:lnTo>
                  <a:pt x="0" y="0"/>
                </a:lnTo>
                <a:lnTo>
                  <a:pt x="1213" y="805"/>
                </a:lnTo>
                <a:lnTo>
                  <a:pt x="2018" y="201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6146" name="Picture 2" descr="E:\0000000我图PPT\00001PNG素材\儿童卡通\照相小孩.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59500" y="1568153"/>
            <a:ext cx="2984500" cy="3848100"/>
          </a:xfrm>
          <a:prstGeom prst="rect">
            <a:avLst/>
          </a:prstGeom>
          <a:noFill/>
          <a:extLst>
            <a:ext uri="{909E8E84-426E-40DD-AFC4-6F175D3DCCD1}">
              <a14:hiddenFill xmlns:a14="http://schemas.microsoft.com/office/drawing/2010/main">
                <a:solidFill>
                  <a:srgbClr val="FFFFFF"/>
                </a:solidFill>
              </a14:hiddenFill>
            </a:ext>
          </a:extLst>
        </p:spPr>
      </p:pic>
      <p:pic>
        <p:nvPicPr>
          <p:cNvPr id="27" name="图片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67494"/>
            <a:ext cx="863278" cy="65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矩形 50"/>
          <p:cNvSpPr/>
          <p:nvPr/>
        </p:nvSpPr>
        <p:spPr>
          <a:xfrm>
            <a:off x="1259632" y="267494"/>
            <a:ext cx="2236510" cy="400110"/>
          </a:xfrm>
          <a:prstGeom prst="rect">
            <a:avLst/>
          </a:prstGeom>
        </p:spPr>
        <p:txBody>
          <a:bodyPr wrap="none">
            <a:spAutoFit/>
          </a:bodyPr>
          <a:lstStyle/>
          <a:p>
            <a:r>
              <a:rPr lang="zh-CN" altLang="en-US" sz="2000" b="1" dirty="0">
                <a:solidFill>
                  <a:srgbClr val="404040"/>
                </a:solidFill>
                <a:latin typeface="微软雅黑" panose="020B0503020204020204" pitchFamily="34" charset="-122"/>
                <a:ea typeface="微软雅黑" panose="020B0503020204020204" pitchFamily="34" charset="-122"/>
              </a:rPr>
              <a:t>亲子活动具体项目</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750" fill="hold"/>
                                        <p:tgtEl>
                                          <p:spTgt spid="31"/>
                                        </p:tgtEl>
                                        <p:attrNameLst>
                                          <p:attrName>ppt_x</p:attrName>
                                        </p:attrNameLst>
                                      </p:cBhvr>
                                      <p:tavLst>
                                        <p:tav tm="0">
                                          <p:val>
                                            <p:strVal val="#ppt_x"/>
                                          </p:val>
                                        </p:tav>
                                        <p:tav tm="100000">
                                          <p:val>
                                            <p:strVal val="#ppt_x"/>
                                          </p:val>
                                        </p:tav>
                                      </p:tavLst>
                                    </p:anim>
                                    <p:anim calcmode="lin" valueType="num">
                                      <p:cBhvr additive="base">
                                        <p:cTn id="13" dur="750" fill="hold"/>
                                        <p:tgtEl>
                                          <p:spTgt spid="31"/>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750" fill="hold"/>
                                        <p:tgtEl>
                                          <p:spTgt spid="36"/>
                                        </p:tgtEl>
                                        <p:attrNameLst>
                                          <p:attrName>ppt_x</p:attrName>
                                        </p:attrNameLst>
                                      </p:cBhvr>
                                      <p:tavLst>
                                        <p:tav tm="0">
                                          <p:val>
                                            <p:strVal val="#ppt_x"/>
                                          </p:val>
                                        </p:tav>
                                        <p:tav tm="100000">
                                          <p:val>
                                            <p:strVal val="#ppt_x"/>
                                          </p:val>
                                        </p:tav>
                                      </p:tavLst>
                                    </p:anim>
                                    <p:anim calcmode="lin" valueType="num">
                                      <p:cBhvr additive="base">
                                        <p:cTn id="18" dur="750" fill="hold"/>
                                        <p:tgtEl>
                                          <p:spTgt spid="36"/>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nodeType="after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750" fill="hold"/>
                                        <p:tgtEl>
                                          <p:spTgt spid="41"/>
                                        </p:tgtEl>
                                        <p:attrNameLst>
                                          <p:attrName>ppt_x</p:attrName>
                                        </p:attrNameLst>
                                      </p:cBhvr>
                                      <p:tavLst>
                                        <p:tav tm="0">
                                          <p:val>
                                            <p:strVal val="#ppt_x"/>
                                          </p:val>
                                        </p:tav>
                                        <p:tav tm="100000">
                                          <p:val>
                                            <p:strVal val="#ppt_x"/>
                                          </p:val>
                                        </p:tav>
                                      </p:tavLst>
                                    </p:anim>
                                    <p:anim calcmode="lin" valueType="num">
                                      <p:cBhvr additive="base">
                                        <p:cTn id="23" dur="750" fill="hold"/>
                                        <p:tgtEl>
                                          <p:spTgt spid="41"/>
                                        </p:tgtEl>
                                        <p:attrNameLst>
                                          <p:attrName>ppt_y</p:attrName>
                                        </p:attrNameLst>
                                      </p:cBhvr>
                                      <p:tavLst>
                                        <p:tav tm="0">
                                          <p:val>
                                            <p:strVal val="1+#ppt_h/2"/>
                                          </p:val>
                                        </p:tav>
                                        <p:tav tm="100000">
                                          <p:val>
                                            <p:strVal val="#ppt_y"/>
                                          </p:val>
                                        </p:tav>
                                      </p:tavLst>
                                    </p:anim>
                                  </p:childTnLst>
                                </p:cTn>
                              </p:par>
                            </p:childTnLst>
                          </p:cTn>
                        </p:par>
                        <p:par>
                          <p:cTn id="24" fill="hold">
                            <p:stCondLst>
                              <p:cond delay="3500"/>
                            </p:stCondLst>
                            <p:childTnLst>
                              <p:par>
                                <p:cTn id="25" presetID="2" presetClass="entr" presetSubtype="4" fill="hold"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750" fill="hold"/>
                                        <p:tgtEl>
                                          <p:spTgt spid="46"/>
                                        </p:tgtEl>
                                        <p:attrNameLst>
                                          <p:attrName>ppt_x</p:attrName>
                                        </p:attrNameLst>
                                      </p:cBhvr>
                                      <p:tavLst>
                                        <p:tav tm="0">
                                          <p:val>
                                            <p:strVal val="#ppt_x"/>
                                          </p:val>
                                        </p:tav>
                                        <p:tav tm="100000">
                                          <p:val>
                                            <p:strVal val="#ppt_x"/>
                                          </p:val>
                                        </p:tav>
                                      </p:tavLst>
                                    </p:anim>
                                    <p:anim calcmode="lin" valueType="num">
                                      <p:cBhvr additive="base">
                                        <p:cTn id="28" dur="750" fill="hold"/>
                                        <p:tgtEl>
                                          <p:spTgt spid="46"/>
                                        </p:tgtEl>
                                        <p:attrNameLst>
                                          <p:attrName>ppt_y</p:attrName>
                                        </p:attrNameLst>
                                      </p:cBhvr>
                                      <p:tavLst>
                                        <p:tav tm="0">
                                          <p:val>
                                            <p:strVal val="1+#ppt_h/2"/>
                                          </p:val>
                                        </p:tav>
                                        <p:tav tm="100000">
                                          <p:val>
                                            <p:strVal val="#ppt_y"/>
                                          </p:val>
                                        </p:tav>
                                      </p:tavLst>
                                    </p:anim>
                                  </p:childTnLst>
                                </p:cTn>
                              </p:par>
                            </p:childTnLst>
                          </p:cTn>
                        </p:par>
                        <p:par>
                          <p:cTn id="29" fill="hold">
                            <p:stCondLst>
                              <p:cond delay="4500"/>
                            </p:stCondLst>
                            <p:childTnLst>
                              <p:par>
                                <p:cTn id="30" presetID="42" presetClass="entr" presetSubtype="0" fill="hold" nodeType="afterEffect">
                                  <p:stCondLst>
                                    <p:cond delay="0"/>
                                  </p:stCondLst>
                                  <p:childTnLst>
                                    <p:set>
                                      <p:cBhvr>
                                        <p:cTn id="31" dur="1" fill="hold">
                                          <p:stCondLst>
                                            <p:cond delay="0"/>
                                          </p:stCondLst>
                                        </p:cTn>
                                        <p:tgtEl>
                                          <p:spTgt spid="6146"/>
                                        </p:tgtEl>
                                        <p:attrNameLst>
                                          <p:attrName>style.visibility</p:attrName>
                                        </p:attrNameLst>
                                      </p:cBhvr>
                                      <p:to>
                                        <p:strVal val="visible"/>
                                      </p:to>
                                    </p:set>
                                    <p:animEffect transition="in" filter="fade">
                                      <p:cBhvr>
                                        <p:cTn id="32" dur="1000"/>
                                        <p:tgtEl>
                                          <p:spTgt spid="6146"/>
                                        </p:tgtEl>
                                      </p:cBhvr>
                                    </p:animEffect>
                                    <p:anim calcmode="lin" valueType="num">
                                      <p:cBhvr>
                                        <p:cTn id="33" dur="1000" fill="hold"/>
                                        <p:tgtEl>
                                          <p:spTgt spid="6146"/>
                                        </p:tgtEl>
                                        <p:attrNameLst>
                                          <p:attrName>ppt_x</p:attrName>
                                        </p:attrNameLst>
                                      </p:cBhvr>
                                      <p:tavLst>
                                        <p:tav tm="0">
                                          <p:val>
                                            <p:strVal val="#ppt_x"/>
                                          </p:val>
                                        </p:tav>
                                        <p:tav tm="100000">
                                          <p:val>
                                            <p:strVal val="#ppt_x"/>
                                          </p:val>
                                        </p:tav>
                                      </p:tavLst>
                                    </p:anim>
                                    <p:anim calcmode="lin" valueType="num">
                                      <p:cBhvr>
                                        <p:cTn id="34"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4310211" y="979921"/>
            <a:ext cx="1613462" cy="3594238"/>
            <a:chOff x="3573683" y="979921"/>
            <a:chExt cx="1613462" cy="3594238"/>
          </a:xfrm>
        </p:grpSpPr>
        <p:grpSp>
          <p:nvGrpSpPr>
            <p:cNvPr id="44" name="Group 22"/>
            <p:cNvGrpSpPr>
              <a:grpSpLocks noChangeAspect="1"/>
            </p:cNvGrpSpPr>
            <p:nvPr/>
          </p:nvGrpSpPr>
          <p:grpSpPr bwMode="auto">
            <a:xfrm>
              <a:off x="3573683" y="979921"/>
              <a:ext cx="1613462" cy="3594238"/>
              <a:chOff x="4878" y="287"/>
              <a:chExt cx="1656" cy="3689"/>
            </a:xfrm>
            <a:effectLst>
              <a:outerShdw blurRad="50800" dist="101600" dir="2700000" algn="tl" rotWithShape="0">
                <a:prstClr val="black">
                  <a:alpha val="40000"/>
                </a:prstClr>
              </a:outerShdw>
            </a:effectLst>
          </p:grpSpPr>
          <p:sp>
            <p:nvSpPr>
              <p:cNvPr id="45" name="AutoShape 21"/>
              <p:cNvSpPr>
                <a:spLocks noChangeAspect="1" noChangeArrowheads="1" noTextEdit="1"/>
              </p:cNvSpPr>
              <p:nvPr/>
            </p:nvSpPr>
            <p:spPr bwMode="auto">
              <a:xfrm>
                <a:off x="4878" y="287"/>
                <a:ext cx="1656" cy="3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1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Oval 23"/>
              <p:cNvSpPr>
                <a:spLocks noChangeArrowheads="1"/>
              </p:cNvSpPr>
              <p:nvPr/>
            </p:nvSpPr>
            <p:spPr bwMode="auto">
              <a:xfrm>
                <a:off x="5539" y="287"/>
                <a:ext cx="992" cy="992"/>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Oval 24"/>
              <p:cNvSpPr>
                <a:spLocks noChangeArrowheads="1"/>
              </p:cNvSpPr>
              <p:nvPr/>
            </p:nvSpPr>
            <p:spPr bwMode="auto">
              <a:xfrm>
                <a:off x="4878" y="961"/>
                <a:ext cx="994" cy="992"/>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Oval 25"/>
              <p:cNvSpPr>
                <a:spLocks noChangeArrowheads="1"/>
              </p:cNvSpPr>
              <p:nvPr/>
            </p:nvSpPr>
            <p:spPr bwMode="auto">
              <a:xfrm>
                <a:off x="5539" y="1633"/>
                <a:ext cx="992" cy="992"/>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Oval 26"/>
              <p:cNvSpPr>
                <a:spLocks noChangeArrowheads="1"/>
              </p:cNvSpPr>
              <p:nvPr/>
            </p:nvSpPr>
            <p:spPr bwMode="auto">
              <a:xfrm>
                <a:off x="5539" y="2979"/>
                <a:ext cx="992" cy="992"/>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Oval 27"/>
              <p:cNvSpPr>
                <a:spLocks noChangeArrowheads="1"/>
              </p:cNvSpPr>
              <p:nvPr/>
            </p:nvSpPr>
            <p:spPr bwMode="auto">
              <a:xfrm>
                <a:off x="4878" y="2307"/>
                <a:ext cx="994" cy="992"/>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Freeform 33"/>
              <p:cNvSpPr/>
              <p:nvPr/>
            </p:nvSpPr>
            <p:spPr bwMode="auto">
              <a:xfrm>
                <a:off x="5283" y="1341"/>
                <a:ext cx="755" cy="236"/>
              </a:xfrm>
              <a:custGeom>
                <a:avLst/>
                <a:gdLst>
                  <a:gd name="T0" fmla="*/ 499 w 499"/>
                  <a:gd name="T1" fmla="*/ 77 h 156"/>
                  <a:gd name="T2" fmla="*/ 422 w 499"/>
                  <a:gd name="T3" fmla="*/ 154 h 156"/>
                  <a:gd name="T4" fmla="*/ 78 w 499"/>
                  <a:gd name="T5" fmla="*/ 156 h 156"/>
                  <a:gd name="T6" fmla="*/ 1 w 499"/>
                  <a:gd name="T7" fmla="*/ 80 h 156"/>
                  <a:gd name="T8" fmla="*/ 1 w 499"/>
                  <a:gd name="T9" fmla="*/ 80 h 156"/>
                  <a:gd name="T10" fmla="*/ 77 w 499"/>
                  <a:gd name="T11" fmla="*/ 2 h 156"/>
                  <a:gd name="T12" fmla="*/ 421 w 499"/>
                  <a:gd name="T13" fmla="*/ 0 h 156"/>
                  <a:gd name="T14" fmla="*/ 499 w 499"/>
                  <a:gd name="T15" fmla="*/ 77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6">
                    <a:moveTo>
                      <a:pt x="499" y="77"/>
                    </a:moveTo>
                    <a:cubicBezTo>
                      <a:pt x="499" y="119"/>
                      <a:pt x="465" y="154"/>
                      <a:pt x="422" y="154"/>
                    </a:cubicBezTo>
                    <a:cubicBezTo>
                      <a:pt x="78" y="156"/>
                      <a:pt x="78" y="156"/>
                      <a:pt x="78" y="156"/>
                    </a:cubicBezTo>
                    <a:cubicBezTo>
                      <a:pt x="36" y="156"/>
                      <a:pt x="1" y="122"/>
                      <a:pt x="1" y="80"/>
                    </a:cubicBezTo>
                    <a:cubicBezTo>
                      <a:pt x="1" y="80"/>
                      <a:pt x="1" y="80"/>
                      <a:pt x="1" y="80"/>
                    </a:cubicBezTo>
                    <a:cubicBezTo>
                      <a:pt x="0" y="37"/>
                      <a:pt x="35" y="2"/>
                      <a:pt x="77" y="2"/>
                    </a:cubicBezTo>
                    <a:cubicBezTo>
                      <a:pt x="421" y="0"/>
                      <a:pt x="421" y="0"/>
                      <a:pt x="421" y="0"/>
                    </a:cubicBezTo>
                    <a:cubicBezTo>
                      <a:pt x="464" y="0"/>
                      <a:pt x="499" y="34"/>
                      <a:pt x="499" y="77"/>
                    </a:cubicBezTo>
                    <a:close/>
                  </a:path>
                </a:pathLst>
              </a:custGeom>
              <a:solidFill>
                <a:srgbClr val="FEB4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Freeform 34"/>
              <p:cNvSpPr/>
              <p:nvPr/>
            </p:nvSpPr>
            <p:spPr bwMode="auto">
              <a:xfrm>
                <a:off x="5370" y="3384"/>
                <a:ext cx="754" cy="237"/>
              </a:xfrm>
              <a:custGeom>
                <a:avLst/>
                <a:gdLst>
                  <a:gd name="T0" fmla="*/ 499 w 499"/>
                  <a:gd name="T1" fmla="*/ 77 h 157"/>
                  <a:gd name="T2" fmla="*/ 422 w 499"/>
                  <a:gd name="T3" fmla="*/ 154 h 157"/>
                  <a:gd name="T4" fmla="*/ 78 w 499"/>
                  <a:gd name="T5" fmla="*/ 156 h 157"/>
                  <a:gd name="T6" fmla="*/ 0 w 499"/>
                  <a:gd name="T7" fmla="*/ 80 h 157"/>
                  <a:gd name="T8" fmla="*/ 0 w 499"/>
                  <a:gd name="T9" fmla="*/ 80 h 157"/>
                  <a:gd name="T10" fmla="*/ 77 w 499"/>
                  <a:gd name="T11" fmla="*/ 2 h 157"/>
                  <a:gd name="T12" fmla="*/ 421 w 499"/>
                  <a:gd name="T13" fmla="*/ 0 h 157"/>
                  <a:gd name="T14" fmla="*/ 499 w 499"/>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7">
                    <a:moveTo>
                      <a:pt x="499" y="77"/>
                    </a:moveTo>
                    <a:cubicBezTo>
                      <a:pt x="499" y="119"/>
                      <a:pt x="465" y="154"/>
                      <a:pt x="422" y="154"/>
                    </a:cubicBezTo>
                    <a:cubicBezTo>
                      <a:pt x="78" y="156"/>
                      <a:pt x="78" y="156"/>
                      <a:pt x="78" y="156"/>
                    </a:cubicBezTo>
                    <a:cubicBezTo>
                      <a:pt x="35" y="157"/>
                      <a:pt x="1" y="122"/>
                      <a:pt x="0" y="80"/>
                    </a:cubicBezTo>
                    <a:cubicBezTo>
                      <a:pt x="0" y="80"/>
                      <a:pt x="0" y="80"/>
                      <a:pt x="0" y="80"/>
                    </a:cubicBezTo>
                    <a:cubicBezTo>
                      <a:pt x="0" y="37"/>
                      <a:pt x="34" y="3"/>
                      <a:pt x="77" y="2"/>
                    </a:cubicBezTo>
                    <a:cubicBezTo>
                      <a:pt x="421" y="0"/>
                      <a:pt x="421" y="0"/>
                      <a:pt x="421" y="0"/>
                    </a:cubicBezTo>
                    <a:cubicBezTo>
                      <a:pt x="464" y="0"/>
                      <a:pt x="498" y="34"/>
                      <a:pt x="499" y="77"/>
                    </a:cubicBezTo>
                    <a:close/>
                  </a:path>
                </a:pathLst>
              </a:custGeom>
              <a:solidFill>
                <a:srgbClr val="DA19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Freeform 35"/>
              <p:cNvSpPr/>
              <p:nvPr/>
            </p:nvSpPr>
            <p:spPr bwMode="auto">
              <a:xfrm>
                <a:off x="5283" y="2689"/>
                <a:ext cx="755" cy="237"/>
              </a:xfrm>
              <a:custGeom>
                <a:avLst/>
                <a:gdLst>
                  <a:gd name="T0" fmla="*/ 499 w 499"/>
                  <a:gd name="T1" fmla="*/ 77 h 157"/>
                  <a:gd name="T2" fmla="*/ 422 w 499"/>
                  <a:gd name="T3" fmla="*/ 155 h 157"/>
                  <a:gd name="T4" fmla="*/ 78 w 499"/>
                  <a:gd name="T5" fmla="*/ 157 h 157"/>
                  <a:gd name="T6" fmla="*/ 1 w 499"/>
                  <a:gd name="T7" fmla="*/ 80 h 157"/>
                  <a:gd name="T8" fmla="*/ 1 w 499"/>
                  <a:gd name="T9" fmla="*/ 80 h 157"/>
                  <a:gd name="T10" fmla="*/ 77 w 499"/>
                  <a:gd name="T11" fmla="*/ 3 h 157"/>
                  <a:gd name="T12" fmla="*/ 421 w 499"/>
                  <a:gd name="T13" fmla="*/ 1 h 157"/>
                  <a:gd name="T14" fmla="*/ 499 w 499"/>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7">
                    <a:moveTo>
                      <a:pt x="499" y="77"/>
                    </a:moveTo>
                    <a:cubicBezTo>
                      <a:pt x="499" y="120"/>
                      <a:pt x="465" y="155"/>
                      <a:pt x="422" y="155"/>
                    </a:cubicBezTo>
                    <a:cubicBezTo>
                      <a:pt x="78" y="157"/>
                      <a:pt x="78" y="157"/>
                      <a:pt x="78" y="157"/>
                    </a:cubicBezTo>
                    <a:cubicBezTo>
                      <a:pt x="36" y="157"/>
                      <a:pt x="1" y="123"/>
                      <a:pt x="1" y="80"/>
                    </a:cubicBezTo>
                    <a:cubicBezTo>
                      <a:pt x="1" y="80"/>
                      <a:pt x="1" y="80"/>
                      <a:pt x="1" y="80"/>
                    </a:cubicBezTo>
                    <a:cubicBezTo>
                      <a:pt x="0" y="38"/>
                      <a:pt x="35" y="3"/>
                      <a:pt x="77" y="3"/>
                    </a:cubicBezTo>
                    <a:cubicBezTo>
                      <a:pt x="421" y="1"/>
                      <a:pt x="421" y="1"/>
                      <a:pt x="421" y="1"/>
                    </a:cubicBezTo>
                    <a:cubicBezTo>
                      <a:pt x="464" y="0"/>
                      <a:pt x="499" y="35"/>
                      <a:pt x="499" y="77"/>
                    </a:cubicBezTo>
                    <a:close/>
                  </a:path>
                </a:pathLst>
              </a:custGeom>
              <a:solidFill>
                <a:srgbClr val="3185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Freeform 36"/>
              <p:cNvSpPr/>
              <p:nvPr/>
            </p:nvSpPr>
            <p:spPr bwMode="auto">
              <a:xfrm>
                <a:off x="5383" y="2012"/>
                <a:ext cx="753" cy="237"/>
              </a:xfrm>
              <a:custGeom>
                <a:avLst/>
                <a:gdLst>
                  <a:gd name="T0" fmla="*/ 498 w 498"/>
                  <a:gd name="T1" fmla="*/ 77 h 157"/>
                  <a:gd name="T2" fmla="*/ 422 w 498"/>
                  <a:gd name="T3" fmla="*/ 154 h 157"/>
                  <a:gd name="T4" fmla="*/ 77 w 498"/>
                  <a:gd name="T5" fmla="*/ 156 h 157"/>
                  <a:gd name="T6" fmla="*/ 0 w 498"/>
                  <a:gd name="T7" fmla="*/ 80 h 157"/>
                  <a:gd name="T8" fmla="*/ 0 w 498"/>
                  <a:gd name="T9" fmla="*/ 80 h 157"/>
                  <a:gd name="T10" fmla="*/ 76 w 498"/>
                  <a:gd name="T11" fmla="*/ 2 h 157"/>
                  <a:gd name="T12" fmla="*/ 421 w 498"/>
                  <a:gd name="T13" fmla="*/ 0 h 157"/>
                  <a:gd name="T14" fmla="*/ 498 w 498"/>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157">
                    <a:moveTo>
                      <a:pt x="498" y="77"/>
                    </a:moveTo>
                    <a:cubicBezTo>
                      <a:pt x="498" y="119"/>
                      <a:pt x="464" y="154"/>
                      <a:pt x="422" y="154"/>
                    </a:cubicBezTo>
                    <a:cubicBezTo>
                      <a:pt x="77" y="156"/>
                      <a:pt x="77" y="156"/>
                      <a:pt x="77" y="156"/>
                    </a:cubicBezTo>
                    <a:cubicBezTo>
                      <a:pt x="35" y="157"/>
                      <a:pt x="0" y="122"/>
                      <a:pt x="0" y="80"/>
                    </a:cubicBezTo>
                    <a:cubicBezTo>
                      <a:pt x="0" y="80"/>
                      <a:pt x="0" y="80"/>
                      <a:pt x="0" y="80"/>
                    </a:cubicBezTo>
                    <a:cubicBezTo>
                      <a:pt x="0" y="37"/>
                      <a:pt x="34" y="2"/>
                      <a:pt x="76" y="2"/>
                    </a:cubicBezTo>
                    <a:cubicBezTo>
                      <a:pt x="421" y="0"/>
                      <a:pt x="421" y="0"/>
                      <a:pt x="421" y="0"/>
                    </a:cubicBezTo>
                    <a:cubicBezTo>
                      <a:pt x="463" y="0"/>
                      <a:pt x="498" y="34"/>
                      <a:pt x="498" y="77"/>
                    </a:cubicBez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Freeform 37"/>
              <p:cNvSpPr/>
              <p:nvPr/>
            </p:nvSpPr>
            <p:spPr bwMode="auto">
              <a:xfrm>
                <a:off x="5383" y="650"/>
                <a:ext cx="753" cy="237"/>
              </a:xfrm>
              <a:custGeom>
                <a:avLst/>
                <a:gdLst>
                  <a:gd name="T0" fmla="*/ 498 w 498"/>
                  <a:gd name="T1" fmla="*/ 77 h 157"/>
                  <a:gd name="T2" fmla="*/ 422 w 498"/>
                  <a:gd name="T3" fmla="*/ 155 h 157"/>
                  <a:gd name="T4" fmla="*/ 77 w 498"/>
                  <a:gd name="T5" fmla="*/ 157 h 157"/>
                  <a:gd name="T6" fmla="*/ 0 w 498"/>
                  <a:gd name="T7" fmla="*/ 80 h 157"/>
                  <a:gd name="T8" fmla="*/ 0 w 498"/>
                  <a:gd name="T9" fmla="*/ 80 h 157"/>
                  <a:gd name="T10" fmla="*/ 76 w 498"/>
                  <a:gd name="T11" fmla="*/ 3 h 157"/>
                  <a:gd name="T12" fmla="*/ 421 w 498"/>
                  <a:gd name="T13" fmla="*/ 0 h 157"/>
                  <a:gd name="T14" fmla="*/ 498 w 498"/>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157">
                    <a:moveTo>
                      <a:pt x="498" y="77"/>
                    </a:moveTo>
                    <a:cubicBezTo>
                      <a:pt x="498" y="120"/>
                      <a:pt x="464" y="154"/>
                      <a:pt x="422" y="155"/>
                    </a:cubicBezTo>
                    <a:cubicBezTo>
                      <a:pt x="77" y="157"/>
                      <a:pt x="77" y="157"/>
                      <a:pt x="77" y="157"/>
                    </a:cubicBezTo>
                    <a:cubicBezTo>
                      <a:pt x="35" y="157"/>
                      <a:pt x="0" y="123"/>
                      <a:pt x="0" y="80"/>
                    </a:cubicBezTo>
                    <a:cubicBezTo>
                      <a:pt x="0" y="80"/>
                      <a:pt x="0" y="80"/>
                      <a:pt x="0" y="80"/>
                    </a:cubicBezTo>
                    <a:cubicBezTo>
                      <a:pt x="0" y="38"/>
                      <a:pt x="34" y="3"/>
                      <a:pt x="76" y="3"/>
                    </a:cubicBezTo>
                    <a:cubicBezTo>
                      <a:pt x="421" y="0"/>
                      <a:pt x="421" y="0"/>
                      <a:pt x="421" y="0"/>
                    </a:cubicBezTo>
                    <a:cubicBezTo>
                      <a:pt x="463" y="0"/>
                      <a:pt x="498" y="34"/>
                      <a:pt x="498" y="77"/>
                    </a:cubicBezTo>
                    <a:close/>
                  </a:path>
                </a:pathLst>
              </a:custGeom>
              <a:solidFill>
                <a:srgbClr val="1737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6" name="组合 55"/>
            <p:cNvGrpSpPr/>
            <p:nvPr/>
          </p:nvGrpSpPr>
          <p:grpSpPr>
            <a:xfrm>
              <a:off x="4040489" y="1037015"/>
              <a:ext cx="1085946" cy="850943"/>
              <a:chOff x="4040489" y="1037015"/>
              <a:chExt cx="1085946" cy="850943"/>
            </a:xfrm>
          </p:grpSpPr>
          <p:pic>
            <p:nvPicPr>
              <p:cNvPr id="57" name="图片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5491" y="1037015"/>
                <a:ext cx="850944" cy="850943"/>
              </a:xfrm>
              <a:prstGeom prst="rect">
                <a:avLst/>
              </a:prstGeom>
              <a:effectLst>
                <a:outerShdw blurRad="50800" dist="38100" dir="2700000" algn="tl" rotWithShape="0">
                  <a:prstClr val="black">
                    <a:alpha val="40000"/>
                  </a:prstClr>
                </a:outerShdw>
              </a:effectLst>
            </p:spPr>
          </p:pic>
          <p:sp>
            <p:nvSpPr>
              <p:cNvPr id="58" name="Freeform 63"/>
              <p:cNvSpPr>
                <a:spLocks noChangeAspect="1" noEditPoints="1"/>
              </p:cNvSpPr>
              <p:nvPr/>
            </p:nvSpPr>
            <p:spPr bwMode="auto">
              <a:xfrm>
                <a:off x="4457841" y="1169519"/>
                <a:ext cx="505854" cy="574558"/>
              </a:xfrm>
              <a:custGeom>
                <a:avLst/>
                <a:gdLst>
                  <a:gd name="T0" fmla="*/ 319 w 352"/>
                  <a:gd name="T1" fmla="*/ 209 h 400"/>
                  <a:gd name="T2" fmla="*/ 238 w 352"/>
                  <a:gd name="T3" fmla="*/ 134 h 400"/>
                  <a:gd name="T4" fmla="*/ 251 w 352"/>
                  <a:gd name="T5" fmla="*/ 134 h 400"/>
                  <a:gd name="T6" fmla="*/ 313 w 352"/>
                  <a:gd name="T7" fmla="*/ 114 h 400"/>
                  <a:gd name="T8" fmla="*/ 283 w 352"/>
                  <a:gd name="T9" fmla="*/ 96 h 400"/>
                  <a:gd name="T10" fmla="*/ 292 w 352"/>
                  <a:gd name="T11" fmla="*/ 82 h 400"/>
                  <a:gd name="T12" fmla="*/ 289 w 352"/>
                  <a:gd name="T13" fmla="*/ 75 h 400"/>
                  <a:gd name="T14" fmla="*/ 237 w 352"/>
                  <a:gd name="T15" fmla="*/ 97 h 400"/>
                  <a:gd name="T16" fmla="*/ 231 w 352"/>
                  <a:gd name="T17" fmla="*/ 16 h 400"/>
                  <a:gd name="T18" fmla="*/ 142 w 352"/>
                  <a:gd name="T19" fmla="*/ 17 h 400"/>
                  <a:gd name="T20" fmla="*/ 136 w 352"/>
                  <a:gd name="T21" fmla="*/ 108 h 400"/>
                  <a:gd name="T22" fmla="*/ 121 w 352"/>
                  <a:gd name="T23" fmla="*/ 112 h 400"/>
                  <a:gd name="T24" fmla="*/ 111 w 352"/>
                  <a:gd name="T25" fmla="*/ 119 h 400"/>
                  <a:gd name="T26" fmla="*/ 127 w 352"/>
                  <a:gd name="T27" fmla="*/ 130 h 400"/>
                  <a:gd name="T28" fmla="*/ 34 w 352"/>
                  <a:gd name="T29" fmla="*/ 214 h 400"/>
                  <a:gd name="T30" fmla="*/ 149 w 352"/>
                  <a:gd name="T31" fmla="*/ 391 h 400"/>
                  <a:gd name="T32" fmla="*/ 343 w 352"/>
                  <a:gd name="T33" fmla="*/ 268 h 400"/>
                  <a:gd name="T34" fmla="*/ 303 w 352"/>
                  <a:gd name="T35" fmla="*/ 109 h 400"/>
                  <a:gd name="T36" fmla="*/ 251 w 352"/>
                  <a:gd name="T37" fmla="*/ 123 h 400"/>
                  <a:gd name="T38" fmla="*/ 243 w 352"/>
                  <a:gd name="T39" fmla="*/ 122 h 400"/>
                  <a:gd name="T40" fmla="*/ 280 w 352"/>
                  <a:gd name="T41" fmla="*/ 85 h 400"/>
                  <a:gd name="T42" fmla="*/ 239 w 352"/>
                  <a:gd name="T43" fmla="*/ 111 h 400"/>
                  <a:gd name="T44" fmla="*/ 280 w 352"/>
                  <a:gd name="T45" fmla="*/ 85 h 400"/>
                  <a:gd name="T46" fmla="*/ 218 w 352"/>
                  <a:gd name="T47" fmla="*/ 315 h 400"/>
                  <a:gd name="T48" fmla="*/ 183 w 352"/>
                  <a:gd name="T49" fmla="*/ 326 h 400"/>
                  <a:gd name="T50" fmla="*/ 169 w 352"/>
                  <a:gd name="T51" fmla="*/ 344 h 400"/>
                  <a:gd name="T52" fmla="*/ 147 w 352"/>
                  <a:gd name="T53" fmla="*/ 322 h 400"/>
                  <a:gd name="T54" fmla="*/ 122 w 352"/>
                  <a:gd name="T55" fmla="*/ 300 h 400"/>
                  <a:gd name="T56" fmla="*/ 155 w 352"/>
                  <a:gd name="T57" fmla="*/ 280 h 400"/>
                  <a:gd name="T58" fmla="*/ 169 w 352"/>
                  <a:gd name="T59" fmla="*/ 301 h 400"/>
                  <a:gd name="T60" fmla="*/ 142 w 352"/>
                  <a:gd name="T61" fmla="*/ 258 h 400"/>
                  <a:gd name="T62" fmla="*/ 122 w 352"/>
                  <a:gd name="T63" fmla="*/ 225 h 400"/>
                  <a:gd name="T64" fmla="*/ 169 w 352"/>
                  <a:gd name="T65" fmla="*/ 184 h 400"/>
                  <a:gd name="T66" fmla="*/ 183 w 352"/>
                  <a:gd name="T67" fmla="*/ 175 h 400"/>
                  <a:gd name="T68" fmla="*/ 215 w 352"/>
                  <a:gd name="T69" fmla="*/ 194 h 400"/>
                  <a:gd name="T70" fmla="*/ 195 w 352"/>
                  <a:gd name="T71" fmla="*/ 223 h 400"/>
                  <a:gd name="T72" fmla="*/ 183 w 352"/>
                  <a:gd name="T73" fmla="*/ 209 h 400"/>
                  <a:gd name="T74" fmla="*/ 221 w 352"/>
                  <a:gd name="T75" fmla="*/ 252 h 400"/>
                  <a:gd name="T76" fmla="*/ 230 w 352"/>
                  <a:gd name="T77" fmla="*/ 30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2" h="400">
                    <a:moveTo>
                      <a:pt x="343" y="268"/>
                    </a:moveTo>
                    <a:cubicBezTo>
                      <a:pt x="339" y="245"/>
                      <a:pt x="331" y="231"/>
                      <a:pt x="319" y="209"/>
                    </a:cubicBezTo>
                    <a:cubicBezTo>
                      <a:pt x="308" y="192"/>
                      <a:pt x="288" y="172"/>
                      <a:pt x="273" y="160"/>
                    </a:cubicBezTo>
                    <a:cubicBezTo>
                      <a:pt x="262" y="151"/>
                      <a:pt x="249" y="143"/>
                      <a:pt x="238" y="134"/>
                    </a:cubicBezTo>
                    <a:cubicBezTo>
                      <a:pt x="241" y="134"/>
                      <a:pt x="241" y="134"/>
                      <a:pt x="241" y="134"/>
                    </a:cubicBezTo>
                    <a:cubicBezTo>
                      <a:pt x="251" y="134"/>
                      <a:pt x="251" y="134"/>
                      <a:pt x="251" y="134"/>
                    </a:cubicBezTo>
                    <a:cubicBezTo>
                      <a:pt x="258" y="134"/>
                      <a:pt x="266" y="134"/>
                      <a:pt x="274" y="133"/>
                    </a:cubicBezTo>
                    <a:cubicBezTo>
                      <a:pt x="283" y="132"/>
                      <a:pt x="306" y="128"/>
                      <a:pt x="313" y="114"/>
                    </a:cubicBezTo>
                    <a:cubicBezTo>
                      <a:pt x="318" y="104"/>
                      <a:pt x="314" y="99"/>
                      <a:pt x="311" y="97"/>
                    </a:cubicBezTo>
                    <a:cubicBezTo>
                      <a:pt x="306" y="93"/>
                      <a:pt x="295" y="94"/>
                      <a:pt x="283" y="96"/>
                    </a:cubicBezTo>
                    <a:cubicBezTo>
                      <a:pt x="288" y="92"/>
                      <a:pt x="291" y="88"/>
                      <a:pt x="292" y="84"/>
                    </a:cubicBezTo>
                    <a:cubicBezTo>
                      <a:pt x="292" y="84"/>
                      <a:pt x="292" y="83"/>
                      <a:pt x="292" y="82"/>
                    </a:cubicBezTo>
                    <a:cubicBezTo>
                      <a:pt x="292" y="80"/>
                      <a:pt x="292" y="78"/>
                      <a:pt x="290" y="76"/>
                    </a:cubicBezTo>
                    <a:cubicBezTo>
                      <a:pt x="289" y="75"/>
                      <a:pt x="289" y="75"/>
                      <a:pt x="289" y="75"/>
                    </a:cubicBezTo>
                    <a:cubicBezTo>
                      <a:pt x="287" y="74"/>
                      <a:pt x="287" y="74"/>
                      <a:pt x="287" y="74"/>
                    </a:cubicBezTo>
                    <a:cubicBezTo>
                      <a:pt x="272" y="72"/>
                      <a:pt x="251" y="83"/>
                      <a:pt x="237" y="97"/>
                    </a:cubicBezTo>
                    <a:cubicBezTo>
                      <a:pt x="252" y="77"/>
                      <a:pt x="280" y="51"/>
                      <a:pt x="285" y="30"/>
                    </a:cubicBezTo>
                    <a:cubicBezTo>
                      <a:pt x="266" y="29"/>
                      <a:pt x="247" y="25"/>
                      <a:pt x="231" y="16"/>
                    </a:cubicBezTo>
                    <a:cubicBezTo>
                      <a:pt x="216" y="8"/>
                      <a:pt x="209" y="0"/>
                      <a:pt x="191" y="3"/>
                    </a:cubicBezTo>
                    <a:cubicBezTo>
                      <a:pt x="174" y="5"/>
                      <a:pt x="158" y="13"/>
                      <a:pt x="142" y="17"/>
                    </a:cubicBezTo>
                    <a:cubicBezTo>
                      <a:pt x="124" y="22"/>
                      <a:pt x="108" y="15"/>
                      <a:pt x="90" y="18"/>
                    </a:cubicBezTo>
                    <a:cubicBezTo>
                      <a:pt x="87" y="49"/>
                      <a:pt x="125" y="79"/>
                      <a:pt x="136" y="108"/>
                    </a:cubicBezTo>
                    <a:cubicBezTo>
                      <a:pt x="131" y="109"/>
                      <a:pt x="126" y="110"/>
                      <a:pt x="121" y="112"/>
                    </a:cubicBezTo>
                    <a:cubicBezTo>
                      <a:pt x="121" y="112"/>
                      <a:pt x="121" y="112"/>
                      <a:pt x="121" y="112"/>
                    </a:cubicBezTo>
                    <a:cubicBezTo>
                      <a:pt x="118" y="113"/>
                      <a:pt x="115" y="114"/>
                      <a:pt x="114" y="116"/>
                    </a:cubicBezTo>
                    <a:cubicBezTo>
                      <a:pt x="111" y="119"/>
                      <a:pt x="111" y="119"/>
                      <a:pt x="111" y="119"/>
                    </a:cubicBezTo>
                    <a:cubicBezTo>
                      <a:pt x="113" y="123"/>
                      <a:pt x="113" y="123"/>
                      <a:pt x="113" y="123"/>
                    </a:cubicBezTo>
                    <a:cubicBezTo>
                      <a:pt x="116" y="127"/>
                      <a:pt x="120" y="129"/>
                      <a:pt x="127" y="130"/>
                    </a:cubicBezTo>
                    <a:cubicBezTo>
                      <a:pt x="113" y="139"/>
                      <a:pt x="96" y="149"/>
                      <a:pt x="84" y="159"/>
                    </a:cubicBezTo>
                    <a:cubicBezTo>
                      <a:pt x="69" y="172"/>
                      <a:pt x="46" y="198"/>
                      <a:pt x="34" y="214"/>
                    </a:cubicBezTo>
                    <a:cubicBezTo>
                      <a:pt x="13" y="240"/>
                      <a:pt x="0" y="275"/>
                      <a:pt x="6" y="307"/>
                    </a:cubicBezTo>
                    <a:cubicBezTo>
                      <a:pt x="18" y="370"/>
                      <a:pt x="92" y="391"/>
                      <a:pt x="149" y="391"/>
                    </a:cubicBezTo>
                    <a:cubicBezTo>
                      <a:pt x="212" y="391"/>
                      <a:pt x="293" y="400"/>
                      <a:pt x="335" y="348"/>
                    </a:cubicBezTo>
                    <a:cubicBezTo>
                      <a:pt x="352" y="327"/>
                      <a:pt x="347" y="295"/>
                      <a:pt x="343" y="268"/>
                    </a:cubicBezTo>
                    <a:close/>
                    <a:moveTo>
                      <a:pt x="305" y="105"/>
                    </a:moveTo>
                    <a:cubicBezTo>
                      <a:pt x="305" y="105"/>
                      <a:pt x="305" y="106"/>
                      <a:pt x="303" y="109"/>
                    </a:cubicBezTo>
                    <a:cubicBezTo>
                      <a:pt x="299" y="117"/>
                      <a:pt x="284" y="121"/>
                      <a:pt x="273" y="123"/>
                    </a:cubicBezTo>
                    <a:cubicBezTo>
                      <a:pt x="266" y="124"/>
                      <a:pt x="258" y="124"/>
                      <a:pt x="251" y="123"/>
                    </a:cubicBezTo>
                    <a:cubicBezTo>
                      <a:pt x="243" y="123"/>
                      <a:pt x="243" y="123"/>
                      <a:pt x="243" y="123"/>
                    </a:cubicBezTo>
                    <a:cubicBezTo>
                      <a:pt x="243" y="122"/>
                      <a:pt x="243" y="122"/>
                      <a:pt x="243" y="122"/>
                    </a:cubicBezTo>
                    <a:cubicBezTo>
                      <a:pt x="263" y="112"/>
                      <a:pt x="300" y="101"/>
                      <a:pt x="305" y="105"/>
                    </a:cubicBezTo>
                    <a:close/>
                    <a:moveTo>
                      <a:pt x="280" y="85"/>
                    </a:moveTo>
                    <a:cubicBezTo>
                      <a:pt x="275" y="90"/>
                      <a:pt x="260" y="99"/>
                      <a:pt x="251" y="104"/>
                    </a:cubicBezTo>
                    <a:cubicBezTo>
                      <a:pt x="247" y="106"/>
                      <a:pt x="243" y="108"/>
                      <a:pt x="239" y="111"/>
                    </a:cubicBezTo>
                    <a:cubicBezTo>
                      <a:pt x="239" y="111"/>
                      <a:pt x="239" y="111"/>
                      <a:pt x="239" y="111"/>
                    </a:cubicBezTo>
                    <a:cubicBezTo>
                      <a:pt x="249" y="98"/>
                      <a:pt x="267" y="86"/>
                      <a:pt x="280" y="85"/>
                    </a:cubicBezTo>
                    <a:close/>
                    <a:moveTo>
                      <a:pt x="230" y="301"/>
                    </a:moveTo>
                    <a:cubicBezTo>
                      <a:pt x="227" y="306"/>
                      <a:pt x="223" y="311"/>
                      <a:pt x="218" y="315"/>
                    </a:cubicBezTo>
                    <a:cubicBezTo>
                      <a:pt x="213" y="319"/>
                      <a:pt x="208" y="322"/>
                      <a:pt x="203" y="323"/>
                    </a:cubicBezTo>
                    <a:cubicBezTo>
                      <a:pt x="197" y="325"/>
                      <a:pt x="191" y="326"/>
                      <a:pt x="183" y="326"/>
                    </a:cubicBezTo>
                    <a:cubicBezTo>
                      <a:pt x="183" y="344"/>
                      <a:pt x="183" y="344"/>
                      <a:pt x="183" y="344"/>
                    </a:cubicBezTo>
                    <a:cubicBezTo>
                      <a:pt x="169" y="344"/>
                      <a:pt x="169" y="344"/>
                      <a:pt x="169" y="344"/>
                    </a:cubicBezTo>
                    <a:cubicBezTo>
                      <a:pt x="169" y="326"/>
                      <a:pt x="169" y="326"/>
                      <a:pt x="169" y="326"/>
                    </a:cubicBezTo>
                    <a:cubicBezTo>
                      <a:pt x="160" y="326"/>
                      <a:pt x="152" y="324"/>
                      <a:pt x="147" y="322"/>
                    </a:cubicBezTo>
                    <a:cubicBezTo>
                      <a:pt x="141" y="320"/>
                      <a:pt x="136" y="317"/>
                      <a:pt x="132" y="313"/>
                    </a:cubicBezTo>
                    <a:cubicBezTo>
                      <a:pt x="127" y="309"/>
                      <a:pt x="124" y="305"/>
                      <a:pt x="122" y="300"/>
                    </a:cubicBezTo>
                    <a:cubicBezTo>
                      <a:pt x="120" y="296"/>
                      <a:pt x="118" y="291"/>
                      <a:pt x="117" y="284"/>
                    </a:cubicBezTo>
                    <a:cubicBezTo>
                      <a:pt x="155" y="280"/>
                      <a:pt x="155" y="280"/>
                      <a:pt x="155" y="280"/>
                    </a:cubicBezTo>
                    <a:cubicBezTo>
                      <a:pt x="156" y="286"/>
                      <a:pt x="158" y="291"/>
                      <a:pt x="160" y="293"/>
                    </a:cubicBezTo>
                    <a:cubicBezTo>
                      <a:pt x="162" y="296"/>
                      <a:pt x="165" y="299"/>
                      <a:pt x="169" y="301"/>
                    </a:cubicBezTo>
                    <a:cubicBezTo>
                      <a:pt x="169" y="267"/>
                      <a:pt x="169" y="267"/>
                      <a:pt x="169" y="267"/>
                    </a:cubicBezTo>
                    <a:cubicBezTo>
                      <a:pt x="156" y="264"/>
                      <a:pt x="147" y="261"/>
                      <a:pt x="142" y="258"/>
                    </a:cubicBezTo>
                    <a:cubicBezTo>
                      <a:pt x="137" y="255"/>
                      <a:pt x="132" y="251"/>
                      <a:pt x="128" y="246"/>
                    </a:cubicBezTo>
                    <a:cubicBezTo>
                      <a:pt x="124" y="240"/>
                      <a:pt x="122" y="233"/>
                      <a:pt x="122" y="225"/>
                    </a:cubicBezTo>
                    <a:cubicBezTo>
                      <a:pt x="122" y="213"/>
                      <a:pt x="126" y="204"/>
                      <a:pt x="134" y="196"/>
                    </a:cubicBezTo>
                    <a:cubicBezTo>
                      <a:pt x="142" y="189"/>
                      <a:pt x="154" y="185"/>
                      <a:pt x="169" y="184"/>
                    </a:cubicBezTo>
                    <a:cubicBezTo>
                      <a:pt x="169" y="175"/>
                      <a:pt x="169" y="175"/>
                      <a:pt x="169" y="175"/>
                    </a:cubicBezTo>
                    <a:cubicBezTo>
                      <a:pt x="183" y="175"/>
                      <a:pt x="183" y="175"/>
                      <a:pt x="183" y="175"/>
                    </a:cubicBezTo>
                    <a:cubicBezTo>
                      <a:pt x="183" y="184"/>
                      <a:pt x="183" y="184"/>
                      <a:pt x="183" y="184"/>
                    </a:cubicBezTo>
                    <a:cubicBezTo>
                      <a:pt x="197" y="185"/>
                      <a:pt x="208" y="188"/>
                      <a:pt x="215" y="194"/>
                    </a:cubicBezTo>
                    <a:cubicBezTo>
                      <a:pt x="223" y="200"/>
                      <a:pt x="228" y="208"/>
                      <a:pt x="230" y="218"/>
                    </a:cubicBezTo>
                    <a:cubicBezTo>
                      <a:pt x="195" y="223"/>
                      <a:pt x="195" y="223"/>
                      <a:pt x="195" y="223"/>
                    </a:cubicBezTo>
                    <a:cubicBezTo>
                      <a:pt x="193" y="219"/>
                      <a:pt x="191" y="216"/>
                      <a:pt x="190" y="214"/>
                    </a:cubicBezTo>
                    <a:cubicBezTo>
                      <a:pt x="189" y="212"/>
                      <a:pt x="186" y="211"/>
                      <a:pt x="183" y="209"/>
                    </a:cubicBezTo>
                    <a:cubicBezTo>
                      <a:pt x="183" y="236"/>
                      <a:pt x="183" y="236"/>
                      <a:pt x="183" y="236"/>
                    </a:cubicBezTo>
                    <a:cubicBezTo>
                      <a:pt x="202" y="241"/>
                      <a:pt x="215" y="247"/>
                      <a:pt x="221" y="252"/>
                    </a:cubicBezTo>
                    <a:cubicBezTo>
                      <a:pt x="230" y="260"/>
                      <a:pt x="234" y="270"/>
                      <a:pt x="234" y="282"/>
                    </a:cubicBezTo>
                    <a:cubicBezTo>
                      <a:pt x="234" y="288"/>
                      <a:pt x="233" y="295"/>
                      <a:pt x="230" y="301"/>
                    </a:cubicBezTo>
                    <a:close/>
                  </a:path>
                </a:pathLst>
              </a:custGeom>
              <a:solidFill>
                <a:srgbClr val="17375E"/>
              </a:solidFill>
              <a:ln>
                <a:noFill/>
              </a:ln>
            </p:spPr>
            <p:txBody>
              <a:bodyPr vert="horz" wrap="square" lIns="68580" tIns="34290" rIns="68580" bIns="34290" numCol="1" anchor="t" anchorCtr="0" compatLnSpc="1"/>
              <a:lstStyle/>
              <a:p>
                <a:endParaRPr lang="zh-CN" altLang="en-US" sz="11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 name="文本框 30"/>
              <p:cNvSpPr txBox="1"/>
              <p:nvPr/>
            </p:nvSpPr>
            <p:spPr>
              <a:xfrm>
                <a:off x="4040489" y="1333596"/>
                <a:ext cx="305212" cy="238527"/>
              </a:xfrm>
              <a:prstGeom prst="rect">
                <a:avLst/>
              </a:prstGeom>
              <a:noFill/>
            </p:spPr>
            <p:txBody>
              <a:bodyPr wrap="none" lIns="68580" tIns="34290" rIns="68580" bIns="34290"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微软雅黑" panose="020B0503020204020204" pitchFamily="34" charset="-122"/>
                  </a:rPr>
                  <a:t>01</a:t>
                </a:r>
                <a:endParaRPr lang="zh-CN" altLang="en-US" sz="11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微软雅黑" panose="020B0503020204020204" pitchFamily="34" charset="-122"/>
                </a:endParaRPr>
              </a:p>
            </p:txBody>
          </p:sp>
        </p:grpSp>
        <p:grpSp>
          <p:nvGrpSpPr>
            <p:cNvPr id="60" name="组合 59"/>
            <p:cNvGrpSpPr/>
            <p:nvPr/>
          </p:nvGrpSpPr>
          <p:grpSpPr>
            <a:xfrm>
              <a:off x="3632445" y="1691472"/>
              <a:ext cx="1118415" cy="850943"/>
              <a:chOff x="3632445" y="1691472"/>
              <a:chExt cx="1118415" cy="850943"/>
            </a:xfrm>
          </p:grpSpPr>
          <p:pic>
            <p:nvPicPr>
              <p:cNvPr id="61" name="图片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2445" y="1691472"/>
                <a:ext cx="850944" cy="850943"/>
              </a:xfrm>
              <a:prstGeom prst="rect">
                <a:avLst/>
              </a:prstGeom>
              <a:effectLst>
                <a:outerShdw blurRad="50800" dist="38100" dir="2700000" algn="tl" rotWithShape="0">
                  <a:prstClr val="black">
                    <a:alpha val="40000"/>
                  </a:prstClr>
                </a:outerShdw>
              </a:effectLst>
            </p:spPr>
          </p:pic>
          <p:sp>
            <p:nvSpPr>
              <p:cNvPr id="62" name="Freeform 910"/>
              <p:cNvSpPr/>
              <p:nvPr/>
            </p:nvSpPr>
            <p:spPr bwMode="auto">
              <a:xfrm>
                <a:off x="3795809" y="1837120"/>
                <a:ext cx="541896" cy="546793"/>
              </a:xfrm>
              <a:custGeom>
                <a:avLst/>
                <a:gdLst>
                  <a:gd name="T0" fmla="*/ 140 w 280"/>
                  <a:gd name="T1" fmla="*/ 0 h 283"/>
                  <a:gd name="T2" fmla="*/ 0 w 280"/>
                  <a:gd name="T3" fmla="*/ 122 h 283"/>
                  <a:gd name="T4" fmla="*/ 34 w 280"/>
                  <a:gd name="T5" fmla="*/ 104 h 283"/>
                  <a:gd name="T6" fmla="*/ 70 w 280"/>
                  <a:gd name="T7" fmla="*/ 124 h 283"/>
                  <a:gd name="T8" fmla="*/ 105 w 280"/>
                  <a:gd name="T9" fmla="*/ 104 h 283"/>
                  <a:gd name="T10" fmla="*/ 135 w 280"/>
                  <a:gd name="T11" fmla="*/ 117 h 283"/>
                  <a:gd name="T12" fmla="*/ 135 w 280"/>
                  <a:gd name="T13" fmla="*/ 194 h 283"/>
                  <a:gd name="T14" fmla="*/ 129 w 280"/>
                  <a:gd name="T15" fmla="*/ 194 h 283"/>
                  <a:gd name="T16" fmla="*/ 129 w 280"/>
                  <a:gd name="T17" fmla="*/ 222 h 283"/>
                  <a:gd name="T18" fmla="*/ 129 w 280"/>
                  <a:gd name="T19" fmla="*/ 250 h 283"/>
                  <a:gd name="T20" fmla="*/ 127 w 280"/>
                  <a:gd name="T21" fmla="*/ 259 h 283"/>
                  <a:gd name="T22" fmla="*/ 117 w 280"/>
                  <a:gd name="T23" fmla="*/ 264 h 283"/>
                  <a:gd name="T24" fmla="*/ 113 w 280"/>
                  <a:gd name="T25" fmla="*/ 264 h 283"/>
                  <a:gd name="T26" fmla="*/ 107 w 280"/>
                  <a:gd name="T27" fmla="*/ 261 h 283"/>
                  <a:gd name="T28" fmla="*/ 105 w 280"/>
                  <a:gd name="T29" fmla="*/ 257 h 283"/>
                  <a:gd name="T30" fmla="*/ 104 w 280"/>
                  <a:gd name="T31" fmla="*/ 251 h 283"/>
                  <a:gd name="T32" fmla="*/ 101 w 280"/>
                  <a:gd name="T33" fmla="*/ 244 h 283"/>
                  <a:gd name="T34" fmla="*/ 93 w 280"/>
                  <a:gd name="T35" fmla="*/ 240 h 283"/>
                  <a:gd name="T36" fmla="*/ 86 w 280"/>
                  <a:gd name="T37" fmla="*/ 243 h 283"/>
                  <a:gd name="T38" fmla="*/ 83 w 280"/>
                  <a:gd name="T39" fmla="*/ 251 h 283"/>
                  <a:gd name="T40" fmla="*/ 85 w 280"/>
                  <a:gd name="T41" fmla="*/ 264 h 283"/>
                  <a:gd name="T42" fmla="*/ 91 w 280"/>
                  <a:gd name="T43" fmla="*/ 274 h 283"/>
                  <a:gd name="T44" fmla="*/ 107 w 280"/>
                  <a:gd name="T45" fmla="*/ 282 h 283"/>
                  <a:gd name="T46" fmla="*/ 117 w 280"/>
                  <a:gd name="T47" fmla="*/ 283 h 283"/>
                  <a:gd name="T48" fmla="*/ 117 w 280"/>
                  <a:gd name="T49" fmla="*/ 283 h 283"/>
                  <a:gd name="T50" fmla="*/ 117 w 280"/>
                  <a:gd name="T51" fmla="*/ 283 h 283"/>
                  <a:gd name="T52" fmla="*/ 117 w 280"/>
                  <a:gd name="T53" fmla="*/ 283 h 283"/>
                  <a:gd name="T54" fmla="*/ 117 w 280"/>
                  <a:gd name="T55" fmla="*/ 283 h 283"/>
                  <a:gd name="T56" fmla="*/ 117 w 280"/>
                  <a:gd name="T57" fmla="*/ 283 h 283"/>
                  <a:gd name="T58" fmla="*/ 117 w 280"/>
                  <a:gd name="T59" fmla="*/ 283 h 283"/>
                  <a:gd name="T60" fmla="*/ 117 w 280"/>
                  <a:gd name="T61" fmla="*/ 283 h 283"/>
                  <a:gd name="T62" fmla="*/ 143 w 280"/>
                  <a:gd name="T63" fmla="*/ 272 h 283"/>
                  <a:gd name="T64" fmla="*/ 151 w 280"/>
                  <a:gd name="T65" fmla="*/ 250 h 283"/>
                  <a:gd name="T66" fmla="*/ 151 w 280"/>
                  <a:gd name="T67" fmla="*/ 250 h 283"/>
                  <a:gd name="T68" fmla="*/ 151 w 280"/>
                  <a:gd name="T69" fmla="*/ 250 h 283"/>
                  <a:gd name="T70" fmla="*/ 151 w 280"/>
                  <a:gd name="T71" fmla="*/ 222 h 283"/>
                  <a:gd name="T72" fmla="*/ 151 w 280"/>
                  <a:gd name="T73" fmla="*/ 194 h 283"/>
                  <a:gd name="T74" fmla="*/ 145 w 280"/>
                  <a:gd name="T75" fmla="*/ 194 h 283"/>
                  <a:gd name="T76" fmla="*/ 145 w 280"/>
                  <a:gd name="T77" fmla="*/ 117 h 283"/>
                  <a:gd name="T78" fmla="*/ 175 w 280"/>
                  <a:gd name="T79" fmla="*/ 105 h 283"/>
                  <a:gd name="T80" fmla="*/ 210 w 280"/>
                  <a:gd name="T81" fmla="*/ 124 h 283"/>
                  <a:gd name="T82" fmla="*/ 246 w 280"/>
                  <a:gd name="T83" fmla="*/ 105 h 283"/>
                  <a:gd name="T84" fmla="*/ 280 w 280"/>
                  <a:gd name="T85" fmla="*/ 123 h 283"/>
                  <a:gd name="T86" fmla="*/ 140 w 280"/>
                  <a:gd name="T8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0" h="283">
                    <a:moveTo>
                      <a:pt x="140" y="0"/>
                    </a:moveTo>
                    <a:cubicBezTo>
                      <a:pt x="68" y="0"/>
                      <a:pt x="9" y="54"/>
                      <a:pt x="0" y="122"/>
                    </a:cubicBezTo>
                    <a:cubicBezTo>
                      <a:pt x="7" y="112"/>
                      <a:pt x="20" y="104"/>
                      <a:pt x="34" y="104"/>
                    </a:cubicBezTo>
                    <a:cubicBezTo>
                      <a:pt x="50" y="104"/>
                      <a:pt x="63" y="112"/>
                      <a:pt x="70" y="124"/>
                    </a:cubicBezTo>
                    <a:cubicBezTo>
                      <a:pt x="76" y="113"/>
                      <a:pt x="89" y="104"/>
                      <a:pt x="105" y="104"/>
                    </a:cubicBezTo>
                    <a:cubicBezTo>
                      <a:pt x="117" y="104"/>
                      <a:pt x="128" y="110"/>
                      <a:pt x="135" y="117"/>
                    </a:cubicBezTo>
                    <a:cubicBezTo>
                      <a:pt x="135" y="194"/>
                      <a:pt x="135" y="194"/>
                      <a:pt x="135" y="194"/>
                    </a:cubicBezTo>
                    <a:cubicBezTo>
                      <a:pt x="129" y="194"/>
                      <a:pt x="129" y="194"/>
                      <a:pt x="129" y="194"/>
                    </a:cubicBezTo>
                    <a:cubicBezTo>
                      <a:pt x="129" y="194"/>
                      <a:pt x="129" y="208"/>
                      <a:pt x="129" y="222"/>
                    </a:cubicBezTo>
                    <a:cubicBezTo>
                      <a:pt x="129" y="236"/>
                      <a:pt x="129" y="250"/>
                      <a:pt x="129" y="250"/>
                    </a:cubicBezTo>
                    <a:cubicBezTo>
                      <a:pt x="129" y="252"/>
                      <a:pt x="129" y="256"/>
                      <a:pt x="127" y="259"/>
                    </a:cubicBezTo>
                    <a:cubicBezTo>
                      <a:pt x="125" y="262"/>
                      <a:pt x="122" y="264"/>
                      <a:pt x="117" y="264"/>
                    </a:cubicBezTo>
                    <a:cubicBezTo>
                      <a:pt x="116" y="264"/>
                      <a:pt x="115" y="264"/>
                      <a:pt x="113" y="264"/>
                    </a:cubicBezTo>
                    <a:cubicBezTo>
                      <a:pt x="111" y="263"/>
                      <a:pt x="109" y="262"/>
                      <a:pt x="107" y="261"/>
                    </a:cubicBezTo>
                    <a:cubicBezTo>
                      <a:pt x="106" y="259"/>
                      <a:pt x="106" y="258"/>
                      <a:pt x="105" y="257"/>
                    </a:cubicBezTo>
                    <a:cubicBezTo>
                      <a:pt x="104" y="255"/>
                      <a:pt x="104" y="253"/>
                      <a:pt x="104" y="251"/>
                    </a:cubicBezTo>
                    <a:cubicBezTo>
                      <a:pt x="104" y="248"/>
                      <a:pt x="103" y="245"/>
                      <a:pt x="101" y="244"/>
                    </a:cubicBezTo>
                    <a:cubicBezTo>
                      <a:pt x="99" y="242"/>
                      <a:pt x="96" y="240"/>
                      <a:pt x="93" y="240"/>
                    </a:cubicBezTo>
                    <a:cubicBezTo>
                      <a:pt x="90" y="240"/>
                      <a:pt x="88" y="242"/>
                      <a:pt x="86" y="243"/>
                    </a:cubicBezTo>
                    <a:cubicBezTo>
                      <a:pt x="84" y="245"/>
                      <a:pt x="83" y="248"/>
                      <a:pt x="83" y="251"/>
                    </a:cubicBezTo>
                    <a:cubicBezTo>
                      <a:pt x="83" y="256"/>
                      <a:pt x="83" y="260"/>
                      <a:pt x="85" y="264"/>
                    </a:cubicBezTo>
                    <a:cubicBezTo>
                      <a:pt x="86" y="267"/>
                      <a:pt x="88" y="271"/>
                      <a:pt x="91" y="274"/>
                    </a:cubicBezTo>
                    <a:cubicBezTo>
                      <a:pt x="96" y="278"/>
                      <a:pt x="102" y="281"/>
                      <a:pt x="107" y="282"/>
                    </a:cubicBezTo>
                    <a:cubicBezTo>
                      <a:pt x="112" y="283"/>
                      <a:pt x="116"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29" y="283"/>
                      <a:pt x="137" y="278"/>
                      <a:pt x="143" y="272"/>
                    </a:cubicBezTo>
                    <a:cubicBezTo>
                      <a:pt x="148" y="265"/>
                      <a:pt x="150" y="257"/>
                      <a:pt x="151" y="250"/>
                    </a:cubicBezTo>
                    <a:cubicBezTo>
                      <a:pt x="151" y="250"/>
                      <a:pt x="151" y="250"/>
                      <a:pt x="151" y="250"/>
                    </a:cubicBezTo>
                    <a:cubicBezTo>
                      <a:pt x="151" y="250"/>
                      <a:pt x="151" y="250"/>
                      <a:pt x="151" y="250"/>
                    </a:cubicBezTo>
                    <a:cubicBezTo>
                      <a:pt x="151" y="222"/>
                      <a:pt x="151" y="222"/>
                      <a:pt x="151" y="222"/>
                    </a:cubicBezTo>
                    <a:cubicBezTo>
                      <a:pt x="151" y="194"/>
                      <a:pt x="151" y="194"/>
                      <a:pt x="151" y="194"/>
                    </a:cubicBezTo>
                    <a:cubicBezTo>
                      <a:pt x="145" y="194"/>
                      <a:pt x="145" y="194"/>
                      <a:pt x="145" y="194"/>
                    </a:cubicBezTo>
                    <a:cubicBezTo>
                      <a:pt x="145" y="117"/>
                      <a:pt x="145" y="117"/>
                      <a:pt x="145" y="117"/>
                    </a:cubicBezTo>
                    <a:cubicBezTo>
                      <a:pt x="152" y="109"/>
                      <a:pt x="163" y="104"/>
                      <a:pt x="175" y="105"/>
                    </a:cubicBezTo>
                    <a:cubicBezTo>
                      <a:pt x="191" y="105"/>
                      <a:pt x="204" y="113"/>
                      <a:pt x="210" y="124"/>
                    </a:cubicBezTo>
                    <a:cubicBezTo>
                      <a:pt x="217" y="113"/>
                      <a:pt x="230" y="105"/>
                      <a:pt x="246" y="105"/>
                    </a:cubicBezTo>
                    <a:cubicBezTo>
                      <a:pt x="260" y="105"/>
                      <a:pt x="273" y="112"/>
                      <a:pt x="280" y="123"/>
                    </a:cubicBezTo>
                    <a:cubicBezTo>
                      <a:pt x="271" y="54"/>
                      <a:pt x="212" y="0"/>
                      <a:pt x="140" y="0"/>
                    </a:cubicBezTo>
                    <a:close/>
                  </a:path>
                </a:pathLst>
              </a:custGeom>
              <a:solidFill>
                <a:srgbClr val="FF9933"/>
              </a:solidFill>
              <a:ln>
                <a:noFill/>
              </a:ln>
            </p:spPr>
            <p:txBody>
              <a:bodyPr vert="horz" wrap="square" lIns="68580" tIns="34290" rIns="68580" bIns="34290" numCol="1" anchor="t" anchorCtr="0" compatLnSpc="1"/>
              <a:lstStyle/>
              <a:p>
                <a:endParaRPr lang="zh-CN" altLang="en-US" sz="11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文本框 91"/>
              <p:cNvSpPr txBox="1"/>
              <p:nvPr/>
            </p:nvSpPr>
            <p:spPr>
              <a:xfrm>
                <a:off x="4445648" y="2009007"/>
                <a:ext cx="305212" cy="238527"/>
              </a:xfrm>
              <a:prstGeom prst="rect">
                <a:avLst/>
              </a:prstGeom>
              <a:noFill/>
            </p:spPr>
            <p:txBody>
              <a:bodyPr wrap="none" lIns="68580" tIns="34290" rIns="68580" bIns="34290"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微软雅黑" panose="020B0503020204020204" pitchFamily="34" charset="-122"/>
                  </a:rPr>
                  <a:t>02</a:t>
                </a:r>
                <a:endParaRPr lang="zh-CN" altLang="en-US" sz="11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微软雅黑" panose="020B0503020204020204" pitchFamily="34" charset="-122"/>
                </a:endParaRPr>
              </a:p>
            </p:txBody>
          </p:sp>
        </p:grpSp>
        <p:grpSp>
          <p:nvGrpSpPr>
            <p:cNvPr id="64" name="组合 63"/>
            <p:cNvGrpSpPr/>
            <p:nvPr/>
          </p:nvGrpSpPr>
          <p:grpSpPr>
            <a:xfrm>
              <a:off x="4040489" y="2346210"/>
              <a:ext cx="1085946" cy="850943"/>
              <a:chOff x="4040489" y="2346210"/>
              <a:chExt cx="1085946" cy="850943"/>
            </a:xfrm>
          </p:grpSpPr>
          <p:pic>
            <p:nvPicPr>
              <p:cNvPr id="65" name="图片 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5491" y="2346210"/>
                <a:ext cx="850944" cy="850943"/>
              </a:xfrm>
              <a:prstGeom prst="rect">
                <a:avLst/>
              </a:prstGeom>
              <a:effectLst>
                <a:outerShdw blurRad="50800" dist="38100" dir="2700000" algn="tl" rotWithShape="0">
                  <a:prstClr val="black">
                    <a:alpha val="40000"/>
                  </a:prstClr>
                </a:outerShdw>
              </a:effectLst>
            </p:spPr>
          </p:pic>
          <p:sp>
            <p:nvSpPr>
              <p:cNvPr id="66" name="Freeform 307"/>
              <p:cNvSpPr>
                <a:spLocks noChangeAspect="1" noEditPoints="1"/>
              </p:cNvSpPr>
              <p:nvPr/>
            </p:nvSpPr>
            <p:spPr bwMode="auto">
              <a:xfrm>
                <a:off x="4483388" y="2479087"/>
                <a:ext cx="396167" cy="578761"/>
              </a:xfrm>
              <a:custGeom>
                <a:avLst/>
                <a:gdLst>
                  <a:gd name="T0" fmla="*/ 151 w 243"/>
                  <a:gd name="T1" fmla="*/ 4 h 354"/>
                  <a:gd name="T2" fmla="*/ 236 w 243"/>
                  <a:gd name="T3" fmla="*/ 91 h 354"/>
                  <a:gd name="T4" fmla="*/ 212 w 243"/>
                  <a:gd name="T5" fmla="*/ 202 h 354"/>
                  <a:gd name="T6" fmla="*/ 201 w 243"/>
                  <a:gd name="T7" fmla="*/ 243 h 354"/>
                  <a:gd name="T8" fmla="*/ 199 w 243"/>
                  <a:gd name="T9" fmla="*/ 276 h 354"/>
                  <a:gd name="T10" fmla="*/ 183 w 243"/>
                  <a:gd name="T11" fmla="*/ 322 h 354"/>
                  <a:gd name="T12" fmla="*/ 143 w 243"/>
                  <a:gd name="T13" fmla="*/ 354 h 354"/>
                  <a:gd name="T14" fmla="*/ 63 w 243"/>
                  <a:gd name="T15" fmla="*/ 328 h 354"/>
                  <a:gd name="T16" fmla="*/ 43 w 243"/>
                  <a:gd name="T17" fmla="*/ 281 h 354"/>
                  <a:gd name="T18" fmla="*/ 43 w 243"/>
                  <a:gd name="T19" fmla="*/ 253 h 354"/>
                  <a:gd name="T20" fmla="*/ 39 w 243"/>
                  <a:gd name="T21" fmla="*/ 231 h 354"/>
                  <a:gd name="T22" fmla="*/ 10 w 243"/>
                  <a:gd name="T23" fmla="*/ 163 h 354"/>
                  <a:gd name="T24" fmla="*/ 74 w 243"/>
                  <a:gd name="T25" fmla="*/ 10 h 354"/>
                  <a:gd name="T26" fmla="*/ 114 w 243"/>
                  <a:gd name="T27" fmla="*/ 0 h 354"/>
                  <a:gd name="T28" fmla="*/ 121 w 243"/>
                  <a:gd name="T29" fmla="*/ 245 h 354"/>
                  <a:gd name="T30" fmla="*/ 180 w 243"/>
                  <a:gd name="T31" fmla="*/ 233 h 354"/>
                  <a:gd name="T32" fmla="*/ 205 w 243"/>
                  <a:gd name="T33" fmla="*/ 168 h 354"/>
                  <a:gd name="T34" fmla="*/ 182 w 243"/>
                  <a:gd name="T35" fmla="*/ 44 h 354"/>
                  <a:gd name="T36" fmla="*/ 26 w 243"/>
                  <a:gd name="T37" fmla="*/ 138 h 354"/>
                  <a:gd name="T38" fmla="*/ 62 w 243"/>
                  <a:gd name="T39" fmla="*/ 235 h 354"/>
                  <a:gd name="T40" fmla="*/ 121 w 243"/>
                  <a:gd name="T41" fmla="*/ 245 h 354"/>
                  <a:gd name="T42" fmla="*/ 74 w 243"/>
                  <a:gd name="T43" fmla="*/ 254 h 354"/>
                  <a:gd name="T44" fmla="*/ 74 w 243"/>
                  <a:gd name="T45" fmla="*/ 274 h 354"/>
                  <a:gd name="T46" fmla="*/ 169 w 243"/>
                  <a:gd name="T47" fmla="*/ 274 h 354"/>
                  <a:gd name="T48" fmla="*/ 169 w 243"/>
                  <a:gd name="T49" fmla="*/ 254 h 354"/>
                  <a:gd name="T50" fmla="*/ 121 w 243"/>
                  <a:gd name="T51" fmla="*/ 283 h 354"/>
                  <a:gd name="T52" fmla="*/ 64 w 243"/>
                  <a:gd name="T53" fmla="*/ 289 h 354"/>
                  <a:gd name="T54" fmla="*/ 140 w 243"/>
                  <a:gd name="T55" fmla="*/ 303 h 354"/>
                  <a:gd name="T56" fmla="*/ 178 w 243"/>
                  <a:gd name="T57" fmla="*/ 297 h 354"/>
                  <a:gd name="T58" fmla="*/ 121 w 243"/>
                  <a:gd name="T59" fmla="*/ 283 h 354"/>
                  <a:gd name="T60" fmla="*/ 100 w 243"/>
                  <a:gd name="T61" fmla="*/ 332 h 354"/>
                  <a:gd name="T62" fmla="*/ 159 w 243"/>
                  <a:gd name="T63" fmla="*/ 31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3" h="354">
                    <a:moveTo>
                      <a:pt x="128" y="0"/>
                    </a:moveTo>
                    <a:cubicBezTo>
                      <a:pt x="136" y="1"/>
                      <a:pt x="144" y="2"/>
                      <a:pt x="151" y="4"/>
                    </a:cubicBezTo>
                    <a:cubicBezTo>
                      <a:pt x="172" y="9"/>
                      <a:pt x="190" y="20"/>
                      <a:pt x="205" y="35"/>
                    </a:cubicBezTo>
                    <a:cubicBezTo>
                      <a:pt x="221" y="51"/>
                      <a:pt x="231" y="69"/>
                      <a:pt x="236" y="91"/>
                    </a:cubicBezTo>
                    <a:cubicBezTo>
                      <a:pt x="243" y="121"/>
                      <a:pt x="240" y="149"/>
                      <a:pt x="225" y="177"/>
                    </a:cubicBezTo>
                    <a:cubicBezTo>
                      <a:pt x="221" y="185"/>
                      <a:pt x="216" y="194"/>
                      <a:pt x="212" y="202"/>
                    </a:cubicBezTo>
                    <a:cubicBezTo>
                      <a:pt x="206" y="214"/>
                      <a:pt x="203" y="226"/>
                      <a:pt x="202" y="238"/>
                    </a:cubicBezTo>
                    <a:cubicBezTo>
                      <a:pt x="202" y="240"/>
                      <a:pt x="201" y="241"/>
                      <a:pt x="201" y="243"/>
                    </a:cubicBezTo>
                    <a:cubicBezTo>
                      <a:pt x="200" y="246"/>
                      <a:pt x="200" y="255"/>
                      <a:pt x="200" y="258"/>
                    </a:cubicBezTo>
                    <a:cubicBezTo>
                      <a:pt x="202" y="264"/>
                      <a:pt x="201" y="270"/>
                      <a:pt x="199" y="276"/>
                    </a:cubicBezTo>
                    <a:cubicBezTo>
                      <a:pt x="198" y="278"/>
                      <a:pt x="198" y="279"/>
                      <a:pt x="199" y="281"/>
                    </a:cubicBezTo>
                    <a:cubicBezTo>
                      <a:pt x="205" y="297"/>
                      <a:pt x="198" y="314"/>
                      <a:pt x="183" y="322"/>
                    </a:cubicBezTo>
                    <a:cubicBezTo>
                      <a:pt x="181" y="322"/>
                      <a:pt x="180" y="324"/>
                      <a:pt x="180" y="325"/>
                    </a:cubicBezTo>
                    <a:cubicBezTo>
                      <a:pt x="173" y="342"/>
                      <a:pt x="161" y="353"/>
                      <a:pt x="143" y="354"/>
                    </a:cubicBezTo>
                    <a:cubicBezTo>
                      <a:pt x="127" y="354"/>
                      <a:pt x="111" y="354"/>
                      <a:pt x="96" y="353"/>
                    </a:cubicBezTo>
                    <a:cubicBezTo>
                      <a:pt x="80" y="352"/>
                      <a:pt x="69" y="342"/>
                      <a:pt x="63" y="328"/>
                    </a:cubicBezTo>
                    <a:cubicBezTo>
                      <a:pt x="62" y="324"/>
                      <a:pt x="60" y="322"/>
                      <a:pt x="57" y="321"/>
                    </a:cubicBezTo>
                    <a:cubicBezTo>
                      <a:pt x="43" y="313"/>
                      <a:pt x="37" y="296"/>
                      <a:pt x="43" y="281"/>
                    </a:cubicBezTo>
                    <a:cubicBezTo>
                      <a:pt x="44" y="279"/>
                      <a:pt x="44" y="278"/>
                      <a:pt x="43" y="276"/>
                    </a:cubicBezTo>
                    <a:cubicBezTo>
                      <a:pt x="40" y="268"/>
                      <a:pt x="40" y="261"/>
                      <a:pt x="43" y="253"/>
                    </a:cubicBezTo>
                    <a:cubicBezTo>
                      <a:pt x="43" y="252"/>
                      <a:pt x="43" y="250"/>
                      <a:pt x="43" y="248"/>
                    </a:cubicBezTo>
                    <a:cubicBezTo>
                      <a:pt x="41" y="242"/>
                      <a:pt x="40" y="237"/>
                      <a:pt x="39" y="231"/>
                    </a:cubicBezTo>
                    <a:cubicBezTo>
                      <a:pt x="37" y="218"/>
                      <a:pt x="32" y="206"/>
                      <a:pt x="26" y="195"/>
                    </a:cubicBezTo>
                    <a:cubicBezTo>
                      <a:pt x="21" y="184"/>
                      <a:pt x="15" y="174"/>
                      <a:pt x="10" y="163"/>
                    </a:cubicBezTo>
                    <a:cubicBezTo>
                      <a:pt x="2" y="143"/>
                      <a:pt x="0" y="121"/>
                      <a:pt x="4" y="100"/>
                    </a:cubicBezTo>
                    <a:cubicBezTo>
                      <a:pt x="11" y="57"/>
                      <a:pt x="35" y="27"/>
                      <a:pt x="74" y="10"/>
                    </a:cubicBezTo>
                    <a:cubicBezTo>
                      <a:pt x="86" y="4"/>
                      <a:pt x="98" y="1"/>
                      <a:pt x="111" y="1"/>
                    </a:cubicBezTo>
                    <a:cubicBezTo>
                      <a:pt x="112" y="0"/>
                      <a:pt x="113" y="0"/>
                      <a:pt x="114" y="0"/>
                    </a:cubicBezTo>
                    <a:lnTo>
                      <a:pt x="128" y="0"/>
                    </a:lnTo>
                    <a:close/>
                    <a:moveTo>
                      <a:pt x="121" y="245"/>
                    </a:moveTo>
                    <a:cubicBezTo>
                      <a:pt x="136" y="245"/>
                      <a:pt x="151" y="245"/>
                      <a:pt x="167" y="245"/>
                    </a:cubicBezTo>
                    <a:cubicBezTo>
                      <a:pt x="176" y="245"/>
                      <a:pt x="179" y="242"/>
                      <a:pt x="180" y="233"/>
                    </a:cubicBezTo>
                    <a:cubicBezTo>
                      <a:pt x="182" y="223"/>
                      <a:pt x="184" y="213"/>
                      <a:pt x="187" y="203"/>
                    </a:cubicBezTo>
                    <a:cubicBezTo>
                      <a:pt x="192" y="191"/>
                      <a:pt x="199" y="180"/>
                      <a:pt x="205" y="168"/>
                    </a:cubicBezTo>
                    <a:cubicBezTo>
                      <a:pt x="212" y="156"/>
                      <a:pt x="216" y="143"/>
                      <a:pt x="217" y="128"/>
                    </a:cubicBezTo>
                    <a:cubicBezTo>
                      <a:pt x="220" y="94"/>
                      <a:pt x="208" y="66"/>
                      <a:pt x="182" y="44"/>
                    </a:cubicBezTo>
                    <a:cubicBezTo>
                      <a:pt x="149" y="17"/>
                      <a:pt x="106" y="15"/>
                      <a:pt x="70" y="37"/>
                    </a:cubicBezTo>
                    <a:cubicBezTo>
                      <a:pt x="35" y="58"/>
                      <a:pt x="19" y="98"/>
                      <a:pt x="26" y="138"/>
                    </a:cubicBezTo>
                    <a:cubicBezTo>
                      <a:pt x="28" y="152"/>
                      <a:pt x="35" y="165"/>
                      <a:pt x="42" y="177"/>
                    </a:cubicBezTo>
                    <a:cubicBezTo>
                      <a:pt x="52" y="195"/>
                      <a:pt x="60" y="214"/>
                      <a:pt x="62" y="235"/>
                    </a:cubicBezTo>
                    <a:cubicBezTo>
                      <a:pt x="62" y="242"/>
                      <a:pt x="66" y="245"/>
                      <a:pt x="73" y="245"/>
                    </a:cubicBezTo>
                    <a:cubicBezTo>
                      <a:pt x="89" y="245"/>
                      <a:pt x="105" y="245"/>
                      <a:pt x="121" y="245"/>
                    </a:cubicBezTo>
                    <a:moveTo>
                      <a:pt x="121" y="254"/>
                    </a:moveTo>
                    <a:cubicBezTo>
                      <a:pt x="105" y="254"/>
                      <a:pt x="89" y="254"/>
                      <a:pt x="74" y="254"/>
                    </a:cubicBezTo>
                    <a:cubicBezTo>
                      <a:pt x="69" y="254"/>
                      <a:pt x="65" y="256"/>
                      <a:pt x="64" y="260"/>
                    </a:cubicBezTo>
                    <a:cubicBezTo>
                      <a:pt x="61" y="267"/>
                      <a:pt x="66" y="274"/>
                      <a:pt x="74" y="274"/>
                    </a:cubicBezTo>
                    <a:cubicBezTo>
                      <a:pt x="96" y="274"/>
                      <a:pt x="118" y="274"/>
                      <a:pt x="140" y="274"/>
                    </a:cubicBezTo>
                    <a:cubicBezTo>
                      <a:pt x="149" y="274"/>
                      <a:pt x="159" y="274"/>
                      <a:pt x="169" y="274"/>
                    </a:cubicBezTo>
                    <a:cubicBezTo>
                      <a:pt x="173" y="274"/>
                      <a:pt x="176" y="272"/>
                      <a:pt x="178" y="268"/>
                    </a:cubicBezTo>
                    <a:cubicBezTo>
                      <a:pt x="181" y="261"/>
                      <a:pt x="176" y="254"/>
                      <a:pt x="169" y="254"/>
                    </a:cubicBezTo>
                    <a:cubicBezTo>
                      <a:pt x="153" y="254"/>
                      <a:pt x="137" y="254"/>
                      <a:pt x="121" y="254"/>
                    </a:cubicBezTo>
                    <a:moveTo>
                      <a:pt x="121" y="283"/>
                    </a:moveTo>
                    <a:cubicBezTo>
                      <a:pt x="105" y="283"/>
                      <a:pt x="89" y="283"/>
                      <a:pt x="74" y="283"/>
                    </a:cubicBezTo>
                    <a:cubicBezTo>
                      <a:pt x="69" y="283"/>
                      <a:pt x="65" y="285"/>
                      <a:pt x="64" y="289"/>
                    </a:cubicBezTo>
                    <a:cubicBezTo>
                      <a:pt x="61" y="296"/>
                      <a:pt x="66" y="303"/>
                      <a:pt x="74" y="303"/>
                    </a:cubicBezTo>
                    <a:cubicBezTo>
                      <a:pt x="96" y="303"/>
                      <a:pt x="118" y="303"/>
                      <a:pt x="140" y="303"/>
                    </a:cubicBezTo>
                    <a:cubicBezTo>
                      <a:pt x="149" y="303"/>
                      <a:pt x="159" y="303"/>
                      <a:pt x="169" y="303"/>
                    </a:cubicBezTo>
                    <a:cubicBezTo>
                      <a:pt x="173" y="303"/>
                      <a:pt x="176" y="301"/>
                      <a:pt x="178" y="297"/>
                    </a:cubicBezTo>
                    <a:cubicBezTo>
                      <a:pt x="181" y="290"/>
                      <a:pt x="176" y="283"/>
                      <a:pt x="169" y="283"/>
                    </a:cubicBezTo>
                    <a:cubicBezTo>
                      <a:pt x="153" y="283"/>
                      <a:pt x="137" y="283"/>
                      <a:pt x="121" y="283"/>
                    </a:cubicBezTo>
                    <a:moveTo>
                      <a:pt x="82" y="313"/>
                    </a:moveTo>
                    <a:cubicBezTo>
                      <a:pt x="82" y="323"/>
                      <a:pt x="90" y="331"/>
                      <a:pt x="100" y="332"/>
                    </a:cubicBezTo>
                    <a:cubicBezTo>
                      <a:pt x="114" y="332"/>
                      <a:pt x="128" y="332"/>
                      <a:pt x="142" y="332"/>
                    </a:cubicBezTo>
                    <a:cubicBezTo>
                      <a:pt x="152" y="331"/>
                      <a:pt x="159" y="323"/>
                      <a:pt x="159" y="313"/>
                    </a:cubicBezTo>
                    <a:lnTo>
                      <a:pt x="82" y="313"/>
                    </a:lnTo>
                    <a:close/>
                  </a:path>
                </a:pathLst>
              </a:custGeom>
              <a:solidFill>
                <a:srgbClr val="3A3A3A"/>
              </a:solidFill>
              <a:ln>
                <a:noFill/>
              </a:ln>
            </p:spPr>
            <p:txBody>
              <a:bodyPr vert="horz" wrap="square" lIns="68580" tIns="34290" rIns="68580" bIns="34290" numCol="1" anchor="t" anchorCtr="0" compatLnSpc="1"/>
              <a:lstStyle/>
              <a:p>
                <a:endParaRPr lang="zh-CN" altLang="en-US" sz="11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文本框 92"/>
              <p:cNvSpPr txBox="1"/>
              <p:nvPr/>
            </p:nvSpPr>
            <p:spPr>
              <a:xfrm>
                <a:off x="4040489" y="2660610"/>
                <a:ext cx="305212" cy="238527"/>
              </a:xfrm>
              <a:prstGeom prst="rect">
                <a:avLst/>
              </a:prstGeom>
              <a:noFill/>
            </p:spPr>
            <p:txBody>
              <a:bodyPr wrap="none" lIns="68580" tIns="34290" rIns="68580" bIns="34290"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微软雅黑" panose="020B0503020204020204" pitchFamily="34" charset="-122"/>
                  </a:rPr>
                  <a:t>03</a:t>
                </a:r>
                <a:endParaRPr lang="zh-CN" altLang="en-US" sz="11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微软雅黑" panose="020B0503020204020204" pitchFamily="34" charset="-122"/>
                </a:endParaRPr>
              </a:p>
            </p:txBody>
          </p:sp>
        </p:grpSp>
        <p:grpSp>
          <p:nvGrpSpPr>
            <p:cNvPr id="68" name="组合 67"/>
            <p:cNvGrpSpPr/>
            <p:nvPr/>
          </p:nvGrpSpPr>
          <p:grpSpPr>
            <a:xfrm>
              <a:off x="3632445" y="3005819"/>
              <a:ext cx="1093128" cy="850943"/>
              <a:chOff x="3632445" y="3005819"/>
              <a:chExt cx="1093128" cy="850943"/>
            </a:xfrm>
          </p:grpSpPr>
          <p:pic>
            <p:nvPicPr>
              <p:cNvPr id="69" name="图片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2445" y="3005819"/>
                <a:ext cx="850944" cy="850943"/>
              </a:xfrm>
              <a:prstGeom prst="rect">
                <a:avLst/>
              </a:prstGeom>
              <a:effectLst>
                <a:outerShdw blurRad="50800" dist="38100" dir="2700000" algn="tl" rotWithShape="0">
                  <a:prstClr val="black">
                    <a:alpha val="40000"/>
                  </a:prstClr>
                </a:outerShdw>
              </a:effectLst>
            </p:spPr>
          </p:pic>
          <p:sp>
            <p:nvSpPr>
              <p:cNvPr id="70" name="Freeform 266"/>
              <p:cNvSpPr>
                <a:spLocks noChangeAspect="1" noEditPoints="1"/>
              </p:cNvSpPr>
              <p:nvPr/>
            </p:nvSpPr>
            <p:spPr bwMode="auto">
              <a:xfrm>
                <a:off x="3812432" y="3150870"/>
                <a:ext cx="506559" cy="554999"/>
              </a:xfrm>
              <a:custGeom>
                <a:avLst/>
                <a:gdLst>
                  <a:gd name="T0" fmla="*/ 62 w 183"/>
                  <a:gd name="T1" fmla="*/ 22 h 200"/>
                  <a:gd name="T2" fmla="*/ 36 w 183"/>
                  <a:gd name="T3" fmla="*/ 11 h 200"/>
                  <a:gd name="T4" fmla="*/ 0 w 183"/>
                  <a:gd name="T5" fmla="*/ 48 h 200"/>
                  <a:gd name="T6" fmla="*/ 9 w 183"/>
                  <a:gd name="T7" fmla="*/ 73 h 200"/>
                  <a:gd name="T8" fmla="*/ 62 w 183"/>
                  <a:gd name="T9" fmla="*/ 22 h 200"/>
                  <a:gd name="T10" fmla="*/ 147 w 183"/>
                  <a:gd name="T11" fmla="*/ 11 h 200"/>
                  <a:gd name="T12" fmla="*/ 119 w 183"/>
                  <a:gd name="T13" fmla="*/ 23 h 200"/>
                  <a:gd name="T14" fmla="*/ 170 w 183"/>
                  <a:gd name="T15" fmla="*/ 76 h 200"/>
                  <a:gd name="T16" fmla="*/ 183 w 183"/>
                  <a:gd name="T17" fmla="*/ 48 h 200"/>
                  <a:gd name="T18" fmla="*/ 147 w 183"/>
                  <a:gd name="T19" fmla="*/ 11 h 200"/>
                  <a:gd name="T20" fmla="*/ 169 w 183"/>
                  <a:gd name="T21" fmla="*/ 103 h 200"/>
                  <a:gd name="T22" fmla="*/ 96 w 183"/>
                  <a:gd name="T23" fmla="*/ 23 h 200"/>
                  <a:gd name="T24" fmla="*/ 96 w 183"/>
                  <a:gd name="T25" fmla="*/ 6 h 200"/>
                  <a:gd name="T26" fmla="*/ 98 w 183"/>
                  <a:gd name="T27" fmla="*/ 6 h 200"/>
                  <a:gd name="T28" fmla="*/ 102 w 183"/>
                  <a:gd name="T29" fmla="*/ 3 h 200"/>
                  <a:gd name="T30" fmla="*/ 98 w 183"/>
                  <a:gd name="T31" fmla="*/ 0 h 200"/>
                  <a:gd name="T32" fmla="*/ 81 w 183"/>
                  <a:gd name="T33" fmla="*/ 0 h 200"/>
                  <a:gd name="T34" fmla="*/ 78 w 183"/>
                  <a:gd name="T35" fmla="*/ 3 h 200"/>
                  <a:gd name="T36" fmla="*/ 81 w 183"/>
                  <a:gd name="T37" fmla="*/ 6 h 200"/>
                  <a:gd name="T38" fmla="*/ 84 w 183"/>
                  <a:gd name="T39" fmla="*/ 6 h 200"/>
                  <a:gd name="T40" fmla="*/ 84 w 183"/>
                  <a:gd name="T41" fmla="*/ 23 h 200"/>
                  <a:gd name="T42" fmla="*/ 9 w 183"/>
                  <a:gd name="T43" fmla="*/ 103 h 200"/>
                  <a:gd name="T44" fmla="*/ 38 w 183"/>
                  <a:gd name="T45" fmla="*/ 164 h 200"/>
                  <a:gd name="T46" fmla="*/ 29 w 183"/>
                  <a:gd name="T47" fmla="*/ 190 h 200"/>
                  <a:gd name="T48" fmla="*/ 33 w 183"/>
                  <a:gd name="T49" fmla="*/ 198 h 200"/>
                  <a:gd name="T50" fmla="*/ 35 w 183"/>
                  <a:gd name="T51" fmla="*/ 199 h 200"/>
                  <a:gd name="T52" fmla="*/ 43 w 183"/>
                  <a:gd name="T53" fmla="*/ 196 h 200"/>
                  <a:gd name="T54" fmla="*/ 53 w 183"/>
                  <a:gd name="T55" fmla="*/ 174 h 200"/>
                  <a:gd name="T56" fmla="*/ 89 w 183"/>
                  <a:gd name="T57" fmla="*/ 183 h 200"/>
                  <a:gd name="T58" fmla="*/ 125 w 183"/>
                  <a:gd name="T59" fmla="*/ 174 h 200"/>
                  <a:gd name="T60" fmla="*/ 136 w 183"/>
                  <a:gd name="T61" fmla="*/ 196 h 200"/>
                  <a:gd name="T62" fmla="*/ 144 w 183"/>
                  <a:gd name="T63" fmla="*/ 199 h 200"/>
                  <a:gd name="T64" fmla="*/ 146 w 183"/>
                  <a:gd name="T65" fmla="*/ 198 h 200"/>
                  <a:gd name="T66" fmla="*/ 149 w 183"/>
                  <a:gd name="T67" fmla="*/ 190 h 200"/>
                  <a:gd name="T68" fmla="*/ 141 w 183"/>
                  <a:gd name="T69" fmla="*/ 164 h 200"/>
                  <a:gd name="T70" fmla="*/ 169 w 183"/>
                  <a:gd name="T71" fmla="*/ 103 h 200"/>
                  <a:gd name="T72" fmla="*/ 89 w 183"/>
                  <a:gd name="T73" fmla="*/ 167 h 200"/>
                  <a:gd name="T74" fmla="*/ 25 w 183"/>
                  <a:gd name="T75" fmla="*/ 103 h 200"/>
                  <a:gd name="T76" fmla="*/ 89 w 183"/>
                  <a:gd name="T77" fmla="*/ 39 h 200"/>
                  <a:gd name="T78" fmla="*/ 153 w 183"/>
                  <a:gd name="T79" fmla="*/ 103 h 200"/>
                  <a:gd name="T80" fmla="*/ 89 w 183"/>
                  <a:gd name="T81" fmla="*/ 167 h 200"/>
                  <a:gd name="T82" fmla="*/ 97 w 183"/>
                  <a:gd name="T83" fmla="*/ 111 h 200"/>
                  <a:gd name="T84" fmla="*/ 100 w 183"/>
                  <a:gd name="T85" fmla="*/ 103 h 200"/>
                  <a:gd name="T86" fmla="*/ 91 w 183"/>
                  <a:gd name="T87" fmla="*/ 92 h 200"/>
                  <a:gd name="T88" fmla="*/ 91 w 183"/>
                  <a:gd name="T89" fmla="*/ 55 h 200"/>
                  <a:gd name="T90" fmla="*/ 89 w 183"/>
                  <a:gd name="T91" fmla="*/ 53 h 200"/>
                  <a:gd name="T92" fmla="*/ 87 w 183"/>
                  <a:gd name="T93" fmla="*/ 55 h 200"/>
                  <a:gd name="T94" fmla="*/ 87 w 183"/>
                  <a:gd name="T95" fmla="*/ 92 h 200"/>
                  <a:gd name="T96" fmla="*/ 78 w 183"/>
                  <a:gd name="T97" fmla="*/ 103 h 200"/>
                  <a:gd name="T98" fmla="*/ 89 w 183"/>
                  <a:gd name="T99" fmla="*/ 114 h 200"/>
                  <a:gd name="T100" fmla="*/ 93 w 183"/>
                  <a:gd name="T101" fmla="*/ 113 h 200"/>
                  <a:gd name="T102" fmla="*/ 104 w 183"/>
                  <a:gd name="T103" fmla="*/ 131 h 200"/>
                  <a:gd name="T104" fmla="*/ 107 w 183"/>
                  <a:gd name="T105" fmla="*/ 132 h 200"/>
                  <a:gd name="T106" fmla="*/ 108 w 183"/>
                  <a:gd name="T107" fmla="*/ 129 h 200"/>
                  <a:gd name="T108" fmla="*/ 97 w 183"/>
                  <a:gd name="T109" fmla="*/ 11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 h="200">
                    <a:moveTo>
                      <a:pt x="62" y="22"/>
                    </a:moveTo>
                    <a:cubicBezTo>
                      <a:pt x="56" y="15"/>
                      <a:pt x="46" y="11"/>
                      <a:pt x="36" y="11"/>
                    </a:cubicBezTo>
                    <a:cubicBezTo>
                      <a:pt x="16" y="11"/>
                      <a:pt x="0" y="28"/>
                      <a:pt x="0" y="48"/>
                    </a:cubicBezTo>
                    <a:cubicBezTo>
                      <a:pt x="0" y="57"/>
                      <a:pt x="3" y="66"/>
                      <a:pt x="9" y="73"/>
                    </a:cubicBezTo>
                    <a:cubicBezTo>
                      <a:pt x="18" y="49"/>
                      <a:pt x="38" y="30"/>
                      <a:pt x="62" y="22"/>
                    </a:cubicBezTo>
                    <a:close/>
                    <a:moveTo>
                      <a:pt x="147" y="11"/>
                    </a:moveTo>
                    <a:cubicBezTo>
                      <a:pt x="136" y="11"/>
                      <a:pt x="126" y="16"/>
                      <a:pt x="119" y="23"/>
                    </a:cubicBezTo>
                    <a:cubicBezTo>
                      <a:pt x="143" y="32"/>
                      <a:pt x="162" y="52"/>
                      <a:pt x="170" y="76"/>
                    </a:cubicBezTo>
                    <a:cubicBezTo>
                      <a:pt x="178" y="69"/>
                      <a:pt x="183" y="59"/>
                      <a:pt x="183" y="48"/>
                    </a:cubicBezTo>
                    <a:cubicBezTo>
                      <a:pt x="183" y="28"/>
                      <a:pt x="167" y="11"/>
                      <a:pt x="147" y="11"/>
                    </a:cubicBezTo>
                    <a:close/>
                    <a:moveTo>
                      <a:pt x="169" y="103"/>
                    </a:moveTo>
                    <a:cubicBezTo>
                      <a:pt x="169" y="61"/>
                      <a:pt x="137" y="26"/>
                      <a:pt x="96" y="23"/>
                    </a:cubicBezTo>
                    <a:cubicBezTo>
                      <a:pt x="96" y="6"/>
                      <a:pt x="96" y="6"/>
                      <a:pt x="96" y="6"/>
                    </a:cubicBezTo>
                    <a:cubicBezTo>
                      <a:pt x="98" y="6"/>
                      <a:pt x="98" y="6"/>
                      <a:pt x="98" y="6"/>
                    </a:cubicBezTo>
                    <a:cubicBezTo>
                      <a:pt x="100" y="6"/>
                      <a:pt x="102" y="5"/>
                      <a:pt x="102" y="3"/>
                    </a:cubicBezTo>
                    <a:cubicBezTo>
                      <a:pt x="102" y="1"/>
                      <a:pt x="100" y="0"/>
                      <a:pt x="98" y="0"/>
                    </a:cubicBezTo>
                    <a:cubicBezTo>
                      <a:pt x="81" y="0"/>
                      <a:pt x="81" y="0"/>
                      <a:pt x="81" y="0"/>
                    </a:cubicBezTo>
                    <a:cubicBezTo>
                      <a:pt x="80" y="0"/>
                      <a:pt x="78" y="1"/>
                      <a:pt x="78" y="3"/>
                    </a:cubicBezTo>
                    <a:cubicBezTo>
                      <a:pt x="78" y="5"/>
                      <a:pt x="80" y="6"/>
                      <a:pt x="81" y="6"/>
                    </a:cubicBezTo>
                    <a:cubicBezTo>
                      <a:pt x="84" y="6"/>
                      <a:pt x="84" y="6"/>
                      <a:pt x="84" y="6"/>
                    </a:cubicBezTo>
                    <a:cubicBezTo>
                      <a:pt x="84" y="23"/>
                      <a:pt x="84" y="23"/>
                      <a:pt x="84" y="23"/>
                    </a:cubicBezTo>
                    <a:cubicBezTo>
                      <a:pt x="42" y="25"/>
                      <a:pt x="9" y="60"/>
                      <a:pt x="9" y="103"/>
                    </a:cubicBezTo>
                    <a:cubicBezTo>
                      <a:pt x="9" y="127"/>
                      <a:pt x="20" y="150"/>
                      <a:pt x="38" y="164"/>
                    </a:cubicBezTo>
                    <a:cubicBezTo>
                      <a:pt x="29" y="190"/>
                      <a:pt x="29" y="190"/>
                      <a:pt x="29" y="190"/>
                    </a:cubicBezTo>
                    <a:cubicBezTo>
                      <a:pt x="28" y="194"/>
                      <a:pt x="30" y="197"/>
                      <a:pt x="33" y="198"/>
                    </a:cubicBezTo>
                    <a:cubicBezTo>
                      <a:pt x="35" y="199"/>
                      <a:pt x="35" y="199"/>
                      <a:pt x="35" y="199"/>
                    </a:cubicBezTo>
                    <a:cubicBezTo>
                      <a:pt x="38" y="200"/>
                      <a:pt x="41" y="199"/>
                      <a:pt x="43" y="196"/>
                    </a:cubicBezTo>
                    <a:cubicBezTo>
                      <a:pt x="53" y="174"/>
                      <a:pt x="53" y="174"/>
                      <a:pt x="53" y="174"/>
                    </a:cubicBezTo>
                    <a:cubicBezTo>
                      <a:pt x="64" y="180"/>
                      <a:pt x="76" y="183"/>
                      <a:pt x="89" y="183"/>
                    </a:cubicBezTo>
                    <a:cubicBezTo>
                      <a:pt x="102" y="183"/>
                      <a:pt x="114" y="180"/>
                      <a:pt x="125" y="174"/>
                    </a:cubicBezTo>
                    <a:cubicBezTo>
                      <a:pt x="136" y="196"/>
                      <a:pt x="136" y="196"/>
                      <a:pt x="136" y="196"/>
                    </a:cubicBezTo>
                    <a:cubicBezTo>
                      <a:pt x="137" y="199"/>
                      <a:pt x="141" y="200"/>
                      <a:pt x="144" y="199"/>
                    </a:cubicBezTo>
                    <a:cubicBezTo>
                      <a:pt x="146" y="198"/>
                      <a:pt x="146" y="198"/>
                      <a:pt x="146" y="198"/>
                    </a:cubicBezTo>
                    <a:cubicBezTo>
                      <a:pt x="149" y="197"/>
                      <a:pt x="150" y="194"/>
                      <a:pt x="149" y="190"/>
                    </a:cubicBezTo>
                    <a:cubicBezTo>
                      <a:pt x="141" y="164"/>
                      <a:pt x="141" y="164"/>
                      <a:pt x="141" y="164"/>
                    </a:cubicBezTo>
                    <a:cubicBezTo>
                      <a:pt x="158" y="149"/>
                      <a:pt x="169" y="127"/>
                      <a:pt x="169" y="103"/>
                    </a:cubicBezTo>
                    <a:close/>
                    <a:moveTo>
                      <a:pt x="89" y="167"/>
                    </a:moveTo>
                    <a:cubicBezTo>
                      <a:pt x="54" y="167"/>
                      <a:pt x="25" y="138"/>
                      <a:pt x="25" y="103"/>
                    </a:cubicBezTo>
                    <a:cubicBezTo>
                      <a:pt x="25" y="67"/>
                      <a:pt x="54" y="39"/>
                      <a:pt x="89" y="39"/>
                    </a:cubicBezTo>
                    <a:cubicBezTo>
                      <a:pt x="124" y="39"/>
                      <a:pt x="153" y="67"/>
                      <a:pt x="153" y="103"/>
                    </a:cubicBezTo>
                    <a:cubicBezTo>
                      <a:pt x="153" y="138"/>
                      <a:pt x="124" y="167"/>
                      <a:pt x="89" y="167"/>
                    </a:cubicBezTo>
                    <a:close/>
                    <a:moveTo>
                      <a:pt x="97" y="111"/>
                    </a:moveTo>
                    <a:cubicBezTo>
                      <a:pt x="99" y="109"/>
                      <a:pt x="100" y="106"/>
                      <a:pt x="100" y="103"/>
                    </a:cubicBezTo>
                    <a:cubicBezTo>
                      <a:pt x="100" y="97"/>
                      <a:pt x="96" y="93"/>
                      <a:pt x="91" y="92"/>
                    </a:cubicBezTo>
                    <a:cubicBezTo>
                      <a:pt x="91" y="55"/>
                      <a:pt x="91" y="55"/>
                      <a:pt x="91" y="55"/>
                    </a:cubicBezTo>
                    <a:cubicBezTo>
                      <a:pt x="91" y="54"/>
                      <a:pt x="90" y="53"/>
                      <a:pt x="89" y="53"/>
                    </a:cubicBezTo>
                    <a:cubicBezTo>
                      <a:pt x="88" y="53"/>
                      <a:pt x="87" y="54"/>
                      <a:pt x="87" y="55"/>
                    </a:cubicBezTo>
                    <a:cubicBezTo>
                      <a:pt x="87" y="92"/>
                      <a:pt x="87" y="92"/>
                      <a:pt x="87" y="92"/>
                    </a:cubicBezTo>
                    <a:cubicBezTo>
                      <a:pt x="82" y="93"/>
                      <a:pt x="78" y="97"/>
                      <a:pt x="78" y="103"/>
                    </a:cubicBezTo>
                    <a:cubicBezTo>
                      <a:pt x="78" y="109"/>
                      <a:pt x="83" y="114"/>
                      <a:pt x="89" y="114"/>
                    </a:cubicBezTo>
                    <a:cubicBezTo>
                      <a:pt x="90" y="114"/>
                      <a:pt x="92" y="114"/>
                      <a:pt x="93" y="113"/>
                    </a:cubicBezTo>
                    <a:cubicBezTo>
                      <a:pt x="104" y="131"/>
                      <a:pt x="104" y="131"/>
                      <a:pt x="104" y="131"/>
                    </a:cubicBezTo>
                    <a:cubicBezTo>
                      <a:pt x="105" y="132"/>
                      <a:pt x="106" y="133"/>
                      <a:pt x="107" y="132"/>
                    </a:cubicBezTo>
                    <a:cubicBezTo>
                      <a:pt x="108" y="131"/>
                      <a:pt x="109" y="130"/>
                      <a:pt x="108" y="129"/>
                    </a:cubicBezTo>
                    <a:lnTo>
                      <a:pt x="97" y="111"/>
                    </a:lnTo>
                    <a:close/>
                  </a:path>
                </a:pathLst>
              </a:custGeom>
              <a:solidFill>
                <a:srgbClr val="31859C"/>
              </a:solidFill>
              <a:ln>
                <a:noFill/>
              </a:ln>
            </p:spPr>
            <p:txBody>
              <a:bodyPr vert="horz" wrap="square" lIns="68580" tIns="34290" rIns="68580" bIns="34290" numCol="1" anchor="t" anchorCtr="0" compatLnSpc="1"/>
              <a:lstStyle/>
              <a:p>
                <a:endParaRPr lang="zh-CN" altLang="en-US" sz="11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文本框 93"/>
              <p:cNvSpPr txBox="1"/>
              <p:nvPr/>
            </p:nvSpPr>
            <p:spPr>
              <a:xfrm>
                <a:off x="4420361" y="3335431"/>
                <a:ext cx="305212" cy="238527"/>
              </a:xfrm>
              <a:prstGeom prst="rect">
                <a:avLst/>
              </a:prstGeom>
              <a:noFill/>
            </p:spPr>
            <p:txBody>
              <a:bodyPr wrap="none" lIns="68580" tIns="34290" rIns="68580" bIns="34290"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微软雅黑" panose="020B0503020204020204" pitchFamily="34" charset="-122"/>
                  </a:rPr>
                  <a:t>04</a:t>
                </a:r>
                <a:endParaRPr lang="zh-CN" altLang="en-US" sz="11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微软雅黑" panose="020B0503020204020204" pitchFamily="34" charset="-122"/>
                </a:endParaRPr>
              </a:p>
            </p:txBody>
          </p:sp>
        </p:grpSp>
        <p:grpSp>
          <p:nvGrpSpPr>
            <p:cNvPr id="72" name="组合 71"/>
            <p:cNvGrpSpPr/>
            <p:nvPr/>
          </p:nvGrpSpPr>
          <p:grpSpPr>
            <a:xfrm>
              <a:off x="4053045" y="3654487"/>
              <a:ext cx="1073390" cy="850943"/>
              <a:chOff x="4053045" y="3654487"/>
              <a:chExt cx="1073390" cy="850943"/>
            </a:xfrm>
          </p:grpSpPr>
          <p:pic>
            <p:nvPicPr>
              <p:cNvPr id="73" name="图片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5491" y="3654487"/>
                <a:ext cx="850944" cy="850943"/>
              </a:xfrm>
              <a:prstGeom prst="rect">
                <a:avLst/>
              </a:prstGeom>
              <a:effectLst>
                <a:outerShdw blurRad="50800" dist="38100" dir="2700000" algn="tl" rotWithShape="0">
                  <a:prstClr val="black">
                    <a:alpha val="40000"/>
                  </a:prstClr>
                </a:outerShdw>
              </a:effectLst>
            </p:spPr>
          </p:pic>
          <p:grpSp>
            <p:nvGrpSpPr>
              <p:cNvPr id="74" name="组合 73"/>
              <p:cNvGrpSpPr>
                <a:grpSpLocks noChangeAspect="1"/>
              </p:cNvGrpSpPr>
              <p:nvPr/>
            </p:nvGrpSpPr>
            <p:grpSpPr>
              <a:xfrm>
                <a:off x="4415736" y="3815432"/>
                <a:ext cx="582147" cy="498422"/>
                <a:chOff x="2162176" y="-104775"/>
                <a:chExt cx="1655763" cy="1417638"/>
              </a:xfrm>
              <a:solidFill>
                <a:schemeClr val="tx1">
                  <a:lumMod val="65000"/>
                  <a:lumOff val="35000"/>
                </a:schemeClr>
              </a:solidFill>
            </p:grpSpPr>
            <p:sp>
              <p:nvSpPr>
                <p:cNvPr id="76"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solidFill>
                  <a:srgbClr val="DA19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solidFill>
                  <a:srgbClr val="DA19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5" name="文本框 94"/>
              <p:cNvSpPr txBox="1"/>
              <p:nvPr/>
            </p:nvSpPr>
            <p:spPr>
              <a:xfrm>
                <a:off x="4053045" y="4009779"/>
                <a:ext cx="305212" cy="238527"/>
              </a:xfrm>
              <a:prstGeom prst="rect">
                <a:avLst/>
              </a:prstGeom>
              <a:noFill/>
            </p:spPr>
            <p:txBody>
              <a:bodyPr wrap="none" lIns="68580" tIns="34290" rIns="68580" bIns="34290"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微软雅黑" panose="020B0503020204020204" pitchFamily="34" charset="-122"/>
                  </a:rPr>
                  <a:t>05</a:t>
                </a:r>
                <a:endParaRPr lang="zh-CN" altLang="en-US" sz="11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微软雅黑" panose="020B0503020204020204" pitchFamily="34" charset="-122"/>
                </a:endParaRPr>
              </a:p>
            </p:txBody>
          </p:sp>
        </p:grpSp>
      </p:grpSp>
      <p:sp>
        <p:nvSpPr>
          <p:cNvPr id="78" name="文本框 8"/>
          <p:cNvSpPr txBox="1"/>
          <p:nvPr/>
        </p:nvSpPr>
        <p:spPr>
          <a:xfrm>
            <a:off x="5936425" y="1180661"/>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请在此输入你的标题</a:t>
            </a:r>
            <a:endParaRPr lang="en-US" altLang="zh-CN" sz="105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请在此粘贴或者输入你的文字内容</a:t>
            </a:r>
            <a:endParaRPr lang="en-US" altLang="zh-CN" sz="1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请在此粘贴或者输入你的文字内容</a:t>
            </a:r>
            <a:endParaRPr lang="en-US" altLang="zh-CN" sz="1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 name="文本框 8"/>
          <p:cNvSpPr txBox="1"/>
          <p:nvPr/>
        </p:nvSpPr>
        <p:spPr>
          <a:xfrm>
            <a:off x="2159555" y="1863148"/>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请在此输入你的标题</a:t>
            </a:r>
            <a:endParaRPr lang="en-US" altLang="zh-CN" sz="105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请在此粘贴或者输入你的文字内容</a:t>
            </a:r>
            <a:endParaRPr lang="en-US" altLang="zh-CN" sz="1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请在此粘贴或者输入你的文字内容</a:t>
            </a:r>
            <a:endParaRPr lang="en-US" altLang="zh-CN" sz="1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 name="文本框 8"/>
          <p:cNvSpPr txBox="1"/>
          <p:nvPr/>
        </p:nvSpPr>
        <p:spPr>
          <a:xfrm>
            <a:off x="5936425" y="2512504"/>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请在此输入你的标题</a:t>
            </a:r>
            <a:endParaRPr lang="en-US" altLang="zh-CN" sz="105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请在此粘贴或者输入你的文字内容</a:t>
            </a:r>
            <a:endParaRPr lang="en-US" altLang="zh-CN" sz="1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请在此粘贴或者输入你的文字内容</a:t>
            </a:r>
            <a:endParaRPr lang="en-US" altLang="zh-CN" sz="1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 name="文本框 8"/>
          <p:cNvSpPr txBox="1"/>
          <p:nvPr/>
        </p:nvSpPr>
        <p:spPr>
          <a:xfrm>
            <a:off x="2159555" y="3301009"/>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请在此输入你的标题</a:t>
            </a:r>
            <a:endParaRPr lang="en-US" altLang="zh-CN" sz="105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请在此粘贴或者输入你的文字内容</a:t>
            </a:r>
            <a:endParaRPr lang="en-US" altLang="zh-CN" sz="1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请在此粘贴或者输入你的文字内容</a:t>
            </a:r>
            <a:endParaRPr lang="en-US" altLang="zh-CN" sz="1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 name="文本框 8"/>
          <p:cNvSpPr txBox="1"/>
          <p:nvPr/>
        </p:nvSpPr>
        <p:spPr>
          <a:xfrm>
            <a:off x="5936425" y="3937113"/>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请在此输入你的标题</a:t>
            </a:r>
            <a:endParaRPr lang="en-US" altLang="zh-CN" sz="105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请在此粘贴或者输入你的文字内容</a:t>
            </a:r>
            <a:endParaRPr lang="en-US" altLang="zh-CN" sz="1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请在此粘贴或者输入你的文字内容</a:t>
            </a:r>
            <a:endParaRPr lang="en-US" altLang="zh-CN" sz="1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099" name="Picture 3" descr="E:\0000000我图PPT\00001PNG素材\儿童卡通\112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321190"/>
            <a:ext cx="2371269" cy="3562862"/>
          </a:xfrm>
          <a:prstGeom prst="rect">
            <a:avLst/>
          </a:prstGeom>
          <a:noFill/>
          <a:extLst>
            <a:ext uri="{909E8E84-426E-40DD-AFC4-6F175D3DCCD1}">
              <a14:hiddenFill xmlns:a14="http://schemas.microsoft.com/office/drawing/2010/main">
                <a:solidFill>
                  <a:srgbClr val="FFFFFF"/>
                </a:solidFill>
              </a14:hiddenFill>
            </a:ext>
          </a:extLst>
        </p:spPr>
      </p:pic>
      <p:pic>
        <p:nvPicPr>
          <p:cNvPr id="43" name="图片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267494"/>
            <a:ext cx="863278" cy="65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矩形 82"/>
          <p:cNvSpPr/>
          <p:nvPr/>
        </p:nvSpPr>
        <p:spPr>
          <a:xfrm>
            <a:off x="1259632" y="267494"/>
            <a:ext cx="2236510" cy="400110"/>
          </a:xfrm>
          <a:prstGeom prst="rect">
            <a:avLst/>
          </a:prstGeom>
        </p:spPr>
        <p:txBody>
          <a:bodyPr wrap="none">
            <a:spAutoFit/>
          </a:bodyPr>
          <a:lstStyle/>
          <a:p>
            <a:r>
              <a:rPr lang="zh-CN" altLang="en-US" sz="2000" b="1" dirty="0">
                <a:solidFill>
                  <a:srgbClr val="404040"/>
                </a:solidFill>
                <a:latin typeface="微软雅黑" panose="020B0503020204020204" pitchFamily="34" charset="-122"/>
                <a:ea typeface="微软雅黑" panose="020B0503020204020204" pitchFamily="34" charset="-122"/>
              </a:rPr>
              <a:t>亲子活动具体项目</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78"/>
                                        </p:tgtEl>
                                        <p:attrNameLst>
                                          <p:attrName>style.visibility</p:attrName>
                                        </p:attrNameLst>
                                      </p:cBhvr>
                                      <p:to>
                                        <p:strVal val="visible"/>
                                      </p:to>
                                    </p:set>
                                    <p:anim calcmode="lin" valueType="num">
                                      <p:cBhvr additive="base">
                                        <p:cTn id="13" dur="500" fill="hold"/>
                                        <p:tgtEl>
                                          <p:spTgt spid="78"/>
                                        </p:tgtEl>
                                        <p:attrNameLst>
                                          <p:attrName>ppt_x</p:attrName>
                                        </p:attrNameLst>
                                      </p:cBhvr>
                                      <p:tavLst>
                                        <p:tav tm="0">
                                          <p:val>
                                            <p:strVal val="1+#ppt_w/2"/>
                                          </p:val>
                                        </p:tav>
                                        <p:tav tm="100000">
                                          <p:val>
                                            <p:strVal val="#ppt_x"/>
                                          </p:val>
                                        </p:tav>
                                      </p:tavLst>
                                    </p:anim>
                                    <p:anim calcmode="lin" valueType="num">
                                      <p:cBhvr additive="base">
                                        <p:cTn id="14" dur="500" fill="hold"/>
                                        <p:tgtEl>
                                          <p:spTgt spid="78"/>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79"/>
                                        </p:tgtEl>
                                        <p:attrNameLst>
                                          <p:attrName>style.visibility</p:attrName>
                                        </p:attrNameLst>
                                      </p:cBhvr>
                                      <p:to>
                                        <p:strVal val="visible"/>
                                      </p:to>
                                    </p:set>
                                    <p:anim calcmode="lin" valueType="num">
                                      <p:cBhvr additive="base">
                                        <p:cTn id="18" dur="500" fill="hold"/>
                                        <p:tgtEl>
                                          <p:spTgt spid="79"/>
                                        </p:tgtEl>
                                        <p:attrNameLst>
                                          <p:attrName>ppt_x</p:attrName>
                                        </p:attrNameLst>
                                      </p:cBhvr>
                                      <p:tavLst>
                                        <p:tav tm="0">
                                          <p:val>
                                            <p:strVal val="0-#ppt_w/2"/>
                                          </p:val>
                                        </p:tav>
                                        <p:tav tm="100000">
                                          <p:val>
                                            <p:strVal val="#ppt_x"/>
                                          </p:val>
                                        </p:tav>
                                      </p:tavLst>
                                    </p:anim>
                                    <p:anim calcmode="lin" valueType="num">
                                      <p:cBhvr additive="base">
                                        <p:cTn id="19" dur="500" fill="hold"/>
                                        <p:tgtEl>
                                          <p:spTgt spid="79"/>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80"/>
                                        </p:tgtEl>
                                        <p:attrNameLst>
                                          <p:attrName>style.visibility</p:attrName>
                                        </p:attrNameLst>
                                      </p:cBhvr>
                                      <p:to>
                                        <p:strVal val="visible"/>
                                      </p:to>
                                    </p:set>
                                    <p:anim calcmode="lin" valueType="num">
                                      <p:cBhvr additive="base">
                                        <p:cTn id="23" dur="500" fill="hold"/>
                                        <p:tgtEl>
                                          <p:spTgt spid="80"/>
                                        </p:tgtEl>
                                        <p:attrNameLst>
                                          <p:attrName>ppt_x</p:attrName>
                                        </p:attrNameLst>
                                      </p:cBhvr>
                                      <p:tavLst>
                                        <p:tav tm="0">
                                          <p:val>
                                            <p:strVal val="1+#ppt_w/2"/>
                                          </p:val>
                                        </p:tav>
                                        <p:tav tm="100000">
                                          <p:val>
                                            <p:strVal val="#ppt_x"/>
                                          </p:val>
                                        </p:tav>
                                      </p:tavLst>
                                    </p:anim>
                                    <p:anim calcmode="lin" valueType="num">
                                      <p:cBhvr additive="base">
                                        <p:cTn id="24" dur="500" fill="hold"/>
                                        <p:tgtEl>
                                          <p:spTgt spid="80"/>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additive="base">
                                        <p:cTn id="33" dur="500" fill="hold"/>
                                        <p:tgtEl>
                                          <p:spTgt spid="82"/>
                                        </p:tgtEl>
                                        <p:attrNameLst>
                                          <p:attrName>ppt_x</p:attrName>
                                        </p:attrNameLst>
                                      </p:cBhvr>
                                      <p:tavLst>
                                        <p:tav tm="0">
                                          <p:val>
                                            <p:strVal val="1+#ppt_w/2"/>
                                          </p:val>
                                        </p:tav>
                                        <p:tav tm="100000">
                                          <p:val>
                                            <p:strVal val="#ppt_x"/>
                                          </p:val>
                                        </p:tav>
                                      </p:tavLst>
                                    </p:anim>
                                    <p:anim calcmode="lin" valueType="num">
                                      <p:cBhvr additive="base">
                                        <p:cTn id="34" dur="500" fill="hold"/>
                                        <p:tgtEl>
                                          <p:spTgt spid="82"/>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4" fill="hold" nodeType="afterEffect">
                                  <p:stCondLst>
                                    <p:cond delay="0"/>
                                  </p:stCondLst>
                                  <p:childTnLst>
                                    <p:set>
                                      <p:cBhvr>
                                        <p:cTn id="37" dur="1" fill="hold">
                                          <p:stCondLst>
                                            <p:cond delay="0"/>
                                          </p:stCondLst>
                                        </p:cTn>
                                        <p:tgtEl>
                                          <p:spTgt spid="4099"/>
                                        </p:tgtEl>
                                        <p:attrNameLst>
                                          <p:attrName>style.visibility</p:attrName>
                                        </p:attrNameLst>
                                      </p:cBhvr>
                                      <p:to>
                                        <p:strVal val="visible"/>
                                      </p:to>
                                    </p:set>
                                    <p:animEffect transition="in" filter="wipe(down)">
                                      <p:cBhvr>
                                        <p:cTn id="38"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80" grpId="0"/>
      <p:bldP spid="81" grpId="0"/>
      <p:bldP spid="8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组合 5"/>
          <p:cNvGrpSpPr/>
          <p:nvPr/>
        </p:nvGrpSpPr>
        <p:grpSpPr>
          <a:xfrm rot="20773266">
            <a:off x="923769" y="2458840"/>
            <a:ext cx="2186724" cy="1676550"/>
            <a:chOff x="467639" y="1834773"/>
            <a:chExt cx="2186724" cy="1676550"/>
          </a:xfrm>
        </p:grpSpPr>
        <p:grpSp>
          <p:nvGrpSpPr>
            <p:cNvPr id="7" name="组合 6"/>
            <p:cNvGrpSpPr/>
            <p:nvPr/>
          </p:nvGrpSpPr>
          <p:grpSpPr>
            <a:xfrm rot="16200000">
              <a:off x="722726" y="1579686"/>
              <a:ext cx="1676550" cy="2186724"/>
              <a:chOff x="1117919" y="1322521"/>
              <a:chExt cx="2369080" cy="3089991"/>
            </a:xfrm>
          </p:grpSpPr>
          <p:grpSp>
            <p:nvGrpSpPr>
              <p:cNvPr id="9" name="组合 8"/>
              <p:cNvGrpSpPr/>
              <p:nvPr/>
            </p:nvGrpSpPr>
            <p:grpSpPr>
              <a:xfrm>
                <a:off x="1117919" y="1322521"/>
                <a:ext cx="2369080" cy="3089991"/>
                <a:chOff x="1313863" y="1205784"/>
                <a:chExt cx="3158773" cy="4119987"/>
              </a:xfrm>
            </p:grpSpPr>
            <p:sp>
              <p:nvSpPr>
                <p:cNvPr id="15" name="任意多边形 14"/>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圆角矩形 15"/>
                <p:cNvSpPr/>
                <p:nvPr/>
              </p:nvSpPr>
              <p:spPr>
                <a:xfrm rot="18900000">
                  <a:off x="1404860" y="1875219"/>
                  <a:ext cx="2836786" cy="1582057"/>
                </a:xfrm>
                <a:prstGeom prst="roundRect">
                  <a:avLst>
                    <a:gd name="adj" fmla="val 10245"/>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任意多边形 16"/>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0" name="文本框 35"/>
              <p:cNvSpPr txBox="1"/>
              <p:nvPr/>
            </p:nvSpPr>
            <p:spPr>
              <a:xfrm rot="2795155">
                <a:off x="2413450" y="1489742"/>
                <a:ext cx="508301" cy="402291"/>
              </a:xfrm>
              <a:prstGeom prst="rect">
                <a:avLst/>
              </a:prstGeom>
              <a:noFill/>
            </p:spPr>
            <p:txBody>
              <a:bodyPr wrap="none" lIns="68580" tIns="34290" rIns="68580" bIns="34290" rtlCol="0">
                <a:spAutoFit/>
              </a:bodyPr>
              <a:lstStyle/>
              <a:p>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8" name="矩形 7"/>
            <p:cNvSpPr/>
            <p:nvPr/>
          </p:nvSpPr>
          <p:spPr>
            <a:xfrm rot="18835409">
              <a:off x="737361" y="2543818"/>
              <a:ext cx="902811" cy="307777"/>
            </a:xfrm>
            <a:prstGeom prst="rect">
              <a:avLst/>
            </a:prstGeom>
          </p:spPr>
          <p:txBody>
            <a:bodyPr wrap="none">
              <a:spAutoFit/>
            </a:bodyPr>
            <a:lstStyle/>
            <a:p>
              <a:r>
                <a:rPr lang="zh-CN" alt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a:t>
              </a:r>
            </a:p>
          </p:txBody>
        </p:sp>
      </p:grpSp>
      <p:grpSp>
        <p:nvGrpSpPr>
          <p:cNvPr id="18" name="组合 17"/>
          <p:cNvGrpSpPr/>
          <p:nvPr/>
        </p:nvGrpSpPr>
        <p:grpSpPr>
          <a:xfrm rot="21313105">
            <a:off x="1383100" y="1867977"/>
            <a:ext cx="2186724" cy="1676550"/>
            <a:chOff x="467639" y="1834773"/>
            <a:chExt cx="2186724" cy="1676550"/>
          </a:xfrm>
        </p:grpSpPr>
        <p:grpSp>
          <p:nvGrpSpPr>
            <p:cNvPr id="19" name="组合 18"/>
            <p:cNvGrpSpPr/>
            <p:nvPr/>
          </p:nvGrpSpPr>
          <p:grpSpPr>
            <a:xfrm rot="16200000">
              <a:off x="722726" y="1579686"/>
              <a:ext cx="1676550" cy="2186724"/>
              <a:chOff x="1117919" y="1322521"/>
              <a:chExt cx="2369080" cy="3089991"/>
            </a:xfrm>
          </p:grpSpPr>
          <p:grpSp>
            <p:nvGrpSpPr>
              <p:cNvPr id="21" name="组合 20"/>
              <p:cNvGrpSpPr/>
              <p:nvPr/>
            </p:nvGrpSpPr>
            <p:grpSpPr>
              <a:xfrm>
                <a:off x="1117919" y="1322521"/>
                <a:ext cx="2369080" cy="3089991"/>
                <a:chOff x="1313863" y="1205784"/>
                <a:chExt cx="3158773" cy="4119987"/>
              </a:xfrm>
            </p:grpSpPr>
            <p:sp>
              <p:nvSpPr>
                <p:cNvPr id="27" name="任意多边形 26"/>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圆角矩形 27"/>
                <p:cNvSpPr/>
                <p:nvPr/>
              </p:nvSpPr>
              <p:spPr>
                <a:xfrm rot="18900000">
                  <a:off x="1404860" y="1875219"/>
                  <a:ext cx="2836786" cy="1582057"/>
                </a:xfrm>
                <a:prstGeom prst="roundRect">
                  <a:avLst>
                    <a:gd name="adj" fmla="val 10245"/>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任意多边形 28"/>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2" name="文本框 35"/>
              <p:cNvSpPr txBox="1"/>
              <p:nvPr/>
            </p:nvSpPr>
            <p:spPr>
              <a:xfrm rot="2795155">
                <a:off x="2413449" y="1489741"/>
                <a:ext cx="508301" cy="402291"/>
              </a:xfrm>
              <a:prstGeom prst="rect">
                <a:avLst/>
              </a:prstGeom>
              <a:noFill/>
            </p:spPr>
            <p:txBody>
              <a:bodyPr wrap="none" lIns="68580" tIns="34290" rIns="68580" bIns="34290" rtlCol="0">
                <a:spAutoFit/>
              </a:bodyPr>
              <a:lstStyle/>
              <a:p>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0" name="矩形 19"/>
            <p:cNvSpPr/>
            <p:nvPr/>
          </p:nvSpPr>
          <p:spPr>
            <a:xfrm rot="18835409">
              <a:off x="737361" y="2543817"/>
              <a:ext cx="902811" cy="307777"/>
            </a:xfrm>
            <a:prstGeom prst="rect">
              <a:avLst/>
            </a:prstGeom>
          </p:spPr>
          <p:txBody>
            <a:bodyPr wrap="none">
              <a:spAutoFit/>
            </a:bodyPr>
            <a:lstStyle/>
            <a:p>
              <a:r>
                <a:rPr lang="zh-CN" alt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a:t>
              </a:r>
            </a:p>
          </p:txBody>
        </p:sp>
      </p:grpSp>
      <p:grpSp>
        <p:nvGrpSpPr>
          <p:cNvPr id="30" name="组合 29"/>
          <p:cNvGrpSpPr/>
          <p:nvPr/>
        </p:nvGrpSpPr>
        <p:grpSpPr>
          <a:xfrm rot="503912">
            <a:off x="1946408" y="1426403"/>
            <a:ext cx="2186724" cy="1676550"/>
            <a:chOff x="467639" y="1834773"/>
            <a:chExt cx="2186724" cy="1676550"/>
          </a:xfrm>
        </p:grpSpPr>
        <p:grpSp>
          <p:nvGrpSpPr>
            <p:cNvPr id="31" name="组合 30"/>
            <p:cNvGrpSpPr/>
            <p:nvPr/>
          </p:nvGrpSpPr>
          <p:grpSpPr>
            <a:xfrm rot="16200000">
              <a:off x="722726" y="1579686"/>
              <a:ext cx="1676550" cy="2186724"/>
              <a:chOff x="1117919" y="1322521"/>
              <a:chExt cx="2369080" cy="3089991"/>
            </a:xfrm>
          </p:grpSpPr>
          <p:grpSp>
            <p:nvGrpSpPr>
              <p:cNvPr id="33" name="组合 32"/>
              <p:cNvGrpSpPr/>
              <p:nvPr/>
            </p:nvGrpSpPr>
            <p:grpSpPr>
              <a:xfrm>
                <a:off x="1117919" y="1322521"/>
                <a:ext cx="2369080" cy="3089991"/>
                <a:chOff x="1313863" y="1205784"/>
                <a:chExt cx="3158773" cy="4119987"/>
              </a:xfrm>
            </p:grpSpPr>
            <p:sp>
              <p:nvSpPr>
                <p:cNvPr id="39" name="任意多边形 38"/>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圆角矩形 39"/>
                <p:cNvSpPr/>
                <p:nvPr/>
              </p:nvSpPr>
              <p:spPr>
                <a:xfrm rot="18900000">
                  <a:off x="1404860" y="1875219"/>
                  <a:ext cx="2836786" cy="1582057"/>
                </a:xfrm>
                <a:prstGeom prst="roundRect">
                  <a:avLst>
                    <a:gd name="adj" fmla="val 10245"/>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任意多边形 40"/>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4" name="文本框 35"/>
              <p:cNvSpPr txBox="1"/>
              <p:nvPr/>
            </p:nvSpPr>
            <p:spPr>
              <a:xfrm rot="2795155">
                <a:off x="2368146" y="1446250"/>
                <a:ext cx="598907" cy="489274"/>
              </a:xfrm>
              <a:prstGeom prst="rect">
                <a:avLst/>
              </a:prstGeom>
              <a:noFill/>
            </p:spPr>
            <p:txBody>
              <a:bodyPr wrap="none" lIns="68580" tIns="34290" rIns="68580" bIns="34290" rtlCol="0">
                <a:spAutoFit/>
              </a:bodyPr>
              <a:lstStyle/>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2" name="矩形 31"/>
            <p:cNvSpPr/>
            <p:nvPr/>
          </p:nvSpPr>
          <p:spPr>
            <a:xfrm rot="18835409">
              <a:off x="737361" y="2543817"/>
              <a:ext cx="902811" cy="307777"/>
            </a:xfrm>
            <a:prstGeom prst="rect">
              <a:avLst/>
            </a:prstGeom>
          </p:spPr>
          <p:txBody>
            <a:bodyPr wrap="none">
              <a:spAutoFit/>
            </a:bodyPr>
            <a:lstStyle/>
            <a:p>
              <a:r>
                <a:rPr lang="zh-CN" alt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a:t>
              </a:r>
            </a:p>
          </p:txBody>
        </p:sp>
      </p:grpSp>
      <p:grpSp>
        <p:nvGrpSpPr>
          <p:cNvPr id="42" name="组合 41"/>
          <p:cNvGrpSpPr/>
          <p:nvPr/>
        </p:nvGrpSpPr>
        <p:grpSpPr>
          <a:xfrm rot="1400227">
            <a:off x="2574697" y="1136188"/>
            <a:ext cx="2186724" cy="1676550"/>
            <a:chOff x="467639" y="1834773"/>
            <a:chExt cx="2186724" cy="1676550"/>
          </a:xfrm>
        </p:grpSpPr>
        <p:grpSp>
          <p:nvGrpSpPr>
            <p:cNvPr id="43" name="组合 42"/>
            <p:cNvGrpSpPr/>
            <p:nvPr/>
          </p:nvGrpSpPr>
          <p:grpSpPr>
            <a:xfrm rot="16200000">
              <a:off x="722726" y="1579686"/>
              <a:ext cx="1676550" cy="2186724"/>
              <a:chOff x="1117919" y="1322521"/>
              <a:chExt cx="2369080" cy="3089991"/>
            </a:xfrm>
          </p:grpSpPr>
          <p:grpSp>
            <p:nvGrpSpPr>
              <p:cNvPr id="45" name="组合 44"/>
              <p:cNvGrpSpPr/>
              <p:nvPr/>
            </p:nvGrpSpPr>
            <p:grpSpPr>
              <a:xfrm>
                <a:off x="1117919" y="1322521"/>
                <a:ext cx="2369080" cy="3089991"/>
                <a:chOff x="1313863" y="1205784"/>
                <a:chExt cx="3158773" cy="4119987"/>
              </a:xfrm>
            </p:grpSpPr>
            <p:sp>
              <p:nvSpPr>
                <p:cNvPr id="51" name="任意多边形 50"/>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圆角矩形 51"/>
                <p:cNvSpPr/>
                <p:nvPr/>
              </p:nvSpPr>
              <p:spPr>
                <a:xfrm rot="18900000">
                  <a:off x="1404860" y="1875219"/>
                  <a:ext cx="2836786" cy="1582057"/>
                </a:xfrm>
                <a:prstGeom prst="roundRect">
                  <a:avLst>
                    <a:gd name="adj" fmla="val 10245"/>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任意多边形 52"/>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6" name="文本框 35"/>
              <p:cNvSpPr txBox="1"/>
              <p:nvPr/>
            </p:nvSpPr>
            <p:spPr>
              <a:xfrm rot="2795155">
                <a:off x="2368147" y="1446249"/>
                <a:ext cx="598907" cy="489274"/>
              </a:xfrm>
              <a:prstGeom prst="rect">
                <a:avLst/>
              </a:prstGeom>
              <a:noFill/>
            </p:spPr>
            <p:txBody>
              <a:bodyPr wrap="none" lIns="68580" tIns="34290" rIns="68580" bIns="34290" rtlCol="0">
                <a:spAutoFit/>
              </a:bodyPr>
              <a:lstStyle/>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4" name="矩形 43"/>
            <p:cNvSpPr/>
            <p:nvPr/>
          </p:nvSpPr>
          <p:spPr>
            <a:xfrm rot="18835409">
              <a:off x="737361" y="2543817"/>
              <a:ext cx="902811" cy="307777"/>
            </a:xfrm>
            <a:prstGeom prst="rect">
              <a:avLst/>
            </a:prstGeom>
          </p:spPr>
          <p:txBody>
            <a:bodyPr wrap="none">
              <a:spAutoFit/>
            </a:bodyPr>
            <a:lstStyle/>
            <a:p>
              <a:r>
                <a:rPr lang="zh-CN" alt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a:t>
              </a:r>
            </a:p>
          </p:txBody>
        </p:sp>
      </p:grpSp>
      <p:grpSp>
        <p:nvGrpSpPr>
          <p:cNvPr id="54" name="组合 53"/>
          <p:cNvGrpSpPr/>
          <p:nvPr/>
        </p:nvGrpSpPr>
        <p:grpSpPr>
          <a:xfrm rot="2265025">
            <a:off x="3253047" y="1049445"/>
            <a:ext cx="2186726" cy="1676550"/>
            <a:chOff x="467639" y="1834774"/>
            <a:chExt cx="2186726" cy="1676550"/>
          </a:xfrm>
        </p:grpSpPr>
        <p:grpSp>
          <p:nvGrpSpPr>
            <p:cNvPr id="55" name="组合 54"/>
            <p:cNvGrpSpPr/>
            <p:nvPr/>
          </p:nvGrpSpPr>
          <p:grpSpPr>
            <a:xfrm rot="16200000">
              <a:off x="722727" y="1579686"/>
              <a:ext cx="1676550" cy="2186726"/>
              <a:chOff x="1117919" y="1322520"/>
              <a:chExt cx="2369080" cy="3089993"/>
            </a:xfrm>
          </p:grpSpPr>
          <p:grpSp>
            <p:nvGrpSpPr>
              <p:cNvPr id="57" name="组合 56"/>
              <p:cNvGrpSpPr/>
              <p:nvPr/>
            </p:nvGrpSpPr>
            <p:grpSpPr>
              <a:xfrm>
                <a:off x="1117919" y="1322520"/>
                <a:ext cx="2369080" cy="3089993"/>
                <a:chOff x="1313863" y="1205782"/>
                <a:chExt cx="3158773" cy="4119989"/>
              </a:xfrm>
            </p:grpSpPr>
            <p:sp>
              <p:nvSpPr>
                <p:cNvPr id="63" name="任意多边形 62"/>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圆角矩形 63"/>
                <p:cNvSpPr/>
                <p:nvPr/>
              </p:nvSpPr>
              <p:spPr>
                <a:xfrm rot="18900000">
                  <a:off x="1404860" y="1875219"/>
                  <a:ext cx="2836786" cy="1582057"/>
                </a:xfrm>
                <a:prstGeom prst="roundRect">
                  <a:avLst>
                    <a:gd name="adj" fmla="val 10245"/>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任意多边形 64"/>
                <p:cNvSpPr/>
                <p:nvPr/>
              </p:nvSpPr>
              <p:spPr>
                <a:xfrm rot="18900000">
                  <a:off x="3303181" y="1205782"/>
                  <a:ext cx="551494" cy="1413714"/>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8" name="文本框 35"/>
              <p:cNvSpPr txBox="1"/>
              <p:nvPr/>
            </p:nvSpPr>
            <p:spPr>
              <a:xfrm rot="2795155">
                <a:off x="2368147" y="1446250"/>
                <a:ext cx="598906" cy="489274"/>
              </a:xfrm>
              <a:prstGeom prst="rect">
                <a:avLst/>
              </a:prstGeom>
              <a:noFill/>
            </p:spPr>
            <p:txBody>
              <a:bodyPr wrap="none" lIns="68580" tIns="34290" rIns="68580" bIns="34290" rtlCol="0">
                <a:spAutoFit/>
              </a:bodyPr>
              <a:lstStyle/>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05</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6" name="矩形 55"/>
            <p:cNvSpPr/>
            <p:nvPr/>
          </p:nvSpPr>
          <p:spPr>
            <a:xfrm rot="18835409">
              <a:off x="737360" y="2543817"/>
              <a:ext cx="902811" cy="307777"/>
            </a:xfrm>
            <a:prstGeom prst="rect">
              <a:avLst/>
            </a:prstGeom>
          </p:spPr>
          <p:txBody>
            <a:bodyPr wrap="none">
              <a:spAutoFit/>
            </a:bodyPr>
            <a:lstStyle/>
            <a:p>
              <a:r>
                <a:rPr lang="zh-CN" alt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a:t>
              </a:r>
            </a:p>
          </p:txBody>
        </p:sp>
      </p:grpSp>
      <p:grpSp>
        <p:nvGrpSpPr>
          <p:cNvPr id="66" name="组合 65"/>
          <p:cNvGrpSpPr/>
          <p:nvPr/>
        </p:nvGrpSpPr>
        <p:grpSpPr>
          <a:xfrm rot="3304452">
            <a:off x="3893566" y="1165718"/>
            <a:ext cx="2186724" cy="1676550"/>
            <a:chOff x="467639" y="1834773"/>
            <a:chExt cx="2186724" cy="1676550"/>
          </a:xfrm>
        </p:grpSpPr>
        <p:grpSp>
          <p:nvGrpSpPr>
            <p:cNvPr id="67" name="组合 66"/>
            <p:cNvGrpSpPr/>
            <p:nvPr/>
          </p:nvGrpSpPr>
          <p:grpSpPr>
            <a:xfrm rot="16200000">
              <a:off x="722726" y="1579686"/>
              <a:ext cx="1676550" cy="2186724"/>
              <a:chOff x="1117919" y="1322521"/>
              <a:chExt cx="2369080" cy="3089991"/>
            </a:xfrm>
          </p:grpSpPr>
          <p:grpSp>
            <p:nvGrpSpPr>
              <p:cNvPr id="69" name="组合 68"/>
              <p:cNvGrpSpPr/>
              <p:nvPr/>
            </p:nvGrpSpPr>
            <p:grpSpPr>
              <a:xfrm>
                <a:off x="1117919" y="1322521"/>
                <a:ext cx="2369080" cy="3089991"/>
                <a:chOff x="1313863" y="1205784"/>
                <a:chExt cx="3158773" cy="4119987"/>
              </a:xfrm>
            </p:grpSpPr>
            <p:sp>
              <p:nvSpPr>
                <p:cNvPr id="75" name="任意多边形 74"/>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 name="圆角矩形 75"/>
                <p:cNvSpPr/>
                <p:nvPr/>
              </p:nvSpPr>
              <p:spPr>
                <a:xfrm rot="18900000">
                  <a:off x="1404860" y="1875219"/>
                  <a:ext cx="2836786" cy="1582057"/>
                </a:xfrm>
                <a:prstGeom prst="roundRect">
                  <a:avLst>
                    <a:gd name="adj" fmla="val 10245"/>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任意多边形 76"/>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0" name="文本框 35"/>
              <p:cNvSpPr txBox="1"/>
              <p:nvPr/>
            </p:nvSpPr>
            <p:spPr>
              <a:xfrm rot="2795155">
                <a:off x="2368147" y="1446250"/>
                <a:ext cx="598907" cy="489274"/>
              </a:xfrm>
              <a:prstGeom prst="rect">
                <a:avLst/>
              </a:prstGeom>
              <a:noFill/>
            </p:spPr>
            <p:txBody>
              <a:bodyPr wrap="none" lIns="68580" tIns="34290" rIns="68580" bIns="34290" rtlCol="0">
                <a:spAutoFit/>
              </a:bodyPr>
              <a:lstStyle/>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06</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68" name="矩形 67"/>
            <p:cNvSpPr/>
            <p:nvPr/>
          </p:nvSpPr>
          <p:spPr>
            <a:xfrm rot="18835409">
              <a:off x="737361" y="2543817"/>
              <a:ext cx="902811" cy="307777"/>
            </a:xfrm>
            <a:prstGeom prst="rect">
              <a:avLst/>
            </a:prstGeom>
          </p:spPr>
          <p:txBody>
            <a:bodyPr wrap="none">
              <a:spAutoFit/>
            </a:bodyPr>
            <a:lstStyle/>
            <a:p>
              <a:r>
                <a:rPr lang="zh-CN" alt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a:t>
              </a:r>
            </a:p>
          </p:txBody>
        </p:sp>
      </p:grpSp>
      <p:grpSp>
        <p:nvGrpSpPr>
          <p:cNvPr id="78" name="组合 77"/>
          <p:cNvGrpSpPr/>
          <p:nvPr/>
        </p:nvGrpSpPr>
        <p:grpSpPr>
          <a:xfrm rot="4125599">
            <a:off x="4533455" y="1432232"/>
            <a:ext cx="2186724" cy="1676550"/>
            <a:chOff x="467639" y="1834773"/>
            <a:chExt cx="2186724" cy="1676550"/>
          </a:xfrm>
        </p:grpSpPr>
        <p:grpSp>
          <p:nvGrpSpPr>
            <p:cNvPr id="79" name="组合 78"/>
            <p:cNvGrpSpPr/>
            <p:nvPr/>
          </p:nvGrpSpPr>
          <p:grpSpPr>
            <a:xfrm rot="16200000">
              <a:off x="722726" y="1579686"/>
              <a:ext cx="1676550" cy="2186724"/>
              <a:chOff x="1117919" y="1322521"/>
              <a:chExt cx="2369080" cy="3089991"/>
            </a:xfrm>
          </p:grpSpPr>
          <p:grpSp>
            <p:nvGrpSpPr>
              <p:cNvPr id="81" name="组合 80"/>
              <p:cNvGrpSpPr/>
              <p:nvPr/>
            </p:nvGrpSpPr>
            <p:grpSpPr>
              <a:xfrm>
                <a:off x="1117919" y="1322521"/>
                <a:ext cx="2369080" cy="3089991"/>
                <a:chOff x="1313863" y="1205784"/>
                <a:chExt cx="3158773" cy="4119987"/>
              </a:xfrm>
            </p:grpSpPr>
            <p:sp>
              <p:nvSpPr>
                <p:cNvPr id="87" name="任意多边形 86"/>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 name="圆角矩形 87"/>
                <p:cNvSpPr/>
                <p:nvPr/>
              </p:nvSpPr>
              <p:spPr>
                <a:xfrm rot="18900000">
                  <a:off x="1404860" y="1875219"/>
                  <a:ext cx="2836786" cy="1582057"/>
                </a:xfrm>
                <a:prstGeom prst="roundRect">
                  <a:avLst>
                    <a:gd name="adj" fmla="val 10245"/>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9" name="任意多边形 88"/>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82" name="文本框 35"/>
              <p:cNvSpPr txBox="1"/>
              <p:nvPr/>
            </p:nvSpPr>
            <p:spPr>
              <a:xfrm rot="2795155">
                <a:off x="2368147" y="1446249"/>
                <a:ext cx="598907" cy="489274"/>
              </a:xfrm>
              <a:prstGeom prst="rect">
                <a:avLst/>
              </a:prstGeom>
              <a:noFill/>
            </p:spPr>
            <p:txBody>
              <a:bodyPr wrap="none" lIns="68580" tIns="34290" rIns="68580" bIns="34290" rtlCol="0">
                <a:spAutoFit/>
              </a:bodyPr>
              <a:lstStyle/>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07</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80" name="矩形 79"/>
            <p:cNvSpPr/>
            <p:nvPr/>
          </p:nvSpPr>
          <p:spPr>
            <a:xfrm rot="18835409">
              <a:off x="737360" y="2543817"/>
              <a:ext cx="902811" cy="307777"/>
            </a:xfrm>
            <a:prstGeom prst="rect">
              <a:avLst/>
            </a:prstGeom>
          </p:spPr>
          <p:txBody>
            <a:bodyPr wrap="none">
              <a:spAutoFit/>
            </a:bodyPr>
            <a:lstStyle/>
            <a:p>
              <a:r>
                <a:rPr lang="zh-CN" alt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a:t>
              </a:r>
            </a:p>
          </p:txBody>
        </p:sp>
      </p:grpSp>
      <p:grpSp>
        <p:nvGrpSpPr>
          <p:cNvPr id="90" name="组合 89"/>
          <p:cNvGrpSpPr/>
          <p:nvPr/>
        </p:nvGrpSpPr>
        <p:grpSpPr>
          <a:xfrm rot="4909026">
            <a:off x="5112073" y="1854992"/>
            <a:ext cx="2186724" cy="1676550"/>
            <a:chOff x="467639" y="1834773"/>
            <a:chExt cx="2186724" cy="1676550"/>
          </a:xfrm>
        </p:grpSpPr>
        <p:grpSp>
          <p:nvGrpSpPr>
            <p:cNvPr id="91" name="组合 90"/>
            <p:cNvGrpSpPr/>
            <p:nvPr/>
          </p:nvGrpSpPr>
          <p:grpSpPr>
            <a:xfrm rot="16200000">
              <a:off x="722726" y="1579686"/>
              <a:ext cx="1676550" cy="2186724"/>
              <a:chOff x="1117919" y="1322521"/>
              <a:chExt cx="2369080" cy="3089991"/>
            </a:xfrm>
          </p:grpSpPr>
          <p:grpSp>
            <p:nvGrpSpPr>
              <p:cNvPr id="93" name="组合 92"/>
              <p:cNvGrpSpPr/>
              <p:nvPr/>
            </p:nvGrpSpPr>
            <p:grpSpPr>
              <a:xfrm>
                <a:off x="1117919" y="1322521"/>
                <a:ext cx="2369080" cy="3089991"/>
                <a:chOff x="1313863" y="1205784"/>
                <a:chExt cx="3158773" cy="4119987"/>
              </a:xfrm>
            </p:grpSpPr>
            <p:sp>
              <p:nvSpPr>
                <p:cNvPr id="99" name="任意多边形 98"/>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圆角矩形 99"/>
                <p:cNvSpPr/>
                <p:nvPr/>
              </p:nvSpPr>
              <p:spPr>
                <a:xfrm rot="18900000">
                  <a:off x="1404860" y="1875219"/>
                  <a:ext cx="2836786" cy="1582057"/>
                </a:xfrm>
                <a:prstGeom prst="roundRect">
                  <a:avLst>
                    <a:gd name="adj" fmla="val 10245"/>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1" name="任意多边形 100"/>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94" name="文本框 35"/>
              <p:cNvSpPr txBox="1"/>
              <p:nvPr/>
            </p:nvSpPr>
            <p:spPr>
              <a:xfrm rot="2795155">
                <a:off x="2368146" y="1446250"/>
                <a:ext cx="598907" cy="489274"/>
              </a:xfrm>
              <a:prstGeom prst="rect">
                <a:avLst/>
              </a:prstGeom>
              <a:noFill/>
            </p:spPr>
            <p:txBody>
              <a:bodyPr wrap="none" lIns="68580" tIns="34290" rIns="68580" bIns="34290" rtlCol="0">
                <a:spAutoFit/>
              </a:bodyPr>
              <a:lstStyle/>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08</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92" name="矩形 91"/>
            <p:cNvSpPr/>
            <p:nvPr/>
          </p:nvSpPr>
          <p:spPr>
            <a:xfrm rot="18835409">
              <a:off x="737361" y="2543818"/>
              <a:ext cx="902811" cy="307777"/>
            </a:xfrm>
            <a:prstGeom prst="rect">
              <a:avLst/>
            </a:prstGeom>
          </p:spPr>
          <p:txBody>
            <a:bodyPr wrap="none">
              <a:spAutoFit/>
            </a:bodyPr>
            <a:lstStyle/>
            <a:p>
              <a:r>
                <a:rPr lang="zh-CN" alt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a:t>
              </a:r>
            </a:p>
          </p:txBody>
        </p:sp>
      </p:grpSp>
      <p:grpSp>
        <p:nvGrpSpPr>
          <p:cNvPr id="102" name="组合 101"/>
          <p:cNvGrpSpPr/>
          <p:nvPr/>
        </p:nvGrpSpPr>
        <p:grpSpPr>
          <a:xfrm rot="5400000">
            <a:off x="5676551" y="2394881"/>
            <a:ext cx="2186724" cy="1676550"/>
            <a:chOff x="467639" y="1834773"/>
            <a:chExt cx="2186724" cy="1676550"/>
          </a:xfrm>
        </p:grpSpPr>
        <p:grpSp>
          <p:nvGrpSpPr>
            <p:cNvPr id="103" name="组合 102"/>
            <p:cNvGrpSpPr/>
            <p:nvPr/>
          </p:nvGrpSpPr>
          <p:grpSpPr>
            <a:xfrm rot="16200000">
              <a:off x="722726" y="1579686"/>
              <a:ext cx="1676550" cy="2186724"/>
              <a:chOff x="1117919" y="1322521"/>
              <a:chExt cx="2369080" cy="3089991"/>
            </a:xfrm>
          </p:grpSpPr>
          <p:grpSp>
            <p:nvGrpSpPr>
              <p:cNvPr id="105" name="组合 104"/>
              <p:cNvGrpSpPr/>
              <p:nvPr/>
            </p:nvGrpSpPr>
            <p:grpSpPr>
              <a:xfrm>
                <a:off x="1117919" y="1322521"/>
                <a:ext cx="2369080" cy="3089991"/>
                <a:chOff x="1313863" y="1205784"/>
                <a:chExt cx="3158773" cy="4119987"/>
              </a:xfrm>
            </p:grpSpPr>
            <p:sp>
              <p:nvSpPr>
                <p:cNvPr id="111" name="任意多边形 110"/>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 name="圆角矩形 111"/>
                <p:cNvSpPr/>
                <p:nvPr/>
              </p:nvSpPr>
              <p:spPr>
                <a:xfrm rot="18900000">
                  <a:off x="1404860" y="1875219"/>
                  <a:ext cx="2836786" cy="1582057"/>
                </a:xfrm>
                <a:prstGeom prst="roundRect">
                  <a:avLst>
                    <a:gd name="adj" fmla="val 10245"/>
                  </a:avLst>
                </a:prstGeom>
                <a:solidFill>
                  <a:srgbClr val="FF00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 name="任意多边形 112"/>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06" name="文本框 35"/>
              <p:cNvSpPr txBox="1"/>
              <p:nvPr/>
            </p:nvSpPr>
            <p:spPr>
              <a:xfrm rot="2795155">
                <a:off x="2368147" y="1446249"/>
                <a:ext cx="598907" cy="489274"/>
              </a:xfrm>
              <a:prstGeom prst="rect">
                <a:avLst/>
              </a:prstGeom>
              <a:noFill/>
            </p:spPr>
            <p:txBody>
              <a:bodyPr wrap="none" lIns="68580" tIns="34290" rIns="68580" bIns="34290" rtlCol="0">
                <a:spAutoFit/>
              </a:bodyPr>
              <a:lstStyle/>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09</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04" name="矩形 103"/>
            <p:cNvSpPr/>
            <p:nvPr/>
          </p:nvSpPr>
          <p:spPr>
            <a:xfrm rot="18835409">
              <a:off x="737361" y="2543818"/>
              <a:ext cx="902811" cy="307777"/>
            </a:xfrm>
            <a:prstGeom prst="rect">
              <a:avLst/>
            </a:prstGeom>
          </p:spPr>
          <p:txBody>
            <a:bodyPr wrap="none">
              <a:spAutoFit/>
            </a:bodyPr>
            <a:lstStyle/>
            <a:p>
              <a:r>
                <a:rPr lang="zh-CN" alt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a:t>
              </a:r>
            </a:p>
          </p:txBody>
        </p:sp>
      </p:grpSp>
      <p:grpSp>
        <p:nvGrpSpPr>
          <p:cNvPr id="114" name="组合 113"/>
          <p:cNvGrpSpPr/>
          <p:nvPr/>
        </p:nvGrpSpPr>
        <p:grpSpPr>
          <a:xfrm rot="6549733">
            <a:off x="5917393" y="2913068"/>
            <a:ext cx="2186724" cy="1676550"/>
            <a:chOff x="467639" y="1834773"/>
            <a:chExt cx="2186724" cy="1676550"/>
          </a:xfrm>
        </p:grpSpPr>
        <p:grpSp>
          <p:nvGrpSpPr>
            <p:cNvPr id="115" name="组合 114"/>
            <p:cNvGrpSpPr/>
            <p:nvPr/>
          </p:nvGrpSpPr>
          <p:grpSpPr>
            <a:xfrm rot="16200000">
              <a:off x="722726" y="1579686"/>
              <a:ext cx="1676550" cy="2186724"/>
              <a:chOff x="1117919" y="1322521"/>
              <a:chExt cx="2369080" cy="3089991"/>
            </a:xfrm>
          </p:grpSpPr>
          <p:grpSp>
            <p:nvGrpSpPr>
              <p:cNvPr id="117" name="组合 116"/>
              <p:cNvGrpSpPr/>
              <p:nvPr/>
            </p:nvGrpSpPr>
            <p:grpSpPr>
              <a:xfrm>
                <a:off x="1117919" y="1322521"/>
                <a:ext cx="2369080" cy="3089991"/>
                <a:chOff x="1313863" y="1205784"/>
                <a:chExt cx="3158773" cy="4119987"/>
              </a:xfrm>
            </p:grpSpPr>
            <p:sp>
              <p:nvSpPr>
                <p:cNvPr id="123" name="任意多边形 122"/>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4" name="圆角矩形 123"/>
                <p:cNvSpPr/>
                <p:nvPr/>
              </p:nvSpPr>
              <p:spPr>
                <a:xfrm rot="18900000">
                  <a:off x="1404860" y="1875219"/>
                  <a:ext cx="2836786" cy="1582057"/>
                </a:xfrm>
                <a:prstGeom prst="roundRect">
                  <a:avLst>
                    <a:gd name="adj" fmla="val 10245"/>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5" name="任意多边形 124"/>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18" name="文本框 35"/>
              <p:cNvSpPr txBox="1"/>
              <p:nvPr/>
            </p:nvSpPr>
            <p:spPr>
              <a:xfrm rot="2795155">
                <a:off x="2368147" y="1446249"/>
                <a:ext cx="598907" cy="489274"/>
              </a:xfrm>
              <a:prstGeom prst="rect">
                <a:avLst/>
              </a:prstGeom>
              <a:noFill/>
            </p:spPr>
            <p:txBody>
              <a:bodyPr wrap="none" lIns="68580" tIns="34290" rIns="68580" bIns="34290" rtlCol="0">
                <a:spAutoFit/>
              </a:bodyPr>
              <a:lstStyle/>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10</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16" name="矩形 115"/>
            <p:cNvSpPr/>
            <p:nvPr/>
          </p:nvSpPr>
          <p:spPr>
            <a:xfrm rot="18835409">
              <a:off x="737360" y="2543818"/>
              <a:ext cx="902811" cy="307777"/>
            </a:xfrm>
            <a:prstGeom prst="rect">
              <a:avLst/>
            </a:prstGeom>
          </p:spPr>
          <p:txBody>
            <a:bodyPr wrap="none">
              <a:spAutoFit/>
            </a:bodyPr>
            <a:lstStyle/>
            <a:p>
              <a:r>
                <a:rPr lang="zh-CN" alt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a:t>
              </a:r>
            </a:p>
          </p:txBody>
        </p:sp>
      </p:grpSp>
      <p:pic>
        <p:nvPicPr>
          <p:cNvPr id="246" name="图片 245"/>
          <p:cNvPicPr>
            <a:picLocks noChangeAspect="1"/>
          </p:cNvPicPr>
          <p:nvPr/>
        </p:nvPicPr>
        <p:blipFill rotWithShape="1">
          <a:blip r:embed="rId3" cstate="print">
            <a:extLst>
              <a:ext uri="{28A0092B-C50C-407E-A947-70E740481C1C}">
                <a14:useLocalDpi xmlns:a14="http://schemas.microsoft.com/office/drawing/2010/main" val="0"/>
              </a:ext>
            </a:extLst>
          </a:blip>
          <a:srcRect l="21193" t="18663" r="8804"/>
          <a:stretch>
            <a:fillRect/>
          </a:stretch>
        </p:blipFill>
        <p:spPr>
          <a:xfrm rot="2102838">
            <a:off x="2802623" y="2360522"/>
            <a:ext cx="2163295" cy="3825328"/>
          </a:xfrm>
          <a:prstGeom prst="rect">
            <a:avLst/>
          </a:prstGeom>
        </p:spPr>
      </p:pic>
      <p:pic>
        <p:nvPicPr>
          <p:cNvPr id="85" name="图片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67494"/>
            <a:ext cx="863278" cy="65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矩形 85"/>
          <p:cNvSpPr/>
          <p:nvPr/>
        </p:nvSpPr>
        <p:spPr>
          <a:xfrm>
            <a:off x="1259632" y="267494"/>
            <a:ext cx="2236510" cy="400110"/>
          </a:xfrm>
          <a:prstGeom prst="rect">
            <a:avLst/>
          </a:prstGeom>
        </p:spPr>
        <p:txBody>
          <a:bodyPr wrap="none">
            <a:spAutoFit/>
          </a:bodyPr>
          <a:lstStyle/>
          <a:p>
            <a:r>
              <a:rPr lang="zh-CN" altLang="en-US" sz="2000" b="1" dirty="0">
                <a:solidFill>
                  <a:srgbClr val="404040"/>
                </a:solidFill>
                <a:latin typeface="微软雅黑" panose="020B0503020204020204" pitchFamily="34" charset="-122"/>
                <a:ea typeface="微软雅黑" panose="020B0503020204020204" pitchFamily="34" charset="-122"/>
              </a:rPr>
              <a:t>亲子活动具体项目</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00"/>
                                  </p:stCondLst>
                                  <p:childTnLst>
                                    <p:set>
                                      <p:cBhvr>
                                        <p:cTn id="6" dur="1" fill="hold">
                                          <p:stCondLst>
                                            <p:cond delay="0"/>
                                          </p:stCondLst>
                                        </p:cTn>
                                        <p:tgtEl>
                                          <p:spTgt spid="246"/>
                                        </p:tgtEl>
                                        <p:attrNameLst>
                                          <p:attrName>style.visibility</p:attrName>
                                        </p:attrNameLst>
                                      </p:cBhvr>
                                      <p:to>
                                        <p:strVal val="visible"/>
                                      </p:to>
                                    </p:set>
                                    <p:anim calcmode="lin" valueType="num">
                                      <p:cBhvr>
                                        <p:cTn id="7" dur="500" fill="hold"/>
                                        <p:tgtEl>
                                          <p:spTgt spid="246"/>
                                        </p:tgtEl>
                                        <p:attrNameLst>
                                          <p:attrName>ppt_w</p:attrName>
                                        </p:attrNameLst>
                                      </p:cBhvr>
                                      <p:tavLst>
                                        <p:tav tm="0">
                                          <p:val>
                                            <p:fltVal val="0"/>
                                          </p:val>
                                        </p:tav>
                                        <p:tav tm="100000">
                                          <p:val>
                                            <p:strVal val="#ppt_w"/>
                                          </p:val>
                                        </p:tav>
                                      </p:tavLst>
                                    </p:anim>
                                    <p:anim calcmode="lin" valueType="num">
                                      <p:cBhvr>
                                        <p:cTn id="8" dur="500" fill="hold"/>
                                        <p:tgtEl>
                                          <p:spTgt spid="246"/>
                                        </p:tgtEl>
                                        <p:attrNameLst>
                                          <p:attrName>ppt_h</p:attrName>
                                        </p:attrNameLst>
                                      </p:cBhvr>
                                      <p:tavLst>
                                        <p:tav tm="0">
                                          <p:val>
                                            <p:fltVal val="0"/>
                                          </p:val>
                                        </p:tav>
                                        <p:tav tm="100000">
                                          <p:val>
                                            <p:strVal val="#ppt_h"/>
                                          </p:val>
                                        </p:tav>
                                      </p:tavLst>
                                    </p:anim>
                                    <p:animEffect transition="in" filter="fade">
                                      <p:cBhvr>
                                        <p:cTn id="9" dur="500"/>
                                        <p:tgtEl>
                                          <p:spTgt spid="246"/>
                                        </p:tgtEl>
                                      </p:cBhvr>
                                    </p:animEffect>
                                  </p:childTnLst>
                                </p:cTn>
                              </p:par>
                            </p:childTnLst>
                          </p:cTn>
                        </p:par>
                        <p:par>
                          <p:cTn id="10" fill="hold">
                            <p:stCondLst>
                              <p:cond delay="700"/>
                            </p:stCondLst>
                            <p:childTnLst>
                              <p:par>
                                <p:cTn id="11" presetID="23" presetClass="entr" presetSubtype="52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ppt_x</p:attrName>
                                        </p:attrNameLst>
                                      </p:cBhvr>
                                      <p:tavLst>
                                        <p:tav tm="0">
                                          <p:val>
                                            <p:fltVal val="0.5"/>
                                          </p:val>
                                        </p:tav>
                                        <p:tav tm="100000">
                                          <p:val>
                                            <p:strVal val="#ppt_x"/>
                                          </p:val>
                                        </p:tav>
                                      </p:tavLst>
                                    </p:anim>
                                    <p:anim calcmode="lin" valueType="num">
                                      <p:cBhvr>
                                        <p:cTn id="16" dur="500" fill="hold"/>
                                        <p:tgtEl>
                                          <p:spTgt spid="6"/>
                                        </p:tgtEl>
                                        <p:attrNameLst>
                                          <p:attrName>ppt_y</p:attrName>
                                        </p:attrNameLst>
                                      </p:cBhvr>
                                      <p:tavLst>
                                        <p:tav tm="0">
                                          <p:val>
                                            <p:fltVal val="0.5"/>
                                          </p:val>
                                        </p:tav>
                                        <p:tav tm="100000">
                                          <p:val>
                                            <p:strVal val="#ppt_y"/>
                                          </p:val>
                                        </p:tav>
                                      </p:tavLst>
                                    </p:anim>
                                  </p:childTnLst>
                                </p:cTn>
                              </p:par>
                              <p:par>
                                <p:cTn id="17" presetID="8" presetClass="emph" presetSubtype="0" fill="hold" nodeType="withEffect">
                                  <p:stCondLst>
                                    <p:cond delay="0"/>
                                  </p:stCondLst>
                                  <p:childTnLst>
                                    <p:animRot by="21600000">
                                      <p:cBhvr>
                                        <p:cTn id="18" dur="750" fill="hold"/>
                                        <p:tgtEl>
                                          <p:spTgt spid="6"/>
                                        </p:tgtEl>
                                        <p:attrNameLst>
                                          <p:attrName>r</p:attrName>
                                        </p:attrNameLst>
                                      </p:cBhvr>
                                    </p:animRot>
                                  </p:childTnLst>
                                </p:cTn>
                              </p:par>
                            </p:childTnLst>
                          </p:cTn>
                        </p:par>
                        <p:par>
                          <p:cTn id="19" fill="hold">
                            <p:stCondLst>
                              <p:cond delay="1200"/>
                            </p:stCondLst>
                            <p:childTnLst>
                              <p:par>
                                <p:cTn id="20" presetID="23" presetClass="entr" presetSubtype="528"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 calcmode="lin" valueType="num">
                                      <p:cBhvr>
                                        <p:cTn id="24" dur="500" fill="hold"/>
                                        <p:tgtEl>
                                          <p:spTgt spid="18"/>
                                        </p:tgtEl>
                                        <p:attrNameLst>
                                          <p:attrName>ppt_x</p:attrName>
                                        </p:attrNameLst>
                                      </p:cBhvr>
                                      <p:tavLst>
                                        <p:tav tm="0">
                                          <p:val>
                                            <p:fltVal val="0.5"/>
                                          </p:val>
                                        </p:tav>
                                        <p:tav tm="100000">
                                          <p:val>
                                            <p:strVal val="#ppt_x"/>
                                          </p:val>
                                        </p:tav>
                                      </p:tavLst>
                                    </p:anim>
                                    <p:anim calcmode="lin" valueType="num">
                                      <p:cBhvr>
                                        <p:cTn id="25" dur="500" fill="hold"/>
                                        <p:tgtEl>
                                          <p:spTgt spid="18"/>
                                        </p:tgtEl>
                                        <p:attrNameLst>
                                          <p:attrName>ppt_y</p:attrName>
                                        </p:attrNameLst>
                                      </p:cBhvr>
                                      <p:tavLst>
                                        <p:tav tm="0">
                                          <p:val>
                                            <p:fltVal val="0.5"/>
                                          </p:val>
                                        </p:tav>
                                        <p:tav tm="100000">
                                          <p:val>
                                            <p:strVal val="#ppt_y"/>
                                          </p:val>
                                        </p:tav>
                                      </p:tavLst>
                                    </p:anim>
                                  </p:childTnLst>
                                </p:cTn>
                              </p:par>
                              <p:par>
                                <p:cTn id="26" presetID="8" presetClass="emph" presetSubtype="0" fill="hold" nodeType="withEffect">
                                  <p:stCondLst>
                                    <p:cond delay="0"/>
                                  </p:stCondLst>
                                  <p:childTnLst>
                                    <p:animRot by="21600000">
                                      <p:cBhvr>
                                        <p:cTn id="27" dur="750" fill="hold"/>
                                        <p:tgtEl>
                                          <p:spTgt spid="18"/>
                                        </p:tgtEl>
                                        <p:attrNameLst>
                                          <p:attrName>r</p:attrName>
                                        </p:attrNameLst>
                                      </p:cBhvr>
                                    </p:animRot>
                                  </p:childTnLst>
                                </p:cTn>
                              </p:par>
                            </p:childTnLst>
                          </p:cTn>
                        </p:par>
                        <p:par>
                          <p:cTn id="28" fill="hold">
                            <p:stCondLst>
                              <p:cond delay="1700"/>
                            </p:stCondLst>
                            <p:childTnLst>
                              <p:par>
                                <p:cTn id="29" presetID="23" presetClass="entr" presetSubtype="528"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 calcmode="lin" valueType="num">
                                      <p:cBhvr>
                                        <p:cTn id="33" dur="500" fill="hold"/>
                                        <p:tgtEl>
                                          <p:spTgt spid="30"/>
                                        </p:tgtEl>
                                        <p:attrNameLst>
                                          <p:attrName>ppt_x</p:attrName>
                                        </p:attrNameLst>
                                      </p:cBhvr>
                                      <p:tavLst>
                                        <p:tav tm="0">
                                          <p:val>
                                            <p:fltVal val="0.5"/>
                                          </p:val>
                                        </p:tav>
                                        <p:tav tm="100000">
                                          <p:val>
                                            <p:strVal val="#ppt_x"/>
                                          </p:val>
                                        </p:tav>
                                      </p:tavLst>
                                    </p:anim>
                                    <p:anim calcmode="lin" valueType="num">
                                      <p:cBhvr>
                                        <p:cTn id="34" dur="500" fill="hold"/>
                                        <p:tgtEl>
                                          <p:spTgt spid="30"/>
                                        </p:tgtEl>
                                        <p:attrNameLst>
                                          <p:attrName>ppt_y</p:attrName>
                                        </p:attrNameLst>
                                      </p:cBhvr>
                                      <p:tavLst>
                                        <p:tav tm="0">
                                          <p:val>
                                            <p:fltVal val="0.5"/>
                                          </p:val>
                                        </p:tav>
                                        <p:tav tm="100000">
                                          <p:val>
                                            <p:strVal val="#ppt_y"/>
                                          </p:val>
                                        </p:tav>
                                      </p:tavLst>
                                    </p:anim>
                                  </p:childTnLst>
                                </p:cTn>
                              </p:par>
                              <p:par>
                                <p:cTn id="35" presetID="8" presetClass="emph" presetSubtype="0" fill="hold" nodeType="withEffect">
                                  <p:stCondLst>
                                    <p:cond delay="0"/>
                                  </p:stCondLst>
                                  <p:childTnLst>
                                    <p:animRot by="21600000">
                                      <p:cBhvr>
                                        <p:cTn id="36" dur="750" fill="hold"/>
                                        <p:tgtEl>
                                          <p:spTgt spid="30"/>
                                        </p:tgtEl>
                                        <p:attrNameLst>
                                          <p:attrName>r</p:attrName>
                                        </p:attrNameLst>
                                      </p:cBhvr>
                                    </p:animRot>
                                  </p:childTnLst>
                                </p:cTn>
                              </p:par>
                            </p:childTnLst>
                          </p:cTn>
                        </p:par>
                        <p:par>
                          <p:cTn id="37" fill="hold">
                            <p:stCondLst>
                              <p:cond delay="2200"/>
                            </p:stCondLst>
                            <p:childTnLst>
                              <p:par>
                                <p:cTn id="38" presetID="23" presetClass="entr" presetSubtype="528" fill="hold"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p:cTn id="40" dur="500" fill="hold"/>
                                        <p:tgtEl>
                                          <p:spTgt spid="42"/>
                                        </p:tgtEl>
                                        <p:attrNameLst>
                                          <p:attrName>ppt_w</p:attrName>
                                        </p:attrNameLst>
                                      </p:cBhvr>
                                      <p:tavLst>
                                        <p:tav tm="0">
                                          <p:val>
                                            <p:fltVal val="0"/>
                                          </p:val>
                                        </p:tav>
                                        <p:tav tm="100000">
                                          <p:val>
                                            <p:strVal val="#ppt_w"/>
                                          </p:val>
                                        </p:tav>
                                      </p:tavLst>
                                    </p:anim>
                                    <p:anim calcmode="lin" valueType="num">
                                      <p:cBhvr>
                                        <p:cTn id="41" dur="500" fill="hold"/>
                                        <p:tgtEl>
                                          <p:spTgt spid="42"/>
                                        </p:tgtEl>
                                        <p:attrNameLst>
                                          <p:attrName>ppt_h</p:attrName>
                                        </p:attrNameLst>
                                      </p:cBhvr>
                                      <p:tavLst>
                                        <p:tav tm="0">
                                          <p:val>
                                            <p:fltVal val="0"/>
                                          </p:val>
                                        </p:tav>
                                        <p:tav tm="100000">
                                          <p:val>
                                            <p:strVal val="#ppt_h"/>
                                          </p:val>
                                        </p:tav>
                                      </p:tavLst>
                                    </p:anim>
                                    <p:anim calcmode="lin" valueType="num">
                                      <p:cBhvr>
                                        <p:cTn id="42" dur="500" fill="hold"/>
                                        <p:tgtEl>
                                          <p:spTgt spid="42"/>
                                        </p:tgtEl>
                                        <p:attrNameLst>
                                          <p:attrName>ppt_x</p:attrName>
                                        </p:attrNameLst>
                                      </p:cBhvr>
                                      <p:tavLst>
                                        <p:tav tm="0">
                                          <p:val>
                                            <p:fltVal val="0.5"/>
                                          </p:val>
                                        </p:tav>
                                        <p:tav tm="100000">
                                          <p:val>
                                            <p:strVal val="#ppt_x"/>
                                          </p:val>
                                        </p:tav>
                                      </p:tavLst>
                                    </p:anim>
                                    <p:anim calcmode="lin" valueType="num">
                                      <p:cBhvr>
                                        <p:cTn id="43" dur="500" fill="hold"/>
                                        <p:tgtEl>
                                          <p:spTgt spid="42"/>
                                        </p:tgtEl>
                                        <p:attrNameLst>
                                          <p:attrName>ppt_y</p:attrName>
                                        </p:attrNameLst>
                                      </p:cBhvr>
                                      <p:tavLst>
                                        <p:tav tm="0">
                                          <p:val>
                                            <p:fltVal val="0.5"/>
                                          </p:val>
                                        </p:tav>
                                        <p:tav tm="100000">
                                          <p:val>
                                            <p:strVal val="#ppt_y"/>
                                          </p:val>
                                        </p:tav>
                                      </p:tavLst>
                                    </p:anim>
                                  </p:childTnLst>
                                </p:cTn>
                              </p:par>
                              <p:par>
                                <p:cTn id="44" presetID="8" presetClass="emph" presetSubtype="0" fill="hold" nodeType="withEffect">
                                  <p:stCondLst>
                                    <p:cond delay="0"/>
                                  </p:stCondLst>
                                  <p:childTnLst>
                                    <p:animRot by="21600000">
                                      <p:cBhvr>
                                        <p:cTn id="45" dur="750" fill="hold"/>
                                        <p:tgtEl>
                                          <p:spTgt spid="42"/>
                                        </p:tgtEl>
                                        <p:attrNameLst>
                                          <p:attrName>r</p:attrName>
                                        </p:attrNameLst>
                                      </p:cBhvr>
                                    </p:animRot>
                                  </p:childTnLst>
                                </p:cTn>
                              </p:par>
                            </p:childTnLst>
                          </p:cTn>
                        </p:par>
                        <p:par>
                          <p:cTn id="46" fill="hold">
                            <p:stCondLst>
                              <p:cond delay="2700"/>
                            </p:stCondLst>
                            <p:childTnLst>
                              <p:par>
                                <p:cTn id="47" presetID="23" presetClass="entr" presetSubtype="528" fill="hold" nodeType="afterEffect">
                                  <p:stCondLst>
                                    <p:cond delay="0"/>
                                  </p:stCondLst>
                                  <p:childTnLst>
                                    <p:set>
                                      <p:cBhvr>
                                        <p:cTn id="48" dur="1" fill="hold">
                                          <p:stCondLst>
                                            <p:cond delay="0"/>
                                          </p:stCondLst>
                                        </p:cTn>
                                        <p:tgtEl>
                                          <p:spTgt spid="54"/>
                                        </p:tgtEl>
                                        <p:attrNameLst>
                                          <p:attrName>style.visibility</p:attrName>
                                        </p:attrNameLst>
                                      </p:cBhvr>
                                      <p:to>
                                        <p:strVal val="visible"/>
                                      </p:to>
                                    </p:set>
                                    <p:anim calcmode="lin" valueType="num">
                                      <p:cBhvr>
                                        <p:cTn id="49" dur="500" fill="hold"/>
                                        <p:tgtEl>
                                          <p:spTgt spid="54"/>
                                        </p:tgtEl>
                                        <p:attrNameLst>
                                          <p:attrName>ppt_w</p:attrName>
                                        </p:attrNameLst>
                                      </p:cBhvr>
                                      <p:tavLst>
                                        <p:tav tm="0">
                                          <p:val>
                                            <p:fltVal val="0"/>
                                          </p:val>
                                        </p:tav>
                                        <p:tav tm="100000">
                                          <p:val>
                                            <p:strVal val="#ppt_w"/>
                                          </p:val>
                                        </p:tav>
                                      </p:tavLst>
                                    </p:anim>
                                    <p:anim calcmode="lin" valueType="num">
                                      <p:cBhvr>
                                        <p:cTn id="50" dur="500" fill="hold"/>
                                        <p:tgtEl>
                                          <p:spTgt spid="54"/>
                                        </p:tgtEl>
                                        <p:attrNameLst>
                                          <p:attrName>ppt_h</p:attrName>
                                        </p:attrNameLst>
                                      </p:cBhvr>
                                      <p:tavLst>
                                        <p:tav tm="0">
                                          <p:val>
                                            <p:fltVal val="0"/>
                                          </p:val>
                                        </p:tav>
                                        <p:tav tm="100000">
                                          <p:val>
                                            <p:strVal val="#ppt_h"/>
                                          </p:val>
                                        </p:tav>
                                      </p:tavLst>
                                    </p:anim>
                                    <p:anim calcmode="lin" valueType="num">
                                      <p:cBhvr>
                                        <p:cTn id="51" dur="500" fill="hold"/>
                                        <p:tgtEl>
                                          <p:spTgt spid="54"/>
                                        </p:tgtEl>
                                        <p:attrNameLst>
                                          <p:attrName>ppt_x</p:attrName>
                                        </p:attrNameLst>
                                      </p:cBhvr>
                                      <p:tavLst>
                                        <p:tav tm="0">
                                          <p:val>
                                            <p:fltVal val="0.5"/>
                                          </p:val>
                                        </p:tav>
                                        <p:tav tm="100000">
                                          <p:val>
                                            <p:strVal val="#ppt_x"/>
                                          </p:val>
                                        </p:tav>
                                      </p:tavLst>
                                    </p:anim>
                                    <p:anim calcmode="lin" valueType="num">
                                      <p:cBhvr>
                                        <p:cTn id="52" dur="500" fill="hold"/>
                                        <p:tgtEl>
                                          <p:spTgt spid="54"/>
                                        </p:tgtEl>
                                        <p:attrNameLst>
                                          <p:attrName>ppt_y</p:attrName>
                                        </p:attrNameLst>
                                      </p:cBhvr>
                                      <p:tavLst>
                                        <p:tav tm="0">
                                          <p:val>
                                            <p:fltVal val="0.5"/>
                                          </p:val>
                                        </p:tav>
                                        <p:tav tm="100000">
                                          <p:val>
                                            <p:strVal val="#ppt_y"/>
                                          </p:val>
                                        </p:tav>
                                      </p:tavLst>
                                    </p:anim>
                                  </p:childTnLst>
                                </p:cTn>
                              </p:par>
                              <p:par>
                                <p:cTn id="53" presetID="8" presetClass="emph" presetSubtype="0" fill="hold" nodeType="withEffect">
                                  <p:stCondLst>
                                    <p:cond delay="0"/>
                                  </p:stCondLst>
                                  <p:childTnLst>
                                    <p:animRot by="21600000">
                                      <p:cBhvr>
                                        <p:cTn id="54" dur="750" fill="hold"/>
                                        <p:tgtEl>
                                          <p:spTgt spid="54"/>
                                        </p:tgtEl>
                                        <p:attrNameLst>
                                          <p:attrName>r</p:attrName>
                                        </p:attrNameLst>
                                      </p:cBhvr>
                                    </p:animRot>
                                  </p:childTnLst>
                                </p:cTn>
                              </p:par>
                            </p:childTnLst>
                          </p:cTn>
                        </p:par>
                        <p:par>
                          <p:cTn id="55" fill="hold">
                            <p:stCondLst>
                              <p:cond delay="3200"/>
                            </p:stCondLst>
                            <p:childTnLst>
                              <p:par>
                                <p:cTn id="56" presetID="23" presetClass="entr" presetSubtype="528" fill="hold" nodeType="afterEffect">
                                  <p:stCondLst>
                                    <p:cond delay="0"/>
                                  </p:stCondLst>
                                  <p:childTnLst>
                                    <p:set>
                                      <p:cBhvr>
                                        <p:cTn id="57" dur="1" fill="hold">
                                          <p:stCondLst>
                                            <p:cond delay="0"/>
                                          </p:stCondLst>
                                        </p:cTn>
                                        <p:tgtEl>
                                          <p:spTgt spid="66"/>
                                        </p:tgtEl>
                                        <p:attrNameLst>
                                          <p:attrName>style.visibility</p:attrName>
                                        </p:attrNameLst>
                                      </p:cBhvr>
                                      <p:to>
                                        <p:strVal val="visible"/>
                                      </p:to>
                                    </p:set>
                                    <p:anim calcmode="lin" valueType="num">
                                      <p:cBhvr>
                                        <p:cTn id="58" dur="500" fill="hold"/>
                                        <p:tgtEl>
                                          <p:spTgt spid="66"/>
                                        </p:tgtEl>
                                        <p:attrNameLst>
                                          <p:attrName>ppt_w</p:attrName>
                                        </p:attrNameLst>
                                      </p:cBhvr>
                                      <p:tavLst>
                                        <p:tav tm="0">
                                          <p:val>
                                            <p:fltVal val="0"/>
                                          </p:val>
                                        </p:tav>
                                        <p:tav tm="100000">
                                          <p:val>
                                            <p:strVal val="#ppt_w"/>
                                          </p:val>
                                        </p:tav>
                                      </p:tavLst>
                                    </p:anim>
                                    <p:anim calcmode="lin" valueType="num">
                                      <p:cBhvr>
                                        <p:cTn id="59" dur="500" fill="hold"/>
                                        <p:tgtEl>
                                          <p:spTgt spid="66"/>
                                        </p:tgtEl>
                                        <p:attrNameLst>
                                          <p:attrName>ppt_h</p:attrName>
                                        </p:attrNameLst>
                                      </p:cBhvr>
                                      <p:tavLst>
                                        <p:tav tm="0">
                                          <p:val>
                                            <p:fltVal val="0"/>
                                          </p:val>
                                        </p:tav>
                                        <p:tav tm="100000">
                                          <p:val>
                                            <p:strVal val="#ppt_h"/>
                                          </p:val>
                                        </p:tav>
                                      </p:tavLst>
                                    </p:anim>
                                    <p:anim calcmode="lin" valueType="num">
                                      <p:cBhvr>
                                        <p:cTn id="60" dur="500" fill="hold"/>
                                        <p:tgtEl>
                                          <p:spTgt spid="66"/>
                                        </p:tgtEl>
                                        <p:attrNameLst>
                                          <p:attrName>ppt_x</p:attrName>
                                        </p:attrNameLst>
                                      </p:cBhvr>
                                      <p:tavLst>
                                        <p:tav tm="0">
                                          <p:val>
                                            <p:fltVal val="0.5"/>
                                          </p:val>
                                        </p:tav>
                                        <p:tav tm="100000">
                                          <p:val>
                                            <p:strVal val="#ppt_x"/>
                                          </p:val>
                                        </p:tav>
                                      </p:tavLst>
                                    </p:anim>
                                    <p:anim calcmode="lin" valueType="num">
                                      <p:cBhvr>
                                        <p:cTn id="61" dur="500" fill="hold"/>
                                        <p:tgtEl>
                                          <p:spTgt spid="66"/>
                                        </p:tgtEl>
                                        <p:attrNameLst>
                                          <p:attrName>ppt_y</p:attrName>
                                        </p:attrNameLst>
                                      </p:cBhvr>
                                      <p:tavLst>
                                        <p:tav tm="0">
                                          <p:val>
                                            <p:fltVal val="0.5"/>
                                          </p:val>
                                        </p:tav>
                                        <p:tav tm="100000">
                                          <p:val>
                                            <p:strVal val="#ppt_y"/>
                                          </p:val>
                                        </p:tav>
                                      </p:tavLst>
                                    </p:anim>
                                  </p:childTnLst>
                                </p:cTn>
                              </p:par>
                              <p:par>
                                <p:cTn id="62" presetID="8" presetClass="emph" presetSubtype="0" fill="hold" nodeType="withEffect">
                                  <p:stCondLst>
                                    <p:cond delay="0"/>
                                  </p:stCondLst>
                                  <p:childTnLst>
                                    <p:animRot by="21600000">
                                      <p:cBhvr>
                                        <p:cTn id="63" dur="750" fill="hold"/>
                                        <p:tgtEl>
                                          <p:spTgt spid="66"/>
                                        </p:tgtEl>
                                        <p:attrNameLst>
                                          <p:attrName>r</p:attrName>
                                        </p:attrNameLst>
                                      </p:cBhvr>
                                    </p:animRot>
                                  </p:childTnLst>
                                </p:cTn>
                              </p:par>
                            </p:childTnLst>
                          </p:cTn>
                        </p:par>
                        <p:par>
                          <p:cTn id="64" fill="hold">
                            <p:stCondLst>
                              <p:cond delay="3700"/>
                            </p:stCondLst>
                            <p:childTnLst>
                              <p:par>
                                <p:cTn id="65" presetID="23" presetClass="entr" presetSubtype="528" fill="hold" nodeType="afterEffect">
                                  <p:stCondLst>
                                    <p:cond delay="0"/>
                                  </p:stCondLst>
                                  <p:childTnLst>
                                    <p:set>
                                      <p:cBhvr>
                                        <p:cTn id="66" dur="1" fill="hold">
                                          <p:stCondLst>
                                            <p:cond delay="0"/>
                                          </p:stCondLst>
                                        </p:cTn>
                                        <p:tgtEl>
                                          <p:spTgt spid="78"/>
                                        </p:tgtEl>
                                        <p:attrNameLst>
                                          <p:attrName>style.visibility</p:attrName>
                                        </p:attrNameLst>
                                      </p:cBhvr>
                                      <p:to>
                                        <p:strVal val="visible"/>
                                      </p:to>
                                    </p:set>
                                    <p:anim calcmode="lin" valueType="num">
                                      <p:cBhvr>
                                        <p:cTn id="67" dur="500" fill="hold"/>
                                        <p:tgtEl>
                                          <p:spTgt spid="78"/>
                                        </p:tgtEl>
                                        <p:attrNameLst>
                                          <p:attrName>ppt_w</p:attrName>
                                        </p:attrNameLst>
                                      </p:cBhvr>
                                      <p:tavLst>
                                        <p:tav tm="0">
                                          <p:val>
                                            <p:fltVal val="0"/>
                                          </p:val>
                                        </p:tav>
                                        <p:tav tm="100000">
                                          <p:val>
                                            <p:strVal val="#ppt_w"/>
                                          </p:val>
                                        </p:tav>
                                      </p:tavLst>
                                    </p:anim>
                                    <p:anim calcmode="lin" valueType="num">
                                      <p:cBhvr>
                                        <p:cTn id="68" dur="500" fill="hold"/>
                                        <p:tgtEl>
                                          <p:spTgt spid="78"/>
                                        </p:tgtEl>
                                        <p:attrNameLst>
                                          <p:attrName>ppt_h</p:attrName>
                                        </p:attrNameLst>
                                      </p:cBhvr>
                                      <p:tavLst>
                                        <p:tav tm="0">
                                          <p:val>
                                            <p:fltVal val="0"/>
                                          </p:val>
                                        </p:tav>
                                        <p:tav tm="100000">
                                          <p:val>
                                            <p:strVal val="#ppt_h"/>
                                          </p:val>
                                        </p:tav>
                                      </p:tavLst>
                                    </p:anim>
                                    <p:anim calcmode="lin" valueType="num">
                                      <p:cBhvr>
                                        <p:cTn id="69" dur="500" fill="hold"/>
                                        <p:tgtEl>
                                          <p:spTgt spid="78"/>
                                        </p:tgtEl>
                                        <p:attrNameLst>
                                          <p:attrName>ppt_x</p:attrName>
                                        </p:attrNameLst>
                                      </p:cBhvr>
                                      <p:tavLst>
                                        <p:tav tm="0">
                                          <p:val>
                                            <p:fltVal val="0.5"/>
                                          </p:val>
                                        </p:tav>
                                        <p:tav tm="100000">
                                          <p:val>
                                            <p:strVal val="#ppt_x"/>
                                          </p:val>
                                        </p:tav>
                                      </p:tavLst>
                                    </p:anim>
                                    <p:anim calcmode="lin" valueType="num">
                                      <p:cBhvr>
                                        <p:cTn id="70" dur="500" fill="hold"/>
                                        <p:tgtEl>
                                          <p:spTgt spid="78"/>
                                        </p:tgtEl>
                                        <p:attrNameLst>
                                          <p:attrName>ppt_y</p:attrName>
                                        </p:attrNameLst>
                                      </p:cBhvr>
                                      <p:tavLst>
                                        <p:tav tm="0">
                                          <p:val>
                                            <p:fltVal val="0.5"/>
                                          </p:val>
                                        </p:tav>
                                        <p:tav tm="100000">
                                          <p:val>
                                            <p:strVal val="#ppt_y"/>
                                          </p:val>
                                        </p:tav>
                                      </p:tavLst>
                                    </p:anim>
                                  </p:childTnLst>
                                </p:cTn>
                              </p:par>
                              <p:par>
                                <p:cTn id="71" presetID="8" presetClass="emph" presetSubtype="0" fill="hold" nodeType="withEffect">
                                  <p:stCondLst>
                                    <p:cond delay="0"/>
                                  </p:stCondLst>
                                  <p:childTnLst>
                                    <p:animRot by="21600000">
                                      <p:cBhvr>
                                        <p:cTn id="72" dur="750" fill="hold"/>
                                        <p:tgtEl>
                                          <p:spTgt spid="78"/>
                                        </p:tgtEl>
                                        <p:attrNameLst>
                                          <p:attrName>r</p:attrName>
                                        </p:attrNameLst>
                                      </p:cBhvr>
                                    </p:animRot>
                                  </p:childTnLst>
                                </p:cTn>
                              </p:par>
                            </p:childTnLst>
                          </p:cTn>
                        </p:par>
                        <p:par>
                          <p:cTn id="73" fill="hold">
                            <p:stCondLst>
                              <p:cond delay="4200"/>
                            </p:stCondLst>
                            <p:childTnLst>
                              <p:par>
                                <p:cTn id="74" presetID="23" presetClass="entr" presetSubtype="52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 calcmode="lin" valueType="num">
                                      <p:cBhvr>
                                        <p:cTn id="76" dur="500" fill="hold"/>
                                        <p:tgtEl>
                                          <p:spTgt spid="90"/>
                                        </p:tgtEl>
                                        <p:attrNameLst>
                                          <p:attrName>ppt_w</p:attrName>
                                        </p:attrNameLst>
                                      </p:cBhvr>
                                      <p:tavLst>
                                        <p:tav tm="0">
                                          <p:val>
                                            <p:fltVal val="0"/>
                                          </p:val>
                                        </p:tav>
                                        <p:tav tm="100000">
                                          <p:val>
                                            <p:strVal val="#ppt_w"/>
                                          </p:val>
                                        </p:tav>
                                      </p:tavLst>
                                    </p:anim>
                                    <p:anim calcmode="lin" valueType="num">
                                      <p:cBhvr>
                                        <p:cTn id="77" dur="500" fill="hold"/>
                                        <p:tgtEl>
                                          <p:spTgt spid="90"/>
                                        </p:tgtEl>
                                        <p:attrNameLst>
                                          <p:attrName>ppt_h</p:attrName>
                                        </p:attrNameLst>
                                      </p:cBhvr>
                                      <p:tavLst>
                                        <p:tav tm="0">
                                          <p:val>
                                            <p:fltVal val="0"/>
                                          </p:val>
                                        </p:tav>
                                        <p:tav tm="100000">
                                          <p:val>
                                            <p:strVal val="#ppt_h"/>
                                          </p:val>
                                        </p:tav>
                                      </p:tavLst>
                                    </p:anim>
                                    <p:anim calcmode="lin" valueType="num">
                                      <p:cBhvr>
                                        <p:cTn id="78" dur="500" fill="hold"/>
                                        <p:tgtEl>
                                          <p:spTgt spid="90"/>
                                        </p:tgtEl>
                                        <p:attrNameLst>
                                          <p:attrName>ppt_x</p:attrName>
                                        </p:attrNameLst>
                                      </p:cBhvr>
                                      <p:tavLst>
                                        <p:tav tm="0">
                                          <p:val>
                                            <p:fltVal val="0.5"/>
                                          </p:val>
                                        </p:tav>
                                        <p:tav tm="100000">
                                          <p:val>
                                            <p:strVal val="#ppt_x"/>
                                          </p:val>
                                        </p:tav>
                                      </p:tavLst>
                                    </p:anim>
                                    <p:anim calcmode="lin" valueType="num">
                                      <p:cBhvr>
                                        <p:cTn id="79" dur="500" fill="hold"/>
                                        <p:tgtEl>
                                          <p:spTgt spid="90"/>
                                        </p:tgtEl>
                                        <p:attrNameLst>
                                          <p:attrName>ppt_y</p:attrName>
                                        </p:attrNameLst>
                                      </p:cBhvr>
                                      <p:tavLst>
                                        <p:tav tm="0">
                                          <p:val>
                                            <p:fltVal val="0.5"/>
                                          </p:val>
                                        </p:tav>
                                        <p:tav tm="100000">
                                          <p:val>
                                            <p:strVal val="#ppt_y"/>
                                          </p:val>
                                        </p:tav>
                                      </p:tavLst>
                                    </p:anim>
                                  </p:childTnLst>
                                </p:cTn>
                              </p:par>
                              <p:par>
                                <p:cTn id="80" presetID="8" presetClass="emph" presetSubtype="0" fill="hold" nodeType="withEffect">
                                  <p:stCondLst>
                                    <p:cond delay="0"/>
                                  </p:stCondLst>
                                  <p:childTnLst>
                                    <p:animRot by="21600000">
                                      <p:cBhvr>
                                        <p:cTn id="81" dur="750" fill="hold"/>
                                        <p:tgtEl>
                                          <p:spTgt spid="90"/>
                                        </p:tgtEl>
                                        <p:attrNameLst>
                                          <p:attrName>r</p:attrName>
                                        </p:attrNameLst>
                                      </p:cBhvr>
                                    </p:animRot>
                                  </p:childTnLst>
                                </p:cTn>
                              </p:par>
                            </p:childTnLst>
                          </p:cTn>
                        </p:par>
                        <p:par>
                          <p:cTn id="82" fill="hold">
                            <p:stCondLst>
                              <p:cond delay="4700"/>
                            </p:stCondLst>
                            <p:childTnLst>
                              <p:par>
                                <p:cTn id="83" presetID="23" presetClass="entr" presetSubtype="528" fill="hold" nodeType="afterEffect">
                                  <p:stCondLst>
                                    <p:cond delay="0"/>
                                  </p:stCondLst>
                                  <p:childTnLst>
                                    <p:set>
                                      <p:cBhvr>
                                        <p:cTn id="84" dur="1" fill="hold">
                                          <p:stCondLst>
                                            <p:cond delay="0"/>
                                          </p:stCondLst>
                                        </p:cTn>
                                        <p:tgtEl>
                                          <p:spTgt spid="102"/>
                                        </p:tgtEl>
                                        <p:attrNameLst>
                                          <p:attrName>style.visibility</p:attrName>
                                        </p:attrNameLst>
                                      </p:cBhvr>
                                      <p:to>
                                        <p:strVal val="visible"/>
                                      </p:to>
                                    </p:set>
                                    <p:anim calcmode="lin" valueType="num">
                                      <p:cBhvr>
                                        <p:cTn id="85" dur="500" fill="hold"/>
                                        <p:tgtEl>
                                          <p:spTgt spid="102"/>
                                        </p:tgtEl>
                                        <p:attrNameLst>
                                          <p:attrName>ppt_w</p:attrName>
                                        </p:attrNameLst>
                                      </p:cBhvr>
                                      <p:tavLst>
                                        <p:tav tm="0">
                                          <p:val>
                                            <p:fltVal val="0"/>
                                          </p:val>
                                        </p:tav>
                                        <p:tav tm="100000">
                                          <p:val>
                                            <p:strVal val="#ppt_w"/>
                                          </p:val>
                                        </p:tav>
                                      </p:tavLst>
                                    </p:anim>
                                    <p:anim calcmode="lin" valueType="num">
                                      <p:cBhvr>
                                        <p:cTn id="86" dur="500" fill="hold"/>
                                        <p:tgtEl>
                                          <p:spTgt spid="102"/>
                                        </p:tgtEl>
                                        <p:attrNameLst>
                                          <p:attrName>ppt_h</p:attrName>
                                        </p:attrNameLst>
                                      </p:cBhvr>
                                      <p:tavLst>
                                        <p:tav tm="0">
                                          <p:val>
                                            <p:fltVal val="0"/>
                                          </p:val>
                                        </p:tav>
                                        <p:tav tm="100000">
                                          <p:val>
                                            <p:strVal val="#ppt_h"/>
                                          </p:val>
                                        </p:tav>
                                      </p:tavLst>
                                    </p:anim>
                                    <p:anim calcmode="lin" valueType="num">
                                      <p:cBhvr>
                                        <p:cTn id="87" dur="500" fill="hold"/>
                                        <p:tgtEl>
                                          <p:spTgt spid="102"/>
                                        </p:tgtEl>
                                        <p:attrNameLst>
                                          <p:attrName>ppt_x</p:attrName>
                                        </p:attrNameLst>
                                      </p:cBhvr>
                                      <p:tavLst>
                                        <p:tav tm="0">
                                          <p:val>
                                            <p:fltVal val="0.5"/>
                                          </p:val>
                                        </p:tav>
                                        <p:tav tm="100000">
                                          <p:val>
                                            <p:strVal val="#ppt_x"/>
                                          </p:val>
                                        </p:tav>
                                      </p:tavLst>
                                    </p:anim>
                                    <p:anim calcmode="lin" valueType="num">
                                      <p:cBhvr>
                                        <p:cTn id="88" dur="500" fill="hold"/>
                                        <p:tgtEl>
                                          <p:spTgt spid="102"/>
                                        </p:tgtEl>
                                        <p:attrNameLst>
                                          <p:attrName>ppt_y</p:attrName>
                                        </p:attrNameLst>
                                      </p:cBhvr>
                                      <p:tavLst>
                                        <p:tav tm="0">
                                          <p:val>
                                            <p:fltVal val="0.5"/>
                                          </p:val>
                                        </p:tav>
                                        <p:tav tm="100000">
                                          <p:val>
                                            <p:strVal val="#ppt_y"/>
                                          </p:val>
                                        </p:tav>
                                      </p:tavLst>
                                    </p:anim>
                                  </p:childTnLst>
                                </p:cTn>
                              </p:par>
                              <p:par>
                                <p:cTn id="89" presetID="8" presetClass="emph" presetSubtype="0" fill="hold" nodeType="withEffect">
                                  <p:stCondLst>
                                    <p:cond delay="0"/>
                                  </p:stCondLst>
                                  <p:childTnLst>
                                    <p:animRot by="21600000">
                                      <p:cBhvr>
                                        <p:cTn id="90" dur="750" fill="hold"/>
                                        <p:tgtEl>
                                          <p:spTgt spid="102"/>
                                        </p:tgtEl>
                                        <p:attrNameLst>
                                          <p:attrName>r</p:attrName>
                                        </p:attrNameLst>
                                      </p:cBhvr>
                                    </p:animRot>
                                  </p:childTnLst>
                                </p:cTn>
                              </p:par>
                            </p:childTnLst>
                          </p:cTn>
                        </p:par>
                        <p:par>
                          <p:cTn id="91" fill="hold">
                            <p:stCondLst>
                              <p:cond delay="5200"/>
                            </p:stCondLst>
                            <p:childTnLst>
                              <p:par>
                                <p:cTn id="92" presetID="23" presetClass="entr" presetSubtype="528" fill="hold" nodeType="afterEffect">
                                  <p:stCondLst>
                                    <p:cond delay="0"/>
                                  </p:stCondLst>
                                  <p:childTnLst>
                                    <p:set>
                                      <p:cBhvr>
                                        <p:cTn id="93" dur="1" fill="hold">
                                          <p:stCondLst>
                                            <p:cond delay="0"/>
                                          </p:stCondLst>
                                        </p:cTn>
                                        <p:tgtEl>
                                          <p:spTgt spid="114"/>
                                        </p:tgtEl>
                                        <p:attrNameLst>
                                          <p:attrName>style.visibility</p:attrName>
                                        </p:attrNameLst>
                                      </p:cBhvr>
                                      <p:to>
                                        <p:strVal val="visible"/>
                                      </p:to>
                                    </p:set>
                                    <p:anim calcmode="lin" valueType="num">
                                      <p:cBhvr>
                                        <p:cTn id="94" dur="500" fill="hold"/>
                                        <p:tgtEl>
                                          <p:spTgt spid="114"/>
                                        </p:tgtEl>
                                        <p:attrNameLst>
                                          <p:attrName>ppt_w</p:attrName>
                                        </p:attrNameLst>
                                      </p:cBhvr>
                                      <p:tavLst>
                                        <p:tav tm="0">
                                          <p:val>
                                            <p:fltVal val="0"/>
                                          </p:val>
                                        </p:tav>
                                        <p:tav tm="100000">
                                          <p:val>
                                            <p:strVal val="#ppt_w"/>
                                          </p:val>
                                        </p:tav>
                                      </p:tavLst>
                                    </p:anim>
                                    <p:anim calcmode="lin" valueType="num">
                                      <p:cBhvr>
                                        <p:cTn id="95" dur="500" fill="hold"/>
                                        <p:tgtEl>
                                          <p:spTgt spid="114"/>
                                        </p:tgtEl>
                                        <p:attrNameLst>
                                          <p:attrName>ppt_h</p:attrName>
                                        </p:attrNameLst>
                                      </p:cBhvr>
                                      <p:tavLst>
                                        <p:tav tm="0">
                                          <p:val>
                                            <p:fltVal val="0"/>
                                          </p:val>
                                        </p:tav>
                                        <p:tav tm="100000">
                                          <p:val>
                                            <p:strVal val="#ppt_h"/>
                                          </p:val>
                                        </p:tav>
                                      </p:tavLst>
                                    </p:anim>
                                    <p:anim calcmode="lin" valueType="num">
                                      <p:cBhvr>
                                        <p:cTn id="96" dur="500" fill="hold"/>
                                        <p:tgtEl>
                                          <p:spTgt spid="114"/>
                                        </p:tgtEl>
                                        <p:attrNameLst>
                                          <p:attrName>ppt_x</p:attrName>
                                        </p:attrNameLst>
                                      </p:cBhvr>
                                      <p:tavLst>
                                        <p:tav tm="0">
                                          <p:val>
                                            <p:fltVal val="0.5"/>
                                          </p:val>
                                        </p:tav>
                                        <p:tav tm="100000">
                                          <p:val>
                                            <p:strVal val="#ppt_x"/>
                                          </p:val>
                                        </p:tav>
                                      </p:tavLst>
                                    </p:anim>
                                    <p:anim calcmode="lin" valueType="num">
                                      <p:cBhvr>
                                        <p:cTn id="97" dur="500" fill="hold"/>
                                        <p:tgtEl>
                                          <p:spTgt spid="114"/>
                                        </p:tgtEl>
                                        <p:attrNameLst>
                                          <p:attrName>ppt_y</p:attrName>
                                        </p:attrNameLst>
                                      </p:cBhvr>
                                      <p:tavLst>
                                        <p:tav tm="0">
                                          <p:val>
                                            <p:fltVal val="0.5"/>
                                          </p:val>
                                        </p:tav>
                                        <p:tav tm="100000">
                                          <p:val>
                                            <p:strVal val="#ppt_y"/>
                                          </p:val>
                                        </p:tav>
                                      </p:tavLst>
                                    </p:anim>
                                  </p:childTnLst>
                                </p:cTn>
                              </p:par>
                              <p:par>
                                <p:cTn id="98" presetID="8" presetClass="emph" presetSubtype="0" fill="hold" nodeType="withEffect">
                                  <p:stCondLst>
                                    <p:cond delay="0"/>
                                  </p:stCondLst>
                                  <p:childTnLst>
                                    <p:animRot by="21600000">
                                      <p:cBhvr>
                                        <p:cTn id="99" dur="750" fill="hold"/>
                                        <p:tgtEl>
                                          <p:spTgt spid="1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文本框 2"/>
          <p:cNvSpPr txBox="1"/>
          <p:nvPr/>
        </p:nvSpPr>
        <p:spPr>
          <a:xfrm>
            <a:off x="3504845" y="771550"/>
            <a:ext cx="2285603" cy="1328373"/>
          </a:xfrm>
          <a:prstGeom prst="rect">
            <a:avLst/>
          </a:prstGeom>
          <a:noFill/>
        </p:spPr>
        <p:txBody>
          <a:bodyPr wrap="square" lIns="96691" tIns="48346" rIns="96691" bIns="48346" rtlCol="0">
            <a:spAutoFit/>
          </a:bodyPr>
          <a:lstStyle/>
          <a:p>
            <a:pPr algn="ctr">
              <a:defRPr/>
            </a:pPr>
            <a:r>
              <a:rPr lang="en-US" altLang="zh-CN" sz="8000" b="1" kern="0" dirty="0">
                <a:solidFill>
                  <a:srgbClr val="FFC000"/>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sz="8000" b="1" kern="0" dirty="0">
              <a:solidFill>
                <a:srgbClr val="FFC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3" name="Picture 4" descr="E:\我图PPT\00001PNG素材\扁平化png\2222.png"/>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339752" y="2176100"/>
            <a:ext cx="4453124" cy="50886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4"/>
          <p:cNvSpPr txBox="1">
            <a:spLocks noChangeArrowheads="1"/>
          </p:cNvSpPr>
          <p:nvPr/>
        </p:nvSpPr>
        <p:spPr bwMode="auto">
          <a:xfrm>
            <a:off x="3237815" y="2036848"/>
            <a:ext cx="2774345" cy="796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43" tIns="34272" rIns="68543" bIns="3427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913765">
              <a:defRPr/>
            </a:pPr>
            <a:r>
              <a:rPr lang="zh-CN" altLang="en-US" sz="2500" b="0" kern="0" dirty="0">
                <a:solidFill>
                  <a:prstClr val="white"/>
                </a:solidFill>
                <a:latin typeface="华文行楷" panose="02010800040101010101" pitchFamily="2" charset="-122"/>
                <a:ea typeface="华文行楷" panose="02010800040101010101" pitchFamily="2" charset="-122"/>
                <a:sym typeface="微软雅黑" panose="020B0503020204020204" pitchFamily="34" charset="-122"/>
              </a:rPr>
              <a:t>亲子活动安全保障</a:t>
            </a:r>
          </a:p>
        </p:txBody>
      </p:sp>
      <p:pic>
        <p:nvPicPr>
          <p:cNvPr id="11" name="Picture 3" descr="E:\0000000我图PPT\03.20\亲子乐园\3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950782"/>
            <a:ext cx="9145588" cy="21951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0000000我图PPT\00001PNG素材\儿童卡通\6465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4248" y="1058560"/>
            <a:ext cx="2353535" cy="42248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E:\0000000我图PPT\00001PNG素材\儿童卡通\卡通人物.png"/>
          <p:cNvPicPr>
            <a:picLocks noChangeAspect="1" noChangeArrowheads="1"/>
          </p:cNvPicPr>
          <p:nvPr/>
        </p:nvPicPr>
        <p:blipFill rotWithShape="1">
          <a:blip r:embed="rId7">
            <a:extLst>
              <a:ext uri="{28A0092B-C50C-407E-A947-70E740481C1C}">
                <a14:useLocalDpi xmlns:a14="http://schemas.microsoft.com/office/drawing/2010/main" val="0"/>
              </a:ext>
            </a:extLst>
          </a:blip>
          <a:srcRect l="-2084" t="-2572" r="59431" b="58435"/>
          <a:stretch>
            <a:fillRect/>
          </a:stretch>
        </p:blipFill>
        <p:spPr bwMode="auto">
          <a:xfrm flipH="1">
            <a:off x="129482" y="-115422"/>
            <a:ext cx="2076400" cy="23479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E:\0000000我图PPT\00001PNG素材\儿童卡通\t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3293796"/>
            <a:ext cx="2354982" cy="15822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5000"/>
                                  </p:iterate>
                                  <p:childTnLst>
                                    <p:set>
                                      <p:cBhvr>
                                        <p:cTn id="6" dur="1" fill="hold">
                                          <p:stCondLst>
                                            <p:cond delay="0"/>
                                          </p:stCondLst>
                                        </p:cTn>
                                        <p:tgtEl>
                                          <p:spTgt spid="12"/>
                                        </p:tgtEl>
                                        <p:attrNameLst>
                                          <p:attrName>style.visibility</p:attrName>
                                        </p:attrNameLst>
                                      </p:cBhvr>
                                      <p:to>
                                        <p:strVal val="visible"/>
                                      </p:to>
                                    </p:set>
                                    <p:animScale>
                                      <p:cBhvr>
                                        <p:cTn id="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
                                        </p:tgtEl>
                                        <p:attrNameLst>
                                          <p:attrName>ppt_x</p:attrName>
                                          <p:attrName>ppt_y</p:attrName>
                                        </p:attrNameLst>
                                      </p:cBhvr>
                                    </p:animMotion>
                                    <p:animEffect transition="in" filter="fade">
                                      <p:cBhvr>
                                        <p:cTn id="9" dur="1000"/>
                                        <p:tgtEl>
                                          <p:spTgt spid="12"/>
                                        </p:tgtEl>
                                      </p:cBhvr>
                                    </p:animEffect>
                                  </p:childTnLst>
                                </p:cTn>
                              </p:par>
                            </p:childTnLst>
                          </p:cTn>
                        </p:par>
                        <p:par>
                          <p:cTn id="10" fill="hold">
                            <p:stCondLst>
                              <p:cond delay="1149"/>
                            </p:stCondLst>
                            <p:childTnLst>
                              <p:par>
                                <p:cTn id="11" presetID="55"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strVal val="#ppt_w*0.70"/>
                                          </p:val>
                                        </p:tav>
                                        <p:tav tm="100000">
                                          <p:val>
                                            <p:strVal val="#ppt_w"/>
                                          </p:val>
                                        </p:tav>
                                      </p:tavLst>
                                    </p:anim>
                                    <p:anim calcmode="lin" valueType="num">
                                      <p:cBhvr>
                                        <p:cTn id="14" dur="1000" fill="hold"/>
                                        <p:tgtEl>
                                          <p:spTgt spid="13"/>
                                        </p:tgtEl>
                                        <p:attrNameLst>
                                          <p:attrName>ppt_h</p:attrName>
                                        </p:attrNameLst>
                                      </p:cBhvr>
                                      <p:tavLst>
                                        <p:tav tm="0">
                                          <p:val>
                                            <p:strVal val="#ppt_h"/>
                                          </p:val>
                                        </p:tav>
                                        <p:tav tm="100000">
                                          <p:val>
                                            <p:strVal val="#ppt_h"/>
                                          </p:val>
                                        </p:tav>
                                      </p:tavLst>
                                    </p:anim>
                                    <p:animEffect transition="in" filter="fade">
                                      <p:cBhvr>
                                        <p:cTn id="15" dur="1000"/>
                                        <p:tgtEl>
                                          <p:spTgt spid="1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700"/>
                                        <p:tgtEl>
                                          <p:spTgt spid="17"/>
                                        </p:tgtEl>
                                      </p:cBhvr>
                                    </p:animEffect>
                                  </p:childTnLst>
                                </p:cTn>
                              </p:par>
                              <p:par>
                                <p:cTn id="19" presetID="2" presetClass="entr" presetSubtype="9" fill="hold" nodeType="withEffect">
                                  <p:stCondLst>
                                    <p:cond delay="55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0-#ppt_w/2"/>
                                          </p:val>
                                        </p:tav>
                                        <p:tav tm="100000">
                                          <p:val>
                                            <p:strVal val="#ppt_x"/>
                                          </p:val>
                                        </p:tav>
                                      </p:tavLst>
                                    </p:anim>
                                    <p:anim calcmode="lin" valueType="num">
                                      <p:cBhvr additive="base">
                                        <p:cTn id="22" dur="500" fill="hold"/>
                                        <p:tgtEl>
                                          <p:spTgt spid="15"/>
                                        </p:tgtEl>
                                        <p:attrNameLst>
                                          <p:attrName>ppt_y</p:attrName>
                                        </p:attrNameLst>
                                      </p:cBhvr>
                                      <p:tavLst>
                                        <p:tav tm="0">
                                          <p:val>
                                            <p:strVal val="0-#ppt_h/2"/>
                                          </p:val>
                                        </p:tav>
                                        <p:tav tm="100000">
                                          <p:val>
                                            <p:strVal val="#ppt_y"/>
                                          </p:val>
                                        </p:tav>
                                      </p:tavLst>
                                    </p:anim>
                                  </p:childTnLst>
                                </p:cTn>
                              </p:par>
                              <p:par>
                                <p:cTn id="23" presetID="2" presetClass="entr" presetSubtype="8" fill="hold" nodeType="withEffect">
                                  <p:stCondLst>
                                    <p:cond delay="85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115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Freeform 3"/>
          <p:cNvSpPr/>
          <p:nvPr/>
        </p:nvSpPr>
        <p:spPr bwMode="auto">
          <a:xfrm>
            <a:off x="889544" y="1433843"/>
            <a:ext cx="2952811" cy="2963047"/>
          </a:xfrm>
          <a:custGeom>
            <a:avLst/>
            <a:gdLst>
              <a:gd name="T0" fmla="*/ 365 w 2340"/>
              <a:gd name="T1" fmla="*/ 542 h 2348"/>
              <a:gd name="T2" fmla="*/ 805 w 2340"/>
              <a:gd name="T3" fmla="*/ 220 h 2348"/>
              <a:gd name="T4" fmla="*/ 1001 w 2340"/>
              <a:gd name="T5" fmla="*/ 167 h 2348"/>
              <a:gd name="T6" fmla="*/ 1122 w 2340"/>
              <a:gd name="T7" fmla="*/ 155 h 2348"/>
              <a:gd name="T8" fmla="*/ 1230 w 2340"/>
              <a:gd name="T9" fmla="*/ 156 h 2348"/>
              <a:gd name="T10" fmla="*/ 1341 w 2340"/>
              <a:gd name="T11" fmla="*/ 169 h 2348"/>
              <a:gd name="T12" fmla="*/ 1513 w 2340"/>
              <a:gd name="T13" fmla="*/ 215 h 2348"/>
              <a:gd name="T14" fmla="*/ 1590 w 2340"/>
              <a:gd name="T15" fmla="*/ 246 h 2348"/>
              <a:gd name="T16" fmla="*/ 1708 w 2340"/>
              <a:gd name="T17" fmla="*/ 310 h 2348"/>
              <a:gd name="T18" fmla="*/ 1818 w 2340"/>
              <a:gd name="T19" fmla="*/ 389 h 2348"/>
              <a:gd name="T20" fmla="*/ 1940 w 2340"/>
              <a:gd name="T21" fmla="*/ 510 h 2348"/>
              <a:gd name="T22" fmla="*/ 2014 w 2340"/>
              <a:gd name="T23" fmla="*/ 608 h 2348"/>
              <a:gd name="T24" fmla="*/ 2076 w 2340"/>
              <a:gd name="T25" fmla="*/ 714 h 2348"/>
              <a:gd name="T26" fmla="*/ 2137 w 2340"/>
              <a:gd name="T27" fmla="*/ 860 h 2348"/>
              <a:gd name="T28" fmla="*/ 2174 w 2340"/>
              <a:gd name="T29" fmla="*/ 1015 h 2348"/>
              <a:gd name="T30" fmla="*/ 2186 w 2340"/>
              <a:gd name="T31" fmla="*/ 1192 h 2348"/>
              <a:gd name="T32" fmla="*/ 2174 w 2340"/>
              <a:gd name="T33" fmla="*/ 1333 h 2348"/>
              <a:gd name="T34" fmla="*/ 2131 w 2340"/>
              <a:gd name="T35" fmla="*/ 1505 h 2348"/>
              <a:gd name="T36" fmla="*/ 2077 w 2340"/>
              <a:gd name="T37" fmla="*/ 1634 h 2348"/>
              <a:gd name="T38" fmla="*/ 1985 w 2340"/>
              <a:gd name="T39" fmla="*/ 1782 h 2348"/>
              <a:gd name="T40" fmla="*/ 1859 w 2340"/>
              <a:gd name="T41" fmla="*/ 1922 h 2348"/>
              <a:gd name="T42" fmla="*/ 1740 w 2340"/>
              <a:gd name="T43" fmla="*/ 2017 h 2348"/>
              <a:gd name="T44" fmla="*/ 1611 w 2340"/>
              <a:gd name="T45" fmla="*/ 2092 h 2348"/>
              <a:gd name="T46" fmla="*/ 1382 w 2340"/>
              <a:gd name="T47" fmla="*/ 2171 h 2348"/>
              <a:gd name="T48" fmla="*/ 1167 w 2340"/>
              <a:gd name="T49" fmla="*/ 2194 h 2348"/>
              <a:gd name="T50" fmla="*/ 1018 w 2340"/>
              <a:gd name="T51" fmla="*/ 2183 h 2348"/>
              <a:gd name="T52" fmla="*/ 906 w 2340"/>
              <a:gd name="T53" fmla="*/ 2161 h 2348"/>
              <a:gd name="T54" fmla="*/ 775 w 2340"/>
              <a:gd name="T55" fmla="*/ 2117 h 2348"/>
              <a:gd name="T56" fmla="*/ 669 w 2340"/>
              <a:gd name="T57" fmla="*/ 2065 h 2348"/>
              <a:gd name="T58" fmla="*/ 435 w 2340"/>
              <a:gd name="T59" fmla="*/ 1886 h 2348"/>
              <a:gd name="T60" fmla="*/ 486 w 2340"/>
              <a:gd name="T61" fmla="*/ 1739 h 2348"/>
              <a:gd name="T62" fmla="*/ 283 w 2340"/>
              <a:gd name="T63" fmla="*/ 1948 h 2348"/>
              <a:gd name="T64" fmla="*/ 532 w 2340"/>
              <a:gd name="T65" fmla="*/ 2162 h 2348"/>
              <a:gd name="T66" fmla="*/ 660 w 2340"/>
              <a:gd name="T67" fmla="*/ 2234 h 2348"/>
              <a:gd name="T68" fmla="*/ 836 w 2340"/>
              <a:gd name="T69" fmla="*/ 2301 h 2348"/>
              <a:gd name="T70" fmla="*/ 963 w 2340"/>
              <a:gd name="T71" fmla="*/ 2331 h 2348"/>
              <a:gd name="T72" fmla="*/ 1098 w 2340"/>
              <a:gd name="T73" fmla="*/ 2346 h 2348"/>
              <a:gd name="T74" fmla="*/ 1343 w 2340"/>
              <a:gd name="T75" fmla="*/ 2335 h 2348"/>
              <a:gd name="T76" fmla="*/ 1626 w 2340"/>
              <a:gd name="T77" fmla="*/ 2254 h 2348"/>
              <a:gd name="T78" fmla="*/ 1795 w 2340"/>
              <a:gd name="T79" fmla="*/ 2166 h 2348"/>
              <a:gd name="T80" fmla="*/ 1949 w 2340"/>
              <a:gd name="T81" fmla="*/ 2049 h 2348"/>
              <a:gd name="T82" fmla="*/ 2072 w 2340"/>
              <a:gd name="T83" fmla="*/ 1921 h 2348"/>
              <a:gd name="T84" fmla="*/ 2195 w 2340"/>
              <a:gd name="T85" fmla="*/ 1739 h 2348"/>
              <a:gd name="T86" fmla="*/ 2267 w 2340"/>
              <a:gd name="T87" fmla="*/ 1583 h 2348"/>
              <a:gd name="T88" fmla="*/ 2306 w 2340"/>
              <a:gd name="T89" fmla="*/ 1457 h 2348"/>
              <a:gd name="T90" fmla="*/ 2336 w 2340"/>
              <a:gd name="T91" fmla="*/ 1276 h 2348"/>
              <a:gd name="T92" fmla="*/ 2334 w 2340"/>
              <a:gd name="T93" fmla="*/ 1052 h 2348"/>
              <a:gd name="T94" fmla="*/ 2301 w 2340"/>
              <a:gd name="T95" fmla="*/ 871 h 2348"/>
              <a:gd name="T96" fmla="*/ 2231 w 2340"/>
              <a:gd name="T97" fmla="*/ 680 h 2348"/>
              <a:gd name="T98" fmla="*/ 2164 w 2340"/>
              <a:gd name="T99" fmla="*/ 556 h 2348"/>
              <a:gd name="T100" fmla="*/ 2083 w 2340"/>
              <a:gd name="T101" fmla="*/ 441 h 2348"/>
              <a:gd name="T102" fmla="*/ 1990 w 2340"/>
              <a:gd name="T103" fmla="*/ 337 h 2348"/>
              <a:gd name="T104" fmla="*/ 1854 w 2340"/>
              <a:gd name="T105" fmla="*/ 223 h 2348"/>
              <a:gd name="T106" fmla="*/ 1680 w 2340"/>
              <a:gd name="T107" fmla="*/ 118 h 2348"/>
              <a:gd name="T108" fmla="*/ 1583 w 2340"/>
              <a:gd name="T109" fmla="*/ 76 h 2348"/>
              <a:gd name="T110" fmla="*/ 1439 w 2340"/>
              <a:gd name="T111" fmla="*/ 32 h 2348"/>
              <a:gd name="T112" fmla="*/ 1276 w 2340"/>
              <a:gd name="T113" fmla="*/ 5 h 2348"/>
              <a:gd name="T114" fmla="*/ 1168 w 2340"/>
              <a:gd name="T115" fmla="*/ 0 h 2348"/>
              <a:gd name="T116" fmla="*/ 1045 w 2340"/>
              <a:gd name="T117" fmla="*/ 6 h 2348"/>
              <a:gd name="T118" fmla="*/ 844 w 2340"/>
              <a:gd name="T119" fmla="*/ 45 h 2348"/>
              <a:gd name="T120" fmla="*/ 579 w 2340"/>
              <a:gd name="T121" fmla="*/ 157 h 2348"/>
              <a:gd name="T122" fmla="*/ 3 w 2340"/>
              <a:gd name="T123" fmla="*/ 1014 h 2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40" h="2348">
                <a:moveTo>
                  <a:pt x="153" y="1052"/>
                </a:moveTo>
                <a:cubicBezTo>
                  <a:pt x="153" y="1052"/>
                  <a:pt x="154" y="1046"/>
                  <a:pt x="155" y="1035"/>
                </a:cubicBezTo>
                <a:cubicBezTo>
                  <a:pt x="157" y="1024"/>
                  <a:pt x="159" y="1007"/>
                  <a:pt x="164" y="985"/>
                </a:cubicBezTo>
                <a:cubicBezTo>
                  <a:pt x="172" y="941"/>
                  <a:pt x="186" y="878"/>
                  <a:pt x="217" y="801"/>
                </a:cubicBezTo>
                <a:cubicBezTo>
                  <a:pt x="224" y="781"/>
                  <a:pt x="233" y="761"/>
                  <a:pt x="242" y="740"/>
                </a:cubicBezTo>
                <a:cubicBezTo>
                  <a:pt x="253" y="720"/>
                  <a:pt x="263" y="698"/>
                  <a:pt x="275" y="677"/>
                </a:cubicBezTo>
                <a:cubicBezTo>
                  <a:pt x="300" y="633"/>
                  <a:pt x="329" y="588"/>
                  <a:pt x="365" y="542"/>
                </a:cubicBezTo>
                <a:cubicBezTo>
                  <a:pt x="401" y="497"/>
                  <a:pt x="443" y="452"/>
                  <a:pt x="491" y="409"/>
                </a:cubicBezTo>
                <a:cubicBezTo>
                  <a:pt x="540" y="366"/>
                  <a:pt x="595" y="326"/>
                  <a:pt x="656" y="290"/>
                </a:cubicBezTo>
                <a:cubicBezTo>
                  <a:pt x="672" y="281"/>
                  <a:pt x="688" y="273"/>
                  <a:pt x="704" y="265"/>
                </a:cubicBezTo>
                <a:cubicBezTo>
                  <a:pt x="712" y="260"/>
                  <a:pt x="720" y="256"/>
                  <a:pt x="728" y="253"/>
                </a:cubicBezTo>
                <a:cubicBezTo>
                  <a:pt x="737" y="249"/>
                  <a:pt x="745" y="245"/>
                  <a:pt x="753" y="241"/>
                </a:cubicBezTo>
                <a:cubicBezTo>
                  <a:pt x="762" y="237"/>
                  <a:pt x="770" y="234"/>
                  <a:pt x="779" y="230"/>
                </a:cubicBezTo>
                <a:cubicBezTo>
                  <a:pt x="787" y="227"/>
                  <a:pt x="796" y="223"/>
                  <a:pt x="805" y="220"/>
                </a:cubicBezTo>
                <a:cubicBezTo>
                  <a:pt x="823" y="213"/>
                  <a:pt x="840" y="207"/>
                  <a:pt x="859" y="201"/>
                </a:cubicBezTo>
                <a:cubicBezTo>
                  <a:pt x="868" y="198"/>
                  <a:pt x="877" y="195"/>
                  <a:pt x="886" y="193"/>
                </a:cubicBezTo>
                <a:cubicBezTo>
                  <a:pt x="896" y="190"/>
                  <a:pt x="905" y="188"/>
                  <a:pt x="914" y="185"/>
                </a:cubicBezTo>
                <a:cubicBezTo>
                  <a:pt x="919" y="184"/>
                  <a:pt x="924" y="183"/>
                  <a:pt x="929" y="182"/>
                </a:cubicBezTo>
                <a:cubicBezTo>
                  <a:pt x="933" y="181"/>
                  <a:pt x="938" y="180"/>
                  <a:pt x="943" y="179"/>
                </a:cubicBezTo>
                <a:cubicBezTo>
                  <a:pt x="952" y="177"/>
                  <a:pt x="962" y="174"/>
                  <a:pt x="972" y="172"/>
                </a:cubicBezTo>
                <a:cubicBezTo>
                  <a:pt x="981" y="170"/>
                  <a:pt x="991" y="169"/>
                  <a:pt x="1001" y="167"/>
                </a:cubicBezTo>
                <a:cubicBezTo>
                  <a:pt x="1011" y="166"/>
                  <a:pt x="1021" y="164"/>
                  <a:pt x="1031" y="163"/>
                </a:cubicBezTo>
                <a:cubicBezTo>
                  <a:pt x="1041" y="162"/>
                  <a:pt x="1051" y="161"/>
                  <a:pt x="1061" y="159"/>
                </a:cubicBezTo>
                <a:cubicBezTo>
                  <a:pt x="1068" y="159"/>
                  <a:pt x="1068" y="159"/>
                  <a:pt x="1068" y="159"/>
                </a:cubicBezTo>
                <a:cubicBezTo>
                  <a:pt x="1071" y="158"/>
                  <a:pt x="1073" y="158"/>
                  <a:pt x="1076" y="158"/>
                </a:cubicBezTo>
                <a:cubicBezTo>
                  <a:pt x="1081" y="158"/>
                  <a:pt x="1086" y="157"/>
                  <a:pt x="1091" y="157"/>
                </a:cubicBezTo>
                <a:cubicBezTo>
                  <a:pt x="1096" y="157"/>
                  <a:pt x="1101" y="156"/>
                  <a:pt x="1106" y="156"/>
                </a:cubicBezTo>
                <a:cubicBezTo>
                  <a:pt x="1111" y="156"/>
                  <a:pt x="1116" y="155"/>
                  <a:pt x="1122" y="155"/>
                </a:cubicBezTo>
                <a:cubicBezTo>
                  <a:pt x="1132" y="155"/>
                  <a:pt x="1142" y="154"/>
                  <a:pt x="1152" y="154"/>
                </a:cubicBezTo>
                <a:cubicBezTo>
                  <a:pt x="1158" y="154"/>
                  <a:pt x="1163" y="154"/>
                  <a:pt x="1168" y="154"/>
                </a:cubicBezTo>
                <a:cubicBezTo>
                  <a:pt x="1173" y="154"/>
                  <a:pt x="1178" y="154"/>
                  <a:pt x="1183" y="154"/>
                </a:cubicBezTo>
                <a:cubicBezTo>
                  <a:pt x="1194" y="155"/>
                  <a:pt x="1204" y="155"/>
                  <a:pt x="1215" y="155"/>
                </a:cubicBezTo>
                <a:cubicBezTo>
                  <a:pt x="1219" y="155"/>
                  <a:pt x="1219" y="155"/>
                  <a:pt x="1219" y="155"/>
                </a:cubicBezTo>
                <a:cubicBezTo>
                  <a:pt x="1223" y="156"/>
                  <a:pt x="1223" y="156"/>
                  <a:pt x="1223" y="156"/>
                </a:cubicBezTo>
                <a:cubicBezTo>
                  <a:pt x="1230" y="156"/>
                  <a:pt x="1230" y="156"/>
                  <a:pt x="1230" y="156"/>
                </a:cubicBezTo>
                <a:cubicBezTo>
                  <a:pt x="1236" y="157"/>
                  <a:pt x="1241" y="157"/>
                  <a:pt x="1246" y="157"/>
                </a:cubicBezTo>
                <a:cubicBezTo>
                  <a:pt x="1251" y="158"/>
                  <a:pt x="1257" y="158"/>
                  <a:pt x="1262" y="159"/>
                </a:cubicBezTo>
                <a:cubicBezTo>
                  <a:pt x="1270" y="159"/>
                  <a:pt x="1270" y="159"/>
                  <a:pt x="1270" y="159"/>
                </a:cubicBezTo>
                <a:cubicBezTo>
                  <a:pt x="1272" y="159"/>
                  <a:pt x="1275" y="160"/>
                  <a:pt x="1278" y="160"/>
                </a:cubicBezTo>
                <a:cubicBezTo>
                  <a:pt x="1288" y="161"/>
                  <a:pt x="1299" y="163"/>
                  <a:pt x="1309" y="164"/>
                </a:cubicBezTo>
                <a:cubicBezTo>
                  <a:pt x="1314" y="165"/>
                  <a:pt x="1320" y="165"/>
                  <a:pt x="1325" y="166"/>
                </a:cubicBezTo>
                <a:cubicBezTo>
                  <a:pt x="1330" y="167"/>
                  <a:pt x="1335" y="168"/>
                  <a:pt x="1341" y="169"/>
                </a:cubicBezTo>
                <a:cubicBezTo>
                  <a:pt x="1351" y="171"/>
                  <a:pt x="1362" y="173"/>
                  <a:pt x="1372" y="175"/>
                </a:cubicBezTo>
                <a:cubicBezTo>
                  <a:pt x="1383" y="177"/>
                  <a:pt x="1393" y="180"/>
                  <a:pt x="1404" y="182"/>
                </a:cubicBezTo>
                <a:cubicBezTo>
                  <a:pt x="1409" y="183"/>
                  <a:pt x="1414" y="184"/>
                  <a:pt x="1419" y="186"/>
                </a:cubicBezTo>
                <a:cubicBezTo>
                  <a:pt x="1425" y="187"/>
                  <a:pt x="1430" y="189"/>
                  <a:pt x="1435" y="190"/>
                </a:cubicBezTo>
                <a:cubicBezTo>
                  <a:pt x="1446" y="193"/>
                  <a:pt x="1456" y="196"/>
                  <a:pt x="1466" y="199"/>
                </a:cubicBezTo>
                <a:cubicBezTo>
                  <a:pt x="1477" y="202"/>
                  <a:pt x="1487" y="206"/>
                  <a:pt x="1498" y="209"/>
                </a:cubicBezTo>
                <a:cubicBezTo>
                  <a:pt x="1503" y="211"/>
                  <a:pt x="1508" y="213"/>
                  <a:pt x="1513" y="215"/>
                </a:cubicBezTo>
                <a:cubicBezTo>
                  <a:pt x="1516" y="215"/>
                  <a:pt x="1518" y="216"/>
                  <a:pt x="1521" y="217"/>
                </a:cubicBezTo>
                <a:cubicBezTo>
                  <a:pt x="1528" y="220"/>
                  <a:pt x="1528" y="220"/>
                  <a:pt x="1528" y="220"/>
                </a:cubicBezTo>
                <a:cubicBezTo>
                  <a:pt x="1539" y="224"/>
                  <a:pt x="1549" y="228"/>
                  <a:pt x="1559" y="233"/>
                </a:cubicBezTo>
                <a:cubicBezTo>
                  <a:pt x="1563" y="234"/>
                  <a:pt x="1563" y="234"/>
                  <a:pt x="1563" y="234"/>
                </a:cubicBezTo>
                <a:cubicBezTo>
                  <a:pt x="1567" y="236"/>
                  <a:pt x="1567" y="236"/>
                  <a:pt x="1567" y="236"/>
                </a:cubicBezTo>
                <a:cubicBezTo>
                  <a:pt x="1574" y="239"/>
                  <a:pt x="1574" y="239"/>
                  <a:pt x="1574" y="239"/>
                </a:cubicBezTo>
                <a:cubicBezTo>
                  <a:pt x="1590" y="246"/>
                  <a:pt x="1590" y="246"/>
                  <a:pt x="1590" y="246"/>
                </a:cubicBezTo>
                <a:cubicBezTo>
                  <a:pt x="1605" y="253"/>
                  <a:pt x="1605" y="253"/>
                  <a:pt x="1605" y="253"/>
                </a:cubicBezTo>
                <a:cubicBezTo>
                  <a:pt x="1607" y="254"/>
                  <a:pt x="1610" y="255"/>
                  <a:pt x="1612" y="257"/>
                </a:cubicBezTo>
                <a:cubicBezTo>
                  <a:pt x="1620" y="260"/>
                  <a:pt x="1620" y="260"/>
                  <a:pt x="1620" y="260"/>
                </a:cubicBezTo>
                <a:cubicBezTo>
                  <a:pt x="1630" y="265"/>
                  <a:pt x="1640" y="270"/>
                  <a:pt x="1649" y="276"/>
                </a:cubicBezTo>
                <a:cubicBezTo>
                  <a:pt x="1659" y="281"/>
                  <a:pt x="1669" y="287"/>
                  <a:pt x="1679" y="292"/>
                </a:cubicBezTo>
                <a:cubicBezTo>
                  <a:pt x="1693" y="301"/>
                  <a:pt x="1693" y="301"/>
                  <a:pt x="1693" y="301"/>
                </a:cubicBezTo>
                <a:cubicBezTo>
                  <a:pt x="1698" y="303"/>
                  <a:pt x="1703" y="307"/>
                  <a:pt x="1708" y="310"/>
                </a:cubicBezTo>
                <a:cubicBezTo>
                  <a:pt x="1717" y="316"/>
                  <a:pt x="1727" y="322"/>
                  <a:pt x="1736" y="328"/>
                </a:cubicBezTo>
                <a:cubicBezTo>
                  <a:pt x="1745" y="334"/>
                  <a:pt x="1755" y="341"/>
                  <a:pt x="1764" y="348"/>
                </a:cubicBezTo>
                <a:cubicBezTo>
                  <a:pt x="1768" y="351"/>
                  <a:pt x="1773" y="354"/>
                  <a:pt x="1778" y="358"/>
                </a:cubicBezTo>
                <a:cubicBezTo>
                  <a:pt x="1791" y="368"/>
                  <a:pt x="1791" y="368"/>
                  <a:pt x="1791" y="368"/>
                </a:cubicBezTo>
                <a:cubicBezTo>
                  <a:pt x="1804" y="379"/>
                  <a:pt x="1804" y="379"/>
                  <a:pt x="1804" y="379"/>
                </a:cubicBezTo>
                <a:cubicBezTo>
                  <a:pt x="1811" y="384"/>
                  <a:pt x="1811" y="384"/>
                  <a:pt x="1811" y="384"/>
                </a:cubicBezTo>
                <a:cubicBezTo>
                  <a:pt x="1813" y="386"/>
                  <a:pt x="1816" y="387"/>
                  <a:pt x="1818" y="389"/>
                </a:cubicBezTo>
                <a:cubicBezTo>
                  <a:pt x="1835" y="404"/>
                  <a:pt x="1853" y="419"/>
                  <a:pt x="1869" y="435"/>
                </a:cubicBezTo>
                <a:cubicBezTo>
                  <a:pt x="1882" y="447"/>
                  <a:pt x="1882" y="447"/>
                  <a:pt x="1882" y="447"/>
                </a:cubicBezTo>
                <a:cubicBezTo>
                  <a:pt x="1888" y="453"/>
                  <a:pt x="1888" y="453"/>
                  <a:pt x="1888" y="453"/>
                </a:cubicBezTo>
                <a:cubicBezTo>
                  <a:pt x="1894" y="459"/>
                  <a:pt x="1894" y="459"/>
                  <a:pt x="1894" y="459"/>
                </a:cubicBezTo>
                <a:cubicBezTo>
                  <a:pt x="1902" y="468"/>
                  <a:pt x="1910" y="476"/>
                  <a:pt x="1918" y="484"/>
                </a:cubicBezTo>
                <a:cubicBezTo>
                  <a:pt x="1922" y="489"/>
                  <a:pt x="1925" y="493"/>
                  <a:pt x="1929" y="497"/>
                </a:cubicBezTo>
                <a:cubicBezTo>
                  <a:pt x="1940" y="510"/>
                  <a:pt x="1940" y="510"/>
                  <a:pt x="1940" y="510"/>
                </a:cubicBezTo>
                <a:cubicBezTo>
                  <a:pt x="1952" y="524"/>
                  <a:pt x="1952" y="524"/>
                  <a:pt x="1952" y="524"/>
                </a:cubicBezTo>
                <a:cubicBezTo>
                  <a:pt x="1956" y="528"/>
                  <a:pt x="1959" y="533"/>
                  <a:pt x="1963" y="537"/>
                </a:cubicBezTo>
                <a:cubicBezTo>
                  <a:pt x="1970" y="546"/>
                  <a:pt x="1977" y="556"/>
                  <a:pt x="1984" y="565"/>
                </a:cubicBezTo>
                <a:cubicBezTo>
                  <a:pt x="1991" y="574"/>
                  <a:pt x="1998" y="584"/>
                  <a:pt x="2004" y="593"/>
                </a:cubicBezTo>
                <a:cubicBezTo>
                  <a:pt x="2010" y="600"/>
                  <a:pt x="2010" y="600"/>
                  <a:pt x="2010" y="600"/>
                </a:cubicBezTo>
                <a:cubicBezTo>
                  <a:pt x="2012" y="604"/>
                  <a:pt x="2012" y="604"/>
                  <a:pt x="2012" y="604"/>
                </a:cubicBezTo>
                <a:cubicBezTo>
                  <a:pt x="2014" y="608"/>
                  <a:pt x="2014" y="608"/>
                  <a:pt x="2014" y="608"/>
                </a:cubicBezTo>
                <a:cubicBezTo>
                  <a:pt x="2024" y="622"/>
                  <a:pt x="2024" y="622"/>
                  <a:pt x="2024" y="622"/>
                </a:cubicBezTo>
                <a:cubicBezTo>
                  <a:pt x="2033" y="637"/>
                  <a:pt x="2033" y="637"/>
                  <a:pt x="2033" y="637"/>
                </a:cubicBezTo>
                <a:cubicBezTo>
                  <a:pt x="2038" y="644"/>
                  <a:pt x="2038" y="644"/>
                  <a:pt x="2038" y="644"/>
                </a:cubicBezTo>
                <a:cubicBezTo>
                  <a:pt x="2040" y="647"/>
                  <a:pt x="2041" y="649"/>
                  <a:pt x="2042" y="652"/>
                </a:cubicBezTo>
                <a:cubicBezTo>
                  <a:pt x="2048" y="662"/>
                  <a:pt x="2054" y="672"/>
                  <a:pt x="2060" y="682"/>
                </a:cubicBezTo>
                <a:cubicBezTo>
                  <a:pt x="2063" y="687"/>
                  <a:pt x="2066" y="693"/>
                  <a:pt x="2068" y="698"/>
                </a:cubicBezTo>
                <a:cubicBezTo>
                  <a:pt x="2076" y="714"/>
                  <a:pt x="2076" y="714"/>
                  <a:pt x="2076" y="714"/>
                </a:cubicBezTo>
                <a:cubicBezTo>
                  <a:pt x="2084" y="729"/>
                  <a:pt x="2084" y="729"/>
                  <a:pt x="2084" y="729"/>
                </a:cubicBezTo>
                <a:cubicBezTo>
                  <a:pt x="2087" y="734"/>
                  <a:pt x="2089" y="740"/>
                  <a:pt x="2092" y="745"/>
                </a:cubicBezTo>
                <a:cubicBezTo>
                  <a:pt x="2096" y="756"/>
                  <a:pt x="2101" y="767"/>
                  <a:pt x="2106" y="777"/>
                </a:cubicBezTo>
                <a:cubicBezTo>
                  <a:pt x="2110" y="788"/>
                  <a:pt x="2115" y="799"/>
                  <a:pt x="2119" y="810"/>
                </a:cubicBezTo>
                <a:cubicBezTo>
                  <a:pt x="2121" y="816"/>
                  <a:pt x="2124" y="821"/>
                  <a:pt x="2125" y="827"/>
                </a:cubicBezTo>
                <a:cubicBezTo>
                  <a:pt x="2131" y="843"/>
                  <a:pt x="2131" y="843"/>
                  <a:pt x="2131" y="843"/>
                </a:cubicBezTo>
                <a:cubicBezTo>
                  <a:pt x="2137" y="860"/>
                  <a:pt x="2137" y="860"/>
                  <a:pt x="2137" y="860"/>
                </a:cubicBezTo>
                <a:cubicBezTo>
                  <a:pt x="2139" y="866"/>
                  <a:pt x="2141" y="871"/>
                  <a:pt x="2142" y="877"/>
                </a:cubicBezTo>
                <a:cubicBezTo>
                  <a:pt x="2152" y="911"/>
                  <a:pt x="2152" y="911"/>
                  <a:pt x="2152" y="911"/>
                </a:cubicBezTo>
                <a:cubicBezTo>
                  <a:pt x="2154" y="920"/>
                  <a:pt x="2154" y="920"/>
                  <a:pt x="2154" y="920"/>
                </a:cubicBezTo>
                <a:cubicBezTo>
                  <a:pt x="2156" y="928"/>
                  <a:pt x="2156" y="928"/>
                  <a:pt x="2156" y="928"/>
                </a:cubicBezTo>
                <a:cubicBezTo>
                  <a:pt x="2160" y="945"/>
                  <a:pt x="2160" y="945"/>
                  <a:pt x="2160" y="945"/>
                </a:cubicBezTo>
                <a:cubicBezTo>
                  <a:pt x="2163" y="957"/>
                  <a:pt x="2166" y="968"/>
                  <a:pt x="2167" y="980"/>
                </a:cubicBezTo>
                <a:cubicBezTo>
                  <a:pt x="2174" y="1015"/>
                  <a:pt x="2174" y="1015"/>
                  <a:pt x="2174" y="1015"/>
                </a:cubicBezTo>
                <a:cubicBezTo>
                  <a:pt x="2176" y="1027"/>
                  <a:pt x="2177" y="1038"/>
                  <a:pt x="2178" y="1050"/>
                </a:cubicBezTo>
                <a:cubicBezTo>
                  <a:pt x="2181" y="1068"/>
                  <a:pt x="2181" y="1068"/>
                  <a:pt x="2181" y="1068"/>
                </a:cubicBezTo>
                <a:cubicBezTo>
                  <a:pt x="2181" y="1074"/>
                  <a:pt x="2182" y="1080"/>
                  <a:pt x="2182" y="1086"/>
                </a:cubicBezTo>
                <a:cubicBezTo>
                  <a:pt x="2185" y="1121"/>
                  <a:pt x="2185" y="1121"/>
                  <a:pt x="2185" y="1121"/>
                </a:cubicBezTo>
                <a:cubicBezTo>
                  <a:pt x="2186" y="1156"/>
                  <a:pt x="2186" y="1156"/>
                  <a:pt x="2186" y="1156"/>
                </a:cubicBezTo>
                <a:cubicBezTo>
                  <a:pt x="2186" y="1174"/>
                  <a:pt x="2186" y="1174"/>
                  <a:pt x="2186" y="1174"/>
                </a:cubicBezTo>
                <a:cubicBezTo>
                  <a:pt x="2186" y="1192"/>
                  <a:pt x="2186" y="1192"/>
                  <a:pt x="2186" y="1192"/>
                </a:cubicBezTo>
                <a:cubicBezTo>
                  <a:pt x="2185" y="1228"/>
                  <a:pt x="2185" y="1228"/>
                  <a:pt x="2185" y="1228"/>
                </a:cubicBezTo>
                <a:cubicBezTo>
                  <a:pt x="2182" y="1263"/>
                  <a:pt x="2182" y="1263"/>
                  <a:pt x="2182" y="1263"/>
                </a:cubicBezTo>
                <a:cubicBezTo>
                  <a:pt x="2182" y="1269"/>
                  <a:pt x="2181" y="1275"/>
                  <a:pt x="2181" y="1281"/>
                </a:cubicBezTo>
                <a:cubicBezTo>
                  <a:pt x="2178" y="1298"/>
                  <a:pt x="2178" y="1298"/>
                  <a:pt x="2178" y="1298"/>
                </a:cubicBezTo>
                <a:cubicBezTo>
                  <a:pt x="2176" y="1316"/>
                  <a:pt x="2176" y="1316"/>
                  <a:pt x="2176" y="1316"/>
                </a:cubicBezTo>
                <a:cubicBezTo>
                  <a:pt x="2175" y="1325"/>
                  <a:pt x="2175" y="1325"/>
                  <a:pt x="2175" y="1325"/>
                </a:cubicBezTo>
                <a:cubicBezTo>
                  <a:pt x="2175" y="1327"/>
                  <a:pt x="2174" y="1330"/>
                  <a:pt x="2174" y="1333"/>
                </a:cubicBezTo>
                <a:cubicBezTo>
                  <a:pt x="2169" y="1357"/>
                  <a:pt x="2166" y="1380"/>
                  <a:pt x="2160" y="1403"/>
                </a:cubicBezTo>
                <a:cubicBezTo>
                  <a:pt x="2156" y="1420"/>
                  <a:pt x="2156" y="1420"/>
                  <a:pt x="2156" y="1420"/>
                </a:cubicBezTo>
                <a:cubicBezTo>
                  <a:pt x="2154" y="1429"/>
                  <a:pt x="2154" y="1429"/>
                  <a:pt x="2154" y="1429"/>
                </a:cubicBezTo>
                <a:cubicBezTo>
                  <a:pt x="2152" y="1437"/>
                  <a:pt x="2152" y="1437"/>
                  <a:pt x="2152" y="1437"/>
                </a:cubicBezTo>
                <a:cubicBezTo>
                  <a:pt x="2149" y="1448"/>
                  <a:pt x="2145" y="1460"/>
                  <a:pt x="2142" y="1471"/>
                </a:cubicBezTo>
                <a:cubicBezTo>
                  <a:pt x="2141" y="1477"/>
                  <a:pt x="2139" y="1482"/>
                  <a:pt x="2137" y="1488"/>
                </a:cubicBezTo>
                <a:cubicBezTo>
                  <a:pt x="2131" y="1505"/>
                  <a:pt x="2131" y="1505"/>
                  <a:pt x="2131" y="1505"/>
                </a:cubicBezTo>
                <a:cubicBezTo>
                  <a:pt x="2125" y="1521"/>
                  <a:pt x="2125" y="1521"/>
                  <a:pt x="2125" y="1521"/>
                </a:cubicBezTo>
                <a:cubicBezTo>
                  <a:pt x="2125" y="1524"/>
                  <a:pt x="2124" y="1527"/>
                  <a:pt x="2122" y="1529"/>
                </a:cubicBezTo>
                <a:cubicBezTo>
                  <a:pt x="2119" y="1538"/>
                  <a:pt x="2119" y="1538"/>
                  <a:pt x="2119" y="1538"/>
                </a:cubicBezTo>
                <a:cubicBezTo>
                  <a:pt x="2115" y="1549"/>
                  <a:pt x="2111" y="1559"/>
                  <a:pt x="2106" y="1570"/>
                </a:cubicBezTo>
                <a:cubicBezTo>
                  <a:pt x="2101" y="1581"/>
                  <a:pt x="2097" y="1592"/>
                  <a:pt x="2092" y="1602"/>
                </a:cubicBezTo>
                <a:cubicBezTo>
                  <a:pt x="2089" y="1608"/>
                  <a:pt x="2087" y="1613"/>
                  <a:pt x="2085" y="1618"/>
                </a:cubicBezTo>
                <a:cubicBezTo>
                  <a:pt x="2077" y="1634"/>
                  <a:pt x="2077" y="1634"/>
                  <a:pt x="2077" y="1634"/>
                </a:cubicBezTo>
                <a:cubicBezTo>
                  <a:pt x="2069" y="1649"/>
                  <a:pt x="2069" y="1649"/>
                  <a:pt x="2069" y="1649"/>
                </a:cubicBezTo>
                <a:cubicBezTo>
                  <a:pt x="2066" y="1655"/>
                  <a:pt x="2063" y="1660"/>
                  <a:pt x="2060" y="1665"/>
                </a:cubicBezTo>
                <a:cubicBezTo>
                  <a:pt x="2055" y="1675"/>
                  <a:pt x="2049" y="1685"/>
                  <a:pt x="2043" y="1695"/>
                </a:cubicBezTo>
                <a:cubicBezTo>
                  <a:pt x="2039" y="1703"/>
                  <a:pt x="2039" y="1703"/>
                  <a:pt x="2039" y="1703"/>
                </a:cubicBezTo>
                <a:cubicBezTo>
                  <a:pt x="2034" y="1710"/>
                  <a:pt x="2034" y="1710"/>
                  <a:pt x="2034" y="1710"/>
                </a:cubicBezTo>
                <a:cubicBezTo>
                  <a:pt x="2025" y="1725"/>
                  <a:pt x="2025" y="1725"/>
                  <a:pt x="2025" y="1725"/>
                </a:cubicBezTo>
                <a:cubicBezTo>
                  <a:pt x="2012" y="1744"/>
                  <a:pt x="1999" y="1763"/>
                  <a:pt x="1985" y="1782"/>
                </a:cubicBezTo>
                <a:cubicBezTo>
                  <a:pt x="1978" y="1791"/>
                  <a:pt x="1971" y="1800"/>
                  <a:pt x="1964" y="1809"/>
                </a:cubicBezTo>
                <a:cubicBezTo>
                  <a:pt x="1953" y="1823"/>
                  <a:pt x="1953" y="1823"/>
                  <a:pt x="1953" y="1823"/>
                </a:cubicBezTo>
                <a:cubicBezTo>
                  <a:pt x="1942" y="1836"/>
                  <a:pt x="1942" y="1836"/>
                  <a:pt x="1942" y="1836"/>
                </a:cubicBezTo>
                <a:cubicBezTo>
                  <a:pt x="1934" y="1844"/>
                  <a:pt x="1927" y="1853"/>
                  <a:pt x="1919" y="1862"/>
                </a:cubicBezTo>
                <a:cubicBezTo>
                  <a:pt x="1911" y="1870"/>
                  <a:pt x="1904" y="1878"/>
                  <a:pt x="1896" y="1887"/>
                </a:cubicBezTo>
                <a:cubicBezTo>
                  <a:pt x="1888" y="1895"/>
                  <a:pt x="1880" y="1903"/>
                  <a:pt x="1871" y="1911"/>
                </a:cubicBezTo>
                <a:cubicBezTo>
                  <a:pt x="1859" y="1922"/>
                  <a:pt x="1859" y="1922"/>
                  <a:pt x="1859" y="1922"/>
                </a:cubicBezTo>
                <a:cubicBezTo>
                  <a:pt x="1853" y="1928"/>
                  <a:pt x="1853" y="1928"/>
                  <a:pt x="1853" y="1928"/>
                </a:cubicBezTo>
                <a:cubicBezTo>
                  <a:pt x="1851" y="1930"/>
                  <a:pt x="1849" y="1932"/>
                  <a:pt x="1846" y="1934"/>
                </a:cubicBezTo>
                <a:cubicBezTo>
                  <a:pt x="1838" y="1941"/>
                  <a:pt x="1829" y="1949"/>
                  <a:pt x="1821" y="1956"/>
                </a:cubicBezTo>
                <a:cubicBezTo>
                  <a:pt x="1819" y="1958"/>
                  <a:pt x="1816" y="1960"/>
                  <a:pt x="1814" y="1962"/>
                </a:cubicBezTo>
                <a:cubicBezTo>
                  <a:pt x="1808" y="1967"/>
                  <a:pt x="1808" y="1967"/>
                  <a:pt x="1808" y="1967"/>
                </a:cubicBezTo>
                <a:cubicBezTo>
                  <a:pt x="1794" y="1977"/>
                  <a:pt x="1794" y="1977"/>
                  <a:pt x="1794" y="1977"/>
                </a:cubicBezTo>
                <a:cubicBezTo>
                  <a:pt x="1777" y="1992"/>
                  <a:pt x="1758" y="2004"/>
                  <a:pt x="1740" y="2017"/>
                </a:cubicBezTo>
                <a:cubicBezTo>
                  <a:pt x="1736" y="2021"/>
                  <a:pt x="1731" y="2023"/>
                  <a:pt x="1726" y="2027"/>
                </a:cubicBezTo>
                <a:cubicBezTo>
                  <a:pt x="1712" y="2036"/>
                  <a:pt x="1712" y="2036"/>
                  <a:pt x="1712" y="2036"/>
                </a:cubicBezTo>
                <a:cubicBezTo>
                  <a:pt x="1698" y="2045"/>
                  <a:pt x="1698" y="2045"/>
                  <a:pt x="1698" y="2045"/>
                </a:cubicBezTo>
                <a:cubicBezTo>
                  <a:pt x="1693" y="2048"/>
                  <a:pt x="1688" y="2050"/>
                  <a:pt x="1684" y="2053"/>
                </a:cubicBezTo>
                <a:cubicBezTo>
                  <a:pt x="1674" y="2059"/>
                  <a:pt x="1664" y="2064"/>
                  <a:pt x="1655" y="2070"/>
                </a:cubicBezTo>
                <a:cubicBezTo>
                  <a:pt x="1645" y="2075"/>
                  <a:pt x="1635" y="2080"/>
                  <a:pt x="1625" y="2085"/>
                </a:cubicBezTo>
                <a:cubicBezTo>
                  <a:pt x="1621" y="2087"/>
                  <a:pt x="1616" y="2090"/>
                  <a:pt x="1611" y="2092"/>
                </a:cubicBezTo>
                <a:cubicBezTo>
                  <a:pt x="1606" y="2095"/>
                  <a:pt x="1601" y="2097"/>
                  <a:pt x="1596" y="2099"/>
                </a:cubicBezTo>
                <a:cubicBezTo>
                  <a:pt x="1586" y="2104"/>
                  <a:pt x="1576" y="2108"/>
                  <a:pt x="1566" y="2113"/>
                </a:cubicBezTo>
                <a:cubicBezTo>
                  <a:pt x="1526" y="2129"/>
                  <a:pt x="1485" y="2145"/>
                  <a:pt x="1444" y="2156"/>
                </a:cubicBezTo>
                <a:cubicBezTo>
                  <a:pt x="1439" y="2157"/>
                  <a:pt x="1434" y="2158"/>
                  <a:pt x="1429" y="2160"/>
                </a:cubicBezTo>
                <a:cubicBezTo>
                  <a:pt x="1421" y="2162"/>
                  <a:pt x="1421" y="2162"/>
                  <a:pt x="1421" y="2162"/>
                </a:cubicBezTo>
                <a:cubicBezTo>
                  <a:pt x="1413" y="2164"/>
                  <a:pt x="1413" y="2164"/>
                  <a:pt x="1413" y="2164"/>
                </a:cubicBezTo>
                <a:cubicBezTo>
                  <a:pt x="1403" y="2166"/>
                  <a:pt x="1392" y="2169"/>
                  <a:pt x="1382" y="2171"/>
                </a:cubicBezTo>
                <a:cubicBezTo>
                  <a:pt x="1372" y="2174"/>
                  <a:pt x="1362" y="2175"/>
                  <a:pt x="1351" y="2177"/>
                </a:cubicBezTo>
                <a:cubicBezTo>
                  <a:pt x="1341" y="2179"/>
                  <a:pt x="1331" y="2181"/>
                  <a:pt x="1320" y="2183"/>
                </a:cubicBezTo>
                <a:cubicBezTo>
                  <a:pt x="1310" y="2184"/>
                  <a:pt x="1300" y="2185"/>
                  <a:pt x="1289" y="2186"/>
                </a:cubicBezTo>
                <a:cubicBezTo>
                  <a:pt x="1284" y="2187"/>
                  <a:pt x="1279" y="2188"/>
                  <a:pt x="1274" y="2188"/>
                </a:cubicBezTo>
                <a:cubicBezTo>
                  <a:pt x="1269" y="2189"/>
                  <a:pt x="1264" y="2189"/>
                  <a:pt x="1258" y="2190"/>
                </a:cubicBezTo>
                <a:cubicBezTo>
                  <a:pt x="1238" y="2191"/>
                  <a:pt x="1218" y="2193"/>
                  <a:pt x="1197" y="2193"/>
                </a:cubicBezTo>
                <a:cubicBezTo>
                  <a:pt x="1187" y="2194"/>
                  <a:pt x="1177" y="2194"/>
                  <a:pt x="1167" y="2194"/>
                </a:cubicBezTo>
                <a:cubicBezTo>
                  <a:pt x="1157" y="2194"/>
                  <a:pt x="1146" y="2194"/>
                  <a:pt x="1136" y="2194"/>
                </a:cubicBezTo>
                <a:cubicBezTo>
                  <a:pt x="1126" y="2194"/>
                  <a:pt x="1116" y="2193"/>
                  <a:pt x="1106" y="2192"/>
                </a:cubicBezTo>
                <a:cubicBezTo>
                  <a:pt x="1102" y="2192"/>
                  <a:pt x="1097" y="2192"/>
                  <a:pt x="1092" y="2191"/>
                </a:cubicBezTo>
                <a:cubicBezTo>
                  <a:pt x="1084" y="2191"/>
                  <a:pt x="1084" y="2191"/>
                  <a:pt x="1084" y="2191"/>
                </a:cubicBezTo>
                <a:cubicBezTo>
                  <a:pt x="1077" y="2190"/>
                  <a:pt x="1077" y="2190"/>
                  <a:pt x="1077" y="2190"/>
                </a:cubicBezTo>
                <a:cubicBezTo>
                  <a:pt x="1067" y="2189"/>
                  <a:pt x="1057" y="2188"/>
                  <a:pt x="1047" y="2187"/>
                </a:cubicBezTo>
                <a:cubicBezTo>
                  <a:pt x="1038" y="2186"/>
                  <a:pt x="1028" y="2185"/>
                  <a:pt x="1018" y="2183"/>
                </a:cubicBezTo>
                <a:cubicBezTo>
                  <a:pt x="1014" y="2183"/>
                  <a:pt x="1009" y="2182"/>
                  <a:pt x="1004" y="2181"/>
                </a:cubicBezTo>
                <a:cubicBezTo>
                  <a:pt x="999" y="2181"/>
                  <a:pt x="994" y="2180"/>
                  <a:pt x="990" y="2179"/>
                </a:cubicBezTo>
                <a:cubicBezTo>
                  <a:pt x="985" y="2178"/>
                  <a:pt x="980" y="2177"/>
                  <a:pt x="975" y="2176"/>
                </a:cubicBezTo>
                <a:cubicBezTo>
                  <a:pt x="971" y="2175"/>
                  <a:pt x="966" y="2175"/>
                  <a:pt x="961" y="2174"/>
                </a:cubicBezTo>
                <a:cubicBezTo>
                  <a:pt x="952" y="2172"/>
                  <a:pt x="943" y="2170"/>
                  <a:pt x="933" y="2167"/>
                </a:cubicBezTo>
                <a:cubicBezTo>
                  <a:pt x="929" y="2167"/>
                  <a:pt x="924" y="2165"/>
                  <a:pt x="920" y="2164"/>
                </a:cubicBezTo>
                <a:cubicBezTo>
                  <a:pt x="915" y="2163"/>
                  <a:pt x="910" y="2162"/>
                  <a:pt x="906" y="2161"/>
                </a:cubicBezTo>
                <a:cubicBezTo>
                  <a:pt x="901" y="2159"/>
                  <a:pt x="897" y="2158"/>
                  <a:pt x="892" y="2157"/>
                </a:cubicBezTo>
                <a:cubicBezTo>
                  <a:pt x="888" y="2156"/>
                  <a:pt x="883" y="2154"/>
                  <a:pt x="879" y="2153"/>
                </a:cubicBezTo>
                <a:cubicBezTo>
                  <a:pt x="870" y="2150"/>
                  <a:pt x="861" y="2148"/>
                  <a:pt x="852" y="2145"/>
                </a:cubicBezTo>
                <a:cubicBezTo>
                  <a:pt x="844" y="2142"/>
                  <a:pt x="835" y="2139"/>
                  <a:pt x="826" y="2136"/>
                </a:cubicBezTo>
                <a:cubicBezTo>
                  <a:pt x="822" y="2135"/>
                  <a:pt x="818" y="2133"/>
                  <a:pt x="813" y="2132"/>
                </a:cubicBezTo>
                <a:cubicBezTo>
                  <a:pt x="809" y="2130"/>
                  <a:pt x="805" y="2128"/>
                  <a:pt x="801" y="2127"/>
                </a:cubicBezTo>
                <a:cubicBezTo>
                  <a:pt x="792" y="2123"/>
                  <a:pt x="784" y="2120"/>
                  <a:pt x="775" y="2117"/>
                </a:cubicBezTo>
                <a:cubicBezTo>
                  <a:pt x="767" y="2113"/>
                  <a:pt x="759" y="2110"/>
                  <a:pt x="751" y="2106"/>
                </a:cubicBezTo>
                <a:cubicBezTo>
                  <a:pt x="743" y="2103"/>
                  <a:pt x="735" y="2099"/>
                  <a:pt x="727" y="2095"/>
                </a:cubicBezTo>
                <a:cubicBezTo>
                  <a:pt x="723" y="2093"/>
                  <a:pt x="719" y="2091"/>
                  <a:pt x="715" y="2089"/>
                </a:cubicBezTo>
                <a:cubicBezTo>
                  <a:pt x="709" y="2086"/>
                  <a:pt x="709" y="2086"/>
                  <a:pt x="709" y="2086"/>
                </a:cubicBezTo>
                <a:cubicBezTo>
                  <a:pt x="703" y="2083"/>
                  <a:pt x="703" y="2083"/>
                  <a:pt x="703" y="2083"/>
                </a:cubicBezTo>
                <a:cubicBezTo>
                  <a:pt x="696" y="2079"/>
                  <a:pt x="688" y="2075"/>
                  <a:pt x="680" y="2071"/>
                </a:cubicBezTo>
                <a:cubicBezTo>
                  <a:pt x="677" y="2069"/>
                  <a:pt x="673" y="2067"/>
                  <a:pt x="669" y="2065"/>
                </a:cubicBezTo>
                <a:cubicBezTo>
                  <a:pt x="665" y="2063"/>
                  <a:pt x="662" y="2061"/>
                  <a:pt x="658" y="2059"/>
                </a:cubicBezTo>
                <a:cubicBezTo>
                  <a:pt x="643" y="2051"/>
                  <a:pt x="629" y="2041"/>
                  <a:pt x="615" y="2033"/>
                </a:cubicBezTo>
                <a:cubicBezTo>
                  <a:pt x="610" y="2029"/>
                  <a:pt x="610" y="2029"/>
                  <a:pt x="610" y="2029"/>
                </a:cubicBezTo>
                <a:cubicBezTo>
                  <a:pt x="605" y="2026"/>
                  <a:pt x="605" y="2026"/>
                  <a:pt x="605" y="2026"/>
                </a:cubicBezTo>
                <a:cubicBezTo>
                  <a:pt x="601" y="2024"/>
                  <a:pt x="598" y="2021"/>
                  <a:pt x="594" y="2019"/>
                </a:cubicBezTo>
                <a:cubicBezTo>
                  <a:pt x="588" y="2014"/>
                  <a:pt x="581" y="2010"/>
                  <a:pt x="574" y="2005"/>
                </a:cubicBezTo>
                <a:cubicBezTo>
                  <a:pt x="522" y="1967"/>
                  <a:pt x="475" y="1927"/>
                  <a:pt x="435" y="1886"/>
                </a:cubicBezTo>
                <a:cubicBezTo>
                  <a:pt x="425" y="1875"/>
                  <a:pt x="415" y="1865"/>
                  <a:pt x="406" y="1854"/>
                </a:cubicBezTo>
                <a:cubicBezTo>
                  <a:pt x="403" y="1852"/>
                  <a:pt x="401" y="1849"/>
                  <a:pt x="399" y="1846"/>
                </a:cubicBezTo>
                <a:cubicBezTo>
                  <a:pt x="398" y="1845"/>
                  <a:pt x="397" y="1844"/>
                  <a:pt x="396" y="1843"/>
                </a:cubicBezTo>
                <a:cubicBezTo>
                  <a:pt x="394" y="1841"/>
                  <a:pt x="392" y="1839"/>
                  <a:pt x="391" y="1837"/>
                </a:cubicBezTo>
                <a:cubicBezTo>
                  <a:pt x="388" y="1833"/>
                  <a:pt x="385" y="1831"/>
                  <a:pt x="384" y="1829"/>
                </a:cubicBezTo>
                <a:cubicBezTo>
                  <a:pt x="382" y="1827"/>
                  <a:pt x="381" y="1826"/>
                  <a:pt x="381" y="1826"/>
                </a:cubicBezTo>
                <a:cubicBezTo>
                  <a:pt x="486" y="1739"/>
                  <a:pt x="486" y="1739"/>
                  <a:pt x="486" y="1739"/>
                </a:cubicBezTo>
                <a:cubicBezTo>
                  <a:pt x="368" y="1708"/>
                  <a:pt x="247" y="1648"/>
                  <a:pt x="138" y="1558"/>
                </a:cubicBezTo>
                <a:cubicBezTo>
                  <a:pt x="114" y="1697"/>
                  <a:pt x="119" y="1853"/>
                  <a:pt x="158" y="2011"/>
                </a:cubicBezTo>
                <a:cubicBezTo>
                  <a:pt x="263" y="1924"/>
                  <a:pt x="263" y="1924"/>
                  <a:pt x="263" y="1924"/>
                </a:cubicBezTo>
                <a:cubicBezTo>
                  <a:pt x="263" y="1924"/>
                  <a:pt x="264" y="1925"/>
                  <a:pt x="265" y="1928"/>
                </a:cubicBezTo>
                <a:cubicBezTo>
                  <a:pt x="267" y="1930"/>
                  <a:pt x="270" y="1933"/>
                  <a:pt x="274" y="1937"/>
                </a:cubicBezTo>
                <a:cubicBezTo>
                  <a:pt x="275" y="1939"/>
                  <a:pt x="277" y="1941"/>
                  <a:pt x="280" y="1944"/>
                </a:cubicBezTo>
                <a:cubicBezTo>
                  <a:pt x="281" y="1945"/>
                  <a:pt x="282" y="1946"/>
                  <a:pt x="283" y="1948"/>
                </a:cubicBezTo>
                <a:cubicBezTo>
                  <a:pt x="286" y="1951"/>
                  <a:pt x="288" y="1954"/>
                  <a:pt x="291" y="1957"/>
                </a:cubicBezTo>
                <a:cubicBezTo>
                  <a:pt x="302" y="1969"/>
                  <a:pt x="313" y="1981"/>
                  <a:pt x="325" y="1993"/>
                </a:cubicBezTo>
                <a:cubicBezTo>
                  <a:pt x="371" y="2040"/>
                  <a:pt x="424" y="2087"/>
                  <a:pt x="485" y="2131"/>
                </a:cubicBezTo>
                <a:cubicBezTo>
                  <a:pt x="492" y="2136"/>
                  <a:pt x="500" y="2141"/>
                  <a:pt x="508" y="2146"/>
                </a:cubicBezTo>
                <a:cubicBezTo>
                  <a:pt x="512" y="2149"/>
                  <a:pt x="516" y="2152"/>
                  <a:pt x="520" y="2154"/>
                </a:cubicBezTo>
                <a:cubicBezTo>
                  <a:pt x="526" y="2158"/>
                  <a:pt x="526" y="2158"/>
                  <a:pt x="526" y="2158"/>
                </a:cubicBezTo>
                <a:cubicBezTo>
                  <a:pt x="532" y="2162"/>
                  <a:pt x="532" y="2162"/>
                  <a:pt x="532" y="2162"/>
                </a:cubicBezTo>
                <a:cubicBezTo>
                  <a:pt x="548" y="2172"/>
                  <a:pt x="564" y="2183"/>
                  <a:pt x="581" y="2192"/>
                </a:cubicBezTo>
                <a:cubicBezTo>
                  <a:pt x="585" y="2195"/>
                  <a:pt x="590" y="2197"/>
                  <a:pt x="594" y="2200"/>
                </a:cubicBezTo>
                <a:cubicBezTo>
                  <a:pt x="598" y="2202"/>
                  <a:pt x="603" y="2205"/>
                  <a:pt x="607" y="2207"/>
                </a:cubicBezTo>
                <a:cubicBezTo>
                  <a:pt x="616" y="2211"/>
                  <a:pt x="625" y="2216"/>
                  <a:pt x="633" y="2221"/>
                </a:cubicBezTo>
                <a:cubicBezTo>
                  <a:pt x="640" y="2224"/>
                  <a:pt x="640" y="2224"/>
                  <a:pt x="640" y="2224"/>
                </a:cubicBezTo>
                <a:cubicBezTo>
                  <a:pt x="647" y="2227"/>
                  <a:pt x="647" y="2227"/>
                  <a:pt x="647" y="2227"/>
                </a:cubicBezTo>
                <a:cubicBezTo>
                  <a:pt x="651" y="2230"/>
                  <a:pt x="656" y="2232"/>
                  <a:pt x="660" y="2234"/>
                </a:cubicBezTo>
                <a:cubicBezTo>
                  <a:pt x="670" y="2238"/>
                  <a:pt x="679" y="2243"/>
                  <a:pt x="688" y="2247"/>
                </a:cubicBezTo>
                <a:cubicBezTo>
                  <a:pt x="698" y="2251"/>
                  <a:pt x="707" y="2255"/>
                  <a:pt x="716" y="2259"/>
                </a:cubicBezTo>
                <a:cubicBezTo>
                  <a:pt x="726" y="2263"/>
                  <a:pt x="736" y="2267"/>
                  <a:pt x="745" y="2270"/>
                </a:cubicBezTo>
                <a:cubicBezTo>
                  <a:pt x="750" y="2272"/>
                  <a:pt x="755" y="2274"/>
                  <a:pt x="760" y="2276"/>
                </a:cubicBezTo>
                <a:cubicBezTo>
                  <a:pt x="765" y="2278"/>
                  <a:pt x="770" y="2280"/>
                  <a:pt x="775" y="2281"/>
                </a:cubicBezTo>
                <a:cubicBezTo>
                  <a:pt x="785" y="2285"/>
                  <a:pt x="795" y="2288"/>
                  <a:pt x="805" y="2292"/>
                </a:cubicBezTo>
                <a:cubicBezTo>
                  <a:pt x="815" y="2295"/>
                  <a:pt x="825" y="2298"/>
                  <a:pt x="836" y="2301"/>
                </a:cubicBezTo>
                <a:cubicBezTo>
                  <a:pt x="841" y="2302"/>
                  <a:pt x="846" y="2304"/>
                  <a:pt x="851" y="2305"/>
                </a:cubicBezTo>
                <a:cubicBezTo>
                  <a:pt x="856" y="2307"/>
                  <a:pt x="862" y="2308"/>
                  <a:pt x="867" y="2310"/>
                </a:cubicBezTo>
                <a:cubicBezTo>
                  <a:pt x="872" y="2311"/>
                  <a:pt x="877" y="2312"/>
                  <a:pt x="883" y="2314"/>
                </a:cubicBezTo>
                <a:cubicBezTo>
                  <a:pt x="888" y="2315"/>
                  <a:pt x="893" y="2316"/>
                  <a:pt x="898" y="2318"/>
                </a:cubicBezTo>
                <a:cubicBezTo>
                  <a:pt x="909" y="2320"/>
                  <a:pt x="920" y="2322"/>
                  <a:pt x="931" y="2325"/>
                </a:cubicBezTo>
                <a:cubicBezTo>
                  <a:pt x="936" y="2326"/>
                  <a:pt x="941" y="2327"/>
                  <a:pt x="947" y="2328"/>
                </a:cubicBezTo>
                <a:cubicBezTo>
                  <a:pt x="952" y="2329"/>
                  <a:pt x="958" y="2330"/>
                  <a:pt x="963" y="2331"/>
                </a:cubicBezTo>
                <a:cubicBezTo>
                  <a:pt x="969" y="2332"/>
                  <a:pt x="974" y="2333"/>
                  <a:pt x="980" y="2334"/>
                </a:cubicBezTo>
                <a:cubicBezTo>
                  <a:pt x="985" y="2334"/>
                  <a:pt x="991" y="2335"/>
                  <a:pt x="996" y="2336"/>
                </a:cubicBezTo>
                <a:cubicBezTo>
                  <a:pt x="1007" y="2337"/>
                  <a:pt x="1018" y="2339"/>
                  <a:pt x="1030" y="2340"/>
                </a:cubicBezTo>
                <a:cubicBezTo>
                  <a:pt x="1041" y="2341"/>
                  <a:pt x="1052" y="2343"/>
                  <a:pt x="1063" y="2344"/>
                </a:cubicBezTo>
                <a:cubicBezTo>
                  <a:pt x="1072" y="2345"/>
                  <a:pt x="1072" y="2345"/>
                  <a:pt x="1072" y="2345"/>
                </a:cubicBezTo>
                <a:cubicBezTo>
                  <a:pt x="1081" y="2345"/>
                  <a:pt x="1081" y="2345"/>
                  <a:pt x="1081" y="2345"/>
                </a:cubicBezTo>
                <a:cubicBezTo>
                  <a:pt x="1086" y="2345"/>
                  <a:pt x="1092" y="2346"/>
                  <a:pt x="1098" y="2346"/>
                </a:cubicBezTo>
                <a:cubicBezTo>
                  <a:pt x="1109" y="2347"/>
                  <a:pt x="1121" y="2348"/>
                  <a:pt x="1132" y="2348"/>
                </a:cubicBezTo>
                <a:cubicBezTo>
                  <a:pt x="1144" y="2348"/>
                  <a:pt x="1155" y="2348"/>
                  <a:pt x="1167" y="2348"/>
                </a:cubicBezTo>
                <a:cubicBezTo>
                  <a:pt x="1178" y="2348"/>
                  <a:pt x="1190" y="2348"/>
                  <a:pt x="1202" y="2347"/>
                </a:cubicBezTo>
                <a:cubicBezTo>
                  <a:pt x="1225" y="2347"/>
                  <a:pt x="1249" y="2345"/>
                  <a:pt x="1272" y="2343"/>
                </a:cubicBezTo>
                <a:cubicBezTo>
                  <a:pt x="1278" y="2343"/>
                  <a:pt x="1284" y="2343"/>
                  <a:pt x="1290" y="2342"/>
                </a:cubicBezTo>
                <a:cubicBezTo>
                  <a:pt x="1296" y="2341"/>
                  <a:pt x="1302" y="2340"/>
                  <a:pt x="1308" y="2339"/>
                </a:cubicBezTo>
                <a:cubicBezTo>
                  <a:pt x="1320" y="2338"/>
                  <a:pt x="1331" y="2336"/>
                  <a:pt x="1343" y="2335"/>
                </a:cubicBezTo>
                <a:cubicBezTo>
                  <a:pt x="1355" y="2333"/>
                  <a:pt x="1367" y="2331"/>
                  <a:pt x="1379" y="2329"/>
                </a:cubicBezTo>
                <a:cubicBezTo>
                  <a:pt x="1391" y="2326"/>
                  <a:pt x="1403" y="2325"/>
                  <a:pt x="1415" y="2322"/>
                </a:cubicBezTo>
                <a:cubicBezTo>
                  <a:pt x="1427" y="2319"/>
                  <a:pt x="1438" y="2316"/>
                  <a:pt x="1450" y="2313"/>
                </a:cubicBezTo>
                <a:cubicBezTo>
                  <a:pt x="1459" y="2311"/>
                  <a:pt x="1459" y="2311"/>
                  <a:pt x="1459" y="2311"/>
                </a:cubicBezTo>
                <a:cubicBezTo>
                  <a:pt x="1468" y="2309"/>
                  <a:pt x="1468" y="2309"/>
                  <a:pt x="1468" y="2309"/>
                </a:cubicBezTo>
                <a:cubicBezTo>
                  <a:pt x="1474" y="2307"/>
                  <a:pt x="1480" y="2305"/>
                  <a:pt x="1486" y="2304"/>
                </a:cubicBezTo>
                <a:cubicBezTo>
                  <a:pt x="1533" y="2291"/>
                  <a:pt x="1580" y="2273"/>
                  <a:pt x="1626" y="2254"/>
                </a:cubicBezTo>
                <a:cubicBezTo>
                  <a:pt x="1638" y="2249"/>
                  <a:pt x="1649" y="2244"/>
                  <a:pt x="1661" y="2239"/>
                </a:cubicBezTo>
                <a:cubicBezTo>
                  <a:pt x="1667" y="2236"/>
                  <a:pt x="1672" y="2234"/>
                  <a:pt x="1678" y="2231"/>
                </a:cubicBezTo>
                <a:cubicBezTo>
                  <a:pt x="1684" y="2228"/>
                  <a:pt x="1689" y="2225"/>
                  <a:pt x="1695" y="2222"/>
                </a:cubicBezTo>
                <a:cubicBezTo>
                  <a:pt x="1706" y="2216"/>
                  <a:pt x="1718" y="2211"/>
                  <a:pt x="1729" y="2205"/>
                </a:cubicBezTo>
                <a:cubicBezTo>
                  <a:pt x="1740" y="2198"/>
                  <a:pt x="1751" y="2192"/>
                  <a:pt x="1762" y="2186"/>
                </a:cubicBezTo>
                <a:cubicBezTo>
                  <a:pt x="1767" y="2182"/>
                  <a:pt x="1773" y="2180"/>
                  <a:pt x="1778" y="2176"/>
                </a:cubicBezTo>
                <a:cubicBezTo>
                  <a:pt x="1784" y="2173"/>
                  <a:pt x="1789" y="2169"/>
                  <a:pt x="1795" y="2166"/>
                </a:cubicBezTo>
                <a:cubicBezTo>
                  <a:pt x="1800" y="2162"/>
                  <a:pt x="1805" y="2159"/>
                  <a:pt x="1811" y="2155"/>
                </a:cubicBezTo>
                <a:cubicBezTo>
                  <a:pt x="1816" y="2152"/>
                  <a:pt x="1822" y="2148"/>
                  <a:pt x="1827" y="2145"/>
                </a:cubicBezTo>
                <a:cubicBezTo>
                  <a:pt x="1848" y="2130"/>
                  <a:pt x="1869" y="2115"/>
                  <a:pt x="1889" y="2099"/>
                </a:cubicBezTo>
                <a:cubicBezTo>
                  <a:pt x="1905" y="2087"/>
                  <a:pt x="1905" y="2087"/>
                  <a:pt x="1905" y="2087"/>
                </a:cubicBezTo>
                <a:cubicBezTo>
                  <a:pt x="1912" y="2081"/>
                  <a:pt x="1912" y="2081"/>
                  <a:pt x="1912" y="2081"/>
                </a:cubicBezTo>
                <a:cubicBezTo>
                  <a:pt x="1915" y="2079"/>
                  <a:pt x="1917" y="2076"/>
                  <a:pt x="1920" y="2074"/>
                </a:cubicBezTo>
                <a:cubicBezTo>
                  <a:pt x="1930" y="2066"/>
                  <a:pt x="1939" y="2057"/>
                  <a:pt x="1949" y="2049"/>
                </a:cubicBezTo>
                <a:cubicBezTo>
                  <a:pt x="1952" y="2046"/>
                  <a:pt x="1954" y="2044"/>
                  <a:pt x="1957" y="2042"/>
                </a:cubicBezTo>
                <a:cubicBezTo>
                  <a:pt x="1964" y="2035"/>
                  <a:pt x="1964" y="2035"/>
                  <a:pt x="1964" y="2035"/>
                </a:cubicBezTo>
                <a:cubicBezTo>
                  <a:pt x="1978" y="2022"/>
                  <a:pt x="1978" y="2022"/>
                  <a:pt x="1978" y="2022"/>
                </a:cubicBezTo>
                <a:cubicBezTo>
                  <a:pt x="1987" y="2013"/>
                  <a:pt x="1997" y="2004"/>
                  <a:pt x="2006" y="1994"/>
                </a:cubicBezTo>
                <a:cubicBezTo>
                  <a:pt x="2015" y="1985"/>
                  <a:pt x="2024" y="1975"/>
                  <a:pt x="2033" y="1966"/>
                </a:cubicBezTo>
                <a:cubicBezTo>
                  <a:pt x="2042" y="1956"/>
                  <a:pt x="2050" y="1946"/>
                  <a:pt x="2059" y="1936"/>
                </a:cubicBezTo>
                <a:cubicBezTo>
                  <a:pt x="2072" y="1921"/>
                  <a:pt x="2072" y="1921"/>
                  <a:pt x="2072" y="1921"/>
                </a:cubicBezTo>
                <a:cubicBezTo>
                  <a:pt x="2084" y="1905"/>
                  <a:pt x="2084" y="1905"/>
                  <a:pt x="2084" y="1905"/>
                </a:cubicBezTo>
                <a:cubicBezTo>
                  <a:pt x="2093" y="1895"/>
                  <a:pt x="2101" y="1884"/>
                  <a:pt x="2109" y="1874"/>
                </a:cubicBezTo>
                <a:cubicBezTo>
                  <a:pt x="2124" y="1852"/>
                  <a:pt x="2140" y="1831"/>
                  <a:pt x="2154" y="1808"/>
                </a:cubicBezTo>
                <a:cubicBezTo>
                  <a:pt x="2165" y="1791"/>
                  <a:pt x="2165" y="1791"/>
                  <a:pt x="2165" y="1791"/>
                </a:cubicBezTo>
                <a:cubicBezTo>
                  <a:pt x="2170" y="1783"/>
                  <a:pt x="2170" y="1783"/>
                  <a:pt x="2170" y="1783"/>
                </a:cubicBezTo>
                <a:cubicBezTo>
                  <a:pt x="2175" y="1774"/>
                  <a:pt x="2175" y="1774"/>
                  <a:pt x="2175" y="1774"/>
                </a:cubicBezTo>
                <a:cubicBezTo>
                  <a:pt x="2182" y="1762"/>
                  <a:pt x="2189" y="1751"/>
                  <a:pt x="2195" y="1739"/>
                </a:cubicBezTo>
                <a:cubicBezTo>
                  <a:pt x="2199" y="1733"/>
                  <a:pt x="2202" y="1727"/>
                  <a:pt x="2205" y="1721"/>
                </a:cubicBezTo>
                <a:cubicBezTo>
                  <a:pt x="2214" y="1703"/>
                  <a:pt x="2214" y="1703"/>
                  <a:pt x="2214" y="1703"/>
                </a:cubicBezTo>
                <a:cubicBezTo>
                  <a:pt x="2223" y="1685"/>
                  <a:pt x="2223" y="1685"/>
                  <a:pt x="2223" y="1685"/>
                </a:cubicBezTo>
                <a:cubicBezTo>
                  <a:pt x="2226" y="1679"/>
                  <a:pt x="2229" y="1673"/>
                  <a:pt x="2232" y="1667"/>
                </a:cubicBezTo>
                <a:cubicBezTo>
                  <a:pt x="2237" y="1655"/>
                  <a:pt x="2243" y="1643"/>
                  <a:pt x="2248" y="1630"/>
                </a:cubicBezTo>
                <a:cubicBezTo>
                  <a:pt x="2253" y="1618"/>
                  <a:pt x="2258" y="1605"/>
                  <a:pt x="2263" y="1593"/>
                </a:cubicBezTo>
                <a:cubicBezTo>
                  <a:pt x="2267" y="1583"/>
                  <a:pt x="2267" y="1583"/>
                  <a:pt x="2267" y="1583"/>
                </a:cubicBezTo>
                <a:cubicBezTo>
                  <a:pt x="2268" y="1580"/>
                  <a:pt x="2269" y="1577"/>
                  <a:pt x="2270" y="1574"/>
                </a:cubicBezTo>
                <a:cubicBezTo>
                  <a:pt x="2277" y="1554"/>
                  <a:pt x="2277" y="1554"/>
                  <a:pt x="2277" y="1554"/>
                </a:cubicBezTo>
                <a:cubicBezTo>
                  <a:pt x="2283" y="1535"/>
                  <a:pt x="2283" y="1535"/>
                  <a:pt x="2283" y="1535"/>
                </a:cubicBezTo>
                <a:cubicBezTo>
                  <a:pt x="2286" y="1529"/>
                  <a:pt x="2288" y="1522"/>
                  <a:pt x="2289" y="1516"/>
                </a:cubicBezTo>
                <a:cubicBezTo>
                  <a:pt x="2293" y="1503"/>
                  <a:pt x="2297" y="1490"/>
                  <a:pt x="2301" y="1477"/>
                </a:cubicBezTo>
                <a:cubicBezTo>
                  <a:pt x="2303" y="1467"/>
                  <a:pt x="2303" y="1467"/>
                  <a:pt x="2303" y="1467"/>
                </a:cubicBezTo>
                <a:cubicBezTo>
                  <a:pt x="2306" y="1457"/>
                  <a:pt x="2306" y="1457"/>
                  <a:pt x="2306" y="1457"/>
                </a:cubicBezTo>
                <a:cubicBezTo>
                  <a:pt x="2310" y="1437"/>
                  <a:pt x="2310" y="1437"/>
                  <a:pt x="2310" y="1437"/>
                </a:cubicBezTo>
                <a:cubicBezTo>
                  <a:pt x="2317" y="1411"/>
                  <a:pt x="2321" y="1384"/>
                  <a:pt x="2326" y="1357"/>
                </a:cubicBezTo>
                <a:cubicBezTo>
                  <a:pt x="2327" y="1354"/>
                  <a:pt x="2327" y="1350"/>
                  <a:pt x="2327" y="1347"/>
                </a:cubicBezTo>
                <a:cubicBezTo>
                  <a:pt x="2329" y="1337"/>
                  <a:pt x="2329" y="1337"/>
                  <a:pt x="2329" y="1337"/>
                </a:cubicBezTo>
                <a:cubicBezTo>
                  <a:pt x="2331" y="1317"/>
                  <a:pt x="2331" y="1317"/>
                  <a:pt x="2331" y="1317"/>
                </a:cubicBezTo>
                <a:cubicBezTo>
                  <a:pt x="2334" y="1296"/>
                  <a:pt x="2334" y="1296"/>
                  <a:pt x="2334" y="1296"/>
                </a:cubicBezTo>
                <a:cubicBezTo>
                  <a:pt x="2335" y="1290"/>
                  <a:pt x="2335" y="1283"/>
                  <a:pt x="2336" y="1276"/>
                </a:cubicBezTo>
                <a:cubicBezTo>
                  <a:pt x="2339" y="1235"/>
                  <a:pt x="2339" y="1235"/>
                  <a:pt x="2339" y="1235"/>
                </a:cubicBezTo>
                <a:cubicBezTo>
                  <a:pt x="2340" y="1195"/>
                  <a:pt x="2340" y="1195"/>
                  <a:pt x="2340" y="1195"/>
                </a:cubicBezTo>
                <a:cubicBezTo>
                  <a:pt x="2340" y="1174"/>
                  <a:pt x="2340" y="1174"/>
                  <a:pt x="2340" y="1174"/>
                </a:cubicBezTo>
                <a:cubicBezTo>
                  <a:pt x="2340" y="1154"/>
                  <a:pt x="2340" y="1154"/>
                  <a:pt x="2340" y="1154"/>
                </a:cubicBezTo>
                <a:cubicBezTo>
                  <a:pt x="2339" y="1113"/>
                  <a:pt x="2339" y="1113"/>
                  <a:pt x="2339" y="1113"/>
                </a:cubicBezTo>
                <a:cubicBezTo>
                  <a:pt x="2336" y="1072"/>
                  <a:pt x="2336" y="1072"/>
                  <a:pt x="2336" y="1072"/>
                </a:cubicBezTo>
                <a:cubicBezTo>
                  <a:pt x="2335" y="1066"/>
                  <a:pt x="2335" y="1059"/>
                  <a:pt x="2334" y="1052"/>
                </a:cubicBezTo>
                <a:cubicBezTo>
                  <a:pt x="2331" y="1032"/>
                  <a:pt x="2331" y="1032"/>
                  <a:pt x="2331" y="1032"/>
                </a:cubicBezTo>
                <a:cubicBezTo>
                  <a:pt x="2330" y="1018"/>
                  <a:pt x="2328" y="1005"/>
                  <a:pt x="2326" y="991"/>
                </a:cubicBezTo>
                <a:cubicBezTo>
                  <a:pt x="2319" y="951"/>
                  <a:pt x="2319" y="951"/>
                  <a:pt x="2319" y="951"/>
                </a:cubicBezTo>
                <a:cubicBezTo>
                  <a:pt x="2317" y="938"/>
                  <a:pt x="2313" y="924"/>
                  <a:pt x="2310" y="911"/>
                </a:cubicBezTo>
                <a:cubicBezTo>
                  <a:pt x="2306" y="891"/>
                  <a:pt x="2306" y="891"/>
                  <a:pt x="2306" y="891"/>
                </a:cubicBezTo>
                <a:cubicBezTo>
                  <a:pt x="2303" y="881"/>
                  <a:pt x="2303" y="881"/>
                  <a:pt x="2303" y="881"/>
                </a:cubicBezTo>
                <a:cubicBezTo>
                  <a:pt x="2301" y="871"/>
                  <a:pt x="2301" y="871"/>
                  <a:pt x="2301" y="871"/>
                </a:cubicBezTo>
                <a:cubicBezTo>
                  <a:pt x="2289" y="832"/>
                  <a:pt x="2289" y="832"/>
                  <a:pt x="2289" y="832"/>
                </a:cubicBezTo>
                <a:cubicBezTo>
                  <a:pt x="2288" y="826"/>
                  <a:pt x="2285" y="819"/>
                  <a:pt x="2283" y="813"/>
                </a:cubicBezTo>
                <a:cubicBezTo>
                  <a:pt x="2277" y="793"/>
                  <a:pt x="2277" y="793"/>
                  <a:pt x="2277" y="793"/>
                </a:cubicBezTo>
                <a:cubicBezTo>
                  <a:pt x="2270" y="774"/>
                  <a:pt x="2270" y="774"/>
                  <a:pt x="2270" y="774"/>
                </a:cubicBezTo>
                <a:cubicBezTo>
                  <a:pt x="2268" y="768"/>
                  <a:pt x="2265" y="762"/>
                  <a:pt x="2263" y="755"/>
                </a:cubicBezTo>
                <a:cubicBezTo>
                  <a:pt x="2258" y="743"/>
                  <a:pt x="2253" y="730"/>
                  <a:pt x="2248" y="717"/>
                </a:cubicBezTo>
                <a:cubicBezTo>
                  <a:pt x="2242" y="705"/>
                  <a:pt x="2237" y="693"/>
                  <a:pt x="2231" y="680"/>
                </a:cubicBezTo>
                <a:cubicBezTo>
                  <a:pt x="2229" y="674"/>
                  <a:pt x="2226" y="668"/>
                  <a:pt x="2223" y="662"/>
                </a:cubicBezTo>
                <a:cubicBezTo>
                  <a:pt x="2214" y="644"/>
                  <a:pt x="2214" y="644"/>
                  <a:pt x="2214" y="644"/>
                </a:cubicBezTo>
                <a:cubicBezTo>
                  <a:pt x="2204" y="626"/>
                  <a:pt x="2204" y="626"/>
                  <a:pt x="2204" y="626"/>
                </a:cubicBezTo>
                <a:cubicBezTo>
                  <a:pt x="2201" y="620"/>
                  <a:pt x="2198" y="614"/>
                  <a:pt x="2195" y="608"/>
                </a:cubicBezTo>
                <a:cubicBezTo>
                  <a:pt x="2188" y="596"/>
                  <a:pt x="2181" y="585"/>
                  <a:pt x="2175" y="573"/>
                </a:cubicBezTo>
                <a:cubicBezTo>
                  <a:pt x="2173" y="570"/>
                  <a:pt x="2171" y="567"/>
                  <a:pt x="2170" y="564"/>
                </a:cubicBezTo>
                <a:cubicBezTo>
                  <a:pt x="2164" y="556"/>
                  <a:pt x="2164" y="556"/>
                  <a:pt x="2164" y="556"/>
                </a:cubicBezTo>
                <a:cubicBezTo>
                  <a:pt x="2153" y="539"/>
                  <a:pt x="2153" y="539"/>
                  <a:pt x="2153" y="539"/>
                </a:cubicBezTo>
                <a:cubicBezTo>
                  <a:pt x="2142" y="522"/>
                  <a:pt x="2142" y="522"/>
                  <a:pt x="2142" y="522"/>
                </a:cubicBezTo>
                <a:cubicBezTo>
                  <a:pt x="2140" y="518"/>
                  <a:pt x="2140" y="518"/>
                  <a:pt x="2140" y="518"/>
                </a:cubicBezTo>
                <a:cubicBezTo>
                  <a:pt x="2137" y="513"/>
                  <a:pt x="2137" y="513"/>
                  <a:pt x="2137" y="513"/>
                </a:cubicBezTo>
                <a:cubicBezTo>
                  <a:pt x="2131" y="505"/>
                  <a:pt x="2131" y="505"/>
                  <a:pt x="2131" y="505"/>
                </a:cubicBezTo>
                <a:cubicBezTo>
                  <a:pt x="2123" y="494"/>
                  <a:pt x="2115" y="483"/>
                  <a:pt x="2108" y="473"/>
                </a:cubicBezTo>
                <a:cubicBezTo>
                  <a:pt x="2100" y="462"/>
                  <a:pt x="2091" y="451"/>
                  <a:pt x="2083" y="441"/>
                </a:cubicBezTo>
                <a:cubicBezTo>
                  <a:pt x="2079" y="436"/>
                  <a:pt x="2075" y="430"/>
                  <a:pt x="2071" y="425"/>
                </a:cubicBezTo>
                <a:cubicBezTo>
                  <a:pt x="2057" y="410"/>
                  <a:pt x="2057" y="410"/>
                  <a:pt x="2057" y="410"/>
                </a:cubicBezTo>
                <a:cubicBezTo>
                  <a:pt x="2044" y="395"/>
                  <a:pt x="2044" y="395"/>
                  <a:pt x="2044" y="395"/>
                </a:cubicBezTo>
                <a:cubicBezTo>
                  <a:pt x="2040" y="390"/>
                  <a:pt x="2036" y="385"/>
                  <a:pt x="2031" y="380"/>
                </a:cubicBezTo>
                <a:cubicBezTo>
                  <a:pt x="2022" y="371"/>
                  <a:pt x="2013" y="361"/>
                  <a:pt x="2004" y="351"/>
                </a:cubicBezTo>
                <a:cubicBezTo>
                  <a:pt x="1997" y="344"/>
                  <a:pt x="1997" y="344"/>
                  <a:pt x="1997" y="344"/>
                </a:cubicBezTo>
                <a:cubicBezTo>
                  <a:pt x="1990" y="337"/>
                  <a:pt x="1990" y="337"/>
                  <a:pt x="1990" y="337"/>
                </a:cubicBezTo>
                <a:cubicBezTo>
                  <a:pt x="1975" y="324"/>
                  <a:pt x="1975" y="324"/>
                  <a:pt x="1975" y="324"/>
                </a:cubicBezTo>
                <a:cubicBezTo>
                  <a:pt x="1956" y="305"/>
                  <a:pt x="1936" y="288"/>
                  <a:pt x="1916" y="271"/>
                </a:cubicBezTo>
                <a:cubicBezTo>
                  <a:pt x="1914" y="269"/>
                  <a:pt x="1911" y="267"/>
                  <a:pt x="1909" y="265"/>
                </a:cubicBezTo>
                <a:cubicBezTo>
                  <a:pt x="1901" y="259"/>
                  <a:pt x="1901" y="259"/>
                  <a:pt x="1901" y="259"/>
                </a:cubicBezTo>
                <a:cubicBezTo>
                  <a:pt x="1886" y="246"/>
                  <a:pt x="1886" y="246"/>
                  <a:pt x="1886" y="246"/>
                </a:cubicBezTo>
                <a:cubicBezTo>
                  <a:pt x="1870" y="234"/>
                  <a:pt x="1870" y="234"/>
                  <a:pt x="1870" y="234"/>
                </a:cubicBezTo>
                <a:cubicBezTo>
                  <a:pt x="1865" y="230"/>
                  <a:pt x="1859" y="227"/>
                  <a:pt x="1854" y="223"/>
                </a:cubicBezTo>
                <a:cubicBezTo>
                  <a:pt x="1844" y="215"/>
                  <a:pt x="1833" y="208"/>
                  <a:pt x="1822" y="200"/>
                </a:cubicBezTo>
                <a:cubicBezTo>
                  <a:pt x="1811" y="193"/>
                  <a:pt x="1800" y="186"/>
                  <a:pt x="1789" y="179"/>
                </a:cubicBezTo>
                <a:cubicBezTo>
                  <a:pt x="1784" y="176"/>
                  <a:pt x="1779" y="172"/>
                  <a:pt x="1773" y="169"/>
                </a:cubicBezTo>
                <a:cubicBezTo>
                  <a:pt x="1756" y="159"/>
                  <a:pt x="1756" y="159"/>
                  <a:pt x="1756" y="159"/>
                </a:cubicBezTo>
                <a:cubicBezTo>
                  <a:pt x="1745" y="153"/>
                  <a:pt x="1734" y="146"/>
                  <a:pt x="1723" y="140"/>
                </a:cubicBezTo>
                <a:cubicBezTo>
                  <a:pt x="1711" y="134"/>
                  <a:pt x="1700" y="128"/>
                  <a:pt x="1688" y="122"/>
                </a:cubicBezTo>
                <a:cubicBezTo>
                  <a:pt x="1680" y="118"/>
                  <a:pt x="1680" y="118"/>
                  <a:pt x="1680" y="118"/>
                </a:cubicBezTo>
                <a:cubicBezTo>
                  <a:pt x="1677" y="117"/>
                  <a:pt x="1674" y="115"/>
                  <a:pt x="1671" y="114"/>
                </a:cubicBezTo>
                <a:cubicBezTo>
                  <a:pt x="1665" y="111"/>
                  <a:pt x="1659" y="109"/>
                  <a:pt x="1654" y="106"/>
                </a:cubicBezTo>
                <a:cubicBezTo>
                  <a:pt x="1648" y="103"/>
                  <a:pt x="1642" y="101"/>
                  <a:pt x="1636" y="98"/>
                </a:cubicBezTo>
                <a:cubicBezTo>
                  <a:pt x="1627" y="94"/>
                  <a:pt x="1627" y="94"/>
                  <a:pt x="1627" y="94"/>
                </a:cubicBezTo>
                <a:cubicBezTo>
                  <a:pt x="1623" y="92"/>
                  <a:pt x="1623" y="92"/>
                  <a:pt x="1623" y="92"/>
                </a:cubicBezTo>
                <a:cubicBezTo>
                  <a:pt x="1619" y="90"/>
                  <a:pt x="1619" y="90"/>
                  <a:pt x="1619" y="90"/>
                </a:cubicBezTo>
                <a:cubicBezTo>
                  <a:pt x="1607" y="86"/>
                  <a:pt x="1595" y="81"/>
                  <a:pt x="1583" y="76"/>
                </a:cubicBezTo>
                <a:cubicBezTo>
                  <a:pt x="1574" y="73"/>
                  <a:pt x="1574" y="73"/>
                  <a:pt x="1574" y="73"/>
                </a:cubicBezTo>
                <a:cubicBezTo>
                  <a:pt x="1571" y="72"/>
                  <a:pt x="1569" y="71"/>
                  <a:pt x="1566" y="70"/>
                </a:cubicBezTo>
                <a:cubicBezTo>
                  <a:pt x="1560" y="68"/>
                  <a:pt x="1554" y="66"/>
                  <a:pt x="1548" y="64"/>
                </a:cubicBezTo>
                <a:cubicBezTo>
                  <a:pt x="1536" y="60"/>
                  <a:pt x="1524" y="55"/>
                  <a:pt x="1512" y="52"/>
                </a:cubicBezTo>
                <a:cubicBezTo>
                  <a:pt x="1500" y="48"/>
                  <a:pt x="1488" y="45"/>
                  <a:pt x="1476" y="41"/>
                </a:cubicBezTo>
                <a:cubicBezTo>
                  <a:pt x="1470" y="40"/>
                  <a:pt x="1464" y="38"/>
                  <a:pt x="1458" y="36"/>
                </a:cubicBezTo>
                <a:cubicBezTo>
                  <a:pt x="1452" y="35"/>
                  <a:pt x="1445" y="34"/>
                  <a:pt x="1439" y="32"/>
                </a:cubicBezTo>
                <a:cubicBezTo>
                  <a:pt x="1427" y="29"/>
                  <a:pt x="1415" y="27"/>
                  <a:pt x="1403" y="24"/>
                </a:cubicBezTo>
                <a:cubicBezTo>
                  <a:pt x="1391" y="22"/>
                  <a:pt x="1379" y="19"/>
                  <a:pt x="1367" y="17"/>
                </a:cubicBezTo>
                <a:cubicBezTo>
                  <a:pt x="1361" y="16"/>
                  <a:pt x="1355" y="15"/>
                  <a:pt x="1349" y="14"/>
                </a:cubicBezTo>
                <a:cubicBezTo>
                  <a:pt x="1343" y="13"/>
                  <a:pt x="1337" y="12"/>
                  <a:pt x="1330" y="12"/>
                </a:cubicBezTo>
                <a:cubicBezTo>
                  <a:pt x="1318" y="10"/>
                  <a:pt x="1306" y="8"/>
                  <a:pt x="1294" y="7"/>
                </a:cubicBezTo>
                <a:cubicBezTo>
                  <a:pt x="1291" y="7"/>
                  <a:pt x="1288" y="6"/>
                  <a:pt x="1285" y="6"/>
                </a:cubicBezTo>
                <a:cubicBezTo>
                  <a:pt x="1276" y="5"/>
                  <a:pt x="1276" y="5"/>
                  <a:pt x="1276" y="5"/>
                </a:cubicBezTo>
                <a:cubicBezTo>
                  <a:pt x="1270" y="5"/>
                  <a:pt x="1264" y="4"/>
                  <a:pt x="1258" y="4"/>
                </a:cubicBezTo>
                <a:cubicBezTo>
                  <a:pt x="1252" y="3"/>
                  <a:pt x="1246" y="3"/>
                  <a:pt x="1240" y="2"/>
                </a:cubicBezTo>
                <a:cubicBezTo>
                  <a:pt x="1231" y="2"/>
                  <a:pt x="1231" y="2"/>
                  <a:pt x="1231" y="2"/>
                </a:cubicBezTo>
                <a:cubicBezTo>
                  <a:pt x="1226" y="1"/>
                  <a:pt x="1226" y="1"/>
                  <a:pt x="1226" y="1"/>
                </a:cubicBezTo>
                <a:cubicBezTo>
                  <a:pt x="1222" y="1"/>
                  <a:pt x="1222" y="1"/>
                  <a:pt x="1222" y="1"/>
                </a:cubicBezTo>
                <a:cubicBezTo>
                  <a:pt x="1210" y="1"/>
                  <a:pt x="1198" y="1"/>
                  <a:pt x="1186" y="0"/>
                </a:cubicBezTo>
                <a:cubicBezTo>
                  <a:pt x="1180" y="0"/>
                  <a:pt x="1174" y="0"/>
                  <a:pt x="1168" y="0"/>
                </a:cubicBezTo>
                <a:cubicBezTo>
                  <a:pt x="1162" y="0"/>
                  <a:pt x="1156" y="0"/>
                  <a:pt x="1150" y="0"/>
                </a:cubicBezTo>
                <a:cubicBezTo>
                  <a:pt x="1139" y="0"/>
                  <a:pt x="1127" y="1"/>
                  <a:pt x="1115" y="1"/>
                </a:cubicBezTo>
                <a:cubicBezTo>
                  <a:pt x="1109" y="1"/>
                  <a:pt x="1103" y="2"/>
                  <a:pt x="1097" y="2"/>
                </a:cubicBezTo>
                <a:cubicBezTo>
                  <a:pt x="1092" y="2"/>
                  <a:pt x="1086" y="3"/>
                  <a:pt x="1080" y="3"/>
                </a:cubicBezTo>
                <a:cubicBezTo>
                  <a:pt x="1074" y="4"/>
                  <a:pt x="1068" y="4"/>
                  <a:pt x="1062" y="4"/>
                </a:cubicBezTo>
                <a:cubicBezTo>
                  <a:pt x="1059" y="5"/>
                  <a:pt x="1057" y="5"/>
                  <a:pt x="1054" y="5"/>
                </a:cubicBezTo>
                <a:cubicBezTo>
                  <a:pt x="1045" y="6"/>
                  <a:pt x="1045" y="6"/>
                  <a:pt x="1045" y="6"/>
                </a:cubicBezTo>
                <a:cubicBezTo>
                  <a:pt x="1033" y="8"/>
                  <a:pt x="1022" y="9"/>
                  <a:pt x="1010" y="10"/>
                </a:cubicBezTo>
                <a:cubicBezTo>
                  <a:pt x="999" y="11"/>
                  <a:pt x="988" y="14"/>
                  <a:pt x="976" y="15"/>
                </a:cubicBezTo>
                <a:cubicBezTo>
                  <a:pt x="965" y="17"/>
                  <a:pt x="954" y="19"/>
                  <a:pt x="943" y="21"/>
                </a:cubicBezTo>
                <a:cubicBezTo>
                  <a:pt x="931" y="24"/>
                  <a:pt x="920" y="26"/>
                  <a:pt x="909" y="28"/>
                </a:cubicBezTo>
                <a:cubicBezTo>
                  <a:pt x="904" y="29"/>
                  <a:pt x="898" y="31"/>
                  <a:pt x="893" y="32"/>
                </a:cubicBezTo>
                <a:cubicBezTo>
                  <a:pt x="887" y="33"/>
                  <a:pt x="882" y="35"/>
                  <a:pt x="876" y="36"/>
                </a:cubicBezTo>
                <a:cubicBezTo>
                  <a:pt x="866" y="39"/>
                  <a:pt x="855" y="42"/>
                  <a:pt x="844" y="45"/>
                </a:cubicBezTo>
                <a:cubicBezTo>
                  <a:pt x="833" y="48"/>
                  <a:pt x="823" y="51"/>
                  <a:pt x="812" y="54"/>
                </a:cubicBezTo>
                <a:cubicBezTo>
                  <a:pt x="791" y="60"/>
                  <a:pt x="771" y="68"/>
                  <a:pt x="750" y="76"/>
                </a:cubicBezTo>
                <a:cubicBezTo>
                  <a:pt x="740" y="79"/>
                  <a:pt x="730" y="84"/>
                  <a:pt x="720" y="88"/>
                </a:cubicBezTo>
                <a:cubicBezTo>
                  <a:pt x="710" y="92"/>
                  <a:pt x="701" y="96"/>
                  <a:pt x="691" y="100"/>
                </a:cubicBezTo>
                <a:cubicBezTo>
                  <a:pt x="681" y="104"/>
                  <a:pt x="672" y="109"/>
                  <a:pt x="662" y="113"/>
                </a:cubicBezTo>
                <a:cubicBezTo>
                  <a:pt x="653" y="118"/>
                  <a:pt x="643" y="122"/>
                  <a:pt x="634" y="127"/>
                </a:cubicBezTo>
                <a:cubicBezTo>
                  <a:pt x="615" y="137"/>
                  <a:pt x="597" y="146"/>
                  <a:pt x="579" y="157"/>
                </a:cubicBezTo>
                <a:cubicBezTo>
                  <a:pt x="509" y="198"/>
                  <a:pt x="445" y="244"/>
                  <a:pt x="389" y="294"/>
                </a:cubicBezTo>
                <a:cubicBezTo>
                  <a:pt x="333" y="343"/>
                  <a:pt x="285" y="395"/>
                  <a:pt x="244" y="447"/>
                </a:cubicBezTo>
                <a:cubicBezTo>
                  <a:pt x="203" y="499"/>
                  <a:pt x="169" y="551"/>
                  <a:pt x="141" y="601"/>
                </a:cubicBezTo>
                <a:cubicBezTo>
                  <a:pt x="126" y="626"/>
                  <a:pt x="115" y="651"/>
                  <a:pt x="103" y="675"/>
                </a:cubicBezTo>
                <a:cubicBezTo>
                  <a:pt x="92" y="699"/>
                  <a:pt x="82" y="722"/>
                  <a:pt x="73" y="744"/>
                </a:cubicBezTo>
                <a:cubicBezTo>
                  <a:pt x="38" y="833"/>
                  <a:pt x="21" y="906"/>
                  <a:pt x="12" y="957"/>
                </a:cubicBezTo>
                <a:cubicBezTo>
                  <a:pt x="7" y="982"/>
                  <a:pt x="5" y="1001"/>
                  <a:pt x="3" y="1014"/>
                </a:cubicBezTo>
                <a:cubicBezTo>
                  <a:pt x="1" y="1027"/>
                  <a:pt x="0" y="1034"/>
                  <a:pt x="0" y="1034"/>
                </a:cubicBezTo>
                <a:lnTo>
                  <a:pt x="153" y="1052"/>
                </a:lnTo>
                <a:close/>
              </a:path>
            </a:pathLst>
          </a:custGeom>
          <a:solidFill>
            <a:srgbClr val="44546A">
              <a:lumMod val="60000"/>
              <a:lumOff val="40000"/>
            </a:srgbClr>
          </a:solidFill>
          <a:ln>
            <a:noFill/>
          </a:ln>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TextBox 4"/>
          <p:cNvSpPr txBox="1"/>
          <p:nvPr/>
        </p:nvSpPr>
        <p:spPr>
          <a:xfrm>
            <a:off x="1597577" y="2610460"/>
            <a:ext cx="1503546" cy="346259"/>
          </a:xfrm>
          <a:prstGeom prst="rect">
            <a:avLst/>
          </a:prstGeom>
          <a:noFill/>
        </p:spPr>
        <p:txBody>
          <a:bodyPr wrap="square" lIns="68589" tIns="34295" rIns="68589" bIns="3429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添加标题</a:t>
            </a:r>
            <a:endParaRPr kumimoji="0" lang="id-ID" sz="1800" b="1"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Oval 5"/>
          <p:cNvSpPr/>
          <p:nvPr/>
        </p:nvSpPr>
        <p:spPr>
          <a:xfrm>
            <a:off x="539552" y="2346295"/>
            <a:ext cx="992876" cy="993010"/>
          </a:xfrm>
          <a:prstGeom prst="ellipse">
            <a:avLst/>
          </a:prstGeom>
          <a:solidFill>
            <a:srgbClr val="EE4823"/>
          </a:solidFill>
          <a:ln w="12700" cap="flat" cmpd="sng" algn="ctr">
            <a:noFill/>
            <a:prstDash val="solid"/>
            <a:miter lim="800000"/>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Oval 6"/>
          <p:cNvSpPr/>
          <p:nvPr/>
        </p:nvSpPr>
        <p:spPr>
          <a:xfrm>
            <a:off x="1852913" y="1059582"/>
            <a:ext cx="992876" cy="993010"/>
          </a:xfrm>
          <a:prstGeom prst="ellipse">
            <a:avLst/>
          </a:prstGeom>
          <a:solidFill>
            <a:srgbClr val="A45BB4"/>
          </a:solidFill>
          <a:ln w="12700" cap="flat" cmpd="sng" algn="ctr">
            <a:noFill/>
            <a:prstDash val="solid"/>
            <a:miter lim="800000"/>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Oval 7"/>
          <p:cNvSpPr/>
          <p:nvPr/>
        </p:nvSpPr>
        <p:spPr>
          <a:xfrm>
            <a:off x="1852913" y="3706591"/>
            <a:ext cx="992876" cy="993010"/>
          </a:xfrm>
          <a:prstGeom prst="ellipse">
            <a:avLst/>
          </a:prstGeom>
          <a:solidFill>
            <a:srgbClr val="029874"/>
          </a:solidFill>
          <a:ln w="12700" cap="flat" cmpd="sng" algn="ctr">
            <a:noFill/>
            <a:prstDash val="solid"/>
            <a:miter lim="800000"/>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Oval 8"/>
          <p:cNvSpPr/>
          <p:nvPr/>
        </p:nvSpPr>
        <p:spPr>
          <a:xfrm>
            <a:off x="3198972" y="2346295"/>
            <a:ext cx="992876" cy="993010"/>
          </a:xfrm>
          <a:prstGeom prst="ellipse">
            <a:avLst/>
          </a:prstGeom>
          <a:solidFill>
            <a:srgbClr val="EFA730"/>
          </a:solidFill>
          <a:ln w="12700" cap="flat" cmpd="sng" algn="ctr">
            <a:noFill/>
            <a:prstDash val="solid"/>
            <a:miter lim="800000"/>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TextBox 25"/>
          <p:cNvSpPr txBox="1"/>
          <p:nvPr/>
        </p:nvSpPr>
        <p:spPr>
          <a:xfrm>
            <a:off x="804080" y="2867511"/>
            <a:ext cx="394999" cy="223148"/>
          </a:xfrm>
          <a:prstGeom prst="rect">
            <a:avLst/>
          </a:prstGeom>
          <a:noFill/>
        </p:spPr>
        <p:txBody>
          <a:bodyPr wrap="none" lIns="68589" tIns="34295" rIns="68589" bIns="34295" rtlCol="0">
            <a:spAutoFit/>
          </a:bodyPr>
          <a:lstStyle>
            <a:defPPr>
              <a:defRPr lang="zh-CN"/>
            </a:defPPr>
            <a:lvl1pPr marR="0" lvl="0" indent="0" algn="ctr" fontAlgn="auto">
              <a:lnSpc>
                <a:spcPct val="100000"/>
              </a:lnSpc>
              <a:spcBef>
                <a:spcPts val="0"/>
              </a:spcBef>
              <a:spcAft>
                <a:spcPts val="0"/>
              </a:spcAft>
              <a:buClrTx/>
              <a:buSzTx/>
              <a:buFontTx/>
              <a:buNone/>
              <a:defRPr kumimoji="0" sz="1000" b="1" i="0" u="none" strike="noStrike" kern="0" cap="none" spc="0" normalizeH="0" baseline="0">
                <a:ln>
                  <a:noFill/>
                </a:ln>
                <a:solidFill>
                  <a:sysClr val="window" lastClr="FFFFFF"/>
                </a:solidFill>
                <a:effectLst/>
                <a:uLnTx/>
                <a:uFillTx/>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文字</a:t>
            </a:r>
            <a:endParaRPr lang="id-ID" dirty="0">
              <a:sym typeface="微软雅黑" panose="020B0503020204020204" pitchFamily="34" charset="-122"/>
            </a:endParaRPr>
          </a:p>
        </p:txBody>
      </p:sp>
      <p:sp>
        <p:nvSpPr>
          <p:cNvPr id="42" name="TextBox 26"/>
          <p:cNvSpPr txBox="1"/>
          <p:nvPr/>
        </p:nvSpPr>
        <p:spPr>
          <a:xfrm>
            <a:off x="2151852" y="1626391"/>
            <a:ext cx="394998" cy="223148"/>
          </a:xfrm>
          <a:prstGeom prst="rect">
            <a:avLst/>
          </a:prstGeom>
          <a:noFill/>
        </p:spPr>
        <p:txBody>
          <a:bodyPr wrap="none" lIns="68589" tIns="34295" rIns="68589" bIns="3429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文字</a:t>
            </a:r>
            <a:endParaRPr kumimoji="0" lang="id-ID" sz="1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TextBox 27"/>
          <p:cNvSpPr txBox="1"/>
          <p:nvPr/>
        </p:nvSpPr>
        <p:spPr>
          <a:xfrm>
            <a:off x="2151853" y="4237209"/>
            <a:ext cx="394999" cy="223148"/>
          </a:xfrm>
          <a:prstGeom prst="rect">
            <a:avLst/>
          </a:prstGeom>
          <a:noFill/>
        </p:spPr>
        <p:txBody>
          <a:bodyPr wrap="none" lIns="68589" tIns="34295" rIns="68589" bIns="34295" rtlCol="0">
            <a:spAutoFit/>
          </a:bodyPr>
          <a:lstStyle>
            <a:defPPr>
              <a:defRPr lang="zh-CN"/>
            </a:defPPr>
            <a:lvl1pPr marR="0" lvl="0" indent="0" algn="ctr" fontAlgn="auto">
              <a:lnSpc>
                <a:spcPct val="100000"/>
              </a:lnSpc>
              <a:spcBef>
                <a:spcPts val="0"/>
              </a:spcBef>
              <a:spcAft>
                <a:spcPts val="0"/>
              </a:spcAft>
              <a:buClrTx/>
              <a:buSzTx/>
              <a:buFontTx/>
              <a:buNone/>
              <a:defRPr kumimoji="0" sz="1000" b="1" i="0" u="none" strike="noStrike" kern="0" cap="none" spc="0" normalizeH="0" baseline="0">
                <a:ln>
                  <a:noFill/>
                </a:ln>
                <a:solidFill>
                  <a:sysClr val="window" lastClr="FFFFFF"/>
                </a:solidFill>
                <a:effectLst/>
                <a:uLnTx/>
                <a:uFillTx/>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文字</a:t>
            </a:r>
            <a:endParaRPr lang="id-ID" dirty="0">
              <a:sym typeface="微软雅黑" panose="020B0503020204020204" pitchFamily="34" charset="-122"/>
            </a:endParaRPr>
          </a:p>
        </p:txBody>
      </p:sp>
      <p:sp>
        <p:nvSpPr>
          <p:cNvPr id="44" name="TextBox 28"/>
          <p:cNvSpPr txBox="1"/>
          <p:nvPr/>
        </p:nvSpPr>
        <p:spPr>
          <a:xfrm>
            <a:off x="3505934" y="2915908"/>
            <a:ext cx="394998" cy="223148"/>
          </a:xfrm>
          <a:prstGeom prst="rect">
            <a:avLst/>
          </a:prstGeom>
          <a:noFill/>
        </p:spPr>
        <p:txBody>
          <a:bodyPr wrap="none" lIns="68589" tIns="34295" rIns="68589" bIns="34295" rtlCol="0">
            <a:spAutoFit/>
          </a:bodyPr>
          <a:lstStyle>
            <a:defPPr>
              <a:defRPr lang="zh-CN"/>
            </a:defPPr>
            <a:lvl1pPr marR="0" lvl="0" indent="0" algn="ctr" fontAlgn="auto">
              <a:lnSpc>
                <a:spcPct val="100000"/>
              </a:lnSpc>
              <a:spcBef>
                <a:spcPts val="0"/>
              </a:spcBef>
              <a:spcAft>
                <a:spcPts val="0"/>
              </a:spcAft>
              <a:buClrTx/>
              <a:buSzTx/>
              <a:buFontTx/>
              <a:buNone/>
              <a:defRPr kumimoji="0" sz="1000" b="1" i="0" u="none" strike="noStrike" kern="0" cap="none" spc="0" normalizeH="0" baseline="0">
                <a:ln>
                  <a:noFill/>
                </a:ln>
                <a:solidFill>
                  <a:sysClr val="window" lastClr="FFFFFF"/>
                </a:solidFill>
                <a:effectLst/>
                <a:uLnTx/>
                <a:uFillTx/>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文字</a:t>
            </a:r>
            <a:endParaRPr lang="id-ID" altLang="zh-CN" dirty="0">
              <a:sym typeface="微软雅黑" panose="020B0503020204020204" pitchFamily="34" charset="-122"/>
            </a:endParaRPr>
          </a:p>
        </p:txBody>
      </p:sp>
      <p:grpSp>
        <p:nvGrpSpPr>
          <p:cNvPr id="45" name="Group 29"/>
          <p:cNvGrpSpPr/>
          <p:nvPr/>
        </p:nvGrpSpPr>
        <p:grpSpPr>
          <a:xfrm>
            <a:off x="2204933" y="1262640"/>
            <a:ext cx="320454" cy="302356"/>
            <a:chOff x="3498850" y="1541463"/>
            <a:chExt cx="504825" cy="476250"/>
          </a:xfrm>
          <a:solidFill>
            <a:sysClr val="window" lastClr="FFFFFF"/>
          </a:solidFill>
        </p:grpSpPr>
        <p:sp>
          <p:nvSpPr>
            <p:cNvPr id="46" name="Oval 5"/>
            <p:cNvSpPr>
              <a:spLocks noChangeArrowheads="1"/>
            </p:cNvSpPr>
            <p:nvPr/>
          </p:nvSpPr>
          <p:spPr bwMode="auto">
            <a:xfrm>
              <a:off x="3743325" y="1801813"/>
              <a:ext cx="61913" cy="619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Freeform 6"/>
            <p:cNvSpPr>
              <a:spLocks noEditPoints="1"/>
            </p:cNvSpPr>
            <p:nvPr/>
          </p:nvSpPr>
          <p:spPr bwMode="auto">
            <a:xfrm>
              <a:off x="3498850" y="1541463"/>
              <a:ext cx="504825" cy="47625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8" name="Group 32"/>
          <p:cNvGrpSpPr/>
          <p:nvPr/>
        </p:nvGrpSpPr>
        <p:grpSpPr>
          <a:xfrm>
            <a:off x="863565" y="2544548"/>
            <a:ext cx="300070" cy="299120"/>
            <a:chOff x="2437300" y="1144829"/>
            <a:chExt cx="400024" cy="398703"/>
          </a:xfrm>
          <a:solidFill>
            <a:sysClr val="window" lastClr="FFFFFF"/>
          </a:solidFill>
        </p:grpSpPr>
        <p:sp>
          <p:nvSpPr>
            <p:cNvPr id="49" name="Freeform 129"/>
            <p:cNvSpPr>
              <a:spLocks noEditPoints="1"/>
            </p:cNvSpPr>
            <p:nvPr/>
          </p:nvSpPr>
          <p:spPr bwMode="auto">
            <a:xfrm>
              <a:off x="2437300" y="1144829"/>
              <a:ext cx="400024" cy="398703"/>
            </a:xfrm>
            <a:custGeom>
              <a:avLst/>
              <a:gdLst>
                <a:gd name="T0" fmla="*/ 88 w 128"/>
                <a:gd name="T1" fmla="*/ 0 h 128"/>
                <a:gd name="T2" fmla="*/ 48 w 128"/>
                <a:gd name="T3" fmla="*/ 40 h 128"/>
                <a:gd name="T4" fmla="*/ 51 w 128"/>
                <a:gd name="T5" fmla="*/ 55 h 128"/>
                <a:gd name="T6" fmla="*/ 2 w 128"/>
                <a:gd name="T7" fmla="*/ 103 h 128"/>
                <a:gd name="T8" fmla="*/ 0 w 128"/>
                <a:gd name="T9" fmla="*/ 108 h 128"/>
                <a:gd name="T10" fmla="*/ 0 w 128"/>
                <a:gd name="T11" fmla="*/ 120 h 128"/>
                <a:gd name="T12" fmla="*/ 8 w 128"/>
                <a:gd name="T13" fmla="*/ 128 h 128"/>
                <a:gd name="T14" fmla="*/ 20 w 128"/>
                <a:gd name="T15" fmla="*/ 128 h 128"/>
                <a:gd name="T16" fmla="*/ 25 w 128"/>
                <a:gd name="T17" fmla="*/ 126 h 128"/>
                <a:gd name="T18" fmla="*/ 31 w 128"/>
                <a:gd name="T19" fmla="*/ 120 h 128"/>
                <a:gd name="T20" fmla="*/ 40 w 128"/>
                <a:gd name="T21" fmla="*/ 120 h 128"/>
                <a:gd name="T22" fmla="*/ 48 w 128"/>
                <a:gd name="T23" fmla="*/ 112 h 128"/>
                <a:gd name="T24" fmla="*/ 48 w 128"/>
                <a:gd name="T25" fmla="*/ 104 h 128"/>
                <a:gd name="T26" fmla="*/ 56 w 128"/>
                <a:gd name="T27" fmla="*/ 104 h 128"/>
                <a:gd name="T28" fmla="*/ 64 w 128"/>
                <a:gd name="T29" fmla="*/ 96 h 128"/>
                <a:gd name="T30" fmla="*/ 64 w 128"/>
                <a:gd name="T31" fmla="*/ 87 h 128"/>
                <a:gd name="T32" fmla="*/ 73 w 128"/>
                <a:gd name="T33" fmla="*/ 77 h 128"/>
                <a:gd name="T34" fmla="*/ 88 w 128"/>
                <a:gd name="T35" fmla="*/ 80 h 128"/>
                <a:gd name="T36" fmla="*/ 128 w 128"/>
                <a:gd name="T37" fmla="*/ 40 h 128"/>
                <a:gd name="T38" fmla="*/ 88 w 128"/>
                <a:gd name="T39" fmla="*/ 0 h 128"/>
                <a:gd name="T40" fmla="*/ 88 w 128"/>
                <a:gd name="T41" fmla="*/ 72 h 128"/>
                <a:gd name="T42" fmla="*/ 72 w 128"/>
                <a:gd name="T43" fmla="*/ 67 h 128"/>
                <a:gd name="T44" fmla="*/ 70 w 128"/>
                <a:gd name="T45" fmla="*/ 69 h 128"/>
                <a:gd name="T46" fmla="*/ 66 w 128"/>
                <a:gd name="T47" fmla="*/ 73 h 128"/>
                <a:gd name="T48" fmla="*/ 58 w 128"/>
                <a:gd name="T49" fmla="*/ 81 h 128"/>
                <a:gd name="T50" fmla="*/ 56 w 128"/>
                <a:gd name="T51" fmla="*/ 87 h 128"/>
                <a:gd name="T52" fmla="*/ 56 w 128"/>
                <a:gd name="T53" fmla="*/ 96 h 128"/>
                <a:gd name="T54" fmla="*/ 48 w 128"/>
                <a:gd name="T55" fmla="*/ 96 h 128"/>
                <a:gd name="T56" fmla="*/ 40 w 128"/>
                <a:gd name="T57" fmla="*/ 104 h 128"/>
                <a:gd name="T58" fmla="*/ 40 w 128"/>
                <a:gd name="T59" fmla="*/ 112 h 128"/>
                <a:gd name="T60" fmla="*/ 31 w 128"/>
                <a:gd name="T61" fmla="*/ 112 h 128"/>
                <a:gd name="T62" fmla="*/ 25 w 128"/>
                <a:gd name="T63" fmla="*/ 114 h 128"/>
                <a:gd name="T64" fmla="*/ 19 w 128"/>
                <a:gd name="T65" fmla="*/ 120 h 128"/>
                <a:gd name="T66" fmla="*/ 8 w 128"/>
                <a:gd name="T67" fmla="*/ 120 h 128"/>
                <a:gd name="T68" fmla="*/ 8 w 128"/>
                <a:gd name="T69" fmla="*/ 109 h 128"/>
                <a:gd name="T70" fmla="*/ 55 w 128"/>
                <a:gd name="T71" fmla="*/ 62 h 128"/>
                <a:gd name="T72" fmla="*/ 55 w 128"/>
                <a:gd name="T73" fmla="*/ 62 h 128"/>
                <a:gd name="T74" fmla="*/ 61 w 128"/>
                <a:gd name="T75" fmla="*/ 56 h 128"/>
                <a:gd name="T76" fmla="*/ 56 w 128"/>
                <a:gd name="T77" fmla="*/ 40 h 128"/>
                <a:gd name="T78" fmla="*/ 88 w 128"/>
                <a:gd name="T79" fmla="*/ 8 h 128"/>
                <a:gd name="T80" fmla="*/ 120 w 128"/>
                <a:gd name="T81" fmla="*/ 40 h 128"/>
                <a:gd name="T82" fmla="*/ 88 w 128"/>
                <a:gd name="T83"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88" y="0"/>
                  </a:moveTo>
                  <a:cubicBezTo>
                    <a:pt x="66" y="0"/>
                    <a:pt x="48" y="18"/>
                    <a:pt x="48" y="40"/>
                  </a:cubicBezTo>
                  <a:cubicBezTo>
                    <a:pt x="48" y="45"/>
                    <a:pt x="49" y="50"/>
                    <a:pt x="51" y="55"/>
                  </a:cubicBezTo>
                  <a:cubicBezTo>
                    <a:pt x="2" y="103"/>
                    <a:pt x="2" y="103"/>
                    <a:pt x="2" y="103"/>
                  </a:cubicBezTo>
                  <a:cubicBezTo>
                    <a:pt x="1" y="105"/>
                    <a:pt x="0" y="106"/>
                    <a:pt x="0" y="108"/>
                  </a:cubicBezTo>
                  <a:cubicBezTo>
                    <a:pt x="0" y="120"/>
                    <a:pt x="0" y="120"/>
                    <a:pt x="0" y="120"/>
                  </a:cubicBezTo>
                  <a:cubicBezTo>
                    <a:pt x="0" y="124"/>
                    <a:pt x="4" y="128"/>
                    <a:pt x="8" y="128"/>
                  </a:cubicBezTo>
                  <a:cubicBezTo>
                    <a:pt x="20" y="128"/>
                    <a:pt x="20" y="128"/>
                    <a:pt x="20" y="128"/>
                  </a:cubicBezTo>
                  <a:cubicBezTo>
                    <a:pt x="22" y="128"/>
                    <a:pt x="23" y="127"/>
                    <a:pt x="25" y="126"/>
                  </a:cubicBezTo>
                  <a:cubicBezTo>
                    <a:pt x="31" y="120"/>
                    <a:pt x="31" y="120"/>
                    <a:pt x="31" y="120"/>
                  </a:cubicBezTo>
                  <a:cubicBezTo>
                    <a:pt x="40" y="120"/>
                    <a:pt x="40" y="120"/>
                    <a:pt x="40" y="120"/>
                  </a:cubicBezTo>
                  <a:cubicBezTo>
                    <a:pt x="44" y="120"/>
                    <a:pt x="48" y="116"/>
                    <a:pt x="48" y="112"/>
                  </a:cubicBezTo>
                  <a:cubicBezTo>
                    <a:pt x="48" y="104"/>
                    <a:pt x="48" y="104"/>
                    <a:pt x="48" y="104"/>
                  </a:cubicBezTo>
                  <a:cubicBezTo>
                    <a:pt x="56" y="104"/>
                    <a:pt x="56" y="104"/>
                    <a:pt x="56" y="104"/>
                  </a:cubicBezTo>
                  <a:cubicBezTo>
                    <a:pt x="60" y="104"/>
                    <a:pt x="64" y="100"/>
                    <a:pt x="64" y="96"/>
                  </a:cubicBezTo>
                  <a:cubicBezTo>
                    <a:pt x="64" y="87"/>
                    <a:pt x="64" y="87"/>
                    <a:pt x="64" y="87"/>
                  </a:cubicBezTo>
                  <a:cubicBezTo>
                    <a:pt x="73" y="77"/>
                    <a:pt x="73" y="77"/>
                    <a:pt x="73" y="77"/>
                  </a:cubicBezTo>
                  <a:cubicBezTo>
                    <a:pt x="78" y="79"/>
                    <a:pt x="83" y="80"/>
                    <a:pt x="88" y="80"/>
                  </a:cubicBezTo>
                  <a:cubicBezTo>
                    <a:pt x="110" y="80"/>
                    <a:pt x="128" y="62"/>
                    <a:pt x="128" y="40"/>
                  </a:cubicBezTo>
                  <a:cubicBezTo>
                    <a:pt x="128" y="18"/>
                    <a:pt x="110" y="0"/>
                    <a:pt x="88" y="0"/>
                  </a:cubicBezTo>
                  <a:close/>
                  <a:moveTo>
                    <a:pt x="88" y="72"/>
                  </a:moveTo>
                  <a:cubicBezTo>
                    <a:pt x="82" y="72"/>
                    <a:pt x="77" y="70"/>
                    <a:pt x="72" y="67"/>
                  </a:cubicBezTo>
                  <a:cubicBezTo>
                    <a:pt x="70" y="69"/>
                    <a:pt x="70" y="69"/>
                    <a:pt x="70" y="69"/>
                  </a:cubicBezTo>
                  <a:cubicBezTo>
                    <a:pt x="66" y="73"/>
                    <a:pt x="66" y="73"/>
                    <a:pt x="66" y="73"/>
                  </a:cubicBezTo>
                  <a:cubicBezTo>
                    <a:pt x="58" y="81"/>
                    <a:pt x="58" y="81"/>
                    <a:pt x="58" y="81"/>
                  </a:cubicBezTo>
                  <a:cubicBezTo>
                    <a:pt x="57" y="82"/>
                    <a:pt x="56" y="85"/>
                    <a:pt x="56" y="87"/>
                  </a:cubicBezTo>
                  <a:cubicBezTo>
                    <a:pt x="56" y="96"/>
                    <a:pt x="56" y="96"/>
                    <a:pt x="56" y="96"/>
                  </a:cubicBezTo>
                  <a:cubicBezTo>
                    <a:pt x="48" y="96"/>
                    <a:pt x="48" y="96"/>
                    <a:pt x="48" y="96"/>
                  </a:cubicBezTo>
                  <a:cubicBezTo>
                    <a:pt x="44" y="96"/>
                    <a:pt x="40" y="100"/>
                    <a:pt x="40" y="104"/>
                  </a:cubicBezTo>
                  <a:cubicBezTo>
                    <a:pt x="40" y="112"/>
                    <a:pt x="40" y="112"/>
                    <a:pt x="40" y="112"/>
                  </a:cubicBezTo>
                  <a:cubicBezTo>
                    <a:pt x="31" y="112"/>
                    <a:pt x="31" y="112"/>
                    <a:pt x="31" y="112"/>
                  </a:cubicBezTo>
                  <a:cubicBezTo>
                    <a:pt x="29" y="112"/>
                    <a:pt x="26" y="113"/>
                    <a:pt x="25" y="114"/>
                  </a:cubicBezTo>
                  <a:cubicBezTo>
                    <a:pt x="19" y="120"/>
                    <a:pt x="19" y="120"/>
                    <a:pt x="19" y="120"/>
                  </a:cubicBezTo>
                  <a:cubicBezTo>
                    <a:pt x="8" y="120"/>
                    <a:pt x="8" y="120"/>
                    <a:pt x="8" y="120"/>
                  </a:cubicBezTo>
                  <a:cubicBezTo>
                    <a:pt x="8" y="109"/>
                    <a:pt x="8" y="109"/>
                    <a:pt x="8" y="109"/>
                  </a:cubicBezTo>
                  <a:cubicBezTo>
                    <a:pt x="55" y="62"/>
                    <a:pt x="55" y="62"/>
                    <a:pt x="55" y="62"/>
                  </a:cubicBezTo>
                  <a:cubicBezTo>
                    <a:pt x="55" y="62"/>
                    <a:pt x="55" y="62"/>
                    <a:pt x="55" y="62"/>
                  </a:cubicBezTo>
                  <a:cubicBezTo>
                    <a:pt x="61" y="56"/>
                    <a:pt x="61" y="56"/>
                    <a:pt x="61" y="56"/>
                  </a:cubicBezTo>
                  <a:cubicBezTo>
                    <a:pt x="58" y="51"/>
                    <a:pt x="56" y="46"/>
                    <a:pt x="56" y="40"/>
                  </a:cubicBezTo>
                  <a:cubicBezTo>
                    <a:pt x="56" y="22"/>
                    <a:pt x="70" y="8"/>
                    <a:pt x="88" y="8"/>
                  </a:cubicBezTo>
                  <a:cubicBezTo>
                    <a:pt x="106" y="8"/>
                    <a:pt x="120" y="22"/>
                    <a:pt x="120" y="40"/>
                  </a:cubicBezTo>
                  <a:cubicBezTo>
                    <a:pt x="120" y="58"/>
                    <a:pt x="106" y="72"/>
                    <a:pt x="88"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Freeform 130"/>
            <p:cNvSpPr>
              <a:spLocks noEditPoints="1"/>
            </p:cNvSpPr>
            <p:nvPr/>
          </p:nvSpPr>
          <p:spPr bwMode="auto">
            <a:xfrm>
              <a:off x="2686820" y="1193678"/>
              <a:ext cx="100336" cy="100336"/>
            </a:xfrm>
            <a:custGeom>
              <a:avLst/>
              <a:gdLst>
                <a:gd name="T0" fmla="*/ 31 w 32"/>
                <a:gd name="T1" fmla="*/ 17 h 32"/>
                <a:gd name="T2" fmla="*/ 15 w 32"/>
                <a:gd name="T3" fmla="*/ 1 h 32"/>
                <a:gd name="T4" fmla="*/ 12 w 32"/>
                <a:gd name="T5" fmla="*/ 0 h 32"/>
                <a:gd name="T6" fmla="*/ 0 w 32"/>
                <a:gd name="T7" fmla="*/ 12 h 32"/>
                <a:gd name="T8" fmla="*/ 0 w 32"/>
                <a:gd name="T9" fmla="*/ 13 h 32"/>
                <a:gd name="T10" fmla="*/ 1 w 32"/>
                <a:gd name="T11" fmla="*/ 15 h 32"/>
                <a:gd name="T12" fmla="*/ 17 w 32"/>
                <a:gd name="T13" fmla="*/ 31 h 32"/>
                <a:gd name="T14" fmla="*/ 20 w 32"/>
                <a:gd name="T15" fmla="*/ 32 h 32"/>
                <a:gd name="T16" fmla="*/ 32 w 32"/>
                <a:gd name="T17" fmla="*/ 20 h 32"/>
                <a:gd name="T18" fmla="*/ 32 w 32"/>
                <a:gd name="T19" fmla="*/ 19 h 32"/>
                <a:gd name="T20" fmla="*/ 31 w 32"/>
                <a:gd name="T21" fmla="*/ 17 h 32"/>
                <a:gd name="T22" fmla="*/ 19 w 32"/>
                <a:gd name="T23" fmla="*/ 28 h 32"/>
                <a:gd name="T24" fmla="*/ 4 w 32"/>
                <a:gd name="T25" fmla="*/ 13 h 32"/>
                <a:gd name="T26" fmla="*/ 13 w 32"/>
                <a:gd name="T27" fmla="*/ 4 h 32"/>
                <a:gd name="T28" fmla="*/ 28 w 32"/>
                <a:gd name="T29" fmla="*/ 19 h 32"/>
                <a:gd name="T30" fmla="*/ 19 w 32"/>
                <a:gd name="T31"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2">
                  <a:moveTo>
                    <a:pt x="31" y="17"/>
                  </a:moveTo>
                  <a:cubicBezTo>
                    <a:pt x="27" y="11"/>
                    <a:pt x="21" y="5"/>
                    <a:pt x="15" y="1"/>
                  </a:cubicBezTo>
                  <a:cubicBezTo>
                    <a:pt x="14" y="0"/>
                    <a:pt x="13" y="0"/>
                    <a:pt x="12" y="0"/>
                  </a:cubicBezTo>
                  <a:cubicBezTo>
                    <a:pt x="6" y="2"/>
                    <a:pt x="2" y="6"/>
                    <a:pt x="0" y="12"/>
                  </a:cubicBezTo>
                  <a:cubicBezTo>
                    <a:pt x="0" y="12"/>
                    <a:pt x="0" y="12"/>
                    <a:pt x="0" y="13"/>
                  </a:cubicBezTo>
                  <a:cubicBezTo>
                    <a:pt x="0" y="14"/>
                    <a:pt x="0" y="14"/>
                    <a:pt x="1" y="15"/>
                  </a:cubicBezTo>
                  <a:cubicBezTo>
                    <a:pt x="5" y="21"/>
                    <a:pt x="11" y="27"/>
                    <a:pt x="17" y="31"/>
                  </a:cubicBezTo>
                  <a:cubicBezTo>
                    <a:pt x="18" y="32"/>
                    <a:pt x="19" y="32"/>
                    <a:pt x="20" y="32"/>
                  </a:cubicBezTo>
                  <a:cubicBezTo>
                    <a:pt x="26" y="30"/>
                    <a:pt x="30" y="26"/>
                    <a:pt x="32" y="20"/>
                  </a:cubicBezTo>
                  <a:cubicBezTo>
                    <a:pt x="32" y="20"/>
                    <a:pt x="32" y="20"/>
                    <a:pt x="32" y="19"/>
                  </a:cubicBezTo>
                  <a:cubicBezTo>
                    <a:pt x="32" y="18"/>
                    <a:pt x="32" y="18"/>
                    <a:pt x="31" y="17"/>
                  </a:cubicBezTo>
                  <a:close/>
                  <a:moveTo>
                    <a:pt x="19" y="28"/>
                  </a:moveTo>
                  <a:cubicBezTo>
                    <a:pt x="13" y="24"/>
                    <a:pt x="8" y="19"/>
                    <a:pt x="4" y="13"/>
                  </a:cubicBezTo>
                  <a:cubicBezTo>
                    <a:pt x="6" y="8"/>
                    <a:pt x="8" y="6"/>
                    <a:pt x="13" y="4"/>
                  </a:cubicBezTo>
                  <a:cubicBezTo>
                    <a:pt x="19" y="8"/>
                    <a:pt x="24" y="13"/>
                    <a:pt x="28" y="19"/>
                  </a:cubicBezTo>
                  <a:cubicBezTo>
                    <a:pt x="26" y="24"/>
                    <a:pt x="24" y="26"/>
                    <a:pt x="19"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1" name="Freeform 60"/>
          <p:cNvSpPr>
            <a:spLocks noEditPoints="1"/>
          </p:cNvSpPr>
          <p:nvPr/>
        </p:nvSpPr>
        <p:spPr bwMode="auto">
          <a:xfrm>
            <a:off x="3536787" y="2595051"/>
            <a:ext cx="300070" cy="300111"/>
          </a:xfrm>
          <a:custGeom>
            <a:avLst/>
            <a:gdLst>
              <a:gd name="T0" fmla="*/ 126 w 128"/>
              <a:gd name="T1" fmla="*/ 1 h 128"/>
              <a:gd name="T2" fmla="*/ 124 w 128"/>
              <a:gd name="T3" fmla="*/ 0 h 128"/>
              <a:gd name="T4" fmla="*/ 122 w 128"/>
              <a:gd name="T5" fmla="*/ 1 h 128"/>
              <a:gd name="T6" fmla="*/ 2 w 128"/>
              <a:gd name="T7" fmla="*/ 81 h 128"/>
              <a:gd name="T8" fmla="*/ 0 w 128"/>
              <a:gd name="T9" fmla="*/ 84 h 128"/>
              <a:gd name="T10" fmla="*/ 3 w 128"/>
              <a:gd name="T11" fmla="*/ 88 h 128"/>
              <a:gd name="T12" fmla="*/ 34 w 128"/>
              <a:gd name="T13" fmla="*/ 100 h 128"/>
              <a:gd name="T14" fmla="*/ 49 w 128"/>
              <a:gd name="T15" fmla="*/ 126 h 128"/>
              <a:gd name="T16" fmla="*/ 52 w 128"/>
              <a:gd name="T17" fmla="*/ 128 h 128"/>
              <a:gd name="T18" fmla="*/ 52 w 128"/>
              <a:gd name="T19" fmla="*/ 128 h 128"/>
              <a:gd name="T20" fmla="*/ 55 w 128"/>
              <a:gd name="T21" fmla="*/ 126 h 128"/>
              <a:gd name="T22" fmla="*/ 64 w 128"/>
              <a:gd name="T23" fmla="*/ 112 h 128"/>
              <a:gd name="T24" fmla="*/ 103 w 128"/>
              <a:gd name="T25" fmla="*/ 128 h 128"/>
              <a:gd name="T26" fmla="*/ 104 w 128"/>
              <a:gd name="T27" fmla="*/ 128 h 128"/>
              <a:gd name="T28" fmla="*/ 106 w 128"/>
              <a:gd name="T29" fmla="*/ 127 h 128"/>
              <a:gd name="T30" fmla="*/ 108 w 128"/>
              <a:gd name="T31" fmla="*/ 125 h 128"/>
              <a:gd name="T32" fmla="*/ 128 w 128"/>
              <a:gd name="T33" fmla="*/ 5 h 128"/>
              <a:gd name="T34" fmla="*/ 126 w 128"/>
              <a:gd name="T35" fmla="*/ 1 h 128"/>
              <a:gd name="T36" fmla="*/ 13 w 128"/>
              <a:gd name="T37" fmla="*/ 83 h 128"/>
              <a:gd name="T38" fmla="*/ 105 w 128"/>
              <a:gd name="T39" fmla="*/ 21 h 128"/>
              <a:gd name="T40" fmla="*/ 38 w 128"/>
              <a:gd name="T41" fmla="*/ 93 h 128"/>
              <a:gd name="T42" fmla="*/ 37 w 128"/>
              <a:gd name="T43" fmla="*/ 93 h 128"/>
              <a:gd name="T44" fmla="*/ 13 w 128"/>
              <a:gd name="T45" fmla="*/ 83 h 128"/>
              <a:gd name="T46" fmla="*/ 41 w 128"/>
              <a:gd name="T47" fmla="*/ 96 h 128"/>
              <a:gd name="T48" fmla="*/ 41 w 128"/>
              <a:gd name="T49" fmla="*/ 96 h 128"/>
              <a:gd name="T50" fmla="*/ 117 w 128"/>
              <a:gd name="T51" fmla="*/ 15 h 128"/>
              <a:gd name="T52" fmla="*/ 52 w 128"/>
              <a:gd name="T53" fmla="*/ 116 h 128"/>
              <a:gd name="T54" fmla="*/ 41 w 128"/>
              <a:gd name="T55" fmla="*/ 96 h 128"/>
              <a:gd name="T56" fmla="*/ 101 w 128"/>
              <a:gd name="T57" fmla="*/ 118 h 128"/>
              <a:gd name="T58" fmla="*/ 67 w 128"/>
              <a:gd name="T59" fmla="*/ 105 h 128"/>
              <a:gd name="T60" fmla="*/ 64 w 128"/>
              <a:gd name="T61" fmla="*/ 104 h 128"/>
              <a:gd name="T62" fmla="*/ 117 w 128"/>
              <a:gd name="T63" fmla="*/ 23 h 128"/>
              <a:gd name="T64" fmla="*/ 101 w 128"/>
              <a:gd name="T65"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ysClr val="window" lastClr="FFFFFF"/>
          </a:solidFill>
          <a:ln>
            <a:noFill/>
          </a:ln>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2" name="Group 36"/>
          <p:cNvGrpSpPr/>
          <p:nvPr/>
        </p:nvGrpSpPr>
        <p:grpSpPr>
          <a:xfrm>
            <a:off x="2199315" y="3977867"/>
            <a:ext cx="300070" cy="261483"/>
            <a:chOff x="837205" y="5167510"/>
            <a:chExt cx="400024" cy="348536"/>
          </a:xfrm>
          <a:solidFill>
            <a:sysClr val="window" lastClr="FFFFFF"/>
          </a:solidFill>
        </p:grpSpPr>
        <p:sp>
          <p:nvSpPr>
            <p:cNvPr id="53" name="Freeform 44"/>
            <p:cNvSpPr>
              <a:spLocks noEditPoints="1"/>
            </p:cNvSpPr>
            <p:nvPr/>
          </p:nvSpPr>
          <p:spPr bwMode="auto">
            <a:xfrm>
              <a:off x="837205" y="5167510"/>
              <a:ext cx="400024" cy="286486"/>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Freeform 45"/>
            <p:cNvSpPr/>
            <p:nvPr/>
          </p:nvSpPr>
          <p:spPr bwMode="auto">
            <a:xfrm>
              <a:off x="1200263" y="5291610"/>
              <a:ext cx="23764" cy="137302"/>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Oval 46"/>
            <p:cNvSpPr>
              <a:spLocks noChangeArrowheads="1"/>
            </p:cNvSpPr>
            <p:nvPr/>
          </p:nvSpPr>
          <p:spPr bwMode="auto">
            <a:xfrm>
              <a:off x="1187061" y="5442114"/>
              <a:ext cx="50168" cy="7393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6" name="组合 55"/>
          <p:cNvGrpSpPr/>
          <p:nvPr/>
        </p:nvGrpSpPr>
        <p:grpSpPr>
          <a:xfrm>
            <a:off x="4551888" y="1512912"/>
            <a:ext cx="2808312" cy="2831529"/>
            <a:chOff x="496589" y="1275606"/>
            <a:chExt cx="2808312" cy="2831529"/>
          </a:xfrm>
        </p:grpSpPr>
        <p:sp>
          <p:nvSpPr>
            <p:cNvPr id="57" name="Oval 92"/>
            <p:cNvSpPr>
              <a:spLocks noChangeAspect="1"/>
            </p:cNvSpPr>
            <p:nvPr/>
          </p:nvSpPr>
          <p:spPr>
            <a:xfrm>
              <a:off x="573339" y="1275606"/>
              <a:ext cx="185424" cy="180114"/>
            </a:xfrm>
            <a:prstGeom prst="ellipse">
              <a:avLst/>
            </a:prstGeom>
            <a:solidFill>
              <a:srgbClr val="A45BB4"/>
            </a:solidFill>
            <a:ln w="6350" cap="flat" cmpd="sng" algn="ctr">
              <a:noFill/>
              <a:prstDash val="solid"/>
              <a:miter lim="800000"/>
            </a:ln>
            <a:effectLst/>
          </p:spPr>
          <p:txBody>
            <a:bodyPr lIns="68570" tIns="34287" rIns="68570" bIns="34287" rtlCol="0" anchor="ctr"/>
            <a:lstStyle/>
            <a:p>
              <a:pPr marL="0" marR="0" lvl="0" indent="0" defTabSz="913765"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Helvetica Neue"/>
                  <a:sym typeface="微软雅黑" panose="020B0503020204020204" pitchFamily="34" charset="-122"/>
                </a:rPr>
                <a:t></a:t>
              </a:r>
            </a:p>
          </p:txBody>
        </p:sp>
        <p:sp>
          <p:nvSpPr>
            <p:cNvPr id="58" name="Oval 98"/>
            <p:cNvSpPr>
              <a:spLocks noChangeAspect="1"/>
            </p:cNvSpPr>
            <p:nvPr/>
          </p:nvSpPr>
          <p:spPr>
            <a:xfrm>
              <a:off x="597376" y="2018027"/>
              <a:ext cx="185424" cy="180114"/>
            </a:xfrm>
            <a:prstGeom prst="ellipse">
              <a:avLst/>
            </a:prstGeom>
            <a:solidFill>
              <a:srgbClr val="F36C00"/>
            </a:solidFill>
            <a:ln w="6350" cap="flat" cmpd="sng" algn="ctr">
              <a:noFill/>
              <a:prstDash val="solid"/>
              <a:miter lim="800000"/>
            </a:ln>
            <a:effectLst/>
          </p:spPr>
          <p:txBody>
            <a:bodyPr lIns="68570" tIns="34287" rIns="68570" bIns="34287" rtlCol="0" anchor="ctr"/>
            <a:lstStyle/>
            <a:p>
              <a:pPr marL="0" marR="0" lvl="0" indent="0" defTabSz="913765"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Helvetica Neue"/>
                  <a:sym typeface="微软雅黑" panose="020B0503020204020204" pitchFamily="34" charset="-122"/>
                </a:rPr>
                <a:t></a:t>
              </a:r>
            </a:p>
          </p:txBody>
        </p:sp>
        <p:sp>
          <p:nvSpPr>
            <p:cNvPr id="59" name="Oval 104"/>
            <p:cNvSpPr>
              <a:spLocks noChangeAspect="1"/>
            </p:cNvSpPr>
            <p:nvPr/>
          </p:nvSpPr>
          <p:spPr>
            <a:xfrm>
              <a:off x="597376" y="2760445"/>
              <a:ext cx="185424" cy="180114"/>
            </a:xfrm>
            <a:prstGeom prst="ellipse">
              <a:avLst/>
            </a:prstGeom>
            <a:solidFill>
              <a:srgbClr val="029874"/>
            </a:solidFill>
            <a:ln w="6350" cap="flat" cmpd="sng" algn="ctr">
              <a:noFill/>
              <a:prstDash val="solid"/>
              <a:miter lim="800000"/>
            </a:ln>
            <a:effectLst/>
          </p:spPr>
          <p:txBody>
            <a:bodyPr lIns="68570" tIns="34287" rIns="68570" bIns="34287" rtlCol="0" anchor="ctr"/>
            <a:lstStyle/>
            <a:p>
              <a:pPr marL="0" marR="0" lvl="0" indent="0" defTabSz="913765"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Helvetica Neue"/>
                  <a:sym typeface="微软雅黑" panose="020B0503020204020204" pitchFamily="34" charset="-122"/>
                </a:rPr>
                <a:t></a:t>
              </a:r>
            </a:p>
          </p:txBody>
        </p:sp>
        <p:sp>
          <p:nvSpPr>
            <p:cNvPr id="60" name="Oval 110"/>
            <p:cNvSpPr>
              <a:spLocks noChangeAspect="1"/>
            </p:cNvSpPr>
            <p:nvPr/>
          </p:nvSpPr>
          <p:spPr>
            <a:xfrm>
              <a:off x="597376" y="3502865"/>
              <a:ext cx="185424" cy="180114"/>
            </a:xfrm>
            <a:prstGeom prst="ellipse">
              <a:avLst/>
            </a:prstGeom>
            <a:solidFill>
              <a:srgbClr val="FFC000"/>
            </a:solidFill>
            <a:ln w="6350" cap="flat" cmpd="sng" algn="ctr">
              <a:noFill/>
              <a:prstDash val="solid"/>
              <a:miter lim="800000"/>
            </a:ln>
            <a:effectLst/>
          </p:spPr>
          <p:txBody>
            <a:bodyPr lIns="68570" tIns="34287" rIns="68570" bIns="34287" rtlCol="0" anchor="ctr"/>
            <a:lstStyle/>
            <a:p>
              <a:pPr marL="0" marR="0" lvl="0" indent="0" defTabSz="913765"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Helvetica Neue"/>
                  <a:sym typeface="微软雅黑" panose="020B0503020204020204" pitchFamily="34" charset="-122"/>
                </a:rPr>
                <a:t></a:t>
              </a:r>
            </a:p>
          </p:txBody>
        </p:sp>
        <p:sp>
          <p:nvSpPr>
            <p:cNvPr id="61" name="矩形 60"/>
            <p:cNvSpPr/>
            <p:nvPr/>
          </p:nvSpPr>
          <p:spPr>
            <a:xfrm>
              <a:off x="496589" y="1471437"/>
              <a:ext cx="2808312" cy="387798"/>
            </a:xfrm>
            <a:prstGeom prst="rect">
              <a:avLst/>
            </a:prstGeom>
          </p:spPr>
          <p:txBody>
            <a:bodyPr wrap="square">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8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62" name="Content Placeholder 2"/>
            <p:cNvSpPr txBox="1"/>
            <p:nvPr/>
          </p:nvSpPr>
          <p:spPr>
            <a:xfrm>
              <a:off x="775504" y="1293762"/>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ctr" defTabSz="457200" rtl="0" eaLnBrk="1" fontAlgn="auto" latinLnBrk="0" hangingPunct="1">
                <a:lnSpc>
                  <a:spcPct val="80000"/>
                </a:lnSpc>
                <a:spcBef>
                  <a:spcPct val="20000"/>
                </a:spcBef>
                <a:spcAft>
                  <a:spcPts val="600"/>
                </a:spcAft>
                <a:buClr>
                  <a:srgbClr val="202F3D">
                    <a:lumMod val="75000"/>
                  </a:srgbClr>
                </a:buClr>
                <a:buSzPct val="145000"/>
                <a:buFont typeface="Arial" panose="020B0604020202020204"/>
                <a:buNone/>
                <a:defRPr/>
              </a:pPr>
              <a:r>
                <a:rPr kumimoji="0" lang="zh-CN" altLang="en-US" sz="12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标题文字</a:t>
              </a:r>
              <a:endParaRPr kumimoji="0" lang="en-US" sz="12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63" name="矩形 62"/>
            <p:cNvSpPr/>
            <p:nvPr/>
          </p:nvSpPr>
          <p:spPr>
            <a:xfrm>
              <a:off x="496589" y="2233437"/>
              <a:ext cx="2808312" cy="387798"/>
            </a:xfrm>
            <a:prstGeom prst="rect">
              <a:avLst/>
            </a:prstGeom>
          </p:spPr>
          <p:txBody>
            <a:bodyPr wrap="square">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8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64" name="Content Placeholder 2"/>
            <p:cNvSpPr txBox="1"/>
            <p:nvPr/>
          </p:nvSpPr>
          <p:spPr>
            <a:xfrm>
              <a:off x="775504" y="2055762"/>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ctr" defTabSz="457200" rtl="0" eaLnBrk="1" fontAlgn="auto" latinLnBrk="0" hangingPunct="1">
                <a:lnSpc>
                  <a:spcPct val="80000"/>
                </a:lnSpc>
                <a:spcBef>
                  <a:spcPct val="20000"/>
                </a:spcBef>
                <a:spcAft>
                  <a:spcPts val="600"/>
                </a:spcAft>
                <a:buClr>
                  <a:srgbClr val="202F3D">
                    <a:lumMod val="75000"/>
                  </a:srgbClr>
                </a:buClr>
                <a:buSzPct val="145000"/>
                <a:buFont typeface="Arial" panose="020B0604020202020204"/>
                <a:buNone/>
                <a:defRPr/>
              </a:pPr>
              <a:r>
                <a:rPr kumimoji="0" lang="zh-CN" altLang="en-US" sz="12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标题文字</a:t>
              </a:r>
              <a:endParaRPr kumimoji="0" lang="en-US" sz="12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65" name="矩形 64"/>
            <p:cNvSpPr/>
            <p:nvPr/>
          </p:nvSpPr>
          <p:spPr>
            <a:xfrm>
              <a:off x="496589" y="3001787"/>
              <a:ext cx="2808312" cy="387798"/>
            </a:xfrm>
            <a:prstGeom prst="rect">
              <a:avLst/>
            </a:prstGeom>
          </p:spPr>
          <p:txBody>
            <a:bodyPr wrap="square">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8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66" name="Content Placeholder 2"/>
            <p:cNvSpPr txBox="1"/>
            <p:nvPr/>
          </p:nvSpPr>
          <p:spPr>
            <a:xfrm>
              <a:off x="775504" y="2824112"/>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ctr" defTabSz="457200" rtl="0" eaLnBrk="1" fontAlgn="auto" latinLnBrk="0" hangingPunct="1">
                <a:lnSpc>
                  <a:spcPct val="80000"/>
                </a:lnSpc>
                <a:spcBef>
                  <a:spcPct val="20000"/>
                </a:spcBef>
                <a:spcAft>
                  <a:spcPts val="600"/>
                </a:spcAft>
                <a:buClr>
                  <a:srgbClr val="202F3D">
                    <a:lumMod val="75000"/>
                  </a:srgbClr>
                </a:buClr>
                <a:buSzPct val="145000"/>
                <a:buFont typeface="Arial" panose="020B0604020202020204"/>
                <a:buNone/>
                <a:defRPr/>
              </a:pPr>
              <a:r>
                <a:rPr kumimoji="0" lang="zh-CN" altLang="en-US" sz="12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标题文字</a:t>
              </a:r>
              <a:endParaRPr kumimoji="0" lang="en-US" sz="12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67" name="矩形 66"/>
            <p:cNvSpPr/>
            <p:nvPr/>
          </p:nvSpPr>
          <p:spPr>
            <a:xfrm>
              <a:off x="496589" y="3719337"/>
              <a:ext cx="2808312" cy="387798"/>
            </a:xfrm>
            <a:prstGeom prst="rect">
              <a:avLst/>
            </a:prstGeom>
          </p:spPr>
          <p:txBody>
            <a:bodyPr wrap="square">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8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68" name="Content Placeholder 2"/>
            <p:cNvSpPr txBox="1"/>
            <p:nvPr/>
          </p:nvSpPr>
          <p:spPr>
            <a:xfrm>
              <a:off x="775504" y="3541662"/>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ctr" defTabSz="457200" rtl="0" eaLnBrk="1" fontAlgn="auto" latinLnBrk="0" hangingPunct="1">
                <a:lnSpc>
                  <a:spcPct val="80000"/>
                </a:lnSpc>
                <a:spcBef>
                  <a:spcPct val="20000"/>
                </a:spcBef>
                <a:spcAft>
                  <a:spcPts val="600"/>
                </a:spcAft>
                <a:buClr>
                  <a:srgbClr val="202F3D">
                    <a:lumMod val="75000"/>
                  </a:srgbClr>
                </a:buClr>
                <a:buSzPct val="145000"/>
                <a:buFont typeface="Arial" panose="020B0604020202020204"/>
                <a:buNone/>
                <a:defRPr/>
              </a:pPr>
              <a:r>
                <a:rPr kumimoji="0" lang="zh-CN" altLang="en-US" sz="12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标题文字</a:t>
              </a:r>
              <a:endParaRPr kumimoji="0" lang="en-US" sz="12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pic>
        <p:nvPicPr>
          <p:cNvPr id="8194" name="Picture 2" descr="E:\0000000我图PPT\00001PNG素材\儿童卡通\fg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164288" y="2052592"/>
            <a:ext cx="1861501" cy="2967260"/>
          </a:xfrm>
          <a:prstGeom prst="rect">
            <a:avLst/>
          </a:prstGeom>
          <a:noFill/>
          <a:extLst>
            <a:ext uri="{909E8E84-426E-40DD-AFC4-6F175D3DCCD1}">
              <a14:hiddenFill xmlns:a14="http://schemas.microsoft.com/office/drawing/2010/main">
                <a:solidFill>
                  <a:srgbClr val="FFFFFF"/>
                </a:solidFill>
              </a14:hiddenFill>
            </a:ext>
          </a:extLst>
        </p:spPr>
      </p:pic>
      <p:pic>
        <p:nvPicPr>
          <p:cNvPr id="69" name="图片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67494"/>
            <a:ext cx="863278" cy="65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矩形 69"/>
          <p:cNvSpPr/>
          <p:nvPr/>
        </p:nvSpPr>
        <p:spPr>
          <a:xfrm>
            <a:off x="1259632" y="267494"/>
            <a:ext cx="2236510" cy="400110"/>
          </a:xfrm>
          <a:prstGeom prst="rect">
            <a:avLst/>
          </a:prstGeom>
        </p:spPr>
        <p:txBody>
          <a:bodyPr wrap="none">
            <a:spAutoFit/>
          </a:bodyPr>
          <a:lstStyle/>
          <a:p>
            <a:pPr lvl="0">
              <a:defRPr/>
            </a:pPr>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亲子活动安全保障</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Effect transition="in" filter="fade">
                                      <p:cBhvr>
                                        <p:cTn id="15" dur="500"/>
                                        <p:tgtEl>
                                          <p:spTgt spid="4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500" fill="hold"/>
                                        <p:tgtEl>
                                          <p:spTgt spid="31"/>
                                        </p:tgtEl>
                                        <p:attrNameLst>
                                          <p:attrName>ppt_w</p:attrName>
                                        </p:attrNameLst>
                                      </p:cBhvr>
                                      <p:tavLst>
                                        <p:tav tm="0">
                                          <p:val>
                                            <p:fltVal val="0"/>
                                          </p:val>
                                        </p:tav>
                                        <p:tav tm="100000">
                                          <p:val>
                                            <p:strVal val="#ppt_w"/>
                                          </p:val>
                                        </p:tav>
                                      </p:tavLst>
                                    </p:anim>
                                    <p:anim calcmode="lin" valueType="num">
                                      <p:cBhvr>
                                        <p:cTn id="19" dur="500" fill="hold"/>
                                        <p:tgtEl>
                                          <p:spTgt spid="31"/>
                                        </p:tgtEl>
                                        <p:attrNameLst>
                                          <p:attrName>ppt_h</p:attrName>
                                        </p:attrNameLst>
                                      </p:cBhvr>
                                      <p:tavLst>
                                        <p:tav tm="0">
                                          <p:val>
                                            <p:fltVal val="0"/>
                                          </p:val>
                                        </p:tav>
                                        <p:tav tm="100000">
                                          <p:val>
                                            <p:strVal val="#ppt_h"/>
                                          </p:val>
                                        </p:tav>
                                      </p:tavLst>
                                    </p:anim>
                                    <p:animEffect transition="in" filter="fade">
                                      <p:cBhvr>
                                        <p:cTn id="20" dur="500"/>
                                        <p:tgtEl>
                                          <p:spTgt spid="31"/>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childTnLst>
                                </p:cTn>
                              </p:par>
                              <p:par>
                                <p:cTn id="26" presetID="53" presetClass="entr" presetSubtype="16"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500" fill="hold"/>
                                        <p:tgtEl>
                                          <p:spTgt spid="48"/>
                                        </p:tgtEl>
                                        <p:attrNameLst>
                                          <p:attrName>ppt_w</p:attrName>
                                        </p:attrNameLst>
                                      </p:cBhvr>
                                      <p:tavLst>
                                        <p:tav tm="0">
                                          <p:val>
                                            <p:fltVal val="0"/>
                                          </p:val>
                                        </p:tav>
                                        <p:tav tm="100000">
                                          <p:val>
                                            <p:strVal val="#ppt_w"/>
                                          </p:val>
                                        </p:tav>
                                      </p:tavLst>
                                    </p:anim>
                                    <p:anim calcmode="lin" valueType="num">
                                      <p:cBhvr>
                                        <p:cTn id="29" dur="500" fill="hold"/>
                                        <p:tgtEl>
                                          <p:spTgt spid="48"/>
                                        </p:tgtEl>
                                        <p:attrNameLst>
                                          <p:attrName>ppt_h</p:attrName>
                                        </p:attrNameLst>
                                      </p:cBhvr>
                                      <p:tavLst>
                                        <p:tav tm="0">
                                          <p:val>
                                            <p:fltVal val="0"/>
                                          </p:val>
                                        </p:tav>
                                        <p:tav tm="100000">
                                          <p:val>
                                            <p:strVal val="#ppt_h"/>
                                          </p:val>
                                        </p:tav>
                                      </p:tavLst>
                                    </p:anim>
                                    <p:animEffect transition="in" filter="fade">
                                      <p:cBhvr>
                                        <p:cTn id="30" dur="500"/>
                                        <p:tgtEl>
                                          <p:spTgt spid="48"/>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p:cTn id="33" dur="500" fill="hold"/>
                                        <p:tgtEl>
                                          <p:spTgt spid="32"/>
                                        </p:tgtEl>
                                        <p:attrNameLst>
                                          <p:attrName>ppt_w</p:attrName>
                                        </p:attrNameLst>
                                      </p:cBhvr>
                                      <p:tavLst>
                                        <p:tav tm="0">
                                          <p:val>
                                            <p:fltVal val="0"/>
                                          </p:val>
                                        </p:tav>
                                        <p:tav tm="100000">
                                          <p:val>
                                            <p:strVal val="#ppt_w"/>
                                          </p:val>
                                        </p:tav>
                                      </p:tavLst>
                                    </p:anim>
                                    <p:anim calcmode="lin" valueType="num">
                                      <p:cBhvr>
                                        <p:cTn id="34" dur="500" fill="hold"/>
                                        <p:tgtEl>
                                          <p:spTgt spid="32"/>
                                        </p:tgtEl>
                                        <p:attrNameLst>
                                          <p:attrName>ppt_h</p:attrName>
                                        </p:attrNameLst>
                                      </p:cBhvr>
                                      <p:tavLst>
                                        <p:tav tm="0">
                                          <p:val>
                                            <p:fltVal val="0"/>
                                          </p:val>
                                        </p:tav>
                                        <p:tav tm="100000">
                                          <p:val>
                                            <p:strVal val="#ppt_h"/>
                                          </p:val>
                                        </p:tav>
                                      </p:tavLst>
                                    </p:anim>
                                    <p:animEffect transition="in" filter="fade">
                                      <p:cBhvr>
                                        <p:cTn id="35" dur="500"/>
                                        <p:tgtEl>
                                          <p:spTgt spid="3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p:cTn id="38" dur="500" fill="hold"/>
                                        <p:tgtEl>
                                          <p:spTgt spid="42"/>
                                        </p:tgtEl>
                                        <p:attrNameLst>
                                          <p:attrName>ppt_w</p:attrName>
                                        </p:attrNameLst>
                                      </p:cBhvr>
                                      <p:tavLst>
                                        <p:tav tm="0">
                                          <p:val>
                                            <p:fltVal val="0"/>
                                          </p:val>
                                        </p:tav>
                                        <p:tav tm="100000">
                                          <p:val>
                                            <p:strVal val="#ppt_w"/>
                                          </p:val>
                                        </p:tav>
                                      </p:tavLst>
                                    </p:anim>
                                    <p:anim calcmode="lin" valueType="num">
                                      <p:cBhvr>
                                        <p:cTn id="39" dur="500" fill="hold"/>
                                        <p:tgtEl>
                                          <p:spTgt spid="42"/>
                                        </p:tgtEl>
                                        <p:attrNameLst>
                                          <p:attrName>ppt_h</p:attrName>
                                        </p:attrNameLst>
                                      </p:cBhvr>
                                      <p:tavLst>
                                        <p:tav tm="0">
                                          <p:val>
                                            <p:fltVal val="0"/>
                                          </p:val>
                                        </p:tav>
                                        <p:tav tm="100000">
                                          <p:val>
                                            <p:strVal val="#ppt_h"/>
                                          </p:val>
                                        </p:tav>
                                      </p:tavLst>
                                    </p:anim>
                                    <p:animEffect transition="in" filter="fade">
                                      <p:cBhvr>
                                        <p:cTn id="40" dur="500"/>
                                        <p:tgtEl>
                                          <p:spTgt spid="4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fltVal val="0"/>
                                          </p:val>
                                        </p:tav>
                                        <p:tav tm="100000">
                                          <p:val>
                                            <p:strVal val="#ppt_w"/>
                                          </p:val>
                                        </p:tav>
                                      </p:tavLst>
                                    </p:anim>
                                    <p:anim calcmode="lin" valueType="num">
                                      <p:cBhvr>
                                        <p:cTn id="44" dur="500" fill="hold"/>
                                        <p:tgtEl>
                                          <p:spTgt spid="34"/>
                                        </p:tgtEl>
                                        <p:attrNameLst>
                                          <p:attrName>ppt_h</p:attrName>
                                        </p:attrNameLst>
                                      </p:cBhvr>
                                      <p:tavLst>
                                        <p:tav tm="0">
                                          <p:val>
                                            <p:fltVal val="0"/>
                                          </p:val>
                                        </p:tav>
                                        <p:tav tm="100000">
                                          <p:val>
                                            <p:strVal val="#ppt_h"/>
                                          </p:val>
                                        </p:tav>
                                      </p:tavLst>
                                    </p:anim>
                                    <p:animEffect transition="in" filter="fade">
                                      <p:cBhvr>
                                        <p:cTn id="45" dur="500"/>
                                        <p:tgtEl>
                                          <p:spTgt spid="34"/>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p:cTn id="63" dur="500" fill="hold"/>
                                        <p:tgtEl>
                                          <p:spTgt spid="43"/>
                                        </p:tgtEl>
                                        <p:attrNameLst>
                                          <p:attrName>ppt_w</p:attrName>
                                        </p:attrNameLst>
                                      </p:cBhvr>
                                      <p:tavLst>
                                        <p:tav tm="0">
                                          <p:val>
                                            <p:fltVal val="0"/>
                                          </p:val>
                                        </p:tav>
                                        <p:tav tm="100000">
                                          <p:val>
                                            <p:strVal val="#ppt_w"/>
                                          </p:val>
                                        </p:tav>
                                      </p:tavLst>
                                    </p:anim>
                                    <p:anim calcmode="lin" valueType="num">
                                      <p:cBhvr>
                                        <p:cTn id="64" dur="500" fill="hold"/>
                                        <p:tgtEl>
                                          <p:spTgt spid="43"/>
                                        </p:tgtEl>
                                        <p:attrNameLst>
                                          <p:attrName>ppt_h</p:attrName>
                                        </p:attrNameLst>
                                      </p:cBhvr>
                                      <p:tavLst>
                                        <p:tav tm="0">
                                          <p:val>
                                            <p:fltVal val="0"/>
                                          </p:val>
                                        </p:tav>
                                        <p:tav tm="100000">
                                          <p:val>
                                            <p:strVal val="#ppt_h"/>
                                          </p:val>
                                        </p:tav>
                                      </p:tavLst>
                                    </p:anim>
                                    <p:animEffect transition="in" filter="fade">
                                      <p:cBhvr>
                                        <p:cTn id="65" dur="500"/>
                                        <p:tgtEl>
                                          <p:spTgt spid="43"/>
                                        </p:tgtEl>
                                      </p:cBhvr>
                                    </p:animEffect>
                                  </p:childTnLst>
                                </p:cTn>
                              </p:par>
                              <p:par>
                                <p:cTn id="66" presetID="53" presetClass="entr" presetSubtype="16" fill="hold"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1000"/>
                            </p:stCondLst>
                            <p:childTnLst>
                              <p:par>
                                <p:cTn id="72" presetID="22" presetClass="entr" presetSubtype="1"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up)">
                                      <p:cBhvr>
                                        <p:cTn id="74" dur="500"/>
                                        <p:tgtEl>
                                          <p:spTgt spid="29"/>
                                        </p:tgtEl>
                                      </p:cBhvr>
                                    </p:animEffect>
                                  </p:childTnLst>
                                </p:cTn>
                              </p:par>
                              <p:par>
                                <p:cTn id="75" presetID="16" presetClass="entr" presetSubtype="21"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barn(inVertical)">
                                      <p:cBhvr>
                                        <p:cTn id="77" dur="500"/>
                                        <p:tgtEl>
                                          <p:spTgt spid="56"/>
                                        </p:tgtEl>
                                      </p:cBhvr>
                                    </p:animEffect>
                                  </p:childTnLst>
                                </p:cTn>
                              </p:par>
                            </p:childTnLst>
                          </p:cTn>
                        </p:par>
                        <p:par>
                          <p:cTn id="78" fill="hold">
                            <p:stCondLst>
                              <p:cond delay="1500"/>
                            </p:stCondLst>
                            <p:childTnLst>
                              <p:par>
                                <p:cTn id="79" presetID="42" presetClass="entr" presetSubtype="0" fill="hold" nodeType="afterEffect">
                                  <p:stCondLst>
                                    <p:cond delay="0"/>
                                  </p:stCondLst>
                                  <p:childTnLst>
                                    <p:set>
                                      <p:cBhvr>
                                        <p:cTn id="80" dur="1" fill="hold">
                                          <p:stCondLst>
                                            <p:cond delay="0"/>
                                          </p:stCondLst>
                                        </p:cTn>
                                        <p:tgtEl>
                                          <p:spTgt spid="8194"/>
                                        </p:tgtEl>
                                        <p:attrNameLst>
                                          <p:attrName>style.visibility</p:attrName>
                                        </p:attrNameLst>
                                      </p:cBhvr>
                                      <p:to>
                                        <p:strVal val="visible"/>
                                      </p:to>
                                    </p:set>
                                    <p:animEffect transition="in" filter="fade">
                                      <p:cBhvr>
                                        <p:cTn id="81" dur="1000"/>
                                        <p:tgtEl>
                                          <p:spTgt spid="8194"/>
                                        </p:tgtEl>
                                      </p:cBhvr>
                                    </p:animEffect>
                                    <p:anim calcmode="lin" valueType="num">
                                      <p:cBhvr>
                                        <p:cTn id="82" dur="1000" fill="hold"/>
                                        <p:tgtEl>
                                          <p:spTgt spid="8194"/>
                                        </p:tgtEl>
                                        <p:attrNameLst>
                                          <p:attrName>ppt_x</p:attrName>
                                        </p:attrNameLst>
                                      </p:cBhvr>
                                      <p:tavLst>
                                        <p:tav tm="0">
                                          <p:val>
                                            <p:strVal val="#ppt_x"/>
                                          </p:val>
                                        </p:tav>
                                        <p:tav tm="100000">
                                          <p:val>
                                            <p:strVal val="#ppt_x"/>
                                          </p:val>
                                        </p:tav>
                                      </p:tavLst>
                                    </p:anim>
                                    <p:anim calcmode="lin" valueType="num">
                                      <p:cBhvr>
                                        <p:cTn id="83"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animBg="1"/>
      <p:bldP spid="32" grpId="0" animBg="1"/>
      <p:bldP spid="33" grpId="0" animBg="1"/>
      <p:bldP spid="34" grpId="0" animBg="1"/>
      <p:bldP spid="41" grpId="0"/>
      <p:bldP spid="42" grpId="0"/>
      <p:bldP spid="43" grpId="0"/>
      <p:bldP spid="44"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Picture 3" descr="E:\0000000我图PPT\03.20\亲子乐园\3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950782"/>
            <a:ext cx="9145588" cy="2195100"/>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直接连接符 29"/>
          <p:cNvCxnSpPr/>
          <p:nvPr/>
        </p:nvCxnSpPr>
        <p:spPr>
          <a:xfrm flipH="1">
            <a:off x="1862026" y="1266308"/>
            <a:ext cx="6067957" cy="0"/>
          </a:xfrm>
          <a:prstGeom prst="line">
            <a:avLst/>
          </a:prstGeom>
          <a:noFill/>
          <a:ln w="9525" cap="flat" cmpd="sng" algn="ctr">
            <a:solidFill>
              <a:sysClr val="windowText" lastClr="000000">
                <a:lumMod val="65000"/>
                <a:lumOff val="35000"/>
              </a:sysClr>
            </a:solidFill>
            <a:prstDash val="dash"/>
          </a:ln>
          <a:effectLst/>
        </p:spPr>
      </p:cxnSp>
      <p:sp>
        <p:nvSpPr>
          <p:cNvPr id="34" name="标题层"/>
          <p:cNvSpPr txBox="1"/>
          <p:nvPr/>
        </p:nvSpPr>
        <p:spPr bwMode="auto">
          <a:xfrm>
            <a:off x="2339752" y="1387287"/>
            <a:ext cx="737534" cy="523220"/>
          </a:xfrm>
          <a:prstGeom prst="rect">
            <a:avLst/>
          </a:prstGeom>
          <a:noFill/>
          <a:effectLst/>
        </p:spPr>
        <p:txBody>
          <a:bodyPr wrap="square">
            <a:spAutoFit/>
          </a:bodyPr>
          <a:lstStyle/>
          <a:p>
            <a:pPr lvl="0">
              <a:defRPr/>
            </a:pPr>
            <a:r>
              <a:rPr lang="en-US" altLang="zh-CN" sz="2800" b="1" kern="0" dirty="0">
                <a:solidFill>
                  <a:srgbClr val="0070C0"/>
                </a:solidFill>
                <a:latin typeface="华文行楷" panose="02010800040101010101" pitchFamily="2" charset="-122"/>
                <a:ea typeface="华文行楷" panose="02010800040101010101" pitchFamily="2" charset="-122"/>
                <a:sym typeface="微软雅黑" panose="020B0503020204020204" pitchFamily="34" charset="-122"/>
              </a:rPr>
              <a:t>01</a:t>
            </a:r>
            <a:endParaRPr lang="zh-CN" altLang="en-US" sz="2800" b="1" kern="0" dirty="0">
              <a:solidFill>
                <a:srgbClr val="0070C0"/>
              </a:solidFill>
              <a:latin typeface="华文行楷" panose="02010800040101010101" pitchFamily="2" charset="-122"/>
              <a:ea typeface="华文行楷" panose="02010800040101010101" pitchFamily="2" charset="-122"/>
              <a:sym typeface="微软雅黑" panose="020B0503020204020204" pitchFamily="34" charset="-122"/>
            </a:endParaRPr>
          </a:p>
        </p:txBody>
      </p:sp>
      <p:sp>
        <p:nvSpPr>
          <p:cNvPr id="36" name="标题层"/>
          <p:cNvSpPr txBox="1"/>
          <p:nvPr/>
        </p:nvSpPr>
        <p:spPr bwMode="auto">
          <a:xfrm>
            <a:off x="2851498" y="1400458"/>
            <a:ext cx="3376686" cy="523220"/>
          </a:xfrm>
          <a:prstGeom prst="rect">
            <a:avLst/>
          </a:prstGeom>
          <a:noFill/>
          <a:effectLst/>
        </p:spPr>
        <p:txBody>
          <a:bodyPr wrap="square">
            <a:spAutoFit/>
          </a:bodyPr>
          <a:lstStyle/>
          <a:p>
            <a:pPr lvl="0">
              <a:defRPr/>
            </a:pPr>
            <a:r>
              <a:rPr lang="zh-CN" altLang="en-US" sz="2800" b="1" kern="0" dirty="0">
                <a:solidFill>
                  <a:srgbClr val="0070C0"/>
                </a:solidFill>
                <a:latin typeface="华文行楷" panose="02010800040101010101" pitchFamily="2" charset="-122"/>
                <a:ea typeface="华文行楷" panose="02010800040101010101" pitchFamily="2" charset="-122"/>
                <a:sym typeface="微软雅黑" panose="020B0503020204020204" pitchFamily="34" charset="-122"/>
              </a:rPr>
              <a:t>亲子活动总体安排</a:t>
            </a:r>
          </a:p>
        </p:txBody>
      </p:sp>
      <p:sp>
        <p:nvSpPr>
          <p:cNvPr id="39" name="标题层"/>
          <p:cNvSpPr txBox="1"/>
          <p:nvPr/>
        </p:nvSpPr>
        <p:spPr bwMode="auto">
          <a:xfrm>
            <a:off x="2339752" y="1919736"/>
            <a:ext cx="737534" cy="523220"/>
          </a:xfrm>
          <a:prstGeom prst="rect">
            <a:avLst/>
          </a:prstGeom>
          <a:noFill/>
          <a:effectLst/>
        </p:spPr>
        <p:txBody>
          <a:bodyPr wrap="square">
            <a:spAutoFit/>
          </a:bodyPr>
          <a:lstStyle/>
          <a:p>
            <a:pPr lvl="0">
              <a:defRPr/>
            </a:pPr>
            <a:r>
              <a:rPr lang="en-US" altLang="zh-CN" sz="2800" b="1" kern="0" dirty="0">
                <a:solidFill>
                  <a:srgbClr val="0070C0"/>
                </a:solidFill>
                <a:latin typeface="华文行楷" panose="02010800040101010101" pitchFamily="2" charset="-122"/>
                <a:ea typeface="华文行楷" panose="02010800040101010101" pitchFamily="2" charset="-122"/>
                <a:sym typeface="微软雅黑" panose="020B0503020204020204" pitchFamily="34" charset="-122"/>
              </a:rPr>
              <a:t>02</a:t>
            </a:r>
            <a:endParaRPr lang="zh-CN" altLang="en-US" sz="2800" b="1" kern="0" dirty="0">
              <a:solidFill>
                <a:srgbClr val="0070C0"/>
              </a:solidFill>
              <a:latin typeface="华文行楷" panose="02010800040101010101" pitchFamily="2" charset="-122"/>
              <a:ea typeface="华文行楷" panose="02010800040101010101" pitchFamily="2" charset="-122"/>
              <a:sym typeface="微软雅黑" panose="020B0503020204020204" pitchFamily="34" charset="-122"/>
            </a:endParaRPr>
          </a:p>
        </p:txBody>
      </p:sp>
      <p:sp>
        <p:nvSpPr>
          <p:cNvPr id="41" name="标题层"/>
          <p:cNvSpPr txBox="1"/>
          <p:nvPr/>
        </p:nvSpPr>
        <p:spPr bwMode="auto">
          <a:xfrm>
            <a:off x="2850582" y="1905964"/>
            <a:ext cx="3448694" cy="523220"/>
          </a:xfrm>
          <a:prstGeom prst="rect">
            <a:avLst/>
          </a:prstGeom>
          <a:noFill/>
          <a:effectLst/>
        </p:spPr>
        <p:txBody>
          <a:bodyPr wrap="square">
            <a:spAutoFit/>
          </a:bodyPr>
          <a:lstStyle>
            <a:defPPr>
              <a:defRPr lang="zh-CN"/>
            </a:defPPr>
            <a:lvl1pPr marR="0" lvl="0" indent="0" fontAlgn="auto">
              <a:lnSpc>
                <a:spcPct val="100000"/>
              </a:lnSpc>
              <a:spcBef>
                <a:spcPts val="0"/>
              </a:spcBef>
              <a:spcAft>
                <a:spcPts val="0"/>
              </a:spcAft>
              <a:buClrTx/>
              <a:buSzTx/>
              <a:buFontTx/>
              <a:buNone/>
              <a:defRPr kumimoji="0" sz="2000" b="1" i="0" u="none" strike="noStrike" kern="0" cap="none" spc="0" normalizeH="0" baseline="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defRPr>
            </a:lvl1pPr>
          </a:lstStyle>
          <a:p>
            <a:r>
              <a:rPr lang="zh-CN" altLang="en-US" sz="2800" dirty="0">
                <a:solidFill>
                  <a:srgbClr val="0070C0"/>
                </a:solidFill>
                <a:latin typeface="华文行楷" panose="02010800040101010101" pitchFamily="2" charset="-122"/>
                <a:ea typeface="华文行楷" panose="02010800040101010101" pitchFamily="2" charset="-122"/>
                <a:sym typeface="微软雅黑" panose="020B0503020204020204" pitchFamily="34" charset="-122"/>
              </a:rPr>
              <a:t>亲子活动具体流程</a:t>
            </a:r>
          </a:p>
        </p:txBody>
      </p:sp>
      <p:sp>
        <p:nvSpPr>
          <p:cNvPr id="44" name="标题层"/>
          <p:cNvSpPr txBox="1"/>
          <p:nvPr/>
        </p:nvSpPr>
        <p:spPr bwMode="auto">
          <a:xfrm>
            <a:off x="2339752" y="2452185"/>
            <a:ext cx="737534" cy="523220"/>
          </a:xfrm>
          <a:prstGeom prst="rect">
            <a:avLst/>
          </a:prstGeom>
          <a:noFill/>
          <a:effectLst/>
        </p:spPr>
        <p:txBody>
          <a:bodyPr wrap="square">
            <a:spAutoFit/>
          </a:bodyPr>
          <a:lstStyle/>
          <a:p>
            <a:pPr lvl="0">
              <a:defRPr/>
            </a:pPr>
            <a:r>
              <a:rPr lang="en-US" altLang="zh-CN" sz="2800" b="1" kern="0" dirty="0">
                <a:solidFill>
                  <a:srgbClr val="0070C0"/>
                </a:solidFill>
                <a:latin typeface="华文行楷" panose="02010800040101010101" pitchFamily="2" charset="-122"/>
                <a:ea typeface="华文行楷" panose="02010800040101010101" pitchFamily="2" charset="-122"/>
                <a:sym typeface="微软雅黑" panose="020B0503020204020204" pitchFamily="34" charset="-122"/>
              </a:rPr>
              <a:t>03</a:t>
            </a:r>
            <a:endParaRPr lang="zh-CN" altLang="en-US" sz="2800" b="1" kern="0" dirty="0">
              <a:solidFill>
                <a:srgbClr val="0070C0"/>
              </a:solidFill>
              <a:latin typeface="华文行楷" panose="02010800040101010101" pitchFamily="2" charset="-122"/>
              <a:ea typeface="华文行楷" panose="02010800040101010101" pitchFamily="2" charset="-122"/>
              <a:sym typeface="微软雅黑" panose="020B0503020204020204" pitchFamily="34" charset="-122"/>
            </a:endParaRPr>
          </a:p>
        </p:txBody>
      </p:sp>
      <p:sp>
        <p:nvSpPr>
          <p:cNvPr id="46" name="标题层"/>
          <p:cNvSpPr txBox="1"/>
          <p:nvPr/>
        </p:nvSpPr>
        <p:spPr bwMode="auto">
          <a:xfrm>
            <a:off x="2851498" y="2448640"/>
            <a:ext cx="3100664" cy="523220"/>
          </a:xfrm>
          <a:prstGeom prst="rect">
            <a:avLst/>
          </a:prstGeom>
          <a:noFill/>
          <a:effectLst/>
        </p:spPr>
        <p:txBody>
          <a:bodyPr wrap="square">
            <a:spAutoFit/>
          </a:bodyPr>
          <a:lstStyle>
            <a:defPPr>
              <a:defRPr lang="zh-CN"/>
            </a:defPPr>
            <a:lvl1pPr marR="0" lvl="0" indent="0" fontAlgn="auto">
              <a:lnSpc>
                <a:spcPct val="100000"/>
              </a:lnSpc>
              <a:spcBef>
                <a:spcPts val="0"/>
              </a:spcBef>
              <a:spcAft>
                <a:spcPts val="0"/>
              </a:spcAft>
              <a:buClrTx/>
              <a:buSzTx/>
              <a:buFontTx/>
              <a:buNone/>
              <a:defRPr kumimoji="0" sz="2000" b="1" i="0" u="none" strike="noStrike" kern="0" cap="none" spc="0" normalizeH="0" baseline="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defRPr>
            </a:lvl1pPr>
          </a:lstStyle>
          <a:p>
            <a:r>
              <a:rPr lang="zh-CN" altLang="en-US" sz="2800" dirty="0">
                <a:solidFill>
                  <a:srgbClr val="0070C0"/>
                </a:solidFill>
                <a:latin typeface="华文行楷" panose="02010800040101010101" pitchFamily="2" charset="-122"/>
                <a:ea typeface="华文行楷" panose="02010800040101010101" pitchFamily="2" charset="-122"/>
                <a:sym typeface="微软雅黑" panose="020B0503020204020204" pitchFamily="34" charset="-122"/>
              </a:rPr>
              <a:t>亲子活动具体项目</a:t>
            </a:r>
          </a:p>
        </p:txBody>
      </p:sp>
      <p:sp>
        <p:nvSpPr>
          <p:cNvPr id="49" name="标题层"/>
          <p:cNvSpPr txBox="1"/>
          <p:nvPr/>
        </p:nvSpPr>
        <p:spPr bwMode="auto">
          <a:xfrm>
            <a:off x="2339752" y="2984634"/>
            <a:ext cx="737534" cy="523220"/>
          </a:xfrm>
          <a:prstGeom prst="rect">
            <a:avLst/>
          </a:prstGeom>
          <a:noFill/>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800" b="1" kern="0" dirty="0">
                <a:solidFill>
                  <a:srgbClr val="0070C0"/>
                </a:solidFill>
                <a:latin typeface="华文行楷" panose="02010800040101010101" pitchFamily="2" charset="-122"/>
                <a:ea typeface="华文行楷" panose="02010800040101010101" pitchFamily="2" charset="-122"/>
                <a:sym typeface="微软雅黑" panose="020B0503020204020204" pitchFamily="34" charset="-122"/>
              </a:rPr>
              <a:t>04</a:t>
            </a:r>
            <a:endParaRPr lang="zh-CN" altLang="en-US" sz="2800" b="1" kern="0" dirty="0">
              <a:solidFill>
                <a:srgbClr val="0070C0"/>
              </a:solidFill>
              <a:latin typeface="华文行楷" panose="02010800040101010101" pitchFamily="2" charset="-122"/>
              <a:ea typeface="华文行楷" panose="02010800040101010101" pitchFamily="2" charset="-122"/>
              <a:sym typeface="微软雅黑" panose="020B0503020204020204" pitchFamily="34" charset="-122"/>
            </a:endParaRPr>
          </a:p>
        </p:txBody>
      </p:sp>
      <p:sp>
        <p:nvSpPr>
          <p:cNvPr id="51" name="标题层"/>
          <p:cNvSpPr txBox="1"/>
          <p:nvPr/>
        </p:nvSpPr>
        <p:spPr bwMode="auto">
          <a:xfrm>
            <a:off x="2851498" y="2952696"/>
            <a:ext cx="3100664" cy="523220"/>
          </a:xfrm>
          <a:prstGeom prst="rect">
            <a:avLst/>
          </a:prstGeom>
          <a:noFill/>
          <a:effectLst/>
        </p:spPr>
        <p:txBody>
          <a:bodyPr wrap="square">
            <a:spAutoFit/>
          </a:bodyPr>
          <a:lstStyle>
            <a:defPPr>
              <a:defRPr lang="zh-CN"/>
            </a:defPPr>
            <a:lvl1pPr marR="0" lvl="0" indent="0" fontAlgn="auto">
              <a:lnSpc>
                <a:spcPct val="100000"/>
              </a:lnSpc>
              <a:spcBef>
                <a:spcPts val="0"/>
              </a:spcBef>
              <a:spcAft>
                <a:spcPts val="0"/>
              </a:spcAft>
              <a:buClrTx/>
              <a:buSzTx/>
              <a:buFontTx/>
              <a:buNone/>
              <a:defRPr kumimoji="0" sz="2000" b="1" i="0" u="none" strike="noStrike" kern="0" cap="none" spc="0" normalizeH="0" baseline="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defRPr>
            </a:lvl1pPr>
          </a:lstStyle>
          <a:p>
            <a:r>
              <a:rPr lang="zh-CN" altLang="en-US" sz="2800" dirty="0">
                <a:solidFill>
                  <a:srgbClr val="0070C0"/>
                </a:solidFill>
                <a:latin typeface="华文行楷" panose="02010800040101010101" pitchFamily="2" charset="-122"/>
                <a:ea typeface="华文行楷" panose="02010800040101010101" pitchFamily="2" charset="-122"/>
                <a:sym typeface="微软雅黑" panose="020B0503020204020204" pitchFamily="34" charset="-122"/>
              </a:rPr>
              <a:t>亲子活动安全保障</a:t>
            </a:r>
          </a:p>
        </p:txBody>
      </p:sp>
      <p:sp>
        <p:nvSpPr>
          <p:cNvPr id="29" name="矩形 28"/>
          <p:cNvSpPr/>
          <p:nvPr/>
        </p:nvSpPr>
        <p:spPr>
          <a:xfrm>
            <a:off x="6105474" y="411510"/>
            <a:ext cx="1584177" cy="707886"/>
          </a:xfrm>
          <a:prstGeom prst="rect">
            <a:avLst/>
          </a:prstGeom>
          <a:effec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4000" b="1" i="0" u="none" strike="noStrike" kern="0" cap="none" spc="0" normalizeH="0" baseline="0" noProof="0" dirty="0">
                <a:ln>
                  <a:noFill/>
                </a:ln>
                <a:solidFill>
                  <a:srgbClr val="FF0000"/>
                </a:solidFill>
                <a:effectLst/>
                <a:uLnTx/>
                <a:uFillTx/>
                <a:latin typeface="华文行楷" panose="02010800040101010101" pitchFamily="2" charset="-122"/>
                <a:ea typeface="华文行楷" panose="02010800040101010101" pitchFamily="2" charset="-122"/>
                <a:sym typeface="微软雅黑" panose="020B0503020204020204" pitchFamily="34" charset="-122"/>
              </a:rPr>
              <a:t>目 录</a:t>
            </a:r>
            <a:endParaRPr kumimoji="0" lang="en-US" altLang="zh-CN" sz="4000" b="1" i="0" u="none" strike="noStrike" kern="0" cap="none" spc="0" normalizeH="0" baseline="0" noProof="0" dirty="0">
              <a:ln>
                <a:noFill/>
              </a:ln>
              <a:solidFill>
                <a:srgbClr val="FF0000"/>
              </a:solidFill>
              <a:effectLst/>
              <a:uLnTx/>
              <a:uFillTx/>
              <a:latin typeface="华文行楷" panose="02010800040101010101" pitchFamily="2" charset="-122"/>
              <a:ea typeface="华文行楷" panose="02010800040101010101" pitchFamily="2" charset="-122"/>
              <a:sym typeface="微软雅黑" panose="020B0503020204020204" pitchFamily="34" charset="-122"/>
            </a:endParaRPr>
          </a:p>
        </p:txBody>
      </p:sp>
      <p:pic>
        <p:nvPicPr>
          <p:cNvPr id="1026" name="Picture 2" descr="E:\0000000我图PPT\00001PNG素材\儿童卡通\454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060182" y="2350267"/>
            <a:ext cx="4463093" cy="279323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6" name="Picture 5" descr="E:\0000000我图PPT\00001PNG素材\儿童卡通\卡通人物.png"/>
          <p:cNvPicPr>
            <a:picLocks noChangeAspect="1" noChangeArrowheads="1"/>
          </p:cNvPicPr>
          <p:nvPr/>
        </p:nvPicPr>
        <p:blipFill rotWithShape="1">
          <a:blip r:embed="rId5">
            <a:extLst>
              <a:ext uri="{28A0092B-C50C-407E-A947-70E740481C1C}">
                <a14:useLocalDpi xmlns:a14="http://schemas.microsoft.com/office/drawing/2010/main" val="0"/>
              </a:ext>
            </a:extLst>
          </a:blip>
          <a:srcRect l="-2084" t="-2572" r="59431" b="58435"/>
          <a:stretch>
            <a:fillRect/>
          </a:stretch>
        </p:blipFill>
        <p:spPr bwMode="auto">
          <a:xfrm flipH="1">
            <a:off x="129482" y="-261617"/>
            <a:ext cx="2076400" cy="234796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9" descr="E:\0000000我图PPT\00001PNG素材\儿童卡通\t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482" y="3507854"/>
            <a:ext cx="2354982" cy="15822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120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500"/>
                            </p:stCondLst>
                            <p:childTnLst>
                              <p:par>
                                <p:cTn id="13" presetID="2" presetClass="entr" presetSubtype="8" decel="525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400" fill="hold"/>
                                        <p:tgtEl>
                                          <p:spTgt spid="34"/>
                                        </p:tgtEl>
                                        <p:attrNameLst>
                                          <p:attrName>ppt_x</p:attrName>
                                        </p:attrNameLst>
                                      </p:cBhvr>
                                      <p:tavLst>
                                        <p:tav tm="0">
                                          <p:val>
                                            <p:strVal val="0-#ppt_w/2"/>
                                          </p:val>
                                        </p:tav>
                                        <p:tav tm="100000">
                                          <p:val>
                                            <p:strVal val="#ppt_x"/>
                                          </p:val>
                                        </p:tav>
                                      </p:tavLst>
                                    </p:anim>
                                    <p:anim calcmode="lin" valueType="num">
                                      <p:cBhvr additive="base">
                                        <p:cTn id="16" dur="4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2" decel="5250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400" fill="hold"/>
                                        <p:tgtEl>
                                          <p:spTgt spid="36"/>
                                        </p:tgtEl>
                                        <p:attrNameLst>
                                          <p:attrName>ppt_x</p:attrName>
                                        </p:attrNameLst>
                                      </p:cBhvr>
                                      <p:tavLst>
                                        <p:tav tm="0">
                                          <p:val>
                                            <p:strVal val="1+#ppt_w/2"/>
                                          </p:val>
                                        </p:tav>
                                        <p:tav tm="100000">
                                          <p:val>
                                            <p:strVal val="#ppt_x"/>
                                          </p:val>
                                        </p:tav>
                                      </p:tavLst>
                                    </p:anim>
                                    <p:anim calcmode="lin" valueType="num">
                                      <p:cBhvr additive="base">
                                        <p:cTn id="20" dur="400" fill="hold"/>
                                        <p:tgtEl>
                                          <p:spTgt spid="36"/>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decel="5250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400" fill="hold"/>
                                        <p:tgtEl>
                                          <p:spTgt spid="39"/>
                                        </p:tgtEl>
                                        <p:attrNameLst>
                                          <p:attrName>ppt_x</p:attrName>
                                        </p:attrNameLst>
                                      </p:cBhvr>
                                      <p:tavLst>
                                        <p:tav tm="0">
                                          <p:val>
                                            <p:strVal val="0-#ppt_w/2"/>
                                          </p:val>
                                        </p:tav>
                                        <p:tav tm="100000">
                                          <p:val>
                                            <p:strVal val="#ppt_x"/>
                                          </p:val>
                                        </p:tav>
                                      </p:tavLst>
                                    </p:anim>
                                    <p:anim calcmode="lin" valueType="num">
                                      <p:cBhvr additive="base">
                                        <p:cTn id="25" dur="4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2" decel="5250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400" fill="hold"/>
                                        <p:tgtEl>
                                          <p:spTgt spid="41"/>
                                        </p:tgtEl>
                                        <p:attrNameLst>
                                          <p:attrName>ppt_x</p:attrName>
                                        </p:attrNameLst>
                                      </p:cBhvr>
                                      <p:tavLst>
                                        <p:tav tm="0">
                                          <p:val>
                                            <p:strVal val="1+#ppt_w/2"/>
                                          </p:val>
                                        </p:tav>
                                        <p:tav tm="100000">
                                          <p:val>
                                            <p:strVal val="#ppt_x"/>
                                          </p:val>
                                        </p:tav>
                                      </p:tavLst>
                                    </p:anim>
                                    <p:anim calcmode="lin" valueType="num">
                                      <p:cBhvr additive="base">
                                        <p:cTn id="29" dur="4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2" presetClass="entr" presetSubtype="8" decel="5250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additive="base">
                                        <p:cTn id="33" dur="400" fill="hold"/>
                                        <p:tgtEl>
                                          <p:spTgt spid="44"/>
                                        </p:tgtEl>
                                        <p:attrNameLst>
                                          <p:attrName>ppt_x</p:attrName>
                                        </p:attrNameLst>
                                      </p:cBhvr>
                                      <p:tavLst>
                                        <p:tav tm="0">
                                          <p:val>
                                            <p:strVal val="0-#ppt_w/2"/>
                                          </p:val>
                                        </p:tav>
                                        <p:tav tm="100000">
                                          <p:val>
                                            <p:strVal val="#ppt_x"/>
                                          </p:val>
                                        </p:tav>
                                      </p:tavLst>
                                    </p:anim>
                                    <p:anim calcmode="lin" valueType="num">
                                      <p:cBhvr additive="base">
                                        <p:cTn id="34" dur="400" fill="hold"/>
                                        <p:tgtEl>
                                          <p:spTgt spid="44"/>
                                        </p:tgtEl>
                                        <p:attrNameLst>
                                          <p:attrName>ppt_y</p:attrName>
                                        </p:attrNameLst>
                                      </p:cBhvr>
                                      <p:tavLst>
                                        <p:tav tm="0">
                                          <p:val>
                                            <p:strVal val="#ppt_y"/>
                                          </p:val>
                                        </p:tav>
                                        <p:tav tm="100000">
                                          <p:val>
                                            <p:strVal val="#ppt_y"/>
                                          </p:val>
                                        </p:tav>
                                      </p:tavLst>
                                    </p:anim>
                                  </p:childTnLst>
                                </p:cTn>
                              </p:par>
                              <p:par>
                                <p:cTn id="35" presetID="2" presetClass="entr" presetSubtype="2" decel="5250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400" fill="hold"/>
                                        <p:tgtEl>
                                          <p:spTgt spid="46"/>
                                        </p:tgtEl>
                                        <p:attrNameLst>
                                          <p:attrName>ppt_x</p:attrName>
                                        </p:attrNameLst>
                                      </p:cBhvr>
                                      <p:tavLst>
                                        <p:tav tm="0">
                                          <p:val>
                                            <p:strVal val="1+#ppt_w/2"/>
                                          </p:val>
                                        </p:tav>
                                        <p:tav tm="100000">
                                          <p:val>
                                            <p:strVal val="#ppt_x"/>
                                          </p:val>
                                        </p:tav>
                                      </p:tavLst>
                                    </p:anim>
                                    <p:anim calcmode="lin" valueType="num">
                                      <p:cBhvr additive="base">
                                        <p:cTn id="38" dur="400" fill="hold"/>
                                        <p:tgtEl>
                                          <p:spTgt spid="46"/>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8" decel="52500" fill="hold" grpId="0" nodeType="after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additive="base">
                                        <p:cTn id="42" dur="400" fill="hold"/>
                                        <p:tgtEl>
                                          <p:spTgt spid="49"/>
                                        </p:tgtEl>
                                        <p:attrNameLst>
                                          <p:attrName>ppt_x</p:attrName>
                                        </p:attrNameLst>
                                      </p:cBhvr>
                                      <p:tavLst>
                                        <p:tav tm="0">
                                          <p:val>
                                            <p:strVal val="0-#ppt_w/2"/>
                                          </p:val>
                                        </p:tav>
                                        <p:tav tm="100000">
                                          <p:val>
                                            <p:strVal val="#ppt_x"/>
                                          </p:val>
                                        </p:tav>
                                      </p:tavLst>
                                    </p:anim>
                                    <p:anim calcmode="lin" valueType="num">
                                      <p:cBhvr additive="base">
                                        <p:cTn id="43" dur="400" fill="hold"/>
                                        <p:tgtEl>
                                          <p:spTgt spid="49"/>
                                        </p:tgtEl>
                                        <p:attrNameLst>
                                          <p:attrName>ppt_y</p:attrName>
                                        </p:attrNameLst>
                                      </p:cBhvr>
                                      <p:tavLst>
                                        <p:tav tm="0">
                                          <p:val>
                                            <p:strVal val="#ppt_y"/>
                                          </p:val>
                                        </p:tav>
                                        <p:tav tm="100000">
                                          <p:val>
                                            <p:strVal val="#ppt_y"/>
                                          </p:val>
                                        </p:tav>
                                      </p:tavLst>
                                    </p:anim>
                                  </p:childTnLst>
                                </p:cTn>
                              </p:par>
                              <p:par>
                                <p:cTn id="44" presetID="2" presetClass="entr" presetSubtype="2" decel="52500"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additive="base">
                                        <p:cTn id="46" dur="400" fill="hold"/>
                                        <p:tgtEl>
                                          <p:spTgt spid="51"/>
                                        </p:tgtEl>
                                        <p:attrNameLst>
                                          <p:attrName>ppt_x</p:attrName>
                                        </p:attrNameLst>
                                      </p:cBhvr>
                                      <p:tavLst>
                                        <p:tav tm="0">
                                          <p:val>
                                            <p:strVal val="1+#ppt_w/2"/>
                                          </p:val>
                                        </p:tav>
                                        <p:tav tm="100000">
                                          <p:val>
                                            <p:strVal val="#ppt_x"/>
                                          </p:val>
                                        </p:tav>
                                      </p:tavLst>
                                    </p:anim>
                                    <p:anim calcmode="lin" valueType="num">
                                      <p:cBhvr additive="base">
                                        <p:cTn id="47" dur="400" fill="hold"/>
                                        <p:tgtEl>
                                          <p:spTgt spid="51"/>
                                        </p:tgtEl>
                                        <p:attrNameLst>
                                          <p:attrName>ppt_y</p:attrName>
                                        </p:attrNameLst>
                                      </p:cBhvr>
                                      <p:tavLst>
                                        <p:tav tm="0">
                                          <p:val>
                                            <p:strVal val="#ppt_y"/>
                                          </p:val>
                                        </p:tav>
                                        <p:tav tm="100000">
                                          <p:val>
                                            <p:strVal val="#ppt_y"/>
                                          </p:val>
                                        </p:tav>
                                      </p:tavLst>
                                    </p:anim>
                                  </p:childTnLst>
                                </p:cTn>
                              </p:par>
                            </p:childTnLst>
                          </p:cTn>
                        </p:par>
                        <p:par>
                          <p:cTn id="48" fill="hold">
                            <p:stCondLst>
                              <p:cond delay="2500"/>
                            </p:stCondLst>
                            <p:childTnLst>
                              <p:par>
                                <p:cTn id="49" presetID="2" presetClass="entr" presetSubtype="9"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1000" fill="hold"/>
                                        <p:tgtEl>
                                          <p:spTgt spid="26"/>
                                        </p:tgtEl>
                                        <p:attrNameLst>
                                          <p:attrName>ppt_x</p:attrName>
                                        </p:attrNameLst>
                                      </p:cBhvr>
                                      <p:tavLst>
                                        <p:tav tm="0">
                                          <p:val>
                                            <p:strVal val="0-#ppt_w/2"/>
                                          </p:val>
                                        </p:tav>
                                        <p:tav tm="100000">
                                          <p:val>
                                            <p:strVal val="#ppt_x"/>
                                          </p:val>
                                        </p:tav>
                                      </p:tavLst>
                                    </p:anim>
                                    <p:anim calcmode="lin" valueType="num">
                                      <p:cBhvr additive="base">
                                        <p:cTn id="52" dur="1000" fill="hold"/>
                                        <p:tgtEl>
                                          <p:spTgt spid="26"/>
                                        </p:tgtEl>
                                        <p:attrNameLst>
                                          <p:attrName>ppt_y</p:attrName>
                                        </p:attrNameLst>
                                      </p:cBhvr>
                                      <p:tavLst>
                                        <p:tav tm="0">
                                          <p:val>
                                            <p:strVal val="0-#ppt_h/2"/>
                                          </p:val>
                                        </p:tav>
                                        <p:tav tm="100000">
                                          <p:val>
                                            <p:strVal val="#ppt_y"/>
                                          </p:val>
                                        </p:tav>
                                      </p:tavLst>
                                    </p:anim>
                                  </p:childTnLst>
                                </p:cTn>
                              </p:par>
                              <p:par>
                                <p:cTn id="53" presetID="2" presetClass="entr" presetSubtype="8" fill="hold" nodeType="withEffect">
                                  <p:stCondLst>
                                    <p:cond delay="50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750" fill="hold"/>
                                        <p:tgtEl>
                                          <p:spTgt spid="27"/>
                                        </p:tgtEl>
                                        <p:attrNameLst>
                                          <p:attrName>ppt_x</p:attrName>
                                        </p:attrNameLst>
                                      </p:cBhvr>
                                      <p:tavLst>
                                        <p:tav tm="0">
                                          <p:val>
                                            <p:strVal val="0-#ppt_w/2"/>
                                          </p:val>
                                        </p:tav>
                                        <p:tav tm="100000">
                                          <p:val>
                                            <p:strVal val="#ppt_x"/>
                                          </p:val>
                                        </p:tav>
                                      </p:tavLst>
                                    </p:anim>
                                    <p:anim calcmode="lin" valueType="num">
                                      <p:cBhvr additive="base">
                                        <p:cTn id="56" dur="750" fill="hold"/>
                                        <p:tgtEl>
                                          <p:spTgt spid="27"/>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800"/>
                                  </p:stCondLst>
                                  <p:childTnLst>
                                    <p:set>
                                      <p:cBhvr>
                                        <p:cTn id="58" dur="1" fill="hold">
                                          <p:stCondLst>
                                            <p:cond delay="0"/>
                                          </p:stCondLst>
                                        </p:cTn>
                                        <p:tgtEl>
                                          <p:spTgt spid="1026"/>
                                        </p:tgtEl>
                                        <p:attrNameLst>
                                          <p:attrName>style.visibility</p:attrName>
                                        </p:attrNameLst>
                                      </p:cBhvr>
                                      <p:to>
                                        <p:strVal val="visible"/>
                                      </p:to>
                                    </p:set>
                                    <p:anim calcmode="lin" valueType="num">
                                      <p:cBhvr additive="base">
                                        <p:cTn id="59" dur="750" fill="hold"/>
                                        <p:tgtEl>
                                          <p:spTgt spid="1026"/>
                                        </p:tgtEl>
                                        <p:attrNameLst>
                                          <p:attrName>ppt_x</p:attrName>
                                        </p:attrNameLst>
                                      </p:cBhvr>
                                      <p:tavLst>
                                        <p:tav tm="0">
                                          <p:val>
                                            <p:strVal val="1+#ppt_w/2"/>
                                          </p:val>
                                        </p:tav>
                                        <p:tav tm="100000">
                                          <p:val>
                                            <p:strVal val="#ppt_x"/>
                                          </p:val>
                                        </p:tav>
                                      </p:tavLst>
                                    </p:anim>
                                    <p:anim calcmode="lin" valueType="num">
                                      <p:cBhvr additive="base">
                                        <p:cTn id="60" dur="75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9" grpId="0"/>
      <p:bldP spid="41" grpId="0"/>
      <p:bldP spid="44" grpId="0"/>
      <p:bldP spid="46" grpId="0"/>
      <p:bldP spid="49"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827584" y="1324727"/>
            <a:ext cx="5773850" cy="2662078"/>
            <a:chOff x="1222012" y="1124744"/>
            <a:chExt cx="5773850" cy="2662078"/>
          </a:xfrm>
        </p:grpSpPr>
        <p:sp>
          <p:nvSpPr>
            <p:cNvPr id="3" name="TextBox 205"/>
            <p:cNvSpPr txBox="1"/>
            <p:nvPr/>
          </p:nvSpPr>
          <p:spPr>
            <a:xfrm>
              <a:off x="1222012" y="1124744"/>
              <a:ext cx="2125978" cy="246221"/>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600" b="1" kern="0" dirty="0">
                  <a:solidFill>
                    <a:schemeClr val="accent3">
                      <a:lumMod val="75000"/>
                    </a:schemeClr>
                  </a:solidFill>
                  <a:latin typeface="微软雅黑" panose="020B0503020204020204" pitchFamily="34" charset="-122"/>
                  <a:ea typeface="微软雅黑" panose="020B0503020204020204" pitchFamily="34" charset="-122"/>
                  <a:cs typeface="+mn-ea"/>
                  <a:sym typeface="+mn-lt"/>
                </a:rPr>
                <a:t>文本</a:t>
              </a:r>
              <a:endParaRPr kumimoji="0" lang="zh-CN" altLang="en-US" sz="1600" b="1" i="0" u="none" strike="noStrike" kern="0" cap="none" spc="0" normalizeH="0" baseline="0" noProof="0" dirty="0">
                <a:ln>
                  <a:noFill/>
                </a:ln>
                <a:solidFill>
                  <a:schemeClr val="accent3">
                    <a:lumMod val="7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 name="TextBox 207"/>
            <p:cNvSpPr txBox="1"/>
            <p:nvPr/>
          </p:nvSpPr>
          <p:spPr>
            <a:xfrm>
              <a:off x="1222012" y="2115344"/>
              <a:ext cx="2125978" cy="246221"/>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600" b="1" kern="0" dirty="0">
                  <a:solidFill>
                    <a:schemeClr val="accent3">
                      <a:lumMod val="75000"/>
                    </a:schemeClr>
                  </a:solidFill>
                  <a:latin typeface="微软雅黑" panose="020B0503020204020204" pitchFamily="34" charset="-122"/>
                  <a:ea typeface="微软雅黑" panose="020B0503020204020204" pitchFamily="34" charset="-122"/>
                  <a:cs typeface="+mn-ea"/>
                  <a:sym typeface="+mn-lt"/>
                </a:rPr>
                <a:t>文本</a:t>
              </a:r>
              <a:endParaRPr kumimoji="0" lang="zh-CN" altLang="en-US" sz="1600" b="1" i="0" u="none" strike="noStrike" kern="0" cap="none" spc="0" normalizeH="0" baseline="0" noProof="0" dirty="0">
                <a:ln>
                  <a:noFill/>
                </a:ln>
                <a:solidFill>
                  <a:schemeClr val="accent3">
                    <a:lumMod val="7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5" name="TextBox 209"/>
            <p:cNvSpPr txBox="1"/>
            <p:nvPr/>
          </p:nvSpPr>
          <p:spPr>
            <a:xfrm>
              <a:off x="1229634" y="3105944"/>
              <a:ext cx="2125978" cy="246221"/>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600" b="1" kern="0" dirty="0">
                  <a:solidFill>
                    <a:schemeClr val="accent3">
                      <a:lumMod val="75000"/>
                    </a:schemeClr>
                  </a:solidFill>
                  <a:latin typeface="微软雅黑" panose="020B0503020204020204" pitchFamily="34" charset="-122"/>
                  <a:ea typeface="微软雅黑" panose="020B0503020204020204" pitchFamily="34" charset="-122"/>
                  <a:cs typeface="+mn-ea"/>
                  <a:sym typeface="+mn-lt"/>
                </a:rPr>
                <a:t>文本</a:t>
              </a:r>
            </a:p>
          </p:txBody>
        </p:sp>
        <p:grpSp>
          <p:nvGrpSpPr>
            <p:cNvPr id="6" name="组合 5"/>
            <p:cNvGrpSpPr/>
            <p:nvPr/>
          </p:nvGrpSpPr>
          <p:grpSpPr>
            <a:xfrm>
              <a:off x="1878969" y="1148276"/>
              <a:ext cx="5116893" cy="2638546"/>
              <a:chOff x="2600741" y="1197317"/>
              <a:chExt cx="6151413" cy="3230424"/>
            </a:xfrm>
          </p:grpSpPr>
          <p:grpSp>
            <p:nvGrpSpPr>
              <p:cNvPr id="7" name="组合 6"/>
              <p:cNvGrpSpPr/>
              <p:nvPr/>
            </p:nvGrpSpPr>
            <p:grpSpPr>
              <a:xfrm>
                <a:off x="3188114" y="1314931"/>
                <a:ext cx="2665860" cy="3112810"/>
                <a:chOff x="3143150" y="1589878"/>
                <a:chExt cx="2665860" cy="3112810"/>
              </a:xfrm>
            </p:grpSpPr>
            <p:grpSp>
              <p:nvGrpSpPr>
                <p:cNvPr id="38" name="组合 37"/>
                <p:cNvGrpSpPr/>
                <p:nvPr/>
              </p:nvGrpSpPr>
              <p:grpSpPr>
                <a:xfrm>
                  <a:off x="3143150" y="1589878"/>
                  <a:ext cx="2665860" cy="3112810"/>
                  <a:chOff x="3250939" y="1851011"/>
                  <a:chExt cx="2448000" cy="2858424"/>
                </a:xfrm>
              </p:grpSpPr>
              <p:sp>
                <p:nvSpPr>
                  <p:cNvPr id="45" name="等腰三角形 44"/>
                  <p:cNvSpPr/>
                  <p:nvPr/>
                </p:nvSpPr>
                <p:spPr>
                  <a:xfrm flipV="1">
                    <a:off x="3250939" y="2567435"/>
                    <a:ext cx="2448000" cy="2142000"/>
                  </a:xfrm>
                  <a:prstGeom prst="triangle">
                    <a:avLst/>
                  </a:prstGeom>
                  <a:solidFill>
                    <a:srgbClr val="002060"/>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46" name="等腰三角形 45"/>
                  <p:cNvSpPr/>
                  <p:nvPr/>
                </p:nvSpPr>
                <p:spPr>
                  <a:xfrm>
                    <a:off x="3250939" y="1851011"/>
                    <a:ext cx="2448000" cy="2142000"/>
                  </a:xfrm>
                  <a:prstGeom prst="triangle">
                    <a:avLst/>
                  </a:prstGeom>
                  <a:solidFill>
                    <a:srgbClr val="0282D0"/>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sp>
              <p:nvSpPr>
                <p:cNvPr id="39" name="TextBox 189"/>
                <p:cNvSpPr txBox="1"/>
                <p:nvPr/>
              </p:nvSpPr>
              <p:spPr>
                <a:xfrm>
                  <a:off x="4308447" y="1911755"/>
                  <a:ext cx="335266" cy="37681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chemeClr val="bg1"/>
                      </a:solidFill>
                      <a:effectLst/>
                      <a:uLnTx/>
                      <a:uFillTx/>
                      <a:latin typeface="+mn-lt"/>
                      <a:ea typeface="+mn-ea"/>
                      <a:cs typeface="+mn-ea"/>
                      <a:sym typeface="+mn-lt"/>
                    </a:rPr>
                    <a:t>1</a:t>
                  </a:r>
                  <a:endParaRPr kumimoji="0" lang="zh-CN" altLang="en-US" sz="2000" b="0" i="0" u="none" strike="noStrike" kern="0" cap="none" spc="0" normalizeH="0" baseline="0" noProof="0" dirty="0">
                    <a:ln>
                      <a:noFill/>
                    </a:ln>
                    <a:solidFill>
                      <a:schemeClr val="bg1"/>
                    </a:solidFill>
                    <a:effectLst/>
                    <a:uLnTx/>
                    <a:uFillTx/>
                    <a:latin typeface="+mn-lt"/>
                    <a:ea typeface="+mn-ea"/>
                    <a:cs typeface="+mn-ea"/>
                    <a:sym typeface="+mn-lt"/>
                  </a:endParaRPr>
                </a:p>
              </p:txBody>
            </p:sp>
            <p:sp>
              <p:nvSpPr>
                <p:cNvPr id="40" name="TextBox 190"/>
                <p:cNvSpPr txBox="1"/>
                <p:nvPr/>
              </p:nvSpPr>
              <p:spPr>
                <a:xfrm>
                  <a:off x="5231308" y="2412532"/>
                  <a:ext cx="335266" cy="37681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chemeClr val="bg1"/>
                      </a:solidFill>
                      <a:effectLst/>
                      <a:uLnTx/>
                      <a:uFillTx/>
                      <a:latin typeface="+mn-lt"/>
                      <a:ea typeface="+mn-ea"/>
                      <a:cs typeface="+mn-ea"/>
                      <a:sym typeface="+mn-lt"/>
                    </a:rPr>
                    <a:t>6</a:t>
                  </a:r>
                  <a:endParaRPr kumimoji="0" lang="zh-CN" altLang="en-US" sz="2000" b="0" i="0" u="none" strike="noStrike" kern="0" cap="none" spc="0" normalizeH="0" baseline="0" noProof="0" dirty="0">
                    <a:ln>
                      <a:noFill/>
                    </a:ln>
                    <a:solidFill>
                      <a:schemeClr val="bg1"/>
                    </a:solidFill>
                    <a:effectLst/>
                    <a:uLnTx/>
                    <a:uFillTx/>
                    <a:latin typeface="+mn-lt"/>
                    <a:ea typeface="+mn-ea"/>
                    <a:cs typeface="+mn-ea"/>
                    <a:sym typeface="+mn-lt"/>
                  </a:endParaRPr>
                </a:p>
              </p:txBody>
            </p:sp>
            <p:sp>
              <p:nvSpPr>
                <p:cNvPr id="41" name="TextBox 191"/>
                <p:cNvSpPr txBox="1"/>
                <p:nvPr/>
              </p:nvSpPr>
              <p:spPr>
                <a:xfrm>
                  <a:off x="5231308" y="3526948"/>
                  <a:ext cx="335266" cy="37681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chemeClr val="bg1"/>
                      </a:solidFill>
                      <a:effectLst/>
                      <a:uLnTx/>
                      <a:uFillTx/>
                      <a:latin typeface="+mn-lt"/>
                      <a:ea typeface="+mn-ea"/>
                      <a:cs typeface="+mn-ea"/>
                      <a:sym typeface="+mn-lt"/>
                    </a:rPr>
                    <a:t>5</a:t>
                  </a:r>
                  <a:endParaRPr kumimoji="0" lang="zh-CN" altLang="en-US" sz="2000" b="0" i="0" u="none" strike="noStrike" kern="0" cap="none" spc="0" normalizeH="0" baseline="0" noProof="0" dirty="0">
                    <a:ln>
                      <a:noFill/>
                    </a:ln>
                    <a:solidFill>
                      <a:schemeClr val="bg1"/>
                    </a:solidFill>
                    <a:effectLst/>
                    <a:uLnTx/>
                    <a:uFillTx/>
                    <a:latin typeface="+mn-lt"/>
                    <a:ea typeface="+mn-ea"/>
                    <a:cs typeface="+mn-ea"/>
                    <a:sym typeface="+mn-lt"/>
                  </a:endParaRPr>
                </a:p>
              </p:txBody>
            </p:sp>
            <p:sp>
              <p:nvSpPr>
                <p:cNvPr id="42" name="TextBox 192"/>
                <p:cNvSpPr txBox="1"/>
                <p:nvPr/>
              </p:nvSpPr>
              <p:spPr>
                <a:xfrm>
                  <a:off x="4308447" y="4088289"/>
                  <a:ext cx="335266" cy="37681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chemeClr val="bg1"/>
                      </a:solidFill>
                      <a:effectLst/>
                      <a:uLnTx/>
                      <a:uFillTx/>
                      <a:latin typeface="+mn-lt"/>
                      <a:ea typeface="+mn-ea"/>
                      <a:cs typeface="+mn-ea"/>
                      <a:sym typeface="+mn-lt"/>
                    </a:rPr>
                    <a:t>4</a:t>
                  </a:r>
                  <a:endParaRPr kumimoji="0" lang="zh-CN" altLang="en-US" sz="2000" b="0" i="0" u="none" strike="noStrike" kern="0" cap="none" spc="0" normalizeH="0" baseline="0" noProof="0" dirty="0">
                    <a:ln>
                      <a:noFill/>
                    </a:ln>
                    <a:solidFill>
                      <a:schemeClr val="bg1"/>
                    </a:solidFill>
                    <a:effectLst/>
                    <a:uLnTx/>
                    <a:uFillTx/>
                    <a:latin typeface="+mn-lt"/>
                    <a:ea typeface="+mn-ea"/>
                    <a:cs typeface="+mn-ea"/>
                    <a:sym typeface="+mn-lt"/>
                  </a:endParaRPr>
                </a:p>
              </p:txBody>
            </p:sp>
            <p:sp>
              <p:nvSpPr>
                <p:cNvPr id="43" name="TextBox 193"/>
                <p:cNvSpPr txBox="1"/>
                <p:nvPr/>
              </p:nvSpPr>
              <p:spPr>
                <a:xfrm>
                  <a:off x="3383720" y="3565383"/>
                  <a:ext cx="335266" cy="37681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chemeClr val="bg1"/>
                      </a:solidFill>
                      <a:effectLst/>
                      <a:uLnTx/>
                      <a:uFillTx/>
                      <a:latin typeface="+mn-lt"/>
                      <a:ea typeface="+mn-ea"/>
                      <a:cs typeface="+mn-ea"/>
                      <a:sym typeface="+mn-lt"/>
                    </a:rPr>
                    <a:t>3</a:t>
                  </a:r>
                  <a:endParaRPr kumimoji="0" lang="zh-CN" altLang="en-US" sz="2000" b="0" i="0" u="none" strike="noStrike" kern="0" cap="none" spc="0" normalizeH="0" baseline="0" noProof="0" dirty="0">
                    <a:ln>
                      <a:noFill/>
                    </a:ln>
                    <a:solidFill>
                      <a:schemeClr val="bg1"/>
                    </a:solidFill>
                    <a:effectLst/>
                    <a:uLnTx/>
                    <a:uFillTx/>
                    <a:latin typeface="+mn-lt"/>
                    <a:ea typeface="+mn-ea"/>
                    <a:cs typeface="+mn-ea"/>
                    <a:sym typeface="+mn-lt"/>
                  </a:endParaRPr>
                </a:p>
              </p:txBody>
            </p:sp>
            <p:sp>
              <p:nvSpPr>
                <p:cNvPr id="44" name="TextBox 194"/>
                <p:cNvSpPr txBox="1"/>
                <p:nvPr/>
              </p:nvSpPr>
              <p:spPr>
                <a:xfrm>
                  <a:off x="3383720" y="2458260"/>
                  <a:ext cx="335266" cy="37681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chemeClr val="bg1"/>
                      </a:solidFill>
                      <a:effectLst/>
                      <a:uLnTx/>
                      <a:uFillTx/>
                      <a:latin typeface="+mn-lt"/>
                      <a:ea typeface="+mn-ea"/>
                      <a:cs typeface="+mn-ea"/>
                      <a:sym typeface="+mn-lt"/>
                    </a:rPr>
                    <a:t>2</a:t>
                  </a:r>
                  <a:endParaRPr kumimoji="0" lang="zh-CN" altLang="en-US" sz="2000" b="0" i="0" u="none" strike="noStrike" kern="0" cap="none" spc="0" normalizeH="0" baseline="0" noProof="0" dirty="0">
                    <a:ln>
                      <a:noFill/>
                    </a:ln>
                    <a:solidFill>
                      <a:schemeClr val="bg1"/>
                    </a:solidFill>
                    <a:effectLst/>
                    <a:uLnTx/>
                    <a:uFillTx/>
                    <a:latin typeface="+mn-lt"/>
                    <a:ea typeface="+mn-ea"/>
                    <a:cs typeface="+mn-ea"/>
                    <a:sym typeface="+mn-lt"/>
                  </a:endParaRPr>
                </a:p>
              </p:txBody>
            </p:sp>
          </p:grpSp>
          <p:grpSp>
            <p:nvGrpSpPr>
              <p:cNvPr id="8" name="组合 7"/>
              <p:cNvGrpSpPr/>
              <p:nvPr/>
            </p:nvGrpSpPr>
            <p:grpSpPr>
              <a:xfrm>
                <a:off x="2600741" y="1197317"/>
                <a:ext cx="6151413" cy="3048652"/>
                <a:chOff x="2600741" y="1197317"/>
                <a:chExt cx="6151413" cy="3048652"/>
              </a:xfrm>
            </p:grpSpPr>
            <p:sp>
              <p:nvSpPr>
                <p:cNvPr id="9" name="Freeform 5"/>
                <p:cNvSpPr/>
                <p:nvPr/>
              </p:nvSpPr>
              <p:spPr bwMode="auto">
                <a:xfrm>
                  <a:off x="3632174" y="2095114"/>
                  <a:ext cx="1777740" cy="1552444"/>
                </a:xfrm>
                <a:custGeom>
                  <a:avLst/>
                  <a:gdLst>
                    <a:gd name="T0" fmla="*/ 2394 w 3192"/>
                    <a:gd name="T1" fmla="*/ 0 h 2765"/>
                    <a:gd name="T2" fmla="*/ 3192 w 3192"/>
                    <a:gd name="T3" fmla="*/ 1382 h 2765"/>
                    <a:gd name="T4" fmla="*/ 2394 w 3192"/>
                    <a:gd name="T5" fmla="*/ 2765 h 2765"/>
                    <a:gd name="T6" fmla="*/ 798 w 3192"/>
                    <a:gd name="T7" fmla="*/ 2765 h 2765"/>
                    <a:gd name="T8" fmla="*/ 0 w 3192"/>
                    <a:gd name="T9" fmla="*/ 1382 h 2765"/>
                    <a:gd name="T10" fmla="*/ 798 w 3192"/>
                    <a:gd name="T11" fmla="*/ 0 h 2765"/>
                    <a:gd name="T12" fmla="*/ 2394 w 3192"/>
                    <a:gd name="T13" fmla="*/ 0 h 2765"/>
                  </a:gdLst>
                  <a:ahLst/>
                  <a:cxnLst>
                    <a:cxn ang="0">
                      <a:pos x="T0" y="T1"/>
                    </a:cxn>
                    <a:cxn ang="0">
                      <a:pos x="T2" y="T3"/>
                    </a:cxn>
                    <a:cxn ang="0">
                      <a:pos x="T4" y="T5"/>
                    </a:cxn>
                    <a:cxn ang="0">
                      <a:pos x="T6" y="T7"/>
                    </a:cxn>
                    <a:cxn ang="0">
                      <a:pos x="T8" y="T9"/>
                    </a:cxn>
                    <a:cxn ang="0">
                      <a:pos x="T10" y="T11"/>
                    </a:cxn>
                    <a:cxn ang="0">
                      <a:pos x="T12" y="T13"/>
                    </a:cxn>
                  </a:cxnLst>
                  <a:rect l="0" t="0" r="r" b="b"/>
                  <a:pathLst>
                    <a:path w="3192" h="2765">
                      <a:moveTo>
                        <a:pt x="2394" y="0"/>
                      </a:moveTo>
                      <a:lnTo>
                        <a:pt x="3192" y="1382"/>
                      </a:lnTo>
                      <a:lnTo>
                        <a:pt x="2394" y="2765"/>
                      </a:lnTo>
                      <a:lnTo>
                        <a:pt x="798" y="2765"/>
                      </a:lnTo>
                      <a:lnTo>
                        <a:pt x="0" y="1382"/>
                      </a:lnTo>
                      <a:lnTo>
                        <a:pt x="798" y="0"/>
                      </a:lnTo>
                      <a:lnTo>
                        <a:pt x="2394" y="0"/>
                      </a:lnTo>
                      <a:close/>
                    </a:path>
                  </a:pathLst>
                </a:custGeom>
                <a:solidFill>
                  <a:srgbClr val="FF7443"/>
                </a:solidFill>
                <a:ln w="6"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10" name="TextBox 198"/>
                <p:cNvSpPr txBox="1"/>
                <p:nvPr/>
              </p:nvSpPr>
              <p:spPr>
                <a:xfrm>
                  <a:off x="3956900" y="2288024"/>
                  <a:ext cx="1180676" cy="1055087"/>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i="0" u="none" strike="noStrike" kern="0" cap="none" spc="0" normalizeH="0" baseline="0" noProof="0" dirty="0">
                      <a:ln>
                        <a:noFill/>
                      </a:ln>
                      <a:solidFill>
                        <a:sysClr val="window" lastClr="FFFFFF"/>
                      </a:solidFill>
                      <a:effectLst/>
                      <a:uLnTx/>
                      <a:uFillTx/>
                      <a:cs typeface="+mn-ea"/>
                      <a:sym typeface="+mn-lt"/>
                    </a:rPr>
                    <a:t>安全保障</a:t>
                  </a:r>
                </a:p>
              </p:txBody>
            </p:sp>
            <p:sp>
              <p:nvSpPr>
                <p:cNvPr id="11" name="TextBox 199"/>
                <p:cNvSpPr txBox="1"/>
                <p:nvPr/>
              </p:nvSpPr>
              <p:spPr>
                <a:xfrm>
                  <a:off x="6610297" y="1197317"/>
                  <a:ext cx="2125976" cy="301453"/>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600" b="1" kern="0" dirty="0">
                      <a:solidFill>
                        <a:schemeClr val="accent3">
                          <a:lumMod val="75000"/>
                        </a:schemeClr>
                      </a:solidFill>
                      <a:latin typeface="微软雅黑" panose="020B0503020204020204" pitchFamily="34" charset="-122"/>
                      <a:ea typeface="微软雅黑" panose="020B0503020204020204" pitchFamily="34" charset="-122"/>
                      <a:cs typeface="+mn-ea"/>
                      <a:sym typeface="+mn-lt"/>
                    </a:rPr>
                    <a:t>文本</a:t>
                  </a:r>
                </a:p>
              </p:txBody>
            </p:sp>
            <p:sp>
              <p:nvSpPr>
                <p:cNvPr id="12" name="TextBox 201"/>
                <p:cNvSpPr txBox="1"/>
                <p:nvPr/>
              </p:nvSpPr>
              <p:spPr>
                <a:xfrm>
                  <a:off x="6626175" y="2373524"/>
                  <a:ext cx="2125977" cy="301453"/>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600" b="1" kern="0" dirty="0">
                      <a:solidFill>
                        <a:schemeClr val="accent3">
                          <a:lumMod val="75000"/>
                        </a:schemeClr>
                      </a:solidFill>
                      <a:latin typeface="微软雅黑" panose="020B0503020204020204" pitchFamily="34" charset="-122"/>
                      <a:ea typeface="微软雅黑" panose="020B0503020204020204" pitchFamily="34" charset="-122"/>
                      <a:cs typeface="+mn-ea"/>
                      <a:sym typeface="+mn-lt"/>
                    </a:rPr>
                    <a:t>文本</a:t>
                  </a:r>
                </a:p>
              </p:txBody>
            </p:sp>
            <p:sp>
              <p:nvSpPr>
                <p:cNvPr id="13" name="TextBox 203"/>
                <p:cNvSpPr txBox="1"/>
                <p:nvPr/>
              </p:nvSpPr>
              <p:spPr>
                <a:xfrm>
                  <a:off x="6626177" y="3596808"/>
                  <a:ext cx="2125977" cy="301453"/>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600" b="1" kern="0" dirty="0">
                      <a:solidFill>
                        <a:schemeClr val="accent3">
                          <a:lumMod val="75000"/>
                        </a:schemeClr>
                      </a:solidFill>
                      <a:latin typeface="微软雅黑" panose="020B0503020204020204" pitchFamily="34" charset="-122"/>
                      <a:ea typeface="微软雅黑" panose="020B0503020204020204" pitchFamily="34" charset="-122"/>
                      <a:cs typeface="+mn-ea"/>
                      <a:sym typeface="+mn-lt"/>
                    </a:rPr>
                    <a:t>文本</a:t>
                  </a:r>
                </a:p>
              </p:txBody>
            </p:sp>
            <p:grpSp>
              <p:nvGrpSpPr>
                <p:cNvPr id="14" name="组合 13"/>
                <p:cNvGrpSpPr/>
                <p:nvPr/>
              </p:nvGrpSpPr>
              <p:grpSpPr>
                <a:xfrm>
                  <a:off x="4521045" y="3706639"/>
                  <a:ext cx="1766090" cy="539330"/>
                  <a:chOff x="4476081" y="3981586"/>
                  <a:chExt cx="1766090" cy="539330"/>
                </a:xfrm>
              </p:grpSpPr>
              <p:cxnSp>
                <p:nvCxnSpPr>
                  <p:cNvPr id="35" name="直接连接符 34"/>
                  <p:cNvCxnSpPr/>
                  <p:nvPr/>
                </p:nvCxnSpPr>
                <p:spPr>
                  <a:xfrm flipV="1">
                    <a:off x="4476081" y="4520915"/>
                    <a:ext cx="1464071" cy="1"/>
                  </a:xfrm>
                  <a:prstGeom prst="line">
                    <a:avLst/>
                  </a:prstGeom>
                  <a:noFill/>
                  <a:ln w="6350" cap="flat" cmpd="sng" algn="ctr">
                    <a:solidFill>
                      <a:srgbClr val="1E445B"/>
                    </a:solidFill>
                    <a:prstDash val="dash"/>
                    <a:headEnd type="oval" w="sm" len="sm"/>
                  </a:ln>
                  <a:effectLst/>
                </p:spPr>
              </p:cxnSp>
              <p:cxnSp>
                <p:nvCxnSpPr>
                  <p:cNvPr id="36" name="直接连接符 35"/>
                  <p:cNvCxnSpPr/>
                  <p:nvPr/>
                </p:nvCxnSpPr>
                <p:spPr>
                  <a:xfrm>
                    <a:off x="5940152" y="3981586"/>
                    <a:ext cx="302019" cy="0"/>
                  </a:xfrm>
                  <a:prstGeom prst="line">
                    <a:avLst/>
                  </a:prstGeom>
                  <a:noFill/>
                  <a:ln w="6350" cap="flat" cmpd="sng" algn="ctr">
                    <a:solidFill>
                      <a:srgbClr val="1E445B"/>
                    </a:solidFill>
                    <a:prstDash val="dash"/>
                    <a:tailEnd type="oval" w="sm" len="sm"/>
                  </a:ln>
                  <a:effectLst/>
                </p:spPr>
              </p:cxnSp>
              <p:cxnSp>
                <p:nvCxnSpPr>
                  <p:cNvPr id="37" name="直接连接符 36"/>
                  <p:cNvCxnSpPr/>
                  <p:nvPr/>
                </p:nvCxnSpPr>
                <p:spPr>
                  <a:xfrm>
                    <a:off x="5940152" y="3981586"/>
                    <a:ext cx="0" cy="539328"/>
                  </a:xfrm>
                  <a:prstGeom prst="line">
                    <a:avLst/>
                  </a:prstGeom>
                  <a:noFill/>
                  <a:ln w="6350" cap="flat" cmpd="sng" algn="ctr">
                    <a:solidFill>
                      <a:srgbClr val="1E445B"/>
                    </a:solidFill>
                    <a:prstDash val="dash"/>
                    <a:tailEnd type="none" w="sm" len="sm"/>
                  </a:ln>
                  <a:effectLst/>
                </p:spPr>
              </p:cxnSp>
            </p:grpSp>
            <p:grpSp>
              <p:nvGrpSpPr>
                <p:cNvPr id="15" name="组合 14"/>
                <p:cNvGrpSpPr/>
                <p:nvPr/>
              </p:nvGrpSpPr>
              <p:grpSpPr>
                <a:xfrm>
                  <a:off x="5697084" y="1305039"/>
                  <a:ext cx="590051" cy="878275"/>
                  <a:chOff x="5652120" y="1579986"/>
                  <a:chExt cx="590051" cy="878275"/>
                </a:xfrm>
              </p:grpSpPr>
              <p:cxnSp>
                <p:nvCxnSpPr>
                  <p:cNvPr id="32" name="直接连接符 31"/>
                  <p:cNvCxnSpPr/>
                  <p:nvPr/>
                </p:nvCxnSpPr>
                <p:spPr>
                  <a:xfrm>
                    <a:off x="5940152" y="1579986"/>
                    <a:ext cx="302019" cy="0"/>
                  </a:xfrm>
                  <a:prstGeom prst="line">
                    <a:avLst/>
                  </a:prstGeom>
                  <a:noFill/>
                  <a:ln w="6350" cap="flat" cmpd="sng" algn="ctr">
                    <a:solidFill>
                      <a:srgbClr val="1E445B"/>
                    </a:solidFill>
                    <a:prstDash val="dash"/>
                    <a:tailEnd type="oval" w="sm" len="sm"/>
                  </a:ln>
                  <a:effectLst/>
                </p:spPr>
              </p:cxnSp>
              <p:cxnSp>
                <p:nvCxnSpPr>
                  <p:cNvPr id="33" name="直接连接符 32"/>
                  <p:cNvCxnSpPr/>
                  <p:nvPr/>
                </p:nvCxnSpPr>
                <p:spPr>
                  <a:xfrm flipV="1">
                    <a:off x="5652120" y="2458260"/>
                    <a:ext cx="288032" cy="1"/>
                  </a:xfrm>
                  <a:prstGeom prst="line">
                    <a:avLst/>
                  </a:prstGeom>
                  <a:noFill/>
                  <a:ln w="6350" cap="flat" cmpd="sng" algn="ctr">
                    <a:solidFill>
                      <a:srgbClr val="1E445B"/>
                    </a:solidFill>
                    <a:prstDash val="dash"/>
                    <a:headEnd type="oval" w="sm" len="sm"/>
                  </a:ln>
                  <a:effectLst/>
                </p:spPr>
              </p:cxnSp>
              <p:cxnSp>
                <p:nvCxnSpPr>
                  <p:cNvPr id="34" name="直接连接符 33"/>
                  <p:cNvCxnSpPr/>
                  <p:nvPr/>
                </p:nvCxnSpPr>
                <p:spPr>
                  <a:xfrm>
                    <a:off x="5940152" y="1579986"/>
                    <a:ext cx="0" cy="878275"/>
                  </a:xfrm>
                  <a:prstGeom prst="line">
                    <a:avLst/>
                  </a:prstGeom>
                  <a:noFill/>
                  <a:ln w="6350" cap="flat" cmpd="sng" algn="ctr">
                    <a:solidFill>
                      <a:srgbClr val="1E445B"/>
                    </a:solidFill>
                    <a:prstDash val="dash"/>
                    <a:tailEnd type="none" w="sm" len="sm"/>
                  </a:ln>
                  <a:effectLst/>
                </p:spPr>
              </p:cxnSp>
            </p:grpSp>
            <p:grpSp>
              <p:nvGrpSpPr>
                <p:cNvPr id="16" name="组合 15"/>
                <p:cNvGrpSpPr/>
                <p:nvPr/>
              </p:nvGrpSpPr>
              <p:grpSpPr>
                <a:xfrm>
                  <a:off x="2600741" y="1291643"/>
                  <a:ext cx="1920304" cy="210375"/>
                  <a:chOff x="2555777" y="1566590"/>
                  <a:chExt cx="1920304" cy="210375"/>
                </a:xfrm>
              </p:grpSpPr>
              <p:cxnSp>
                <p:nvCxnSpPr>
                  <p:cNvPr id="29" name="直接连接符 28"/>
                  <p:cNvCxnSpPr/>
                  <p:nvPr/>
                </p:nvCxnSpPr>
                <p:spPr>
                  <a:xfrm flipH="1" flipV="1">
                    <a:off x="2987824" y="1776964"/>
                    <a:ext cx="1488257" cy="1"/>
                  </a:xfrm>
                  <a:prstGeom prst="line">
                    <a:avLst/>
                  </a:prstGeom>
                  <a:noFill/>
                  <a:ln w="6350" cap="flat" cmpd="sng" algn="ctr">
                    <a:solidFill>
                      <a:srgbClr val="1E445B"/>
                    </a:solidFill>
                    <a:prstDash val="dash"/>
                    <a:headEnd type="oval" w="sm" len="sm"/>
                  </a:ln>
                  <a:effectLst/>
                </p:spPr>
              </p:cxnSp>
              <p:cxnSp>
                <p:nvCxnSpPr>
                  <p:cNvPr id="30" name="直接连接符 29"/>
                  <p:cNvCxnSpPr/>
                  <p:nvPr/>
                </p:nvCxnSpPr>
                <p:spPr>
                  <a:xfrm flipH="1">
                    <a:off x="2555777" y="1566590"/>
                    <a:ext cx="432048" cy="0"/>
                  </a:xfrm>
                  <a:prstGeom prst="line">
                    <a:avLst/>
                  </a:prstGeom>
                  <a:noFill/>
                  <a:ln w="6350" cap="flat" cmpd="sng" algn="ctr">
                    <a:solidFill>
                      <a:srgbClr val="1E445B"/>
                    </a:solidFill>
                    <a:prstDash val="dash"/>
                    <a:tailEnd type="oval" w="sm" len="sm"/>
                  </a:ln>
                  <a:effectLst/>
                </p:spPr>
              </p:cxnSp>
              <p:cxnSp>
                <p:nvCxnSpPr>
                  <p:cNvPr id="31" name="直接连接符 30"/>
                  <p:cNvCxnSpPr/>
                  <p:nvPr/>
                </p:nvCxnSpPr>
                <p:spPr>
                  <a:xfrm>
                    <a:off x="2987824" y="1579986"/>
                    <a:ext cx="0" cy="196978"/>
                  </a:xfrm>
                  <a:prstGeom prst="line">
                    <a:avLst/>
                  </a:prstGeom>
                  <a:noFill/>
                  <a:ln w="6350" cap="flat" cmpd="sng" algn="ctr">
                    <a:solidFill>
                      <a:srgbClr val="1E445B"/>
                    </a:solidFill>
                    <a:prstDash val="dash"/>
                    <a:tailEnd type="none" w="sm" len="sm"/>
                  </a:ln>
                  <a:effectLst/>
                </p:spPr>
              </p:cxnSp>
            </p:grpSp>
            <p:grpSp>
              <p:nvGrpSpPr>
                <p:cNvPr id="17" name="组合 16"/>
                <p:cNvGrpSpPr/>
                <p:nvPr/>
              </p:nvGrpSpPr>
              <p:grpSpPr>
                <a:xfrm>
                  <a:off x="2600741" y="2183313"/>
                  <a:ext cx="744129" cy="289336"/>
                  <a:chOff x="2555777" y="2458260"/>
                  <a:chExt cx="744129" cy="289336"/>
                </a:xfrm>
              </p:grpSpPr>
              <p:cxnSp>
                <p:nvCxnSpPr>
                  <p:cNvPr id="26" name="直接连接符 25"/>
                  <p:cNvCxnSpPr/>
                  <p:nvPr/>
                </p:nvCxnSpPr>
                <p:spPr>
                  <a:xfrm flipH="1">
                    <a:off x="2987824" y="2458260"/>
                    <a:ext cx="312082" cy="0"/>
                  </a:xfrm>
                  <a:prstGeom prst="line">
                    <a:avLst/>
                  </a:prstGeom>
                  <a:noFill/>
                  <a:ln w="6350" cap="flat" cmpd="sng" algn="ctr">
                    <a:solidFill>
                      <a:srgbClr val="1E445B"/>
                    </a:solidFill>
                    <a:prstDash val="dash"/>
                    <a:headEnd type="oval" w="sm" len="sm"/>
                  </a:ln>
                  <a:effectLst/>
                </p:spPr>
              </p:cxnSp>
              <p:cxnSp>
                <p:nvCxnSpPr>
                  <p:cNvPr id="27" name="直接连接符 26"/>
                  <p:cNvCxnSpPr/>
                  <p:nvPr/>
                </p:nvCxnSpPr>
                <p:spPr>
                  <a:xfrm flipH="1">
                    <a:off x="2555777" y="2747596"/>
                    <a:ext cx="432048" cy="0"/>
                  </a:xfrm>
                  <a:prstGeom prst="line">
                    <a:avLst/>
                  </a:prstGeom>
                  <a:noFill/>
                  <a:ln w="6350" cap="flat" cmpd="sng" algn="ctr">
                    <a:solidFill>
                      <a:srgbClr val="1E445B"/>
                    </a:solidFill>
                    <a:prstDash val="dash"/>
                    <a:tailEnd type="oval" w="sm" len="sm"/>
                  </a:ln>
                  <a:effectLst/>
                </p:spPr>
              </p:cxnSp>
              <p:cxnSp>
                <p:nvCxnSpPr>
                  <p:cNvPr id="28" name="直接连接符 27"/>
                  <p:cNvCxnSpPr/>
                  <p:nvPr/>
                </p:nvCxnSpPr>
                <p:spPr>
                  <a:xfrm>
                    <a:off x="2987824" y="2458260"/>
                    <a:ext cx="0" cy="289336"/>
                  </a:xfrm>
                  <a:prstGeom prst="line">
                    <a:avLst/>
                  </a:prstGeom>
                  <a:noFill/>
                  <a:ln w="6350" cap="flat" cmpd="sng" algn="ctr">
                    <a:solidFill>
                      <a:srgbClr val="1E445B"/>
                    </a:solidFill>
                    <a:prstDash val="dash"/>
                    <a:tailEnd type="none" w="sm" len="sm"/>
                  </a:ln>
                  <a:effectLst/>
                </p:spPr>
              </p:cxnSp>
            </p:grpSp>
            <p:grpSp>
              <p:nvGrpSpPr>
                <p:cNvPr id="18" name="组合 17"/>
                <p:cNvGrpSpPr/>
                <p:nvPr/>
              </p:nvGrpSpPr>
              <p:grpSpPr>
                <a:xfrm>
                  <a:off x="2600741" y="3568356"/>
                  <a:ext cx="744129" cy="138283"/>
                  <a:chOff x="2555777" y="3843303"/>
                  <a:chExt cx="744129" cy="138283"/>
                </a:xfrm>
              </p:grpSpPr>
              <p:cxnSp>
                <p:nvCxnSpPr>
                  <p:cNvPr id="23" name="直接连接符 22"/>
                  <p:cNvCxnSpPr/>
                  <p:nvPr/>
                </p:nvCxnSpPr>
                <p:spPr>
                  <a:xfrm flipH="1">
                    <a:off x="2987824" y="3843303"/>
                    <a:ext cx="312082" cy="0"/>
                  </a:xfrm>
                  <a:prstGeom prst="line">
                    <a:avLst/>
                  </a:prstGeom>
                  <a:noFill/>
                  <a:ln w="6350" cap="flat" cmpd="sng" algn="ctr">
                    <a:solidFill>
                      <a:srgbClr val="1E445B"/>
                    </a:solidFill>
                    <a:prstDash val="dash"/>
                    <a:headEnd type="oval" w="sm" len="sm"/>
                  </a:ln>
                  <a:effectLst/>
                </p:spPr>
              </p:cxnSp>
              <p:cxnSp>
                <p:nvCxnSpPr>
                  <p:cNvPr id="24" name="直接连接符 23"/>
                  <p:cNvCxnSpPr/>
                  <p:nvPr/>
                </p:nvCxnSpPr>
                <p:spPr>
                  <a:xfrm flipH="1">
                    <a:off x="2555777" y="3979477"/>
                    <a:ext cx="432048" cy="0"/>
                  </a:xfrm>
                  <a:prstGeom prst="line">
                    <a:avLst/>
                  </a:prstGeom>
                  <a:noFill/>
                  <a:ln w="6350" cap="flat" cmpd="sng" algn="ctr">
                    <a:solidFill>
                      <a:srgbClr val="1E445B"/>
                    </a:solidFill>
                    <a:prstDash val="dash"/>
                    <a:tailEnd type="oval" w="sm" len="sm"/>
                  </a:ln>
                  <a:effectLst/>
                </p:spPr>
              </p:cxnSp>
              <p:cxnSp>
                <p:nvCxnSpPr>
                  <p:cNvPr id="25" name="直接连接符 24"/>
                  <p:cNvCxnSpPr/>
                  <p:nvPr/>
                </p:nvCxnSpPr>
                <p:spPr>
                  <a:xfrm>
                    <a:off x="2987824" y="3843303"/>
                    <a:ext cx="0" cy="138283"/>
                  </a:xfrm>
                  <a:prstGeom prst="line">
                    <a:avLst/>
                  </a:prstGeom>
                  <a:noFill/>
                  <a:ln w="6350" cap="flat" cmpd="sng" algn="ctr">
                    <a:solidFill>
                      <a:srgbClr val="1E445B"/>
                    </a:solidFill>
                    <a:prstDash val="dash"/>
                    <a:tailEnd type="none" w="sm" len="sm"/>
                  </a:ln>
                  <a:effectLst/>
                </p:spPr>
              </p:cxnSp>
            </p:grpSp>
            <p:grpSp>
              <p:nvGrpSpPr>
                <p:cNvPr id="19" name="组合 18"/>
                <p:cNvGrpSpPr/>
                <p:nvPr/>
              </p:nvGrpSpPr>
              <p:grpSpPr>
                <a:xfrm>
                  <a:off x="5697629" y="2472649"/>
                  <a:ext cx="590051" cy="1095708"/>
                  <a:chOff x="5652665" y="2747596"/>
                  <a:chExt cx="590051" cy="1095708"/>
                </a:xfrm>
              </p:grpSpPr>
              <p:cxnSp>
                <p:nvCxnSpPr>
                  <p:cNvPr id="20" name="直接连接符 19"/>
                  <p:cNvCxnSpPr/>
                  <p:nvPr/>
                </p:nvCxnSpPr>
                <p:spPr>
                  <a:xfrm>
                    <a:off x="5940697" y="2747596"/>
                    <a:ext cx="302019" cy="0"/>
                  </a:xfrm>
                  <a:prstGeom prst="line">
                    <a:avLst/>
                  </a:prstGeom>
                  <a:noFill/>
                  <a:ln w="6350" cap="flat" cmpd="sng" algn="ctr">
                    <a:solidFill>
                      <a:srgbClr val="1E445B"/>
                    </a:solidFill>
                    <a:prstDash val="dash"/>
                    <a:tailEnd type="oval" w="sm" len="sm"/>
                  </a:ln>
                  <a:effectLst/>
                </p:spPr>
              </p:cxnSp>
              <p:cxnSp>
                <p:nvCxnSpPr>
                  <p:cNvPr id="21" name="直接连接符 20"/>
                  <p:cNvCxnSpPr/>
                  <p:nvPr/>
                </p:nvCxnSpPr>
                <p:spPr>
                  <a:xfrm flipV="1">
                    <a:off x="5652665" y="3843303"/>
                    <a:ext cx="288032" cy="1"/>
                  </a:xfrm>
                  <a:prstGeom prst="line">
                    <a:avLst/>
                  </a:prstGeom>
                  <a:noFill/>
                  <a:ln w="6350" cap="flat" cmpd="sng" algn="ctr">
                    <a:solidFill>
                      <a:srgbClr val="1E445B"/>
                    </a:solidFill>
                    <a:prstDash val="dash"/>
                    <a:headEnd type="oval" w="sm" len="sm"/>
                  </a:ln>
                  <a:effectLst/>
                </p:spPr>
              </p:cxnSp>
              <p:cxnSp>
                <p:nvCxnSpPr>
                  <p:cNvPr id="22" name="直接连接符 21"/>
                  <p:cNvCxnSpPr/>
                  <p:nvPr/>
                </p:nvCxnSpPr>
                <p:spPr>
                  <a:xfrm>
                    <a:off x="5940697" y="2747596"/>
                    <a:ext cx="0" cy="1095708"/>
                  </a:xfrm>
                  <a:prstGeom prst="line">
                    <a:avLst/>
                  </a:prstGeom>
                  <a:noFill/>
                  <a:ln w="6350" cap="flat" cmpd="sng" algn="ctr">
                    <a:solidFill>
                      <a:srgbClr val="1E445B"/>
                    </a:solidFill>
                    <a:prstDash val="dash"/>
                    <a:tailEnd type="none" w="sm" len="sm"/>
                  </a:ln>
                  <a:effectLst/>
                </p:spPr>
              </p:cxnSp>
            </p:grpSp>
          </p:grpSp>
        </p:grpSp>
      </p:grpSp>
      <p:pic>
        <p:nvPicPr>
          <p:cNvPr id="47" name="图片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7567" y="1102746"/>
            <a:ext cx="2148457" cy="1437088"/>
          </a:xfrm>
          <a:prstGeom prst="rect">
            <a:avLst/>
          </a:prstGeom>
          <a:ln>
            <a:noFill/>
          </a:ln>
          <a:effectLst>
            <a:outerShdw blurRad="292100" dist="139700" dir="2700000" algn="tl" rotWithShape="0">
              <a:srgbClr val="333333">
                <a:alpha val="65000"/>
              </a:srgbClr>
            </a:outerShdw>
          </a:effectLst>
        </p:spPr>
      </p:pic>
      <p:pic>
        <p:nvPicPr>
          <p:cNvPr id="48" name="图片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7567" y="2781822"/>
            <a:ext cx="2148457" cy="1437088"/>
          </a:xfrm>
          <a:prstGeom prst="rect">
            <a:avLst/>
          </a:prstGeom>
          <a:ln>
            <a:noFill/>
          </a:ln>
          <a:effectLst>
            <a:outerShdw blurRad="292100" dist="139700" dir="2700000" algn="tl" rotWithShape="0">
              <a:srgbClr val="333333">
                <a:alpha val="65000"/>
              </a:srgbClr>
            </a:outerShdw>
          </a:effectLst>
        </p:spPr>
      </p:pic>
      <p:pic>
        <p:nvPicPr>
          <p:cNvPr id="49" name="图片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67494"/>
            <a:ext cx="863278" cy="65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矩形 49"/>
          <p:cNvSpPr/>
          <p:nvPr/>
        </p:nvSpPr>
        <p:spPr>
          <a:xfrm>
            <a:off x="1259632" y="267494"/>
            <a:ext cx="2236510" cy="400110"/>
          </a:xfrm>
          <a:prstGeom prst="rect">
            <a:avLst/>
          </a:prstGeom>
        </p:spPr>
        <p:txBody>
          <a:bodyPr wrap="none">
            <a:spAutoFit/>
          </a:bodyPr>
          <a:lstStyle/>
          <a:p>
            <a:pPr lvl="0">
              <a:defRPr/>
            </a:pPr>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亲子活动安全保障</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circle(in)">
                                      <p:cBhvr>
                                        <p:cTn id="14" dur="2000"/>
                                        <p:tgtEl>
                                          <p:spTgt spid="4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heel(1)">
                                      <p:cBhvr>
                                        <p:cTn id="19"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8"/>
          <p:cNvGrpSpPr/>
          <p:nvPr/>
        </p:nvGrpSpPr>
        <p:grpSpPr bwMode="auto">
          <a:xfrm>
            <a:off x="1356295" y="1419622"/>
            <a:ext cx="1415772" cy="1738312"/>
            <a:chOff x="65001" y="0"/>
            <a:chExt cx="1414985" cy="1737603"/>
          </a:xfrm>
        </p:grpSpPr>
        <p:sp>
          <p:nvSpPr>
            <p:cNvPr id="3" name="矩形 60"/>
            <p:cNvSpPr>
              <a:spLocks noChangeArrowheads="1"/>
            </p:cNvSpPr>
            <p:nvPr/>
          </p:nvSpPr>
          <p:spPr bwMode="auto">
            <a:xfrm>
              <a:off x="65001" y="1399187"/>
              <a:ext cx="1414985" cy="338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grpSp>
          <p:nvGrpSpPr>
            <p:cNvPr id="4" name="组合 4"/>
            <p:cNvGrpSpPr/>
            <p:nvPr/>
          </p:nvGrpSpPr>
          <p:grpSpPr bwMode="auto">
            <a:xfrm>
              <a:off x="263156" y="0"/>
              <a:ext cx="1177493" cy="1328651"/>
              <a:chOff x="0" y="0"/>
              <a:chExt cx="1177493" cy="1328651"/>
            </a:xfrm>
          </p:grpSpPr>
          <p:sp>
            <p:nvSpPr>
              <p:cNvPr id="5" name="Freeform 6"/>
              <p:cNvSpPr>
                <a:spLocks noChangeArrowheads="1"/>
              </p:cNvSpPr>
              <p:nvPr/>
            </p:nvSpPr>
            <p:spPr bwMode="auto">
              <a:xfrm>
                <a:off x="0" y="0"/>
                <a:ext cx="1177493" cy="1328651"/>
              </a:xfrm>
              <a:custGeom>
                <a:avLst/>
                <a:gdLst>
                  <a:gd name="T0" fmla="*/ 311 w 622"/>
                  <a:gd name="T1" fmla="*/ 702 h 702"/>
                  <a:gd name="T2" fmla="*/ 91 w 622"/>
                  <a:gd name="T3" fmla="*/ 512 h 702"/>
                  <a:gd name="T4" fmla="*/ 0 w 622"/>
                  <a:gd name="T5" fmla="*/ 159 h 702"/>
                  <a:gd name="T6" fmla="*/ 7 w 622"/>
                  <a:gd name="T7" fmla="*/ 29 h 702"/>
                  <a:gd name="T8" fmla="*/ 146 w 622"/>
                  <a:gd name="T9" fmla="*/ 84 h 702"/>
                  <a:gd name="T10" fmla="*/ 312 w 622"/>
                  <a:gd name="T11" fmla="*/ 0 h 702"/>
                  <a:gd name="T12" fmla="*/ 477 w 622"/>
                  <a:gd name="T13" fmla="*/ 84 h 702"/>
                  <a:gd name="T14" fmla="*/ 616 w 622"/>
                  <a:gd name="T15" fmla="*/ 29 h 702"/>
                  <a:gd name="T16" fmla="*/ 622 w 622"/>
                  <a:gd name="T17" fmla="*/ 159 h 702"/>
                  <a:gd name="T18" fmla="*/ 532 w 622"/>
                  <a:gd name="T19" fmla="*/ 512 h 702"/>
                  <a:gd name="T20" fmla="*/ 311 w 622"/>
                  <a:gd name="T21" fmla="*/ 702 h 7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2"/>
                  <a:gd name="T34" fmla="*/ 0 h 702"/>
                  <a:gd name="T35" fmla="*/ 622 w 622"/>
                  <a:gd name="T36" fmla="*/ 702 h 7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2" h="70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solidFill>
                <a:srgbClr val="17375E"/>
              </a:solidFill>
              <a:ln w="38100" cmpd="sng">
                <a:solidFill>
                  <a:srgbClr val="FFFFFF"/>
                </a:solidFill>
                <a:miter lim="800000"/>
              </a:ln>
            </p:spPr>
            <p:txBody>
              <a:bodyPr/>
              <a:lstStyle/>
              <a:p>
                <a:endParaRPr lang="zh-CN"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五角星 64"/>
              <p:cNvSpPr>
                <a:spLocks noChangeArrowheads="1"/>
              </p:cNvSpPr>
              <p:nvPr/>
            </p:nvSpPr>
            <p:spPr bwMode="auto">
              <a:xfrm>
                <a:off x="330512" y="303585"/>
                <a:ext cx="516467" cy="516467"/>
              </a:xfrm>
              <a:prstGeom prst="star5">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7" name="组合 9"/>
          <p:cNvGrpSpPr/>
          <p:nvPr/>
        </p:nvGrpSpPr>
        <p:grpSpPr bwMode="auto">
          <a:xfrm>
            <a:off x="3138948" y="1448197"/>
            <a:ext cx="1415772" cy="1711210"/>
            <a:chOff x="193570" y="0"/>
            <a:chExt cx="1416172" cy="1710630"/>
          </a:xfrm>
        </p:grpSpPr>
        <p:sp>
          <p:nvSpPr>
            <p:cNvPr id="8" name="矩形 61"/>
            <p:cNvSpPr>
              <a:spLocks noChangeArrowheads="1"/>
            </p:cNvSpPr>
            <p:nvPr/>
          </p:nvSpPr>
          <p:spPr bwMode="auto">
            <a:xfrm>
              <a:off x="193570" y="1372191"/>
              <a:ext cx="1416172" cy="338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grpSp>
          <p:nvGrpSpPr>
            <p:cNvPr id="9" name="组合 5"/>
            <p:cNvGrpSpPr/>
            <p:nvPr/>
          </p:nvGrpSpPr>
          <p:grpSpPr bwMode="auto">
            <a:xfrm>
              <a:off x="312909" y="0"/>
              <a:ext cx="1177493" cy="1328651"/>
              <a:chOff x="0" y="0"/>
              <a:chExt cx="1177493" cy="1328651"/>
            </a:xfrm>
          </p:grpSpPr>
          <p:sp>
            <p:nvSpPr>
              <p:cNvPr id="10" name="Freeform 6"/>
              <p:cNvSpPr>
                <a:spLocks noChangeArrowheads="1"/>
              </p:cNvSpPr>
              <p:nvPr/>
            </p:nvSpPr>
            <p:spPr bwMode="auto">
              <a:xfrm>
                <a:off x="0" y="0"/>
                <a:ext cx="1177493" cy="1328651"/>
              </a:xfrm>
              <a:custGeom>
                <a:avLst/>
                <a:gdLst>
                  <a:gd name="T0" fmla="*/ 311 w 622"/>
                  <a:gd name="T1" fmla="*/ 702 h 702"/>
                  <a:gd name="T2" fmla="*/ 91 w 622"/>
                  <a:gd name="T3" fmla="*/ 512 h 702"/>
                  <a:gd name="T4" fmla="*/ 0 w 622"/>
                  <a:gd name="T5" fmla="*/ 159 h 702"/>
                  <a:gd name="T6" fmla="*/ 7 w 622"/>
                  <a:gd name="T7" fmla="*/ 29 h 702"/>
                  <a:gd name="T8" fmla="*/ 146 w 622"/>
                  <a:gd name="T9" fmla="*/ 84 h 702"/>
                  <a:gd name="T10" fmla="*/ 312 w 622"/>
                  <a:gd name="T11" fmla="*/ 0 h 702"/>
                  <a:gd name="T12" fmla="*/ 477 w 622"/>
                  <a:gd name="T13" fmla="*/ 84 h 702"/>
                  <a:gd name="T14" fmla="*/ 616 w 622"/>
                  <a:gd name="T15" fmla="*/ 29 h 702"/>
                  <a:gd name="T16" fmla="*/ 622 w 622"/>
                  <a:gd name="T17" fmla="*/ 159 h 702"/>
                  <a:gd name="T18" fmla="*/ 532 w 622"/>
                  <a:gd name="T19" fmla="*/ 512 h 702"/>
                  <a:gd name="T20" fmla="*/ 311 w 622"/>
                  <a:gd name="T21" fmla="*/ 702 h 7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2"/>
                  <a:gd name="T34" fmla="*/ 0 h 702"/>
                  <a:gd name="T35" fmla="*/ 622 w 622"/>
                  <a:gd name="T36" fmla="*/ 702 h 7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2" h="70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solidFill>
                <a:srgbClr val="DA193F"/>
              </a:solidFill>
              <a:ln w="38100" cmpd="sng">
                <a:solidFill>
                  <a:srgbClr val="FFFFFF"/>
                </a:solidFill>
                <a:miter lim="800000"/>
              </a:ln>
            </p:spPr>
            <p:txBody>
              <a:bodyPr/>
              <a:lstStyle/>
              <a:p>
                <a:endParaRPr lang="zh-CN"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KSO_Shape"/>
              <p:cNvSpPr>
                <a:spLocks noChangeArrowheads="1"/>
              </p:cNvSpPr>
              <p:nvPr/>
            </p:nvSpPr>
            <p:spPr bwMode="auto">
              <a:xfrm>
                <a:off x="192971" y="297442"/>
                <a:ext cx="676088" cy="569041"/>
              </a:xfrm>
              <a:custGeom>
                <a:avLst/>
                <a:gdLst>
                  <a:gd name="T0" fmla="*/ 2147483646 w 5708"/>
                  <a:gd name="T1" fmla="*/ 2147483646 h 4804"/>
                  <a:gd name="T2" fmla="*/ 2147483646 w 5708"/>
                  <a:gd name="T3" fmla="*/ 2147483646 h 4804"/>
                  <a:gd name="T4" fmla="*/ 2147483646 w 5708"/>
                  <a:gd name="T5" fmla="*/ 2147483646 h 4804"/>
                  <a:gd name="T6" fmla="*/ 2147483646 w 5708"/>
                  <a:gd name="T7" fmla="*/ 2147483646 h 4804"/>
                  <a:gd name="T8" fmla="*/ 2147483646 w 5708"/>
                  <a:gd name="T9" fmla="*/ 2147483646 h 4804"/>
                  <a:gd name="T10" fmla="*/ 2147483646 w 5708"/>
                  <a:gd name="T11" fmla="*/ 2147483646 h 4804"/>
                  <a:gd name="T12" fmla="*/ 2147483646 w 5708"/>
                  <a:gd name="T13" fmla="*/ 2147483646 h 4804"/>
                  <a:gd name="T14" fmla="*/ 2147483646 w 5708"/>
                  <a:gd name="T15" fmla="*/ 2147483646 h 4804"/>
                  <a:gd name="T16" fmla="*/ 2147483646 w 5708"/>
                  <a:gd name="T17" fmla="*/ 2147483646 h 4804"/>
                  <a:gd name="T18" fmla="*/ 2147483646 w 5708"/>
                  <a:gd name="T19" fmla="*/ 2147483646 h 4804"/>
                  <a:gd name="T20" fmla="*/ 2147483646 w 5708"/>
                  <a:gd name="T21" fmla="*/ 2147483646 h 4804"/>
                  <a:gd name="T22" fmla="*/ 2147483646 w 5708"/>
                  <a:gd name="T23" fmla="*/ 2147483646 h 4804"/>
                  <a:gd name="T24" fmla="*/ 2147483646 w 5708"/>
                  <a:gd name="T25" fmla="*/ 2147483646 h 4804"/>
                  <a:gd name="T26" fmla="*/ 2147483646 w 5708"/>
                  <a:gd name="T27" fmla="*/ 2147483646 h 4804"/>
                  <a:gd name="T28" fmla="*/ 2147483646 w 5708"/>
                  <a:gd name="T29" fmla="*/ 2147483646 h 4804"/>
                  <a:gd name="T30" fmla="*/ 2147483646 w 5708"/>
                  <a:gd name="T31" fmla="*/ 2147483646 h 4804"/>
                  <a:gd name="T32" fmla="*/ 2147483646 w 5708"/>
                  <a:gd name="T33" fmla="*/ 2147483646 h 4804"/>
                  <a:gd name="T34" fmla="*/ 2147483646 w 5708"/>
                  <a:gd name="T35" fmla="*/ 2147483646 h 4804"/>
                  <a:gd name="T36" fmla="*/ 2147483646 w 5708"/>
                  <a:gd name="T37" fmla="*/ 2147483646 h 4804"/>
                  <a:gd name="T38" fmla="*/ 2147483646 w 5708"/>
                  <a:gd name="T39" fmla="*/ 2147483646 h 4804"/>
                  <a:gd name="T40" fmla="*/ 2147483646 w 5708"/>
                  <a:gd name="T41" fmla="*/ 2147483646 h 4804"/>
                  <a:gd name="T42" fmla="*/ 2147483646 w 5708"/>
                  <a:gd name="T43" fmla="*/ 2147483646 h 4804"/>
                  <a:gd name="T44" fmla="*/ 2147483646 w 5708"/>
                  <a:gd name="T45" fmla="*/ 2147483646 h 4804"/>
                  <a:gd name="T46" fmla="*/ 2147483646 w 5708"/>
                  <a:gd name="T47" fmla="*/ 2147483646 h 4804"/>
                  <a:gd name="T48" fmla="*/ 2147483646 w 5708"/>
                  <a:gd name="T49" fmla="*/ 2147483646 h 4804"/>
                  <a:gd name="T50" fmla="*/ 2147483646 w 5708"/>
                  <a:gd name="T51" fmla="*/ 2147483646 h 4804"/>
                  <a:gd name="T52" fmla="*/ 2147483646 w 5708"/>
                  <a:gd name="T53" fmla="*/ 2147483646 h 4804"/>
                  <a:gd name="T54" fmla="*/ 2147483646 w 5708"/>
                  <a:gd name="T55" fmla="*/ 2147483646 h 4804"/>
                  <a:gd name="T56" fmla="*/ 2147483646 w 5708"/>
                  <a:gd name="T57" fmla="*/ 2147483646 h 4804"/>
                  <a:gd name="T58" fmla="*/ 2147483646 w 5708"/>
                  <a:gd name="T59" fmla="*/ 2147483646 h 4804"/>
                  <a:gd name="T60" fmla="*/ 2147483646 w 5708"/>
                  <a:gd name="T61" fmla="*/ 2147483646 h 4804"/>
                  <a:gd name="T62" fmla="*/ 2147483646 w 5708"/>
                  <a:gd name="T63" fmla="*/ 2147483646 h 4804"/>
                  <a:gd name="T64" fmla="*/ 2147483646 w 5708"/>
                  <a:gd name="T65" fmla="*/ 2147483646 h 4804"/>
                  <a:gd name="T66" fmla="*/ 2147483646 w 5708"/>
                  <a:gd name="T67" fmla="*/ 2147483646 h 4804"/>
                  <a:gd name="T68" fmla="*/ 2147483646 w 5708"/>
                  <a:gd name="T69" fmla="*/ 2147483646 h 4804"/>
                  <a:gd name="T70" fmla="*/ 2147483646 w 5708"/>
                  <a:gd name="T71" fmla="*/ 2147483646 h 4804"/>
                  <a:gd name="T72" fmla="*/ 2147483646 w 5708"/>
                  <a:gd name="T73" fmla="*/ 2147483646 h 4804"/>
                  <a:gd name="T74" fmla="*/ 2147483646 w 5708"/>
                  <a:gd name="T75" fmla="*/ 2147483646 h 4804"/>
                  <a:gd name="T76" fmla="*/ 2147483646 w 5708"/>
                  <a:gd name="T77" fmla="*/ 2147483646 h 4804"/>
                  <a:gd name="T78" fmla="*/ 2147483646 w 5708"/>
                  <a:gd name="T79" fmla="*/ 2147483646 h 4804"/>
                  <a:gd name="T80" fmla="*/ 2147483646 w 5708"/>
                  <a:gd name="T81" fmla="*/ 2147483646 h 4804"/>
                  <a:gd name="T82" fmla="*/ 2147483646 w 5708"/>
                  <a:gd name="T83" fmla="*/ 2147483646 h 4804"/>
                  <a:gd name="T84" fmla="*/ 2147483646 w 5708"/>
                  <a:gd name="T85" fmla="*/ 2147483646 h 4804"/>
                  <a:gd name="T86" fmla="*/ 2147483646 w 5708"/>
                  <a:gd name="T87" fmla="*/ 2147483646 h 4804"/>
                  <a:gd name="T88" fmla="*/ 2147483646 w 5708"/>
                  <a:gd name="T89" fmla="*/ 2147483646 h 4804"/>
                  <a:gd name="T90" fmla="*/ 2147483646 w 5708"/>
                  <a:gd name="T91" fmla="*/ 2147483646 h 4804"/>
                  <a:gd name="T92" fmla="*/ 2147483646 w 5708"/>
                  <a:gd name="T93" fmla="*/ 2147483646 h 4804"/>
                  <a:gd name="T94" fmla="*/ 2147483646 w 5708"/>
                  <a:gd name="T95" fmla="*/ 2147483646 h 4804"/>
                  <a:gd name="T96" fmla="*/ 2147483646 w 5708"/>
                  <a:gd name="T97" fmla="*/ 2147483646 h 4804"/>
                  <a:gd name="T98" fmla="*/ 2147483646 w 5708"/>
                  <a:gd name="T99" fmla="*/ 2147483646 h 4804"/>
                  <a:gd name="T100" fmla="*/ 2147483646 w 5708"/>
                  <a:gd name="T101" fmla="*/ 2147483646 h 4804"/>
                  <a:gd name="T102" fmla="*/ 2147483646 w 5708"/>
                  <a:gd name="T103" fmla="*/ 2147483646 h 4804"/>
                  <a:gd name="T104" fmla="*/ 2147483646 w 5708"/>
                  <a:gd name="T105" fmla="*/ 2147483646 h 4804"/>
                  <a:gd name="T106" fmla="*/ 2147483646 w 5708"/>
                  <a:gd name="T107" fmla="*/ 2147483646 h 4804"/>
                  <a:gd name="T108" fmla="*/ 2147483646 w 5708"/>
                  <a:gd name="T109" fmla="*/ 2147483646 h 4804"/>
                  <a:gd name="T110" fmla="*/ 2147483646 w 5708"/>
                  <a:gd name="T111" fmla="*/ 2147483646 h 4804"/>
                  <a:gd name="T112" fmla="*/ 2147483646 w 5708"/>
                  <a:gd name="T113" fmla="*/ 2147483646 h 4804"/>
                  <a:gd name="T114" fmla="*/ 2147483646 w 5708"/>
                  <a:gd name="T115" fmla="*/ 2147483646 h 4804"/>
                  <a:gd name="T116" fmla="*/ 2147483646 w 5708"/>
                  <a:gd name="T117" fmla="*/ 2147483646 h 4804"/>
                  <a:gd name="T118" fmla="*/ 2147483646 w 5708"/>
                  <a:gd name="T119" fmla="*/ 2147483646 h 4804"/>
                  <a:gd name="T120" fmla="*/ 2147483646 w 5708"/>
                  <a:gd name="T121" fmla="*/ 2147483646 h 48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08"/>
                  <a:gd name="T184" fmla="*/ 0 h 4804"/>
                  <a:gd name="T185" fmla="*/ 5708 w 5708"/>
                  <a:gd name="T186" fmla="*/ 4804 h 48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08" h="4804">
                    <a:moveTo>
                      <a:pt x="4435" y="1627"/>
                    </a:moveTo>
                    <a:lnTo>
                      <a:pt x="4430" y="1619"/>
                    </a:lnTo>
                    <a:lnTo>
                      <a:pt x="4415" y="1588"/>
                    </a:lnTo>
                    <a:lnTo>
                      <a:pt x="4413" y="1586"/>
                    </a:lnTo>
                    <a:lnTo>
                      <a:pt x="4396" y="1552"/>
                    </a:lnTo>
                    <a:lnTo>
                      <a:pt x="4393" y="1548"/>
                    </a:lnTo>
                    <a:lnTo>
                      <a:pt x="4379" y="1522"/>
                    </a:lnTo>
                    <a:lnTo>
                      <a:pt x="4377" y="1516"/>
                    </a:lnTo>
                    <a:lnTo>
                      <a:pt x="4376" y="1516"/>
                    </a:lnTo>
                    <a:lnTo>
                      <a:pt x="4374" y="1512"/>
                    </a:lnTo>
                    <a:lnTo>
                      <a:pt x="4358" y="1484"/>
                    </a:lnTo>
                    <a:lnTo>
                      <a:pt x="4357" y="1480"/>
                    </a:lnTo>
                    <a:lnTo>
                      <a:pt x="4339" y="1451"/>
                    </a:lnTo>
                    <a:lnTo>
                      <a:pt x="4335" y="1443"/>
                    </a:lnTo>
                    <a:lnTo>
                      <a:pt x="4319" y="1416"/>
                    </a:lnTo>
                    <a:lnTo>
                      <a:pt x="4315" y="1410"/>
                    </a:lnTo>
                    <a:lnTo>
                      <a:pt x="4299" y="1382"/>
                    </a:lnTo>
                    <a:lnTo>
                      <a:pt x="4298" y="1380"/>
                    </a:lnTo>
                    <a:lnTo>
                      <a:pt x="4296" y="1379"/>
                    </a:lnTo>
                    <a:lnTo>
                      <a:pt x="4279" y="1348"/>
                    </a:lnTo>
                    <a:lnTo>
                      <a:pt x="4276" y="1345"/>
                    </a:lnTo>
                    <a:lnTo>
                      <a:pt x="4259" y="1316"/>
                    </a:lnTo>
                    <a:lnTo>
                      <a:pt x="4254" y="1309"/>
                    </a:lnTo>
                    <a:lnTo>
                      <a:pt x="4237" y="1283"/>
                    </a:lnTo>
                    <a:lnTo>
                      <a:pt x="4235" y="1281"/>
                    </a:lnTo>
                    <a:lnTo>
                      <a:pt x="4234" y="1279"/>
                    </a:lnTo>
                    <a:lnTo>
                      <a:pt x="4217" y="1254"/>
                    </a:lnTo>
                    <a:lnTo>
                      <a:pt x="4211" y="1244"/>
                    </a:lnTo>
                    <a:lnTo>
                      <a:pt x="4196" y="1222"/>
                    </a:lnTo>
                    <a:lnTo>
                      <a:pt x="4190" y="1212"/>
                    </a:lnTo>
                    <a:lnTo>
                      <a:pt x="4172" y="1186"/>
                    </a:lnTo>
                    <a:lnTo>
                      <a:pt x="4168" y="1182"/>
                    </a:lnTo>
                    <a:lnTo>
                      <a:pt x="4151" y="1158"/>
                    </a:lnTo>
                    <a:lnTo>
                      <a:pt x="4144" y="1147"/>
                    </a:lnTo>
                    <a:lnTo>
                      <a:pt x="4129" y="1127"/>
                    </a:lnTo>
                    <a:lnTo>
                      <a:pt x="4124" y="1120"/>
                    </a:lnTo>
                    <a:lnTo>
                      <a:pt x="4106" y="1096"/>
                    </a:lnTo>
                    <a:lnTo>
                      <a:pt x="4100" y="1088"/>
                    </a:lnTo>
                    <a:lnTo>
                      <a:pt x="4083" y="1066"/>
                    </a:lnTo>
                    <a:lnTo>
                      <a:pt x="4076" y="1057"/>
                    </a:lnTo>
                    <a:lnTo>
                      <a:pt x="4059" y="1035"/>
                    </a:lnTo>
                    <a:lnTo>
                      <a:pt x="4052" y="1026"/>
                    </a:lnTo>
                    <a:lnTo>
                      <a:pt x="4035" y="1006"/>
                    </a:lnTo>
                    <a:lnTo>
                      <a:pt x="4031" y="999"/>
                    </a:lnTo>
                    <a:lnTo>
                      <a:pt x="4013" y="977"/>
                    </a:lnTo>
                    <a:lnTo>
                      <a:pt x="4004" y="966"/>
                    </a:lnTo>
                    <a:lnTo>
                      <a:pt x="4002" y="964"/>
                    </a:lnTo>
                    <a:lnTo>
                      <a:pt x="3988" y="948"/>
                    </a:lnTo>
                    <a:lnTo>
                      <a:pt x="3987" y="947"/>
                    </a:lnTo>
                    <a:lnTo>
                      <a:pt x="3979" y="936"/>
                    </a:lnTo>
                    <a:lnTo>
                      <a:pt x="3962" y="917"/>
                    </a:lnTo>
                    <a:lnTo>
                      <a:pt x="3960" y="914"/>
                    </a:lnTo>
                    <a:lnTo>
                      <a:pt x="3955" y="909"/>
                    </a:lnTo>
                    <a:lnTo>
                      <a:pt x="3941" y="892"/>
                    </a:lnTo>
                    <a:lnTo>
                      <a:pt x="3930" y="882"/>
                    </a:lnTo>
                    <a:lnTo>
                      <a:pt x="3913" y="862"/>
                    </a:lnTo>
                    <a:lnTo>
                      <a:pt x="3904" y="852"/>
                    </a:lnTo>
                    <a:lnTo>
                      <a:pt x="3887" y="833"/>
                    </a:lnTo>
                    <a:lnTo>
                      <a:pt x="3876" y="822"/>
                    </a:lnTo>
                    <a:lnTo>
                      <a:pt x="3867" y="811"/>
                    </a:lnTo>
                    <a:lnTo>
                      <a:pt x="3849" y="792"/>
                    </a:lnTo>
                    <a:lnTo>
                      <a:pt x="3838" y="781"/>
                    </a:lnTo>
                    <a:lnTo>
                      <a:pt x="3826" y="770"/>
                    </a:lnTo>
                    <a:lnTo>
                      <a:pt x="3810" y="752"/>
                    </a:lnTo>
                    <a:lnTo>
                      <a:pt x="3799" y="742"/>
                    </a:lnTo>
                    <a:lnTo>
                      <a:pt x="3782" y="725"/>
                    </a:lnTo>
                    <a:lnTo>
                      <a:pt x="3772" y="715"/>
                    </a:lnTo>
                    <a:lnTo>
                      <a:pt x="3759" y="702"/>
                    </a:lnTo>
                    <a:lnTo>
                      <a:pt x="3738" y="682"/>
                    </a:lnTo>
                    <a:lnTo>
                      <a:pt x="3732" y="678"/>
                    </a:lnTo>
                    <a:lnTo>
                      <a:pt x="3719" y="665"/>
                    </a:lnTo>
                    <a:lnTo>
                      <a:pt x="3700" y="647"/>
                    </a:lnTo>
                    <a:lnTo>
                      <a:pt x="3691" y="639"/>
                    </a:lnTo>
                    <a:lnTo>
                      <a:pt x="3675" y="624"/>
                    </a:lnTo>
                    <a:lnTo>
                      <a:pt x="3659" y="610"/>
                    </a:lnTo>
                    <a:lnTo>
                      <a:pt x="3649" y="601"/>
                    </a:lnTo>
                    <a:lnTo>
                      <a:pt x="3629" y="584"/>
                    </a:lnTo>
                    <a:lnTo>
                      <a:pt x="3617" y="574"/>
                    </a:lnTo>
                    <a:lnTo>
                      <a:pt x="3607" y="564"/>
                    </a:lnTo>
                    <a:lnTo>
                      <a:pt x="3606" y="563"/>
                    </a:lnTo>
                    <a:lnTo>
                      <a:pt x="3589" y="549"/>
                    </a:lnTo>
                    <a:lnTo>
                      <a:pt x="3539" y="508"/>
                    </a:lnTo>
                    <a:lnTo>
                      <a:pt x="3489" y="467"/>
                    </a:lnTo>
                    <a:lnTo>
                      <a:pt x="3437" y="428"/>
                    </a:lnTo>
                    <a:lnTo>
                      <a:pt x="3385" y="391"/>
                    </a:lnTo>
                    <a:lnTo>
                      <a:pt x="3332" y="353"/>
                    </a:lnTo>
                    <a:lnTo>
                      <a:pt x="3278" y="316"/>
                    </a:lnTo>
                    <a:lnTo>
                      <a:pt x="3224" y="281"/>
                    </a:lnTo>
                    <a:lnTo>
                      <a:pt x="3169" y="247"/>
                    </a:lnTo>
                    <a:lnTo>
                      <a:pt x="3112" y="212"/>
                    </a:lnTo>
                    <a:lnTo>
                      <a:pt x="3054" y="179"/>
                    </a:lnTo>
                    <a:lnTo>
                      <a:pt x="2996" y="147"/>
                    </a:lnTo>
                    <a:lnTo>
                      <a:pt x="2938" y="117"/>
                    </a:lnTo>
                    <a:lnTo>
                      <a:pt x="2878" y="86"/>
                    </a:lnTo>
                    <a:lnTo>
                      <a:pt x="2818" y="56"/>
                    </a:lnTo>
                    <a:lnTo>
                      <a:pt x="2757" y="28"/>
                    </a:lnTo>
                    <a:lnTo>
                      <a:pt x="2694" y="0"/>
                    </a:lnTo>
                    <a:lnTo>
                      <a:pt x="1387" y="1384"/>
                    </a:lnTo>
                    <a:lnTo>
                      <a:pt x="1422" y="1454"/>
                    </a:lnTo>
                    <a:lnTo>
                      <a:pt x="1459" y="1525"/>
                    </a:lnTo>
                    <a:lnTo>
                      <a:pt x="1496" y="1594"/>
                    </a:lnTo>
                    <a:lnTo>
                      <a:pt x="1535" y="1661"/>
                    </a:lnTo>
                    <a:lnTo>
                      <a:pt x="1576" y="1728"/>
                    </a:lnTo>
                    <a:lnTo>
                      <a:pt x="1617" y="1793"/>
                    </a:lnTo>
                    <a:lnTo>
                      <a:pt x="1661" y="1857"/>
                    </a:lnTo>
                    <a:lnTo>
                      <a:pt x="1704" y="1921"/>
                    </a:lnTo>
                    <a:lnTo>
                      <a:pt x="0" y="3724"/>
                    </a:lnTo>
                    <a:lnTo>
                      <a:pt x="68" y="4282"/>
                    </a:lnTo>
                    <a:lnTo>
                      <a:pt x="281" y="4323"/>
                    </a:lnTo>
                    <a:lnTo>
                      <a:pt x="1585" y="2945"/>
                    </a:lnTo>
                    <a:lnTo>
                      <a:pt x="1694" y="3047"/>
                    </a:lnTo>
                    <a:lnTo>
                      <a:pt x="458" y="4356"/>
                    </a:lnTo>
                    <a:lnTo>
                      <a:pt x="723" y="4406"/>
                    </a:lnTo>
                    <a:lnTo>
                      <a:pt x="794" y="4331"/>
                    </a:lnTo>
                    <a:lnTo>
                      <a:pt x="1026" y="4366"/>
                    </a:lnTo>
                    <a:lnTo>
                      <a:pt x="1124" y="4262"/>
                    </a:lnTo>
                    <a:lnTo>
                      <a:pt x="1061" y="4049"/>
                    </a:lnTo>
                    <a:lnTo>
                      <a:pt x="1109" y="3997"/>
                    </a:lnTo>
                    <a:lnTo>
                      <a:pt x="1342" y="4033"/>
                    </a:lnTo>
                    <a:lnTo>
                      <a:pt x="1440" y="3929"/>
                    </a:lnTo>
                    <a:lnTo>
                      <a:pt x="1376" y="3714"/>
                    </a:lnTo>
                    <a:lnTo>
                      <a:pt x="1424" y="3664"/>
                    </a:lnTo>
                    <a:lnTo>
                      <a:pt x="1657" y="3699"/>
                    </a:lnTo>
                    <a:lnTo>
                      <a:pt x="1755" y="3595"/>
                    </a:lnTo>
                    <a:lnTo>
                      <a:pt x="1691" y="3381"/>
                    </a:lnTo>
                    <a:lnTo>
                      <a:pt x="1963" y="3093"/>
                    </a:lnTo>
                    <a:lnTo>
                      <a:pt x="2114" y="3237"/>
                    </a:lnTo>
                    <a:lnTo>
                      <a:pt x="2575" y="2750"/>
                    </a:lnTo>
                    <a:lnTo>
                      <a:pt x="2641" y="2791"/>
                    </a:lnTo>
                    <a:lnTo>
                      <a:pt x="2708" y="2831"/>
                    </a:lnTo>
                    <a:lnTo>
                      <a:pt x="2777" y="2869"/>
                    </a:lnTo>
                    <a:lnTo>
                      <a:pt x="2847" y="2907"/>
                    </a:lnTo>
                    <a:lnTo>
                      <a:pt x="2918" y="2942"/>
                    </a:lnTo>
                    <a:lnTo>
                      <a:pt x="2992" y="2976"/>
                    </a:lnTo>
                    <a:lnTo>
                      <a:pt x="3066" y="3011"/>
                    </a:lnTo>
                    <a:lnTo>
                      <a:pt x="3143" y="3043"/>
                    </a:lnTo>
                    <a:lnTo>
                      <a:pt x="3666" y="2489"/>
                    </a:lnTo>
                    <a:lnTo>
                      <a:pt x="3630" y="2419"/>
                    </a:lnTo>
                    <a:lnTo>
                      <a:pt x="3601" y="2359"/>
                    </a:lnTo>
                    <a:lnTo>
                      <a:pt x="3573" y="2296"/>
                    </a:lnTo>
                    <a:lnTo>
                      <a:pt x="3545" y="2233"/>
                    </a:lnTo>
                    <a:lnTo>
                      <a:pt x="3519" y="2169"/>
                    </a:lnTo>
                    <a:lnTo>
                      <a:pt x="3496" y="2104"/>
                    </a:lnTo>
                    <a:lnTo>
                      <a:pt x="3473" y="2038"/>
                    </a:lnTo>
                    <a:lnTo>
                      <a:pt x="3453" y="1972"/>
                    </a:lnTo>
                    <a:lnTo>
                      <a:pt x="3434" y="1904"/>
                    </a:lnTo>
                    <a:lnTo>
                      <a:pt x="2426" y="951"/>
                    </a:lnTo>
                    <a:lnTo>
                      <a:pt x="2785" y="572"/>
                    </a:lnTo>
                    <a:lnTo>
                      <a:pt x="3284" y="1045"/>
                    </a:lnTo>
                    <a:lnTo>
                      <a:pt x="3890" y="1616"/>
                    </a:lnTo>
                    <a:lnTo>
                      <a:pt x="3845" y="1667"/>
                    </a:lnTo>
                    <a:lnTo>
                      <a:pt x="3847" y="1667"/>
                    </a:lnTo>
                    <a:lnTo>
                      <a:pt x="3850" y="1695"/>
                    </a:lnTo>
                    <a:lnTo>
                      <a:pt x="3855" y="1723"/>
                    </a:lnTo>
                    <a:lnTo>
                      <a:pt x="3860" y="1751"/>
                    </a:lnTo>
                    <a:lnTo>
                      <a:pt x="3872" y="1808"/>
                    </a:lnTo>
                    <a:lnTo>
                      <a:pt x="3888" y="1864"/>
                    </a:lnTo>
                    <a:lnTo>
                      <a:pt x="3907" y="1921"/>
                    </a:lnTo>
                    <a:lnTo>
                      <a:pt x="3927" y="1978"/>
                    </a:lnTo>
                    <a:lnTo>
                      <a:pt x="3948" y="2033"/>
                    </a:lnTo>
                    <a:lnTo>
                      <a:pt x="3971" y="2087"/>
                    </a:lnTo>
                    <a:lnTo>
                      <a:pt x="3995" y="2139"/>
                    </a:lnTo>
                    <a:lnTo>
                      <a:pt x="4098" y="2031"/>
                    </a:lnTo>
                    <a:lnTo>
                      <a:pt x="4097" y="2028"/>
                    </a:lnTo>
                    <a:lnTo>
                      <a:pt x="4425" y="1684"/>
                    </a:lnTo>
                    <a:lnTo>
                      <a:pt x="4450" y="1659"/>
                    </a:lnTo>
                    <a:lnTo>
                      <a:pt x="4435" y="1627"/>
                    </a:lnTo>
                    <a:close/>
                    <a:moveTo>
                      <a:pt x="3784" y="1717"/>
                    </a:moveTo>
                    <a:lnTo>
                      <a:pt x="3784" y="1717"/>
                    </a:lnTo>
                    <a:lnTo>
                      <a:pt x="3783" y="1740"/>
                    </a:lnTo>
                    <a:lnTo>
                      <a:pt x="3784" y="1766"/>
                    </a:lnTo>
                    <a:lnTo>
                      <a:pt x="3786" y="1797"/>
                    </a:lnTo>
                    <a:lnTo>
                      <a:pt x="3791" y="1829"/>
                    </a:lnTo>
                    <a:lnTo>
                      <a:pt x="3799" y="1878"/>
                    </a:lnTo>
                    <a:lnTo>
                      <a:pt x="3811" y="1929"/>
                    </a:lnTo>
                    <a:lnTo>
                      <a:pt x="3826" y="1983"/>
                    </a:lnTo>
                    <a:lnTo>
                      <a:pt x="3843" y="2039"/>
                    </a:lnTo>
                    <a:lnTo>
                      <a:pt x="3864" y="2097"/>
                    </a:lnTo>
                    <a:lnTo>
                      <a:pt x="3888" y="2156"/>
                    </a:lnTo>
                    <a:lnTo>
                      <a:pt x="3914" y="2216"/>
                    </a:lnTo>
                    <a:lnTo>
                      <a:pt x="3942" y="2276"/>
                    </a:lnTo>
                    <a:lnTo>
                      <a:pt x="3959" y="2311"/>
                    </a:lnTo>
                    <a:lnTo>
                      <a:pt x="3976" y="2342"/>
                    </a:lnTo>
                    <a:lnTo>
                      <a:pt x="3994" y="2374"/>
                    </a:lnTo>
                    <a:lnTo>
                      <a:pt x="4012" y="2405"/>
                    </a:lnTo>
                    <a:lnTo>
                      <a:pt x="4047" y="2462"/>
                    </a:lnTo>
                    <a:lnTo>
                      <a:pt x="4065" y="2489"/>
                    </a:lnTo>
                    <a:lnTo>
                      <a:pt x="4084" y="2515"/>
                    </a:lnTo>
                    <a:lnTo>
                      <a:pt x="4164" y="2432"/>
                    </a:lnTo>
                    <a:lnTo>
                      <a:pt x="4234" y="2360"/>
                    </a:lnTo>
                    <a:lnTo>
                      <a:pt x="4448" y="2139"/>
                    </a:lnTo>
                    <a:lnTo>
                      <a:pt x="4710" y="2411"/>
                    </a:lnTo>
                    <a:lnTo>
                      <a:pt x="4988" y="2698"/>
                    </a:lnTo>
                    <a:lnTo>
                      <a:pt x="4988" y="2497"/>
                    </a:lnTo>
                    <a:lnTo>
                      <a:pt x="4920" y="2497"/>
                    </a:lnTo>
                    <a:lnTo>
                      <a:pt x="4920" y="2325"/>
                    </a:lnTo>
                    <a:lnTo>
                      <a:pt x="5088" y="2325"/>
                    </a:lnTo>
                    <a:lnTo>
                      <a:pt x="5403" y="2325"/>
                    </a:lnTo>
                    <a:lnTo>
                      <a:pt x="5403" y="2497"/>
                    </a:lnTo>
                    <a:lnTo>
                      <a:pt x="5327" y="2497"/>
                    </a:lnTo>
                    <a:lnTo>
                      <a:pt x="5327" y="2643"/>
                    </a:lnTo>
                    <a:lnTo>
                      <a:pt x="5327" y="3047"/>
                    </a:lnTo>
                    <a:lnTo>
                      <a:pt x="5425" y="3149"/>
                    </a:lnTo>
                    <a:lnTo>
                      <a:pt x="5708" y="3441"/>
                    </a:lnTo>
                    <a:lnTo>
                      <a:pt x="5614" y="3612"/>
                    </a:lnTo>
                    <a:lnTo>
                      <a:pt x="5383" y="3612"/>
                    </a:lnTo>
                    <a:lnTo>
                      <a:pt x="5383" y="4804"/>
                    </a:lnTo>
                    <a:lnTo>
                      <a:pt x="3508" y="4804"/>
                    </a:lnTo>
                    <a:lnTo>
                      <a:pt x="3508" y="3612"/>
                    </a:lnTo>
                    <a:lnTo>
                      <a:pt x="3267" y="3612"/>
                    </a:lnTo>
                    <a:lnTo>
                      <a:pt x="3165" y="3463"/>
                    </a:lnTo>
                    <a:lnTo>
                      <a:pt x="3734" y="2875"/>
                    </a:lnTo>
                    <a:lnTo>
                      <a:pt x="3837" y="2769"/>
                    </a:lnTo>
                    <a:lnTo>
                      <a:pt x="3861" y="2802"/>
                    </a:lnTo>
                    <a:lnTo>
                      <a:pt x="3885" y="2835"/>
                    </a:lnTo>
                    <a:lnTo>
                      <a:pt x="3910" y="2867"/>
                    </a:lnTo>
                    <a:lnTo>
                      <a:pt x="3936" y="2897"/>
                    </a:lnTo>
                    <a:lnTo>
                      <a:pt x="3962" y="2928"/>
                    </a:lnTo>
                    <a:lnTo>
                      <a:pt x="3989" y="2958"/>
                    </a:lnTo>
                    <a:lnTo>
                      <a:pt x="4017" y="2985"/>
                    </a:lnTo>
                    <a:lnTo>
                      <a:pt x="4044" y="3013"/>
                    </a:lnTo>
                    <a:lnTo>
                      <a:pt x="4080" y="3046"/>
                    </a:lnTo>
                    <a:lnTo>
                      <a:pt x="4120" y="3078"/>
                    </a:lnTo>
                    <a:lnTo>
                      <a:pt x="4141" y="3093"/>
                    </a:lnTo>
                    <a:lnTo>
                      <a:pt x="4162" y="3109"/>
                    </a:lnTo>
                    <a:lnTo>
                      <a:pt x="4184" y="3123"/>
                    </a:lnTo>
                    <a:lnTo>
                      <a:pt x="4207" y="3137"/>
                    </a:lnTo>
                    <a:lnTo>
                      <a:pt x="4216" y="3150"/>
                    </a:lnTo>
                    <a:lnTo>
                      <a:pt x="4226" y="3162"/>
                    </a:lnTo>
                    <a:lnTo>
                      <a:pt x="4237" y="3174"/>
                    </a:lnTo>
                    <a:lnTo>
                      <a:pt x="4248" y="3185"/>
                    </a:lnTo>
                    <a:lnTo>
                      <a:pt x="4261" y="3196"/>
                    </a:lnTo>
                    <a:lnTo>
                      <a:pt x="4273" y="3206"/>
                    </a:lnTo>
                    <a:lnTo>
                      <a:pt x="4287" y="3214"/>
                    </a:lnTo>
                    <a:lnTo>
                      <a:pt x="4301" y="3222"/>
                    </a:lnTo>
                    <a:lnTo>
                      <a:pt x="4315" y="3229"/>
                    </a:lnTo>
                    <a:lnTo>
                      <a:pt x="4330" y="3236"/>
                    </a:lnTo>
                    <a:lnTo>
                      <a:pt x="4345" y="3242"/>
                    </a:lnTo>
                    <a:lnTo>
                      <a:pt x="4361" y="3246"/>
                    </a:lnTo>
                    <a:lnTo>
                      <a:pt x="4378" y="3250"/>
                    </a:lnTo>
                    <a:lnTo>
                      <a:pt x="4394" y="3253"/>
                    </a:lnTo>
                    <a:lnTo>
                      <a:pt x="4411" y="3254"/>
                    </a:lnTo>
                    <a:lnTo>
                      <a:pt x="4428" y="3255"/>
                    </a:lnTo>
                    <a:lnTo>
                      <a:pt x="4444" y="3254"/>
                    </a:lnTo>
                    <a:lnTo>
                      <a:pt x="4458" y="3253"/>
                    </a:lnTo>
                    <a:lnTo>
                      <a:pt x="4474" y="3250"/>
                    </a:lnTo>
                    <a:lnTo>
                      <a:pt x="4489" y="3248"/>
                    </a:lnTo>
                    <a:lnTo>
                      <a:pt x="4503" y="3245"/>
                    </a:lnTo>
                    <a:lnTo>
                      <a:pt x="4517" y="3240"/>
                    </a:lnTo>
                    <a:lnTo>
                      <a:pt x="4530" y="3234"/>
                    </a:lnTo>
                    <a:lnTo>
                      <a:pt x="4544" y="3228"/>
                    </a:lnTo>
                    <a:lnTo>
                      <a:pt x="4557" y="3221"/>
                    </a:lnTo>
                    <a:lnTo>
                      <a:pt x="4569" y="3214"/>
                    </a:lnTo>
                    <a:lnTo>
                      <a:pt x="4582" y="3206"/>
                    </a:lnTo>
                    <a:lnTo>
                      <a:pt x="4593" y="3197"/>
                    </a:lnTo>
                    <a:lnTo>
                      <a:pt x="4605" y="3188"/>
                    </a:lnTo>
                    <a:lnTo>
                      <a:pt x="4615" y="3178"/>
                    </a:lnTo>
                    <a:lnTo>
                      <a:pt x="4625" y="3168"/>
                    </a:lnTo>
                    <a:lnTo>
                      <a:pt x="4634" y="3156"/>
                    </a:lnTo>
                    <a:lnTo>
                      <a:pt x="4638" y="3151"/>
                    </a:lnTo>
                    <a:lnTo>
                      <a:pt x="4639" y="3151"/>
                    </a:lnTo>
                    <a:lnTo>
                      <a:pt x="4641" y="3148"/>
                    </a:lnTo>
                    <a:lnTo>
                      <a:pt x="4641" y="3146"/>
                    </a:lnTo>
                    <a:lnTo>
                      <a:pt x="4645" y="3143"/>
                    </a:lnTo>
                    <a:lnTo>
                      <a:pt x="4645" y="3142"/>
                    </a:lnTo>
                    <a:lnTo>
                      <a:pt x="4654" y="3129"/>
                    </a:lnTo>
                    <a:lnTo>
                      <a:pt x="4655" y="3128"/>
                    </a:lnTo>
                    <a:lnTo>
                      <a:pt x="4664" y="3112"/>
                    </a:lnTo>
                    <a:lnTo>
                      <a:pt x="4672" y="3096"/>
                    </a:lnTo>
                    <a:lnTo>
                      <a:pt x="4674" y="3090"/>
                    </a:lnTo>
                    <a:lnTo>
                      <a:pt x="4680" y="3073"/>
                    </a:lnTo>
                    <a:lnTo>
                      <a:pt x="4686" y="3056"/>
                    </a:lnTo>
                    <a:lnTo>
                      <a:pt x="4690" y="3037"/>
                    </a:lnTo>
                    <a:lnTo>
                      <a:pt x="4692" y="3019"/>
                    </a:lnTo>
                    <a:lnTo>
                      <a:pt x="4693" y="3004"/>
                    </a:lnTo>
                    <a:lnTo>
                      <a:pt x="4694" y="2988"/>
                    </a:lnTo>
                    <a:lnTo>
                      <a:pt x="4693" y="2969"/>
                    </a:lnTo>
                    <a:lnTo>
                      <a:pt x="4692" y="2950"/>
                    </a:lnTo>
                    <a:lnTo>
                      <a:pt x="4689" y="2932"/>
                    </a:lnTo>
                    <a:lnTo>
                      <a:pt x="4684" y="2914"/>
                    </a:lnTo>
                    <a:lnTo>
                      <a:pt x="4678" y="2896"/>
                    </a:lnTo>
                    <a:lnTo>
                      <a:pt x="4671" y="2878"/>
                    </a:lnTo>
                    <a:lnTo>
                      <a:pt x="4663" y="2862"/>
                    </a:lnTo>
                    <a:lnTo>
                      <a:pt x="4653" y="2847"/>
                    </a:lnTo>
                    <a:lnTo>
                      <a:pt x="4644" y="2831"/>
                    </a:lnTo>
                    <a:lnTo>
                      <a:pt x="4632" y="2817"/>
                    </a:lnTo>
                    <a:lnTo>
                      <a:pt x="4620" y="2804"/>
                    </a:lnTo>
                    <a:lnTo>
                      <a:pt x="4607" y="2791"/>
                    </a:lnTo>
                    <a:lnTo>
                      <a:pt x="4594" y="2779"/>
                    </a:lnTo>
                    <a:lnTo>
                      <a:pt x="4579" y="2769"/>
                    </a:lnTo>
                    <a:lnTo>
                      <a:pt x="4563" y="2759"/>
                    </a:lnTo>
                    <a:lnTo>
                      <a:pt x="4548" y="2751"/>
                    </a:lnTo>
                    <a:lnTo>
                      <a:pt x="4557" y="2776"/>
                    </a:lnTo>
                    <a:lnTo>
                      <a:pt x="4565" y="2802"/>
                    </a:lnTo>
                    <a:lnTo>
                      <a:pt x="4569" y="2827"/>
                    </a:lnTo>
                    <a:lnTo>
                      <a:pt x="4572" y="2852"/>
                    </a:lnTo>
                    <a:lnTo>
                      <a:pt x="4570" y="2877"/>
                    </a:lnTo>
                    <a:lnTo>
                      <a:pt x="4567" y="2901"/>
                    </a:lnTo>
                    <a:lnTo>
                      <a:pt x="4561" y="2923"/>
                    </a:lnTo>
                    <a:lnTo>
                      <a:pt x="4553" y="2946"/>
                    </a:lnTo>
                    <a:lnTo>
                      <a:pt x="4547" y="2956"/>
                    </a:lnTo>
                    <a:lnTo>
                      <a:pt x="4541" y="2966"/>
                    </a:lnTo>
                    <a:lnTo>
                      <a:pt x="4535" y="2975"/>
                    </a:lnTo>
                    <a:lnTo>
                      <a:pt x="4528" y="2985"/>
                    </a:lnTo>
                    <a:lnTo>
                      <a:pt x="4520" y="2994"/>
                    </a:lnTo>
                    <a:lnTo>
                      <a:pt x="4511" y="3002"/>
                    </a:lnTo>
                    <a:lnTo>
                      <a:pt x="4502" y="3010"/>
                    </a:lnTo>
                    <a:lnTo>
                      <a:pt x="4492" y="3018"/>
                    </a:lnTo>
                    <a:lnTo>
                      <a:pt x="4483" y="3024"/>
                    </a:lnTo>
                    <a:lnTo>
                      <a:pt x="4472" y="3031"/>
                    </a:lnTo>
                    <a:lnTo>
                      <a:pt x="4461" y="3036"/>
                    </a:lnTo>
                    <a:lnTo>
                      <a:pt x="4449" y="3040"/>
                    </a:lnTo>
                    <a:lnTo>
                      <a:pt x="4436" y="3045"/>
                    </a:lnTo>
                    <a:lnTo>
                      <a:pt x="4423" y="3048"/>
                    </a:lnTo>
                    <a:lnTo>
                      <a:pt x="4410" y="3052"/>
                    </a:lnTo>
                    <a:lnTo>
                      <a:pt x="4396" y="3053"/>
                    </a:lnTo>
                    <a:lnTo>
                      <a:pt x="4379" y="3054"/>
                    </a:lnTo>
                    <a:lnTo>
                      <a:pt x="4363" y="3054"/>
                    </a:lnTo>
                    <a:lnTo>
                      <a:pt x="4346" y="3053"/>
                    </a:lnTo>
                    <a:lnTo>
                      <a:pt x="4328" y="3050"/>
                    </a:lnTo>
                    <a:lnTo>
                      <a:pt x="4312" y="3046"/>
                    </a:lnTo>
                    <a:lnTo>
                      <a:pt x="4293" y="3040"/>
                    </a:lnTo>
                    <a:lnTo>
                      <a:pt x="4275" y="3033"/>
                    </a:lnTo>
                    <a:lnTo>
                      <a:pt x="4257" y="3025"/>
                    </a:lnTo>
                    <a:lnTo>
                      <a:pt x="4239" y="3014"/>
                    </a:lnTo>
                    <a:lnTo>
                      <a:pt x="4220" y="3004"/>
                    </a:lnTo>
                    <a:lnTo>
                      <a:pt x="4201" y="2992"/>
                    </a:lnTo>
                    <a:lnTo>
                      <a:pt x="4181" y="2978"/>
                    </a:lnTo>
                    <a:lnTo>
                      <a:pt x="4162" y="2963"/>
                    </a:lnTo>
                    <a:lnTo>
                      <a:pt x="4142" y="2948"/>
                    </a:lnTo>
                    <a:lnTo>
                      <a:pt x="4123" y="2930"/>
                    </a:lnTo>
                    <a:lnTo>
                      <a:pt x="4103" y="2913"/>
                    </a:lnTo>
                    <a:lnTo>
                      <a:pt x="4082" y="2891"/>
                    </a:lnTo>
                    <a:lnTo>
                      <a:pt x="4059" y="2868"/>
                    </a:lnTo>
                    <a:lnTo>
                      <a:pt x="4037" y="2843"/>
                    </a:lnTo>
                    <a:lnTo>
                      <a:pt x="4014" y="2818"/>
                    </a:lnTo>
                    <a:lnTo>
                      <a:pt x="3992" y="2791"/>
                    </a:lnTo>
                    <a:lnTo>
                      <a:pt x="3971" y="2763"/>
                    </a:lnTo>
                    <a:lnTo>
                      <a:pt x="3948" y="2733"/>
                    </a:lnTo>
                    <a:lnTo>
                      <a:pt x="3926" y="2701"/>
                    </a:lnTo>
                    <a:lnTo>
                      <a:pt x="3903" y="2669"/>
                    </a:lnTo>
                    <a:lnTo>
                      <a:pt x="3882" y="2636"/>
                    </a:lnTo>
                    <a:lnTo>
                      <a:pt x="3861" y="2602"/>
                    </a:lnTo>
                    <a:lnTo>
                      <a:pt x="3838" y="2567"/>
                    </a:lnTo>
                    <a:lnTo>
                      <a:pt x="3818" y="2530"/>
                    </a:lnTo>
                    <a:lnTo>
                      <a:pt x="3797" y="2492"/>
                    </a:lnTo>
                    <a:lnTo>
                      <a:pt x="3777" y="2455"/>
                    </a:lnTo>
                    <a:lnTo>
                      <a:pt x="3757" y="2414"/>
                    </a:lnTo>
                    <a:lnTo>
                      <a:pt x="3737" y="2375"/>
                    </a:lnTo>
                    <a:lnTo>
                      <a:pt x="3719" y="2335"/>
                    </a:lnTo>
                    <a:lnTo>
                      <a:pt x="3701" y="2295"/>
                    </a:lnTo>
                    <a:lnTo>
                      <a:pt x="3685" y="2255"/>
                    </a:lnTo>
                    <a:lnTo>
                      <a:pt x="3668" y="2216"/>
                    </a:lnTo>
                    <a:lnTo>
                      <a:pt x="3654" y="2177"/>
                    </a:lnTo>
                    <a:lnTo>
                      <a:pt x="3640" y="2138"/>
                    </a:lnTo>
                    <a:lnTo>
                      <a:pt x="3627" y="2099"/>
                    </a:lnTo>
                    <a:lnTo>
                      <a:pt x="3614" y="2060"/>
                    </a:lnTo>
                    <a:lnTo>
                      <a:pt x="3603" y="2022"/>
                    </a:lnTo>
                    <a:lnTo>
                      <a:pt x="3593" y="1986"/>
                    </a:lnTo>
                    <a:lnTo>
                      <a:pt x="3583" y="1949"/>
                    </a:lnTo>
                    <a:lnTo>
                      <a:pt x="3575" y="1913"/>
                    </a:lnTo>
                    <a:lnTo>
                      <a:pt x="3568" y="1878"/>
                    </a:lnTo>
                    <a:lnTo>
                      <a:pt x="3561" y="1843"/>
                    </a:lnTo>
                    <a:lnTo>
                      <a:pt x="3556" y="1810"/>
                    </a:lnTo>
                    <a:lnTo>
                      <a:pt x="3550" y="1765"/>
                    </a:lnTo>
                    <a:lnTo>
                      <a:pt x="3545" y="1723"/>
                    </a:lnTo>
                    <a:lnTo>
                      <a:pt x="3543" y="1681"/>
                    </a:lnTo>
                    <a:lnTo>
                      <a:pt x="3543" y="1641"/>
                    </a:lnTo>
                    <a:lnTo>
                      <a:pt x="3544" y="1603"/>
                    </a:lnTo>
                    <a:lnTo>
                      <a:pt x="3548" y="1568"/>
                    </a:lnTo>
                    <a:lnTo>
                      <a:pt x="3552" y="1534"/>
                    </a:lnTo>
                    <a:lnTo>
                      <a:pt x="3560" y="1502"/>
                    </a:lnTo>
                    <a:lnTo>
                      <a:pt x="3784" y="1717"/>
                    </a:lnTo>
                    <a:close/>
                    <a:moveTo>
                      <a:pt x="4168" y="4304"/>
                    </a:moveTo>
                    <a:lnTo>
                      <a:pt x="4168" y="3644"/>
                    </a:lnTo>
                    <a:lnTo>
                      <a:pt x="4717" y="3644"/>
                    </a:lnTo>
                    <a:lnTo>
                      <a:pt x="4717" y="4304"/>
                    </a:lnTo>
                    <a:lnTo>
                      <a:pt x="4168" y="4304"/>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12" name="组合 10"/>
          <p:cNvGrpSpPr/>
          <p:nvPr/>
        </p:nvGrpSpPr>
        <p:grpSpPr bwMode="auto">
          <a:xfrm>
            <a:off x="4883771" y="1440259"/>
            <a:ext cx="1416050" cy="1717675"/>
            <a:chOff x="0" y="0"/>
            <a:chExt cx="1415772" cy="1717873"/>
          </a:xfrm>
        </p:grpSpPr>
        <p:sp>
          <p:nvSpPr>
            <p:cNvPr id="13" name="矩形 62"/>
            <p:cNvSpPr>
              <a:spLocks noChangeArrowheads="1"/>
            </p:cNvSpPr>
            <p:nvPr/>
          </p:nvSpPr>
          <p:spPr bwMode="auto">
            <a:xfrm>
              <a:off x="0" y="1379319"/>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grpSp>
          <p:nvGrpSpPr>
            <p:cNvPr id="14" name="组合 6"/>
            <p:cNvGrpSpPr/>
            <p:nvPr/>
          </p:nvGrpSpPr>
          <p:grpSpPr bwMode="auto">
            <a:xfrm>
              <a:off x="71273" y="0"/>
              <a:ext cx="1177493" cy="1328651"/>
              <a:chOff x="0" y="0"/>
              <a:chExt cx="1177493" cy="1328651"/>
            </a:xfrm>
          </p:grpSpPr>
          <p:sp>
            <p:nvSpPr>
              <p:cNvPr id="15" name="Freeform 6"/>
              <p:cNvSpPr>
                <a:spLocks noChangeArrowheads="1"/>
              </p:cNvSpPr>
              <p:nvPr/>
            </p:nvSpPr>
            <p:spPr bwMode="auto">
              <a:xfrm>
                <a:off x="0" y="0"/>
                <a:ext cx="1177493" cy="1328651"/>
              </a:xfrm>
              <a:custGeom>
                <a:avLst/>
                <a:gdLst>
                  <a:gd name="T0" fmla="*/ 311 w 622"/>
                  <a:gd name="T1" fmla="*/ 702 h 702"/>
                  <a:gd name="T2" fmla="*/ 91 w 622"/>
                  <a:gd name="T3" fmla="*/ 512 h 702"/>
                  <a:gd name="T4" fmla="*/ 0 w 622"/>
                  <a:gd name="T5" fmla="*/ 159 h 702"/>
                  <a:gd name="T6" fmla="*/ 7 w 622"/>
                  <a:gd name="T7" fmla="*/ 29 h 702"/>
                  <a:gd name="T8" fmla="*/ 146 w 622"/>
                  <a:gd name="T9" fmla="*/ 84 h 702"/>
                  <a:gd name="T10" fmla="*/ 312 w 622"/>
                  <a:gd name="T11" fmla="*/ 0 h 702"/>
                  <a:gd name="T12" fmla="*/ 477 w 622"/>
                  <a:gd name="T13" fmla="*/ 84 h 702"/>
                  <a:gd name="T14" fmla="*/ 616 w 622"/>
                  <a:gd name="T15" fmla="*/ 29 h 702"/>
                  <a:gd name="T16" fmla="*/ 622 w 622"/>
                  <a:gd name="T17" fmla="*/ 159 h 702"/>
                  <a:gd name="T18" fmla="*/ 532 w 622"/>
                  <a:gd name="T19" fmla="*/ 512 h 702"/>
                  <a:gd name="T20" fmla="*/ 311 w 622"/>
                  <a:gd name="T21" fmla="*/ 702 h 7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2"/>
                  <a:gd name="T34" fmla="*/ 0 h 702"/>
                  <a:gd name="T35" fmla="*/ 622 w 622"/>
                  <a:gd name="T36" fmla="*/ 702 h 7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2" h="70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solidFill>
                <a:srgbClr val="FF9900"/>
              </a:solidFill>
              <a:ln w="38100" cmpd="sng">
                <a:solidFill>
                  <a:srgbClr val="FFFFFF"/>
                </a:solidFill>
                <a:miter lim="800000"/>
              </a:ln>
            </p:spPr>
            <p:txBody>
              <a:bodyPr/>
              <a:lstStyle/>
              <a:p>
                <a:endParaRPr lang="zh-CN"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KSO_Shape"/>
              <p:cNvSpPr>
                <a:spLocks noChangeArrowheads="1"/>
              </p:cNvSpPr>
              <p:nvPr/>
            </p:nvSpPr>
            <p:spPr bwMode="auto">
              <a:xfrm>
                <a:off x="317593" y="273796"/>
                <a:ext cx="542305" cy="630587"/>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22"/>
                  <a:gd name="T148" fmla="*/ 0 h 6759"/>
                  <a:gd name="T149" fmla="*/ 5822 w 5822"/>
                  <a:gd name="T150" fmla="*/ 6759 h 67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17" name="组合 11"/>
          <p:cNvGrpSpPr/>
          <p:nvPr/>
        </p:nvGrpSpPr>
        <p:grpSpPr bwMode="auto">
          <a:xfrm>
            <a:off x="6706221" y="1419622"/>
            <a:ext cx="1416791" cy="1739762"/>
            <a:chOff x="0" y="0"/>
            <a:chExt cx="1416271" cy="1739052"/>
          </a:xfrm>
        </p:grpSpPr>
        <p:sp>
          <p:nvSpPr>
            <p:cNvPr id="18" name="矩形 63"/>
            <p:cNvSpPr>
              <a:spLocks noChangeArrowheads="1"/>
            </p:cNvSpPr>
            <p:nvPr/>
          </p:nvSpPr>
          <p:spPr bwMode="auto">
            <a:xfrm>
              <a:off x="1018" y="1400636"/>
              <a:ext cx="1415253" cy="338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grpSp>
          <p:nvGrpSpPr>
            <p:cNvPr id="19" name="组合 7"/>
            <p:cNvGrpSpPr/>
            <p:nvPr/>
          </p:nvGrpSpPr>
          <p:grpSpPr bwMode="auto">
            <a:xfrm>
              <a:off x="0" y="0"/>
              <a:ext cx="1177493" cy="1328651"/>
              <a:chOff x="0" y="0"/>
              <a:chExt cx="1177493" cy="1328651"/>
            </a:xfrm>
          </p:grpSpPr>
          <p:sp>
            <p:nvSpPr>
              <p:cNvPr id="20" name="Freeform 6"/>
              <p:cNvSpPr>
                <a:spLocks noChangeArrowheads="1"/>
              </p:cNvSpPr>
              <p:nvPr/>
            </p:nvSpPr>
            <p:spPr bwMode="auto">
              <a:xfrm>
                <a:off x="0" y="0"/>
                <a:ext cx="1177493" cy="1328651"/>
              </a:xfrm>
              <a:custGeom>
                <a:avLst/>
                <a:gdLst>
                  <a:gd name="T0" fmla="*/ 311 w 622"/>
                  <a:gd name="T1" fmla="*/ 702 h 702"/>
                  <a:gd name="T2" fmla="*/ 91 w 622"/>
                  <a:gd name="T3" fmla="*/ 512 h 702"/>
                  <a:gd name="T4" fmla="*/ 0 w 622"/>
                  <a:gd name="T5" fmla="*/ 159 h 702"/>
                  <a:gd name="T6" fmla="*/ 7 w 622"/>
                  <a:gd name="T7" fmla="*/ 29 h 702"/>
                  <a:gd name="T8" fmla="*/ 146 w 622"/>
                  <a:gd name="T9" fmla="*/ 84 h 702"/>
                  <a:gd name="T10" fmla="*/ 312 w 622"/>
                  <a:gd name="T11" fmla="*/ 0 h 702"/>
                  <a:gd name="T12" fmla="*/ 477 w 622"/>
                  <a:gd name="T13" fmla="*/ 84 h 702"/>
                  <a:gd name="T14" fmla="*/ 616 w 622"/>
                  <a:gd name="T15" fmla="*/ 29 h 702"/>
                  <a:gd name="T16" fmla="*/ 622 w 622"/>
                  <a:gd name="T17" fmla="*/ 159 h 702"/>
                  <a:gd name="T18" fmla="*/ 532 w 622"/>
                  <a:gd name="T19" fmla="*/ 512 h 702"/>
                  <a:gd name="T20" fmla="*/ 311 w 622"/>
                  <a:gd name="T21" fmla="*/ 702 h 7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2"/>
                  <a:gd name="T34" fmla="*/ 0 h 702"/>
                  <a:gd name="T35" fmla="*/ 622 w 622"/>
                  <a:gd name="T36" fmla="*/ 702 h 7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2" h="70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solidFill>
                <a:srgbClr val="31859C"/>
              </a:solidFill>
              <a:ln w="38100" cmpd="sng">
                <a:solidFill>
                  <a:srgbClr val="FFFFFF"/>
                </a:solidFill>
                <a:miter lim="800000"/>
              </a:ln>
            </p:spPr>
            <p:txBody>
              <a:bodyPr/>
              <a:lstStyle/>
              <a:p>
                <a:endParaRPr lang="zh-CN"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KSO_Shape"/>
              <p:cNvSpPr>
                <a:spLocks noChangeArrowheads="1"/>
              </p:cNvSpPr>
              <p:nvPr/>
            </p:nvSpPr>
            <p:spPr bwMode="auto">
              <a:xfrm>
                <a:off x="353796" y="335091"/>
                <a:ext cx="469900" cy="453454"/>
              </a:xfrm>
              <a:custGeom>
                <a:avLst/>
                <a:gdLst>
                  <a:gd name="T0" fmla="*/ 1009307 w 2289175"/>
                  <a:gd name="T1" fmla="*/ 1299506 h 2209800"/>
                  <a:gd name="T2" fmla="*/ 693568 w 2289175"/>
                  <a:gd name="T3" fmla="*/ 1298185 h 2209800"/>
                  <a:gd name="T4" fmla="*/ 1451869 w 2289175"/>
                  <a:gd name="T5" fmla="*/ 1294673 h 2209800"/>
                  <a:gd name="T6" fmla="*/ 252326 w 2289175"/>
                  <a:gd name="T7" fmla="*/ 1293352 h 2209800"/>
                  <a:gd name="T8" fmla="*/ 1451869 w 2289175"/>
                  <a:gd name="T9" fmla="*/ 1058774 h 2209800"/>
                  <a:gd name="T10" fmla="*/ 252326 w 2289175"/>
                  <a:gd name="T11" fmla="*/ 1057453 h 2209800"/>
                  <a:gd name="T12" fmla="*/ 1009307 w 2289175"/>
                  <a:gd name="T13" fmla="*/ 1023493 h 2209800"/>
                  <a:gd name="T14" fmla="*/ 693568 w 2289175"/>
                  <a:gd name="T15" fmla="*/ 1022172 h 2209800"/>
                  <a:gd name="T16" fmla="*/ 1672753 w 2289175"/>
                  <a:gd name="T17" fmla="*/ 821818 h 2209800"/>
                  <a:gd name="T18" fmla="*/ 252326 w 2289175"/>
                  <a:gd name="T19" fmla="*/ 819176 h 2209800"/>
                  <a:gd name="T20" fmla="*/ 473476 w 2289175"/>
                  <a:gd name="T21" fmla="*/ 819176 h 2209800"/>
                  <a:gd name="T22" fmla="*/ 1229928 w 2289175"/>
                  <a:gd name="T23" fmla="*/ 744839 h 2209800"/>
                  <a:gd name="T24" fmla="*/ 915509 w 2289175"/>
                  <a:gd name="T25" fmla="*/ 743518 h 2209800"/>
                  <a:gd name="T26" fmla="*/ 1229928 w 2289175"/>
                  <a:gd name="T27" fmla="*/ 464864 h 2209800"/>
                  <a:gd name="T28" fmla="*/ 915509 w 2289175"/>
                  <a:gd name="T29" fmla="*/ 463544 h 2209800"/>
                  <a:gd name="T30" fmla="*/ 632534 w 2289175"/>
                  <a:gd name="T31" fmla="*/ 349491 h 2209800"/>
                  <a:gd name="T32" fmla="*/ 620380 w 2289175"/>
                  <a:gd name="T33" fmla="*/ 355302 h 2209800"/>
                  <a:gd name="T34" fmla="*/ 614567 w 2289175"/>
                  <a:gd name="T35" fmla="*/ 367454 h 2209800"/>
                  <a:gd name="T36" fmla="*/ 1322667 w 2289175"/>
                  <a:gd name="T37" fmla="*/ 369831 h 2209800"/>
                  <a:gd name="T38" fmla="*/ 1319497 w 2289175"/>
                  <a:gd name="T39" fmla="*/ 358473 h 2209800"/>
                  <a:gd name="T40" fmla="*/ 1306550 w 2289175"/>
                  <a:gd name="T41" fmla="*/ 349755 h 2209800"/>
                  <a:gd name="T42" fmla="*/ 1139829 w 2289175"/>
                  <a:gd name="T43" fmla="*/ 0 h 2209800"/>
                  <a:gd name="T44" fmla="*/ 1324252 w 2289175"/>
                  <a:gd name="T45" fmla="*/ 228239 h 2209800"/>
                  <a:gd name="T46" fmla="*/ 1358072 w 2289175"/>
                  <a:gd name="T47" fmla="*/ 237749 h 2209800"/>
                  <a:gd name="T48" fmla="*/ 1387929 w 2289175"/>
                  <a:gd name="T49" fmla="*/ 255183 h 2209800"/>
                  <a:gd name="T50" fmla="*/ 1412764 w 2289175"/>
                  <a:gd name="T51" fmla="*/ 278694 h 2209800"/>
                  <a:gd name="T52" fmla="*/ 1431524 w 2289175"/>
                  <a:gd name="T53" fmla="*/ 307488 h 2209800"/>
                  <a:gd name="T54" fmla="*/ 1442621 w 2289175"/>
                  <a:gd name="T55" fmla="*/ 341038 h 2209800"/>
                  <a:gd name="T56" fmla="*/ 1445527 w 2289175"/>
                  <a:gd name="T57" fmla="*/ 695547 h 2209800"/>
                  <a:gd name="T58" fmla="*/ 1665885 w 2289175"/>
                  <a:gd name="T59" fmla="*/ 693698 h 2209800"/>
                  <a:gd name="T60" fmla="*/ 1701025 w 2289175"/>
                  <a:gd name="T61" fmla="*/ 700038 h 2209800"/>
                  <a:gd name="T62" fmla="*/ 1732731 w 2289175"/>
                  <a:gd name="T63" fmla="*/ 714038 h 2209800"/>
                  <a:gd name="T64" fmla="*/ 1759681 w 2289175"/>
                  <a:gd name="T65" fmla="*/ 735436 h 2209800"/>
                  <a:gd name="T66" fmla="*/ 1781083 w 2289175"/>
                  <a:gd name="T67" fmla="*/ 762381 h 2209800"/>
                  <a:gd name="T68" fmla="*/ 1795350 w 2289175"/>
                  <a:gd name="T69" fmla="*/ 793816 h 2209800"/>
                  <a:gd name="T70" fmla="*/ 1801691 w 2289175"/>
                  <a:gd name="T71" fmla="*/ 828950 h 2209800"/>
                  <a:gd name="T72" fmla="*/ 1800370 w 2289175"/>
                  <a:gd name="T73" fmla="*/ 1703601 h 2209800"/>
                  <a:gd name="T74" fmla="*/ 0 w 2289175"/>
                  <a:gd name="T75" fmla="*/ 1709941 h 2209800"/>
                  <a:gd name="T76" fmla="*/ 123125 w 2289175"/>
                  <a:gd name="T77" fmla="*/ 1683524 h 2209800"/>
                  <a:gd name="T78" fmla="*/ 126295 w 2289175"/>
                  <a:gd name="T79" fmla="*/ 806496 h 2209800"/>
                  <a:gd name="T80" fmla="*/ 137393 w 2289175"/>
                  <a:gd name="T81" fmla="*/ 773211 h 2209800"/>
                  <a:gd name="T82" fmla="*/ 155888 w 2289175"/>
                  <a:gd name="T83" fmla="*/ 744153 h 2209800"/>
                  <a:gd name="T84" fmla="*/ 180989 w 2289175"/>
                  <a:gd name="T85" fmla="*/ 720643 h 2209800"/>
                  <a:gd name="T86" fmla="*/ 210581 w 2289175"/>
                  <a:gd name="T87" fmla="*/ 703208 h 2209800"/>
                  <a:gd name="T88" fmla="*/ 244664 w 2289175"/>
                  <a:gd name="T89" fmla="*/ 693698 h 2209800"/>
                  <a:gd name="T90" fmla="*/ 467399 w 2289175"/>
                  <a:gd name="T91" fmla="*/ 692377 h 2209800"/>
                  <a:gd name="T92" fmla="*/ 491707 w 2289175"/>
                  <a:gd name="T93" fmla="*/ 362170 h 2209800"/>
                  <a:gd name="T94" fmla="*/ 498048 w 2289175"/>
                  <a:gd name="T95" fmla="*/ 327301 h 2209800"/>
                  <a:gd name="T96" fmla="*/ 512315 w 2289175"/>
                  <a:gd name="T97" fmla="*/ 295601 h 2209800"/>
                  <a:gd name="T98" fmla="*/ 533717 w 2289175"/>
                  <a:gd name="T99" fmla="*/ 268656 h 2209800"/>
                  <a:gd name="T100" fmla="*/ 560403 w 2289175"/>
                  <a:gd name="T101" fmla="*/ 247259 h 2209800"/>
                  <a:gd name="T102" fmla="*/ 592373 w 2289175"/>
                  <a:gd name="T103" fmla="*/ 232994 h 2209800"/>
                  <a:gd name="T104" fmla="*/ 627250 w 2289175"/>
                  <a:gd name="T105" fmla="*/ 226654 h 22098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89175"/>
                  <a:gd name="T160" fmla="*/ 0 h 2209800"/>
                  <a:gd name="T161" fmla="*/ 2289175 w 2289175"/>
                  <a:gd name="T162" fmla="*/ 2209800 h 22098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89175" h="2209800">
                    <a:moveTo>
                      <a:pt x="1212850" y="1562100"/>
                    </a:moveTo>
                    <a:lnTo>
                      <a:pt x="1477963" y="1562100"/>
                    </a:lnTo>
                    <a:lnTo>
                      <a:pt x="1477963" y="1747838"/>
                    </a:lnTo>
                    <a:lnTo>
                      <a:pt x="1212850" y="1747838"/>
                    </a:lnTo>
                    <a:lnTo>
                      <a:pt x="1212850" y="1562100"/>
                    </a:lnTo>
                    <a:close/>
                    <a:moveTo>
                      <a:pt x="833437" y="1560513"/>
                    </a:moveTo>
                    <a:lnTo>
                      <a:pt x="1100137" y="1560513"/>
                    </a:lnTo>
                    <a:lnTo>
                      <a:pt x="1100137" y="1746251"/>
                    </a:lnTo>
                    <a:lnTo>
                      <a:pt x="833437" y="1746251"/>
                    </a:lnTo>
                    <a:lnTo>
                      <a:pt x="833437" y="1560513"/>
                    </a:lnTo>
                    <a:close/>
                    <a:moveTo>
                      <a:pt x="1744662" y="1556291"/>
                    </a:moveTo>
                    <a:lnTo>
                      <a:pt x="1744662" y="1740785"/>
                    </a:lnTo>
                    <a:lnTo>
                      <a:pt x="2010092" y="1740785"/>
                    </a:lnTo>
                    <a:lnTo>
                      <a:pt x="2010092" y="1556291"/>
                    </a:lnTo>
                    <a:lnTo>
                      <a:pt x="1744662" y="1556291"/>
                    </a:lnTo>
                    <a:close/>
                    <a:moveTo>
                      <a:pt x="303212" y="1554703"/>
                    </a:moveTo>
                    <a:lnTo>
                      <a:pt x="303212" y="1739197"/>
                    </a:lnTo>
                    <a:lnTo>
                      <a:pt x="568960" y="1739197"/>
                    </a:lnTo>
                    <a:lnTo>
                      <a:pt x="568960" y="1554703"/>
                    </a:lnTo>
                    <a:lnTo>
                      <a:pt x="303212" y="1554703"/>
                    </a:lnTo>
                    <a:close/>
                    <a:moveTo>
                      <a:pt x="1744662" y="1272723"/>
                    </a:moveTo>
                    <a:lnTo>
                      <a:pt x="1744662" y="1457852"/>
                    </a:lnTo>
                    <a:lnTo>
                      <a:pt x="2010092" y="1457852"/>
                    </a:lnTo>
                    <a:lnTo>
                      <a:pt x="2010092" y="1272723"/>
                    </a:lnTo>
                    <a:lnTo>
                      <a:pt x="1744662" y="1272723"/>
                    </a:lnTo>
                    <a:close/>
                    <a:moveTo>
                      <a:pt x="303212" y="1271135"/>
                    </a:moveTo>
                    <a:lnTo>
                      <a:pt x="303212" y="1456264"/>
                    </a:lnTo>
                    <a:lnTo>
                      <a:pt x="568960" y="1456264"/>
                    </a:lnTo>
                    <a:lnTo>
                      <a:pt x="568960" y="1271135"/>
                    </a:lnTo>
                    <a:lnTo>
                      <a:pt x="303212" y="1271135"/>
                    </a:lnTo>
                    <a:close/>
                    <a:moveTo>
                      <a:pt x="1212850" y="1230313"/>
                    </a:moveTo>
                    <a:lnTo>
                      <a:pt x="1477963" y="1230313"/>
                    </a:lnTo>
                    <a:lnTo>
                      <a:pt x="1477963" y="1414463"/>
                    </a:lnTo>
                    <a:lnTo>
                      <a:pt x="1212850" y="1414463"/>
                    </a:lnTo>
                    <a:lnTo>
                      <a:pt x="1212850" y="1230313"/>
                    </a:lnTo>
                    <a:close/>
                    <a:moveTo>
                      <a:pt x="833437" y="1228725"/>
                    </a:moveTo>
                    <a:lnTo>
                      <a:pt x="1100137" y="1228725"/>
                    </a:lnTo>
                    <a:lnTo>
                      <a:pt x="1100137" y="1412875"/>
                    </a:lnTo>
                    <a:lnTo>
                      <a:pt x="833437" y="1412875"/>
                    </a:lnTo>
                    <a:lnTo>
                      <a:pt x="833437" y="1228725"/>
                    </a:lnTo>
                    <a:close/>
                    <a:moveTo>
                      <a:pt x="1744662" y="986297"/>
                    </a:moveTo>
                    <a:lnTo>
                      <a:pt x="1744662" y="987885"/>
                    </a:lnTo>
                    <a:lnTo>
                      <a:pt x="1744662" y="1171426"/>
                    </a:lnTo>
                    <a:lnTo>
                      <a:pt x="2010092" y="1171426"/>
                    </a:lnTo>
                    <a:lnTo>
                      <a:pt x="2010092" y="987885"/>
                    </a:lnTo>
                    <a:lnTo>
                      <a:pt x="2010092" y="986297"/>
                    </a:lnTo>
                    <a:lnTo>
                      <a:pt x="2007870" y="986297"/>
                    </a:lnTo>
                    <a:lnTo>
                      <a:pt x="1746885" y="986297"/>
                    </a:lnTo>
                    <a:lnTo>
                      <a:pt x="1744662" y="986297"/>
                    </a:lnTo>
                    <a:close/>
                    <a:moveTo>
                      <a:pt x="303212" y="984709"/>
                    </a:moveTo>
                    <a:lnTo>
                      <a:pt x="303212" y="986297"/>
                    </a:lnTo>
                    <a:lnTo>
                      <a:pt x="303212" y="1169838"/>
                    </a:lnTo>
                    <a:lnTo>
                      <a:pt x="568960" y="1169838"/>
                    </a:lnTo>
                    <a:lnTo>
                      <a:pt x="568960" y="986297"/>
                    </a:lnTo>
                    <a:lnTo>
                      <a:pt x="568960" y="984709"/>
                    </a:lnTo>
                    <a:lnTo>
                      <a:pt x="566420" y="984709"/>
                    </a:lnTo>
                    <a:lnTo>
                      <a:pt x="305435" y="984709"/>
                    </a:lnTo>
                    <a:lnTo>
                      <a:pt x="303212" y="984709"/>
                    </a:lnTo>
                    <a:close/>
                    <a:moveTo>
                      <a:pt x="1212850" y="895350"/>
                    </a:moveTo>
                    <a:lnTo>
                      <a:pt x="1477963" y="895350"/>
                    </a:lnTo>
                    <a:lnTo>
                      <a:pt x="1477963" y="1079500"/>
                    </a:lnTo>
                    <a:lnTo>
                      <a:pt x="1212850" y="1079500"/>
                    </a:lnTo>
                    <a:lnTo>
                      <a:pt x="1212850" y="895350"/>
                    </a:lnTo>
                    <a:close/>
                    <a:moveTo>
                      <a:pt x="833437" y="893763"/>
                    </a:moveTo>
                    <a:lnTo>
                      <a:pt x="1100137" y="893763"/>
                    </a:lnTo>
                    <a:lnTo>
                      <a:pt x="1100137" y="1077913"/>
                    </a:lnTo>
                    <a:lnTo>
                      <a:pt x="833437" y="1077913"/>
                    </a:lnTo>
                    <a:lnTo>
                      <a:pt x="833437" y="893763"/>
                    </a:lnTo>
                    <a:close/>
                    <a:moveTo>
                      <a:pt x="1212850" y="558800"/>
                    </a:moveTo>
                    <a:lnTo>
                      <a:pt x="1477963" y="558800"/>
                    </a:lnTo>
                    <a:lnTo>
                      <a:pt x="1477963" y="744538"/>
                    </a:lnTo>
                    <a:lnTo>
                      <a:pt x="1212850" y="744538"/>
                    </a:lnTo>
                    <a:lnTo>
                      <a:pt x="1212850" y="558800"/>
                    </a:lnTo>
                    <a:close/>
                    <a:moveTo>
                      <a:pt x="833437" y="557213"/>
                    </a:moveTo>
                    <a:lnTo>
                      <a:pt x="1100137" y="557213"/>
                    </a:lnTo>
                    <a:lnTo>
                      <a:pt x="1100137" y="742951"/>
                    </a:lnTo>
                    <a:lnTo>
                      <a:pt x="833437" y="742951"/>
                    </a:lnTo>
                    <a:lnTo>
                      <a:pt x="833437" y="557213"/>
                    </a:lnTo>
                    <a:close/>
                    <a:moveTo>
                      <a:pt x="762952" y="419796"/>
                    </a:moveTo>
                    <a:lnTo>
                      <a:pt x="760095" y="420113"/>
                    </a:lnTo>
                    <a:lnTo>
                      <a:pt x="757872" y="420431"/>
                    </a:lnTo>
                    <a:lnTo>
                      <a:pt x="755332" y="421066"/>
                    </a:lnTo>
                    <a:lnTo>
                      <a:pt x="753110" y="421701"/>
                    </a:lnTo>
                    <a:lnTo>
                      <a:pt x="748982" y="423924"/>
                    </a:lnTo>
                    <a:lnTo>
                      <a:pt x="745490" y="427099"/>
                    </a:lnTo>
                    <a:lnTo>
                      <a:pt x="742315" y="430910"/>
                    </a:lnTo>
                    <a:lnTo>
                      <a:pt x="740092" y="434720"/>
                    </a:lnTo>
                    <a:lnTo>
                      <a:pt x="739140" y="436943"/>
                    </a:lnTo>
                    <a:lnTo>
                      <a:pt x="738822" y="439483"/>
                    </a:lnTo>
                    <a:lnTo>
                      <a:pt x="738505" y="441706"/>
                    </a:lnTo>
                    <a:lnTo>
                      <a:pt x="738188" y="444564"/>
                    </a:lnTo>
                    <a:lnTo>
                      <a:pt x="738188" y="2050075"/>
                    </a:lnTo>
                    <a:lnTo>
                      <a:pt x="762952" y="2050075"/>
                    </a:lnTo>
                    <a:lnTo>
                      <a:pt x="1589405" y="2050075"/>
                    </a:lnTo>
                    <a:lnTo>
                      <a:pt x="1589405" y="444564"/>
                    </a:lnTo>
                    <a:lnTo>
                      <a:pt x="1589405" y="441706"/>
                    </a:lnTo>
                    <a:lnTo>
                      <a:pt x="1589088" y="439483"/>
                    </a:lnTo>
                    <a:lnTo>
                      <a:pt x="1588770" y="436943"/>
                    </a:lnTo>
                    <a:lnTo>
                      <a:pt x="1587500" y="434720"/>
                    </a:lnTo>
                    <a:lnTo>
                      <a:pt x="1585595" y="430910"/>
                    </a:lnTo>
                    <a:lnTo>
                      <a:pt x="1582420" y="427099"/>
                    </a:lnTo>
                    <a:lnTo>
                      <a:pt x="1578928" y="423924"/>
                    </a:lnTo>
                    <a:lnTo>
                      <a:pt x="1574482" y="421701"/>
                    </a:lnTo>
                    <a:lnTo>
                      <a:pt x="1572578" y="421066"/>
                    </a:lnTo>
                    <a:lnTo>
                      <a:pt x="1570038" y="420431"/>
                    </a:lnTo>
                    <a:lnTo>
                      <a:pt x="1567498" y="420113"/>
                    </a:lnTo>
                    <a:lnTo>
                      <a:pt x="1564958" y="419796"/>
                    </a:lnTo>
                    <a:lnTo>
                      <a:pt x="762952" y="419796"/>
                    </a:lnTo>
                    <a:close/>
                    <a:moveTo>
                      <a:pt x="1252855" y="0"/>
                    </a:moveTo>
                    <a:lnTo>
                      <a:pt x="1369695" y="0"/>
                    </a:lnTo>
                    <a:lnTo>
                      <a:pt x="1369695" y="272454"/>
                    </a:lnTo>
                    <a:lnTo>
                      <a:pt x="1564958" y="272454"/>
                    </a:lnTo>
                    <a:lnTo>
                      <a:pt x="1574165" y="272454"/>
                    </a:lnTo>
                    <a:lnTo>
                      <a:pt x="1582738" y="273407"/>
                    </a:lnTo>
                    <a:lnTo>
                      <a:pt x="1591310" y="274360"/>
                    </a:lnTo>
                    <a:lnTo>
                      <a:pt x="1599565" y="275947"/>
                    </a:lnTo>
                    <a:lnTo>
                      <a:pt x="1607820" y="278170"/>
                    </a:lnTo>
                    <a:lnTo>
                      <a:pt x="1616392" y="280076"/>
                    </a:lnTo>
                    <a:lnTo>
                      <a:pt x="1624012" y="282616"/>
                    </a:lnTo>
                    <a:lnTo>
                      <a:pt x="1631950" y="285791"/>
                    </a:lnTo>
                    <a:lnTo>
                      <a:pt x="1639570" y="289284"/>
                    </a:lnTo>
                    <a:lnTo>
                      <a:pt x="1646872" y="293412"/>
                    </a:lnTo>
                    <a:lnTo>
                      <a:pt x="1654175" y="297223"/>
                    </a:lnTo>
                    <a:lnTo>
                      <a:pt x="1661160" y="301669"/>
                    </a:lnTo>
                    <a:lnTo>
                      <a:pt x="1667828" y="306749"/>
                    </a:lnTo>
                    <a:lnTo>
                      <a:pt x="1674495" y="311830"/>
                    </a:lnTo>
                    <a:lnTo>
                      <a:pt x="1680845" y="316911"/>
                    </a:lnTo>
                    <a:lnTo>
                      <a:pt x="1686560" y="322944"/>
                    </a:lnTo>
                    <a:lnTo>
                      <a:pt x="1692275" y="328660"/>
                    </a:lnTo>
                    <a:lnTo>
                      <a:pt x="1697672" y="335011"/>
                    </a:lnTo>
                    <a:lnTo>
                      <a:pt x="1702752" y="341362"/>
                    </a:lnTo>
                    <a:lnTo>
                      <a:pt x="1707515" y="348348"/>
                    </a:lnTo>
                    <a:lnTo>
                      <a:pt x="1712278" y="355334"/>
                    </a:lnTo>
                    <a:lnTo>
                      <a:pt x="1716088" y="362637"/>
                    </a:lnTo>
                    <a:lnTo>
                      <a:pt x="1720215" y="369623"/>
                    </a:lnTo>
                    <a:lnTo>
                      <a:pt x="1723708" y="377562"/>
                    </a:lnTo>
                    <a:lnTo>
                      <a:pt x="1726565" y="385501"/>
                    </a:lnTo>
                    <a:lnTo>
                      <a:pt x="1729105" y="393439"/>
                    </a:lnTo>
                    <a:lnTo>
                      <a:pt x="1731645" y="401696"/>
                    </a:lnTo>
                    <a:lnTo>
                      <a:pt x="1733550" y="409952"/>
                    </a:lnTo>
                    <a:lnTo>
                      <a:pt x="1735138" y="418208"/>
                    </a:lnTo>
                    <a:lnTo>
                      <a:pt x="1736408" y="426782"/>
                    </a:lnTo>
                    <a:lnTo>
                      <a:pt x="1736725" y="435355"/>
                    </a:lnTo>
                    <a:lnTo>
                      <a:pt x="1737042" y="444564"/>
                    </a:lnTo>
                    <a:lnTo>
                      <a:pt x="1737042" y="836098"/>
                    </a:lnTo>
                    <a:lnTo>
                      <a:pt x="1749425" y="834192"/>
                    </a:lnTo>
                    <a:lnTo>
                      <a:pt x="1755140" y="833875"/>
                    </a:lnTo>
                    <a:lnTo>
                      <a:pt x="1761490" y="833557"/>
                    </a:lnTo>
                    <a:lnTo>
                      <a:pt x="1992948" y="833557"/>
                    </a:lnTo>
                    <a:lnTo>
                      <a:pt x="2001838" y="833875"/>
                    </a:lnTo>
                    <a:lnTo>
                      <a:pt x="2010728" y="834192"/>
                    </a:lnTo>
                    <a:lnTo>
                      <a:pt x="2019300" y="835463"/>
                    </a:lnTo>
                    <a:lnTo>
                      <a:pt x="2027555" y="837050"/>
                    </a:lnTo>
                    <a:lnTo>
                      <a:pt x="2035810" y="838956"/>
                    </a:lnTo>
                    <a:lnTo>
                      <a:pt x="2044065" y="841496"/>
                    </a:lnTo>
                    <a:lnTo>
                      <a:pt x="2052002" y="844036"/>
                    </a:lnTo>
                    <a:lnTo>
                      <a:pt x="2059940" y="846894"/>
                    </a:lnTo>
                    <a:lnTo>
                      <a:pt x="2067560" y="850387"/>
                    </a:lnTo>
                    <a:lnTo>
                      <a:pt x="2074862" y="854515"/>
                    </a:lnTo>
                    <a:lnTo>
                      <a:pt x="2082165" y="858326"/>
                    </a:lnTo>
                    <a:lnTo>
                      <a:pt x="2089468" y="863089"/>
                    </a:lnTo>
                    <a:lnTo>
                      <a:pt x="2096135" y="867852"/>
                    </a:lnTo>
                    <a:lnTo>
                      <a:pt x="2102485" y="872933"/>
                    </a:lnTo>
                    <a:lnTo>
                      <a:pt x="2108518" y="878331"/>
                    </a:lnTo>
                    <a:lnTo>
                      <a:pt x="2114550" y="884047"/>
                    </a:lnTo>
                    <a:lnTo>
                      <a:pt x="2120582" y="889763"/>
                    </a:lnTo>
                    <a:lnTo>
                      <a:pt x="2125662" y="896114"/>
                    </a:lnTo>
                    <a:lnTo>
                      <a:pt x="2130742" y="902782"/>
                    </a:lnTo>
                    <a:lnTo>
                      <a:pt x="2135822" y="909451"/>
                    </a:lnTo>
                    <a:lnTo>
                      <a:pt x="2140268" y="916437"/>
                    </a:lnTo>
                    <a:lnTo>
                      <a:pt x="2144395" y="923740"/>
                    </a:lnTo>
                    <a:lnTo>
                      <a:pt x="2147888" y="931044"/>
                    </a:lnTo>
                    <a:lnTo>
                      <a:pt x="2151698" y="938665"/>
                    </a:lnTo>
                    <a:lnTo>
                      <a:pt x="2154555" y="946604"/>
                    </a:lnTo>
                    <a:lnTo>
                      <a:pt x="2157412" y="954225"/>
                    </a:lnTo>
                    <a:lnTo>
                      <a:pt x="2159952" y="962481"/>
                    </a:lnTo>
                    <a:lnTo>
                      <a:pt x="2161540" y="970737"/>
                    </a:lnTo>
                    <a:lnTo>
                      <a:pt x="2162810" y="979628"/>
                    </a:lnTo>
                    <a:lnTo>
                      <a:pt x="2164080" y="987885"/>
                    </a:lnTo>
                    <a:lnTo>
                      <a:pt x="2165032" y="996458"/>
                    </a:lnTo>
                    <a:lnTo>
                      <a:pt x="2165032" y="1005667"/>
                    </a:lnTo>
                    <a:lnTo>
                      <a:pt x="2165032" y="2025306"/>
                    </a:lnTo>
                    <a:lnTo>
                      <a:pt x="2165032" y="2032927"/>
                    </a:lnTo>
                    <a:lnTo>
                      <a:pt x="2164080" y="2040548"/>
                    </a:lnTo>
                    <a:lnTo>
                      <a:pt x="2163445" y="2047852"/>
                    </a:lnTo>
                    <a:lnTo>
                      <a:pt x="2162175" y="2055473"/>
                    </a:lnTo>
                    <a:lnTo>
                      <a:pt x="2289175" y="2055473"/>
                    </a:lnTo>
                    <a:lnTo>
                      <a:pt x="2289175" y="2209800"/>
                    </a:lnTo>
                    <a:lnTo>
                      <a:pt x="0" y="2209800"/>
                    </a:lnTo>
                    <a:lnTo>
                      <a:pt x="0" y="2055473"/>
                    </a:lnTo>
                    <a:lnTo>
                      <a:pt x="151765" y="2055473"/>
                    </a:lnTo>
                    <a:lnTo>
                      <a:pt x="150178" y="2047534"/>
                    </a:lnTo>
                    <a:lnTo>
                      <a:pt x="149225" y="2039596"/>
                    </a:lnTo>
                    <a:lnTo>
                      <a:pt x="148590" y="2031975"/>
                    </a:lnTo>
                    <a:lnTo>
                      <a:pt x="147955" y="2023718"/>
                    </a:lnTo>
                    <a:lnTo>
                      <a:pt x="147955" y="1004079"/>
                    </a:lnTo>
                    <a:lnTo>
                      <a:pt x="148590" y="994871"/>
                    </a:lnTo>
                    <a:lnTo>
                      <a:pt x="149225" y="986297"/>
                    </a:lnTo>
                    <a:lnTo>
                      <a:pt x="150178" y="977723"/>
                    </a:lnTo>
                    <a:lnTo>
                      <a:pt x="151765" y="969467"/>
                    </a:lnTo>
                    <a:lnTo>
                      <a:pt x="153670" y="960893"/>
                    </a:lnTo>
                    <a:lnTo>
                      <a:pt x="155892" y="952637"/>
                    </a:lnTo>
                    <a:lnTo>
                      <a:pt x="158750" y="945016"/>
                    </a:lnTo>
                    <a:lnTo>
                      <a:pt x="161925" y="937077"/>
                    </a:lnTo>
                    <a:lnTo>
                      <a:pt x="165100" y="929456"/>
                    </a:lnTo>
                    <a:lnTo>
                      <a:pt x="168910" y="922153"/>
                    </a:lnTo>
                    <a:lnTo>
                      <a:pt x="173355" y="914849"/>
                    </a:lnTo>
                    <a:lnTo>
                      <a:pt x="177482" y="907863"/>
                    </a:lnTo>
                    <a:lnTo>
                      <a:pt x="182245" y="901195"/>
                    </a:lnTo>
                    <a:lnTo>
                      <a:pt x="187325" y="894526"/>
                    </a:lnTo>
                    <a:lnTo>
                      <a:pt x="193040" y="888175"/>
                    </a:lnTo>
                    <a:lnTo>
                      <a:pt x="198438" y="882459"/>
                    </a:lnTo>
                    <a:lnTo>
                      <a:pt x="204788" y="876744"/>
                    </a:lnTo>
                    <a:lnTo>
                      <a:pt x="210820" y="871345"/>
                    </a:lnTo>
                    <a:lnTo>
                      <a:pt x="217488" y="866265"/>
                    </a:lnTo>
                    <a:lnTo>
                      <a:pt x="224155" y="861501"/>
                    </a:lnTo>
                    <a:lnTo>
                      <a:pt x="231140" y="856738"/>
                    </a:lnTo>
                    <a:lnTo>
                      <a:pt x="238125" y="852928"/>
                    </a:lnTo>
                    <a:lnTo>
                      <a:pt x="245745" y="848800"/>
                    </a:lnTo>
                    <a:lnTo>
                      <a:pt x="253048" y="845307"/>
                    </a:lnTo>
                    <a:lnTo>
                      <a:pt x="260985" y="842449"/>
                    </a:lnTo>
                    <a:lnTo>
                      <a:pt x="268922" y="839908"/>
                    </a:lnTo>
                    <a:lnTo>
                      <a:pt x="277178" y="837368"/>
                    </a:lnTo>
                    <a:lnTo>
                      <a:pt x="285432" y="835463"/>
                    </a:lnTo>
                    <a:lnTo>
                      <a:pt x="294005" y="833875"/>
                    </a:lnTo>
                    <a:lnTo>
                      <a:pt x="302260" y="832605"/>
                    </a:lnTo>
                    <a:lnTo>
                      <a:pt x="311468" y="832287"/>
                    </a:lnTo>
                    <a:lnTo>
                      <a:pt x="320040" y="831970"/>
                    </a:lnTo>
                    <a:lnTo>
                      <a:pt x="551498" y="831970"/>
                    </a:lnTo>
                    <a:lnTo>
                      <a:pt x="561658" y="832287"/>
                    </a:lnTo>
                    <a:lnTo>
                      <a:pt x="571500" y="833240"/>
                    </a:lnTo>
                    <a:lnTo>
                      <a:pt x="581342" y="834828"/>
                    </a:lnTo>
                    <a:lnTo>
                      <a:pt x="590868" y="836733"/>
                    </a:lnTo>
                    <a:lnTo>
                      <a:pt x="590868" y="444564"/>
                    </a:lnTo>
                    <a:lnTo>
                      <a:pt x="590868" y="435355"/>
                    </a:lnTo>
                    <a:lnTo>
                      <a:pt x="591820" y="426782"/>
                    </a:lnTo>
                    <a:lnTo>
                      <a:pt x="592772" y="418208"/>
                    </a:lnTo>
                    <a:lnTo>
                      <a:pt x="594360" y="409952"/>
                    </a:lnTo>
                    <a:lnTo>
                      <a:pt x="595948" y="401696"/>
                    </a:lnTo>
                    <a:lnTo>
                      <a:pt x="598488" y="393439"/>
                    </a:lnTo>
                    <a:lnTo>
                      <a:pt x="601028" y="385501"/>
                    </a:lnTo>
                    <a:lnTo>
                      <a:pt x="604202" y="377562"/>
                    </a:lnTo>
                    <a:lnTo>
                      <a:pt x="607695" y="369623"/>
                    </a:lnTo>
                    <a:lnTo>
                      <a:pt x="611822" y="362637"/>
                    </a:lnTo>
                    <a:lnTo>
                      <a:pt x="615632" y="355334"/>
                    </a:lnTo>
                    <a:lnTo>
                      <a:pt x="620078" y="348348"/>
                    </a:lnTo>
                    <a:lnTo>
                      <a:pt x="625158" y="341362"/>
                    </a:lnTo>
                    <a:lnTo>
                      <a:pt x="630238" y="335011"/>
                    </a:lnTo>
                    <a:lnTo>
                      <a:pt x="635318" y="328660"/>
                    </a:lnTo>
                    <a:lnTo>
                      <a:pt x="641350" y="322944"/>
                    </a:lnTo>
                    <a:lnTo>
                      <a:pt x="647065" y="316911"/>
                    </a:lnTo>
                    <a:lnTo>
                      <a:pt x="653415" y="311830"/>
                    </a:lnTo>
                    <a:lnTo>
                      <a:pt x="659765" y="306749"/>
                    </a:lnTo>
                    <a:lnTo>
                      <a:pt x="666750" y="301669"/>
                    </a:lnTo>
                    <a:lnTo>
                      <a:pt x="673418" y="297223"/>
                    </a:lnTo>
                    <a:lnTo>
                      <a:pt x="681038" y="293412"/>
                    </a:lnTo>
                    <a:lnTo>
                      <a:pt x="688022" y="289284"/>
                    </a:lnTo>
                    <a:lnTo>
                      <a:pt x="695960" y="285791"/>
                    </a:lnTo>
                    <a:lnTo>
                      <a:pt x="703898" y="282616"/>
                    </a:lnTo>
                    <a:lnTo>
                      <a:pt x="711835" y="280076"/>
                    </a:lnTo>
                    <a:lnTo>
                      <a:pt x="720090" y="278170"/>
                    </a:lnTo>
                    <a:lnTo>
                      <a:pt x="728345" y="275947"/>
                    </a:lnTo>
                    <a:lnTo>
                      <a:pt x="736600" y="274360"/>
                    </a:lnTo>
                    <a:lnTo>
                      <a:pt x="745172" y="273407"/>
                    </a:lnTo>
                    <a:lnTo>
                      <a:pt x="753745" y="272454"/>
                    </a:lnTo>
                    <a:lnTo>
                      <a:pt x="762952" y="272454"/>
                    </a:lnTo>
                    <a:lnTo>
                      <a:pt x="1252855" y="272454"/>
                    </a:lnTo>
                    <a:lnTo>
                      <a:pt x="1252855"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22" name="组合 79"/>
          <p:cNvGrpSpPr/>
          <p:nvPr/>
        </p:nvGrpSpPr>
        <p:grpSpPr bwMode="auto">
          <a:xfrm>
            <a:off x="1043608" y="2364184"/>
            <a:ext cx="7272338" cy="1016000"/>
            <a:chOff x="0" y="0"/>
            <a:chExt cx="7582388" cy="1252757"/>
          </a:xfrm>
        </p:grpSpPr>
        <p:grpSp>
          <p:nvGrpSpPr>
            <p:cNvPr id="23" name="组合 74"/>
            <p:cNvGrpSpPr/>
            <p:nvPr/>
          </p:nvGrpSpPr>
          <p:grpSpPr bwMode="auto">
            <a:xfrm>
              <a:off x="0" y="9525"/>
              <a:ext cx="626754" cy="1243232"/>
              <a:chOff x="0" y="0"/>
              <a:chExt cx="626754" cy="1243232"/>
            </a:xfrm>
          </p:grpSpPr>
          <p:sp>
            <p:nvSpPr>
              <p:cNvPr id="28" name="直接连接符 69"/>
              <p:cNvSpPr>
                <a:spLocks noChangeShapeType="1"/>
              </p:cNvSpPr>
              <p:nvPr/>
            </p:nvSpPr>
            <p:spPr bwMode="auto">
              <a:xfrm>
                <a:off x="0" y="0"/>
                <a:ext cx="626754" cy="1"/>
              </a:xfrm>
              <a:prstGeom prst="line">
                <a:avLst/>
              </a:prstGeom>
              <a:noFill/>
              <a:ln w="9525" cap="flat" cmpd="sng">
                <a:solidFill>
                  <a:srgbClr val="A5A5A5"/>
                </a:solidFill>
                <a:roun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直接连接符 71"/>
              <p:cNvSpPr>
                <a:spLocks noChangeShapeType="1"/>
              </p:cNvSpPr>
              <p:nvPr/>
            </p:nvSpPr>
            <p:spPr bwMode="auto">
              <a:xfrm>
                <a:off x="0" y="0"/>
                <a:ext cx="1" cy="1243232"/>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4" name="直接连接符 73"/>
            <p:cNvSpPr>
              <a:spLocks noChangeShapeType="1"/>
            </p:cNvSpPr>
            <p:nvPr/>
          </p:nvSpPr>
          <p:spPr bwMode="auto">
            <a:xfrm>
              <a:off x="0" y="1252757"/>
              <a:ext cx="7582388" cy="1"/>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5" name="组合 75"/>
            <p:cNvGrpSpPr/>
            <p:nvPr/>
          </p:nvGrpSpPr>
          <p:grpSpPr bwMode="auto">
            <a:xfrm flipH="1">
              <a:off x="6955634" y="0"/>
              <a:ext cx="626754" cy="1243232"/>
              <a:chOff x="0" y="0"/>
              <a:chExt cx="626754" cy="1243232"/>
            </a:xfrm>
          </p:grpSpPr>
          <p:sp>
            <p:nvSpPr>
              <p:cNvPr id="26" name="直接连接符 76"/>
              <p:cNvSpPr>
                <a:spLocks noChangeShapeType="1"/>
              </p:cNvSpPr>
              <p:nvPr/>
            </p:nvSpPr>
            <p:spPr bwMode="auto">
              <a:xfrm>
                <a:off x="0" y="0"/>
                <a:ext cx="626754" cy="1"/>
              </a:xfrm>
              <a:prstGeom prst="line">
                <a:avLst/>
              </a:prstGeom>
              <a:noFill/>
              <a:ln w="9525" cap="flat" cmpd="sng">
                <a:solidFill>
                  <a:srgbClr val="A5A5A5"/>
                </a:solidFill>
                <a:roun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直接连接符 77"/>
              <p:cNvSpPr>
                <a:spLocks noChangeShapeType="1"/>
              </p:cNvSpPr>
              <p:nvPr/>
            </p:nvSpPr>
            <p:spPr bwMode="auto">
              <a:xfrm>
                <a:off x="0" y="0"/>
                <a:ext cx="1" cy="1243232"/>
              </a:xfrm>
              <a:prstGeom prst="line">
                <a:avLst/>
              </a:prstGeom>
              <a:noFill/>
              <a:ln w="9525" cap="flat" cmpd="sng">
                <a:solidFill>
                  <a:srgbClr val="A5A5A5"/>
                </a:solidFill>
                <a:rou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30" name="TextBox 80"/>
          <p:cNvSpPr>
            <a:spLocks noChangeArrowheads="1"/>
          </p:cNvSpPr>
          <p:nvPr/>
        </p:nvSpPr>
        <p:spPr bwMode="auto">
          <a:xfrm>
            <a:off x="1144365" y="3595687"/>
            <a:ext cx="73723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ts val="600"/>
              </a:spcBef>
              <a:spcAft>
                <a:spcPts val="600"/>
              </a:spcAft>
              <a:buClr>
                <a:srgbClr val="074AA1"/>
              </a:buClr>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1" name="图片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67494"/>
            <a:ext cx="863278" cy="65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矩形 31"/>
          <p:cNvSpPr/>
          <p:nvPr/>
        </p:nvSpPr>
        <p:spPr>
          <a:xfrm>
            <a:off x="1259632" y="267494"/>
            <a:ext cx="2236510" cy="400110"/>
          </a:xfrm>
          <a:prstGeom prst="rect">
            <a:avLst/>
          </a:prstGeom>
        </p:spPr>
        <p:txBody>
          <a:bodyPr wrap="none">
            <a:spAutoFit/>
          </a:bodyPr>
          <a:lstStyle/>
          <a:p>
            <a:pPr lvl="0">
              <a:defRPr/>
            </a:pPr>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亲子活动安全保障</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p:cBhvr>
                                        <p:cTn id="9" dur="500"/>
                                        <p:tgtEl>
                                          <p:spTgt spid="2"/>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p:cBhvr>
                                        <p:cTn id="15" dur="500"/>
                                        <p:tgtEl>
                                          <p:spTgt spid="7"/>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p:cBhvr>
                                        <p:cTn id="21" dur="500"/>
                                        <p:tgtEl>
                                          <p:spTgt spid="12"/>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p:cBhvr>
                                        <p:cTn id="27" dur="500"/>
                                        <p:tgtEl>
                                          <p:spTgt spid="17"/>
                                        </p:tgtEl>
                                      </p:cBhvr>
                                    </p:animEffect>
                                  </p:childTnLst>
                                </p:cTn>
                              </p:par>
                            </p:childTnLst>
                          </p:cTn>
                        </p:par>
                        <p:par>
                          <p:cTn id="28" fill="hold">
                            <p:stCondLst>
                              <p:cond delay="2000"/>
                            </p:stCondLst>
                            <p:childTnLst>
                              <p:par>
                                <p:cTn id="29" presetID="16" presetClass="entr" presetSubtype="21"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p:cBhvr>
                                        <p:cTn id="31" dur="500"/>
                                        <p:tgtEl>
                                          <p:spTgt spid="22"/>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p:cBhvr>
                                        <p:cTn id="35" dur="1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0" name="组合 59"/>
          <p:cNvGrpSpPr/>
          <p:nvPr/>
        </p:nvGrpSpPr>
        <p:grpSpPr>
          <a:xfrm>
            <a:off x="899593" y="1419622"/>
            <a:ext cx="3648524" cy="1355039"/>
            <a:chOff x="1365337" y="1295871"/>
            <a:chExt cx="4596595" cy="1706655"/>
          </a:xfrm>
        </p:grpSpPr>
        <p:sp>
          <p:nvSpPr>
            <p:cNvPr id="61" name="Shape 6914"/>
            <p:cNvSpPr/>
            <p:nvPr/>
          </p:nvSpPr>
          <p:spPr>
            <a:xfrm>
              <a:off x="4084340" y="1295871"/>
              <a:ext cx="1877592" cy="1706655"/>
            </a:xfrm>
            <a:custGeom>
              <a:avLst/>
              <a:gdLst/>
              <a:ahLst/>
              <a:cxnLst>
                <a:cxn ang="0">
                  <a:pos x="wd2" y="hd2"/>
                </a:cxn>
                <a:cxn ang="5400000">
                  <a:pos x="wd2" y="hd2"/>
                </a:cxn>
                <a:cxn ang="10800000">
                  <a:pos x="wd2" y="hd2"/>
                </a:cxn>
                <a:cxn ang="16200000">
                  <a:pos x="wd2" y="hd2"/>
                </a:cxn>
              </a:cxnLst>
              <a:rect l="0" t="0" r="r" b="b"/>
              <a:pathLst>
                <a:path w="21600" h="21600" extrusionOk="0">
                  <a:moveTo>
                    <a:pt x="3095" y="18391"/>
                  </a:moveTo>
                  <a:cubicBezTo>
                    <a:pt x="2131" y="18465"/>
                    <a:pt x="1144" y="18588"/>
                    <a:pt x="224" y="18761"/>
                  </a:cubicBezTo>
                  <a:cubicBezTo>
                    <a:pt x="90" y="19699"/>
                    <a:pt x="22" y="20637"/>
                    <a:pt x="0" y="21600"/>
                  </a:cubicBezTo>
                  <a:cubicBezTo>
                    <a:pt x="3701" y="21600"/>
                    <a:pt x="3701" y="21600"/>
                    <a:pt x="3701" y="21600"/>
                  </a:cubicBezTo>
                  <a:cubicBezTo>
                    <a:pt x="4060" y="20168"/>
                    <a:pt x="5249" y="19156"/>
                    <a:pt x="6639" y="19156"/>
                  </a:cubicBezTo>
                  <a:cubicBezTo>
                    <a:pt x="8030" y="19156"/>
                    <a:pt x="9219" y="20168"/>
                    <a:pt x="9600" y="21600"/>
                  </a:cubicBezTo>
                  <a:cubicBezTo>
                    <a:pt x="10273" y="21600"/>
                    <a:pt x="10273" y="21600"/>
                    <a:pt x="10273" y="21600"/>
                  </a:cubicBezTo>
                  <a:cubicBezTo>
                    <a:pt x="10295" y="20711"/>
                    <a:pt x="10430" y="19847"/>
                    <a:pt x="10654" y="18983"/>
                  </a:cubicBezTo>
                  <a:cubicBezTo>
                    <a:pt x="11125" y="17206"/>
                    <a:pt x="12045" y="15552"/>
                    <a:pt x="13279" y="14268"/>
                  </a:cubicBezTo>
                  <a:cubicBezTo>
                    <a:pt x="14467" y="12960"/>
                    <a:pt x="16015" y="12096"/>
                    <a:pt x="17675" y="11602"/>
                  </a:cubicBezTo>
                  <a:cubicBezTo>
                    <a:pt x="18258" y="11454"/>
                    <a:pt x="18841" y="11380"/>
                    <a:pt x="19447" y="11331"/>
                  </a:cubicBezTo>
                  <a:cubicBezTo>
                    <a:pt x="19447" y="9183"/>
                    <a:pt x="19447" y="9183"/>
                    <a:pt x="19447" y="9183"/>
                  </a:cubicBezTo>
                  <a:cubicBezTo>
                    <a:pt x="19828" y="9109"/>
                    <a:pt x="19828" y="9109"/>
                    <a:pt x="19828" y="9109"/>
                  </a:cubicBezTo>
                  <a:cubicBezTo>
                    <a:pt x="20860" y="8912"/>
                    <a:pt x="21600" y="7949"/>
                    <a:pt x="21600" y="6764"/>
                  </a:cubicBezTo>
                  <a:cubicBezTo>
                    <a:pt x="21600" y="5579"/>
                    <a:pt x="20860" y="4592"/>
                    <a:pt x="19828" y="4394"/>
                  </a:cubicBezTo>
                  <a:cubicBezTo>
                    <a:pt x="19447" y="4320"/>
                    <a:pt x="19447" y="4320"/>
                    <a:pt x="19447" y="4320"/>
                  </a:cubicBezTo>
                  <a:cubicBezTo>
                    <a:pt x="19447" y="0"/>
                    <a:pt x="19447" y="0"/>
                    <a:pt x="19447" y="0"/>
                  </a:cubicBezTo>
                  <a:cubicBezTo>
                    <a:pt x="18931" y="25"/>
                    <a:pt x="18437" y="49"/>
                    <a:pt x="17921" y="123"/>
                  </a:cubicBezTo>
                  <a:cubicBezTo>
                    <a:pt x="17720" y="1185"/>
                    <a:pt x="17563" y="2197"/>
                    <a:pt x="17450" y="3259"/>
                  </a:cubicBezTo>
                  <a:cubicBezTo>
                    <a:pt x="15880" y="3579"/>
                    <a:pt x="15880" y="3579"/>
                    <a:pt x="15880" y="3579"/>
                  </a:cubicBezTo>
                  <a:cubicBezTo>
                    <a:pt x="14355" y="4098"/>
                    <a:pt x="14355" y="4098"/>
                    <a:pt x="14355" y="4098"/>
                  </a:cubicBezTo>
                  <a:cubicBezTo>
                    <a:pt x="13817" y="3209"/>
                    <a:pt x="13234" y="2370"/>
                    <a:pt x="12628" y="1555"/>
                  </a:cubicBezTo>
                  <a:cubicBezTo>
                    <a:pt x="11080" y="2197"/>
                    <a:pt x="9622" y="3110"/>
                    <a:pt x="8277" y="4172"/>
                  </a:cubicBezTo>
                  <a:cubicBezTo>
                    <a:pt x="8568" y="5159"/>
                    <a:pt x="8905" y="6171"/>
                    <a:pt x="9286" y="7134"/>
                  </a:cubicBezTo>
                  <a:cubicBezTo>
                    <a:pt x="8882" y="7529"/>
                    <a:pt x="8456" y="7875"/>
                    <a:pt x="8075" y="8294"/>
                  </a:cubicBezTo>
                  <a:cubicBezTo>
                    <a:pt x="7716" y="8714"/>
                    <a:pt x="7312" y="9109"/>
                    <a:pt x="6976" y="9578"/>
                  </a:cubicBezTo>
                  <a:cubicBezTo>
                    <a:pt x="6123" y="9134"/>
                    <a:pt x="5226" y="8714"/>
                    <a:pt x="4329" y="8319"/>
                  </a:cubicBezTo>
                  <a:cubicBezTo>
                    <a:pt x="3297" y="9751"/>
                    <a:pt x="2422" y="11331"/>
                    <a:pt x="1750" y="12985"/>
                  </a:cubicBezTo>
                  <a:cubicBezTo>
                    <a:pt x="2490" y="13701"/>
                    <a:pt x="3230" y="14367"/>
                    <a:pt x="3993" y="15009"/>
                  </a:cubicBezTo>
                  <a:cubicBezTo>
                    <a:pt x="3746" y="15552"/>
                    <a:pt x="3634" y="16120"/>
                    <a:pt x="3454" y="16663"/>
                  </a:cubicBezTo>
                  <a:cubicBezTo>
                    <a:pt x="3275" y="17231"/>
                    <a:pt x="3207" y="17798"/>
                    <a:pt x="3095" y="18391"/>
                  </a:cubicBezTo>
                  <a:close/>
                </a:path>
              </a:pathLst>
            </a:custGeom>
            <a:solidFill>
              <a:srgbClr val="E74C2E"/>
            </a:solidFill>
            <a:ln>
              <a:round/>
            </a:ln>
          </p:spPr>
          <p:txBody>
            <a:bodyPr lIns="0" tIns="0" rIns="0" bIns="0"/>
            <a:lstStyle/>
            <a:p>
              <a:pPr marL="0" marR="0" lvl="0" indent="0" defTabSz="363220" eaLnBrk="1" fontAlgn="auto" latinLnBrk="0" hangingPunct="1">
                <a:lnSpc>
                  <a:spcPct val="100000"/>
                </a:lnSpc>
                <a:spcBef>
                  <a:spcPts val="0"/>
                </a:spcBef>
                <a:spcAft>
                  <a:spcPts val="0"/>
                </a:spcAft>
                <a:buClrTx/>
                <a:buSzTx/>
                <a:buFontTx/>
                <a:buNone/>
                <a:defRPr sz="1200">
                  <a:uFillTx/>
                  <a:latin typeface="Helvetica"/>
                  <a:ea typeface="Helvetica"/>
                  <a:cs typeface="Helvetica"/>
                  <a:sym typeface="Helvetica"/>
                </a:defRPr>
              </a:pPr>
              <a:endParaRPr kumimoji="0" sz="12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Helvetica"/>
                <a:sym typeface="微软雅黑" panose="020B0503020204020204" pitchFamily="34" charset="-122"/>
              </a:endParaRPr>
            </a:p>
          </p:txBody>
        </p:sp>
        <p:sp>
          <p:nvSpPr>
            <p:cNvPr id="62" name="Shape 6918"/>
            <p:cNvSpPr/>
            <p:nvPr/>
          </p:nvSpPr>
          <p:spPr>
            <a:xfrm>
              <a:off x="1365337" y="1878655"/>
              <a:ext cx="2247901" cy="678371"/>
            </a:xfrm>
            <a:prstGeom prst="rect">
              <a:avLst/>
            </a:prstGeom>
            <a:ln w="12700">
              <a:round/>
            </a:ln>
          </p:spPr>
          <p:txBody>
            <a:bodyPr lIns="38100" tIns="38100" rIns="38100" bIns="38100">
              <a:spAutoFit/>
            </a:bodyPr>
            <a:lstStyle>
              <a:lvl1pPr algn="r">
                <a:buClr>
                  <a:srgbClr val="B5B5B5"/>
                </a:buClr>
                <a:defRPr sz="1100">
                  <a:solidFill>
                    <a:srgbClr val="B5B5B5"/>
                  </a:solidFill>
                  <a:uFill>
                    <a:solidFill>
                      <a:srgbClr val="B5B5B5"/>
                    </a:solidFill>
                  </a:uFill>
                </a:defRPr>
              </a:lvl1pPr>
            </a:lstStyle>
            <a:p>
              <a:pPr marL="0" marR="0" lvl="0" indent="0" algn="r" defTabSz="725805" eaLnBrk="1" fontAlgn="auto" latinLnBrk="0" hangingPunct="1">
                <a:lnSpc>
                  <a:spcPct val="100000"/>
                </a:lnSpc>
                <a:spcBef>
                  <a:spcPts val="0"/>
                </a:spcBef>
                <a:spcAft>
                  <a:spcPts val="0"/>
                </a:spcAft>
                <a:buClr>
                  <a:srgbClr val="B5B5B5"/>
                </a:buClr>
                <a:buSzTx/>
                <a:buFontTx/>
                <a:buNone/>
                <a:defRPr sz="1800">
                  <a:solidFill>
                    <a:srgbClr val="000000"/>
                  </a:solidFill>
                  <a:uFillTx/>
                </a:defRPr>
              </a:pPr>
              <a:r>
                <a:rPr kumimoji="0" lang="zh-CN" altLang="en-US" sz="1000" b="0" i="0" u="none" strike="noStrike" kern="0" cap="none" spc="0" normalizeH="0" baseline="0" noProof="0" dirty="0">
                  <a:ln>
                    <a:noFill/>
                  </a:ln>
                  <a:solidFill>
                    <a:srgbClr val="777777"/>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此处添加详细文本描述，建议与标题相关并符合整体语言风格，语言描述尽量简洁生动。</a:t>
              </a:r>
              <a:endParaRPr kumimoji="0" sz="700" b="0" i="0" u="none" strike="noStrike" kern="0" cap="none" spc="0" normalizeH="0" baseline="0" noProof="0" dirty="0">
                <a:ln>
                  <a:noFill/>
                </a:ln>
                <a:solidFill>
                  <a:srgbClr val="777777"/>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Shape 6919"/>
            <p:cNvSpPr/>
            <p:nvPr/>
          </p:nvSpPr>
          <p:spPr>
            <a:xfrm>
              <a:off x="1543138" y="1516213"/>
              <a:ext cx="2070101" cy="445787"/>
            </a:xfrm>
            <a:prstGeom prst="rect">
              <a:avLst/>
            </a:prstGeom>
            <a:ln w="12700">
              <a:round/>
            </a:ln>
          </p:spPr>
          <p:txBody>
            <a:bodyPr lIns="38100" tIns="38100" rIns="38100" bIns="38100">
              <a:spAutoFit/>
            </a:bodyPr>
            <a:lstStyle>
              <a:lvl1pPr algn="r">
                <a:buClr>
                  <a:srgbClr val="299883"/>
                </a:buClr>
                <a:buFont typeface="ArialUnicodeMS"/>
                <a:defRPr b="1">
                  <a:solidFill>
                    <a:srgbClr val="299883"/>
                  </a:solidFill>
                  <a:uFill>
                    <a:solidFill>
                      <a:srgbClr val="299883"/>
                    </a:solidFill>
                  </a:uFill>
                  <a:latin typeface="ArialUnicodeMS"/>
                  <a:ea typeface="ArialUnicodeMS"/>
                  <a:cs typeface="ArialUnicodeMS"/>
                  <a:sym typeface="ArialUnicodeMS"/>
                </a:defRPr>
              </a:lvl1pPr>
            </a:lstStyle>
            <a:p>
              <a:pPr marL="0" marR="0" lvl="0" indent="0" algn="r" defTabSz="914400" eaLnBrk="1" fontAlgn="auto" latinLnBrk="0" hangingPunct="1">
                <a:lnSpc>
                  <a:spcPct val="100000"/>
                </a:lnSpc>
                <a:spcBef>
                  <a:spcPts val="0"/>
                </a:spcBef>
                <a:spcAft>
                  <a:spcPts val="0"/>
                </a:spcAft>
                <a:buClr>
                  <a:srgbClr val="299883"/>
                </a:buClr>
                <a:buSzTx/>
                <a:buFont typeface="ArialUnicodeMS"/>
                <a:buNone/>
                <a:defRPr b="0">
                  <a:solidFill>
                    <a:srgbClr val="000000"/>
                  </a:solidFill>
                  <a:uFillTx/>
                </a:defRPr>
              </a:pPr>
              <a:r>
                <a:rPr kumimoji="0" lang="zh-CN" altLang="en-US" sz="1800" b="1" i="0" u="none" strike="noStrike" kern="0" cap="none" spc="0" normalizeH="0" baseline="0" noProof="0" dirty="0">
                  <a:ln>
                    <a:noFill/>
                  </a:ln>
                  <a:solidFill>
                    <a:srgbClr val="DF0030"/>
                  </a:solidFill>
                  <a:effectLst/>
                  <a:uLnTx/>
                  <a:uFill>
                    <a:solidFill>
                      <a:srgbClr val="299883"/>
                    </a:solidFill>
                  </a:uFill>
                  <a:latin typeface="微软雅黑" panose="020B0503020204020204" pitchFamily="34" charset="-122"/>
                  <a:ea typeface="微软雅黑" panose="020B0503020204020204" pitchFamily="34" charset="-122"/>
                  <a:sym typeface="微软雅黑" panose="020B0503020204020204" pitchFamily="34" charset="-122"/>
                </a:rPr>
                <a:t>添加标题</a:t>
              </a:r>
              <a:endParaRPr kumimoji="0" sz="1800" b="1" i="0" u="none" strike="noStrike" kern="0" cap="none" spc="0" normalizeH="0" baseline="0" noProof="0" dirty="0">
                <a:ln>
                  <a:noFill/>
                </a:ln>
                <a:solidFill>
                  <a:srgbClr val="DF0030"/>
                </a:solidFill>
                <a:effectLst/>
                <a:uLnTx/>
                <a:uFill>
                  <a:solidFill>
                    <a:srgbClr val="299883"/>
                  </a:solidFill>
                </a:u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Shape 6926"/>
            <p:cNvSpPr/>
            <p:nvPr/>
          </p:nvSpPr>
          <p:spPr>
            <a:xfrm>
              <a:off x="3595553" y="1700856"/>
              <a:ext cx="1012661" cy="4721"/>
            </a:xfrm>
            <a:prstGeom prst="line">
              <a:avLst/>
            </a:prstGeom>
            <a:ln w="6350">
              <a:solidFill>
                <a:srgbClr val="777777"/>
              </a:solidFill>
              <a:prstDash val="dash"/>
              <a:miter lim="400000"/>
              <a:headEnd type="triangle"/>
            </a:ln>
          </p:spPr>
          <p:txBody>
            <a:bodyPr lIns="0" tIns="0" rIns="0" bIns="0"/>
            <a:lstStyle/>
            <a:p>
              <a:pPr marL="0" marR="0" lvl="0" indent="0" defTabSz="363220" eaLnBrk="1" fontAlgn="auto" latinLnBrk="0" hangingPunct="1">
                <a:lnSpc>
                  <a:spcPct val="100000"/>
                </a:lnSpc>
                <a:spcBef>
                  <a:spcPts val="0"/>
                </a:spcBef>
                <a:spcAft>
                  <a:spcPts val="0"/>
                </a:spcAft>
                <a:buClrTx/>
                <a:buSzTx/>
                <a:buFontTx/>
                <a:buNone/>
                <a:defRPr sz="1200">
                  <a:uFillTx/>
                  <a:latin typeface="Helvetica"/>
                  <a:ea typeface="Helvetica"/>
                  <a:cs typeface="Helvetica"/>
                  <a:sym typeface="Helvetica"/>
                </a:defRPr>
              </a:pPr>
              <a:endParaRPr kumimoji="0" sz="12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Helvetica"/>
                <a:sym typeface="微软雅黑" panose="020B0503020204020204" pitchFamily="34" charset="-122"/>
              </a:endParaRPr>
            </a:p>
          </p:txBody>
        </p:sp>
      </p:grpSp>
      <p:grpSp>
        <p:nvGrpSpPr>
          <p:cNvPr id="65" name="组合 64"/>
          <p:cNvGrpSpPr/>
          <p:nvPr/>
        </p:nvGrpSpPr>
        <p:grpSpPr>
          <a:xfrm>
            <a:off x="899592" y="2684180"/>
            <a:ext cx="3499921" cy="1491836"/>
            <a:chOff x="1365337" y="2888567"/>
            <a:chExt cx="4409378" cy="1878949"/>
          </a:xfrm>
        </p:grpSpPr>
        <p:sp>
          <p:nvSpPr>
            <p:cNvPr id="66" name="Shape 6916"/>
            <p:cNvSpPr/>
            <p:nvPr/>
          </p:nvSpPr>
          <p:spPr>
            <a:xfrm>
              <a:off x="4084340" y="2888567"/>
              <a:ext cx="1690375" cy="1878949"/>
            </a:xfrm>
            <a:custGeom>
              <a:avLst/>
              <a:gdLst/>
              <a:ahLst/>
              <a:cxnLst>
                <a:cxn ang="0">
                  <a:pos x="wd2" y="hd2"/>
                </a:cxn>
                <a:cxn ang="5400000">
                  <a:pos x="wd2" y="hd2"/>
                </a:cxn>
                <a:cxn ang="10800000">
                  <a:pos x="wd2" y="hd2"/>
                </a:cxn>
                <a:cxn ang="16200000">
                  <a:pos x="wd2" y="hd2"/>
                </a:cxn>
              </a:cxnLst>
              <a:rect l="0" t="0" r="r" b="b"/>
              <a:pathLst>
                <a:path w="21600" h="21600" extrusionOk="0">
                  <a:moveTo>
                    <a:pt x="21600" y="18530"/>
                  </a:moveTo>
                  <a:cubicBezTo>
                    <a:pt x="20205" y="18127"/>
                    <a:pt x="19233" y="16984"/>
                    <a:pt x="19233" y="15595"/>
                  </a:cubicBezTo>
                  <a:cubicBezTo>
                    <a:pt x="19233" y="14228"/>
                    <a:pt x="20205" y="13063"/>
                    <a:pt x="21600" y="12682"/>
                  </a:cubicBezTo>
                  <a:cubicBezTo>
                    <a:pt x="21600" y="11338"/>
                    <a:pt x="21600" y="11338"/>
                    <a:pt x="21600" y="11338"/>
                  </a:cubicBezTo>
                  <a:cubicBezTo>
                    <a:pt x="20778" y="11293"/>
                    <a:pt x="19956" y="11181"/>
                    <a:pt x="19158" y="10957"/>
                  </a:cubicBezTo>
                  <a:cubicBezTo>
                    <a:pt x="17365" y="10486"/>
                    <a:pt x="15696" y="9590"/>
                    <a:pt x="14400" y="8358"/>
                  </a:cubicBezTo>
                  <a:cubicBezTo>
                    <a:pt x="13080" y="7148"/>
                    <a:pt x="12208" y="5602"/>
                    <a:pt x="11709" y="3966"/>
                  </a:cubicBezTo>
                  <a:cubicBezTo>
                    <a:pt x="11560" y="3383"/>
                    <a:pt x="11485" y="2801"/>
                    <a:pt x="11435" y="2218"/>
                  </a:cubicBezTo>
                  <a:cubicBezTo>
                    <a:pt x="9841" y="2218"/>
                    <a:pt x="9841" y="2218"/>
                    <a:pt x="9841" y="2218"/>
                  </a:cubicBezTo>
                  <a:cubicBezTo>
                    <a:pt x="9766" y="1837"/>
                    <a:pt x="9766" y="1837"/>
                    <a:pt x="9766" y="1837"/>
                  </a:cubicBezTo>
                  <a:cubicBezTo>
                    <a:pt x="9592" y="784"/>
                    <a:pt x="8570" y="0"/>
                    <a:pt x="7374" y="0"/>
                  </a:cubicBezTo>
                  <a:cubicBezTo>
                    <a:pt x="6179" y="0"/>
                    <a:pt x="5182" y="784"/>
                    <a:pt x="4983" y="1837"/>
                  </a:cubicBezTo>
                  <a:cubicBezTo>
                    <a:pt x="4933" y="2218"/>
                    <a:pt x="4933" y="2218"/>
                    <a:pt x="4933" y="2218"/>
                  </a:cubicBezTo>
                  <a:cubicBezTo>
                    <a:pt x="0" y="2218"/>
                    <a:pt x="0" y="2218"/>
                    <a:pt x="0" y="2218"/>
                  </a:cubicBezTo>
                  <a:cubicBezTo>
                    <a:pt x="25" y="2711"/>
                    <a:pt x="75" y="3204"/>
                    <a:pt x="125" y="3697"/>
                  </a:cubicBezTo>
                  <a:cubicBezTo>
                    <a:pt x="1196" y="3899"/>
                    <a:pt x="2217" y="4056"/>
                    <a:pt x="3289" y="4168"/>
                  </a:cubicBezTo>
                  <a:cubicBezTo>
                    <a:pt x="3612" y="5736"/>
                    <a:pt x="3612" y="5736"/>
                    <a:pt x="3612" y="5736"/>
                  </a:cubicBezTo>
                  <a:cubicBezTo>
                    <a:pt x="4111" y="7260"/>
                    <a:pt x="4111" y="7260"/>
                    <a:pt x="4111" y="7260"/>
                  </a:cubicBezTo>
                  <a:cubicBezTo>
                    <a:pt x="3239" y="7820"/>
                    <a:pt x="2392" y="8380"/>
                    <a:pt x="1570" y="8985"/>
                  </a:cubicBezTo>
                  <a:cubicBezTo>
                    <a:pt x="2217" y="10554"/>
                    <a:pt x="3139" y="11988"/>
                    <a:pt x="4210" y="13354"/>
                  </a:cubicBezTo>
                  <a:cubicBezTo>
                    <a:pt x="5207" y="13063"/>
                    <a:pt x="6228" y="12705"/>
                    <a:pt x="7200" y="12324"/>
                  </a:cubicBezTo>
                  <a:cubicBezTo>
                    <a:pt x="7599" y="12727"/>
                    <a:pt x="7947" y="13175"/>
                    <a:pt x="8371" y="13534"/>
                  </a:cubicBezTo>
                  <a:cubicBezTo>
                    <a:pt x="8794" y="13915"/>
                    <a:pt x="9193" y="14318"/>
                    <a:pt x="9666" y="14632"/>
                  </a:cubicBezTo>
                  <a:cubicBezTo>
                    <a:pt x="9218" y="15505"/>
                    <a:pt x="8794" y="16379"/>
                    <a:pt x="8421" y="17298"/>
                  </a:cubicBezTo>
                  <a:cubicBezTo>
                    <a:pt x="9841" y="18329"/>
                    <a:pt x="11435" y="19180"/>
                    <a:pt x="13104" y="19852"/>
                  </a:cubicBezTo>
                  <a:cubicBezTo>
                    <a:pt x="13827" y="19135"/>
                    <a:pt x="14500" y="18396"/>
                    <a:pt x="15147" y="17634"/>
                  </a:cubicBezTo>
                  <a:cubicBezTo>
                    <a:pt x="15671" y="17858"/>
                    <a:pt x="16269" y="17970"/>
                    <a:pt x="16817" y="18149"/>
                  </a:cubicBezTo>
                  <a:cubicBezTo>
                    <a:pt x="17390" y="18329"/>
                    <a:pt x="17963" y="18418"/>
                    <a:pt x="18561" y="18530"/>
                  </a:cubicBezTo>
                  <a:cubicBezTo>
                    <a:pt x="18635" y="19494"/>
                    <a:pt x="18760" y="20457"/>
                    <a:pt x="18934" y="21398"/>
                  </a:cubicBezTo>
                  <a:cubicBezTo>
                    <a:pt x="19806" y="21510"/>
                    <a:pt x="20703" y="21578"/>
                    <a:pt x="21600" y="21600"/>
                  </a:cubicBezTo>
                  <a:lnTo>
                    <a:pt x="21600" y="18530"/>
                  </a:lnTo>
                  <a:close/>
                </a:path>
              </a:pathLst>
            </a:custGeom>
            <a:solidFill>
              <a:srgbClr val="029874"/>
            </a:solidFill>
            <a:ln>
              <a:round/>
            </a:ln>
          </p:spPr>
          <p:txBody>
            <a:bodyPr lIns="0" tIns="0" rIns="0" bIns="0"/>
            <a:lstStyle/>
            <a:p>
              <a:pPr marL="0" marR="0" lvl="0" indent="0" defTabSz="363220" eaLnBrk="1" fontAlgn="auto" latinLnBrk="0" hangingPunct="1">
                <a:lnSpc>
                  <a:spcPct val="100000"/>
                </a:lnSpc>
                <a:spcBef>
                  <a:spcPts val="0"/>
                </a:spcBef>
                <a:spcAft>
                  <a:spcPts val="0"/>
                </a:spcAft>
                <a:buClrTx/>
                <a:buSzTx/>
                <a:buFontTx/>
                <a:buNone/>
                <a:defRPr sz="1200">
                  <a:uFillTx/>
                  <a:latin typeface="Helvetica"/>
                  <a:ea typeface="Helvetica"/>
                  <a:cs typeface="Helvetica"/>
                  <a:sym typeface="Helvetica"/>
                </a:defRPr>
              </a:pPr>
              <a:endParaRPr kumimoji="0" sz="12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Helvetica"/>
                <a:sym typeface="微软雅黑" panose="020B0503020204020204" pitchFamily="34" charset="-122"/>
              </a:endParaRPr>
            </a:p>
          </p:txBody>
        </p:sp>
        <p:sp>
          <p:nvSpPr>
            <p:cNvPr id="67" name="Shape 6920"/>
            <p:cNvSpPr/>
            <p:nvPr/>
          </p:nvSpPr>
          <p:spPr>
            <a:xfrm>
              <a:off x="1365337" y="3689265"/>
              <a:ext cx="2247901" cy="678371"/>
            </a:xfrm>
            <a:prstGeom prst="rect">
              <a:avLst/>
            </a:prstGeom>
            <a:ln w="12700">
              <a:round/>
            </a:ln>
          </p:spPr>
          <p:txBody>
            <a:bodyPr lIns="38100" tIns="38100" rIns="38100" bIns="38100">
              <a:spAutoFit/>
            </a:bodyPr>
            <a:lstStyle>
              <a:lvl1pPr algn="r">
                <a:buClr>
                  <a:srgbClr val="B5B5B5"/>
                </a:buClr>
                <a:defRPr sz="1100">
                  <a:solidFill>
                    <a:srgbClr val="B5B5B5"/>
                  </a:solidFill>
                  <a:uFill>
                    <a:solidFill>
                      <a:srgbClr val="B5B5B5"/>
                    </a:solidFill>
                  </a:uFill>
                </a:defRPr>
              </a:lvl1pPr>
            </a:lstStyle>
            <a:p>
              <a:pPr marL="0" marR="0" lvl="0" indent="0" algn="r" defTabSz="725805" eaLnBrk="1" fontAlgn="auto" latinLnBrk="0" hangingPunct="1">
                <a:lnSpc>
                  <a:spcPct val="100000"/>
                </a:lnSpc>
                <a:spcBef>
                  <a:spcPts val="0"/>
                </a:spcBef>
                <a:spcAft>
                  <a:spcPts val="0"/>
                </a:spcAft>
                <a:buClr>
                  <a:srgbClr val="B5B5B5"/>
                </a:buClr>
                <a:buSzTx/>
                <a:buFontTx/>
                <a:buNone/>
                <a:defRPr sz="1800">
                  <a:solidFill>
                    <a:srgbClr val="000000"/>
                  </a:solidFill>
                  <a:uFillTx/>
                </a:defRPr>
              </a:pPr>
              <a:r>
                <a:rPr kumimoji="0" lang="zh-CN" altLang="en-US" sz="1000" b="0" i="0" u="none" strike="noStrike" kern="0" cap="none" spc="0" normalizeH="0" baseline="0" noProof="0" dirty="0">
                  <a:ln>
                    <a:noFill/>
                  </a:ln>
                  <a:solidFill>
                    <a:srgbClr val="777777"/>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此处添加详细文本描述，建议与标题相关并符合整体语言风格，语言描述尽量简洁生动。</a:t>
              </a:r>
              <a:endParaRPr kumimoji="0" lang="zh-CN" altLang="en-US" sz="400" b="0" i="0" u="none" strike="noStrike" kern="0" cap="none" spc="0" normalizeH="0" baseline="0" noProof="0" dirty="0">
                <a:ln>
                  <a:noFill/>
                </a:ln>
                <a:solidFill>
                  <a:srgbClr val="777777"/>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Shape 6921"/>
            <p:cNvSpPr/>
            <p:nvPr/>
          </p:nvSpPr>
          <p:spPr>
            <a:xfrm>
              <a:off x="1543138" y="3326823"/>
              <a:ext cx="2070101" cy="445787"/>
            </a:xfrm>
            <a:prstGeom prst="rect">
              <a:avLst/>
            </a:prstGeom>
            <a:ln w="12700">
              <a:round/>
            </a:ln>
          </p:spPr>
          <p:txBody>
            <a:bodyPr lIns="38100" tIns="38100" rIns="38100" bIns="38100">
              <a:spAutoFit/>
            </a:bodyPr>
            <a:lstStyle>
              <a:lvl1pPr algn="r">
                <a:buClr>
                  <a:srgbClr val="C5DA41"/>
                </a:buClr>
                <a:buFont typeface="ArialUnicodeMS"/>
                <a:defRPr b="1">
                  <a:solidFill>
                    <a:srgbClr val="C5DA41"/>
                  </a:solidFill>
                  <a:uFill>
                    <a:solidFill>
                      <a:srgbClr val="C5DA41"/>
                    </a:solidFill>
                  </a:uFill>
                  <a:latin typeface="ArialUnicodeMS"/>
                  <a:ea typeface="ArialUnicodeMS"/>
                  <a:cs typeface="ArialUnicodeMS"/>
                  <a:sym typeface="ArialUnicodeMS"/>
                </a:defRPr>
              </a:lvl1pPr>
            </a:lstStyle>
            <a:p>
              <a:pPr marL="0" marR="0" lvl="0" indent="0" algn="r" defTabSz="914400" eaLnBrk="1" fontAlgn="auto" latinLnBrk="0" hangingPunct="1">
                <a:lnSpc>
                  <a:spcPct val="100000"/>
                </a:lnSpc>
                <a:spcBef>
                  <a:spcPts val="0"/>
                </a:spcBef>
                <a:spcAft>
                  <a:spcPts val="0"/>
                </a:spcAft>
                <a:buClr>
                  <a:srgbClr val="C5DA41"/>
                </a:buClr>
                <a:buSzTx/>
                <a:buFont typeface="ArialUnicodeMS"/>
                <a:buNone/>
                <a:defRPr b="0">
                  <a:solidFill>
                    <a:srgbClr val="000000"/>
                  </a:solidFill>
                  <a:uFillTx/>
                </a:defRPr>
              </a:pPr>
              <a:r>
                <a:rPr kumimoji="0" lang="zh-CN" altLang="en-US" sz="1800" b="1" i="0" u="none" strike="noStrike" kern="0" cap="none" spc="0" normalizeH="0" baseline="0" noProof="0" dirty="0">
                  <a:ln>
                    <a:noFill/>
                  </a:ln>
                  <a:solidFill>
                    <a:srgbClr val="029874"/>
                  </a:solidFill>
                  <a:effectLst/>
                  <a:uLnTx/>
                  <a:uFill>
                    <a:solidFill>
                      <a:srgbClr val="C5DA41"/>
                    </a:solidFill>
                  </a:uFill>
                  <a:latin typeface="微软雅黑" panose="020B0503020204020204" pitchFamily="34" charset="-122"/>
                  <a:ea typeface="微软雅黑" panose="020B0503020204020204" pitchFamily="34" charset="-122"/>
                  <a:sym typeface="微软雅黑" panose="020B0503020204020204" pitchFamily="34" charset="-122"/>
                </a:rPr>
                <a:t>添加标题</a:t>
              </a:r>
              <a:endParaRPr kumimoji="0" sz="1800" b="1" i="0" u="none" strike="noStrike" kern="0" cap="none" spc="0" normalizeH="0" baseline="0" noProof="0" dirty="0">
                <a:ln>
                  <a:noFill/>
                </a:ln>
                <a:solidFill>
                  <a:srgbClr val="029874"/>
                </a:solidFill>
                <a:effectLst/>
                <a:uLnTx/>
                <a:uFill>
                  <a:solidFill>
                    <a:srgbClr val="C5DA41"/>
                  </a:solidFill>
                </a:u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Shape 6927"/>
            <p:cNvSpPr/>
            <p:nvPr/>
          </p:nvSpPr>
          <p:spPr>
            <a:xfrm>
              <a:off x="3595553" y="3511488"/>
              <a:ext cx="555619" cy="161"/>
            </a:xfrm>
            <a:prstGeom prst="line">
              <a:avLst/>
            </a:prstGeom>
            <a:ln w="6350">
              <a:solidFill>
                <a:srgbClr val="777777"/>
              </a:solidFill>
              <a:prstDash val="dash"/>
              <a:miter lim="400000"/>
              <a:headEnd type="triangle"/>
            </a:ln>
          </p:spPr>
          <p:txBody>
            <a:bodyPr lIns="0" tIns="0" rIns="0" bIns="0"/>
            <a:lstStyle/>
            <a:p>
              <a:pPr marL="0" marR="0" lvl="0" indent="0" defTabSz="363220" eaLnBrk="1" fontAlgn="auto" latinLnBrk="0" hangingPunct="1">
                <a:lnSpc>
                  <a:spcPct val="100000"/>
                </a:lnSpc>
                <a:spcBef>
                  <a:spcPts val="0"/>
                </a:spcBef>
                <a:spcAft>
                  <a:spcPts val="0"/>
                </a:spcAft>
                <a:buClrTx/>
                <a:buSzTx/>
                <a:buFontTx/>
                <a:buNone/>
                <a:defRPr sz="1200">
                  <a:uFillTx/>
                  <a:latin typeface="Helvetica"/>
                  <a:ea typeface="Helvetica"/>
                  <a:cs typeface="Helvetica"/>
                  <a:sym typeface="Helvetica"/>
                </a:defRPr>
              </a:pPr>
              <a:endParaRPr kumimoji="0" sz="12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Helvetica"/>
                <a:sym typeface="微软雅黑" panose="020B0503020204020204" pitchFamily="34" charset="-122"/>
              </a:endParaRPr>
            </a:p>
          </p:txBody>
        </p:sp>
      </p:grpSp>
      <p:grpSp>
        <p:nvGrpSpPr>
          <p:cNvPr id="70" name="组合 69"/>
          <p:cNvGrpSpPr/>
          <p:nvPr/>
        </p:nvGrpSpPr>
        <p:grpSpPr>
          <a:xfrm>
            <a:off x="4460891" y="1419622"/>
            <a:ext cx="3572741" cy="1503684"/>
            <a:chOff x="5852042" y="1295871"/>
            <a:chExt cx="4501120" cy="1893872"/>
          </a:xfrm>
        </p:grpSpPr>
        <p:sp>
          <p:nvSpPr>
            <p:cNvPr id="71" name="Shape 6915"/>
            <p:cNvSpPr/>
            <p:nvPr/>
          </p:nvSpPr>
          <p:spPr>
            <a:xfrm>
              <a:off x="5852042" y="1295871"/>
              <a:ext cx="1702586" cy="1893872"/>
            </a:xfrm>
            <a:custGeom>
              <a:avLst/>
              <a:gdLst/>
              <a:ahLst/>
              <a:cxnLst>
                <a:cxn ang="0">
                  <a:pos x="wd2" y="hd2"/>
                </a:cxn>
                <a:cxn ang="5400000">
                  <a:pos x="wd2" y="hd2"/>
                </a:cxn>
                <a:cxn ang="10800000">
                  <a:pos x="wd2" y="hd2"/>
                </a:cxn>
                <a:cxn ang="16200000">
                  <a:pos x="wd2" y="hd2"/>
                </a:cxn>
              </a:cxnLst>
              <a:rect l="0" t="0" r="r" b="b"/>
              <a:pathLst>
                <a:path w="21600" h="21600" extrusionOk="0">
                  <a:moveTo>
                    <a:pt x="0" y="3181"/>
                  </a:moveTo>
                  <a:cubicBezTo>
                    <a:pt x="1410" y="3559"/>
                    <a:pt x="2375" y="4738"/>
                    <a:pt x="2375" y="6095"/>
                  </a:cubicBezTo>
                  <a:cubicBezTo>
                    <a:pt x="2375" y="7452"/>
                    <a:pt x="1410" y="8609"/>
                    <a:pt x="0" y="9009"/>
                  </a:cubicBezTo>
                  <a:cubicBezTo>
                    <a:pt x="0" y="10188"/>
                    <a:pt x="0" y="10188"/>
                    <a:pt x="0" y="10188"/>
                  </a:cubicBezTo>
                  <a:cubicBezTo>
                    <a:pt x="866" y="10233"/>
                    <a:pt x="1732" y="10344"/>
                    <a:pt x="2573" y="10566"/>
                  </a:cubicBezTo>
                  <a:cubicBezTo>
                    <a:pt x="4379" y="11034"/>
                    <a:pt x="6037" y="11946"/>
                    <a:pt x="7324" y="13169"/>
                  </a:cubicBezTo>
                  <a:cubicBezTo>
                    <a:pt x="8635" y="14370"/>
                    <a:pt x="9501" y="15883"/>
                    <a:pt x="9971" y="17529"/>
                  </a:cubicBezTo>
                  <a:cubicBezTo>
                    <a:pt x="10120" y="18130"/>
                    <a:pt x="10219" y="18753"/>
                    <a:pt x="10268" y="19375"/>
                  </a:cubicBezTo>
                  <a:cubicBezTo>
                    <a:pt x="12767" y="19375"/>
                    <a:pt x="12767" y="19375"/>
                    <a:pt x="12767" y="19375"/>
                  </a:cubicBezTo>
                  <a:cubicBezTo>
                    <a:pt x="12841" y="19754"/>
                    <a:pt x="12841" y="19754"/>
                    <a:pt x="12841" y="19754"/>
                  </a:cubicBezTo>
                  <a:cubicBezTo>
                    <a:pt x="13014" y="20821"/>
                    <a:pt x="14029" y="21600"/>
                    <a:pt x="15216" y="21600"/>
                  </a:cubicBezTo>
                  <a:cubicBezTo>
                    <a:pt x="16404" y="21600"/>
                    <a:pt x="17394" y="20821"/>
                    <a:pt x="17592" y="19776"/>
                  </a:cubicBezTo>
                  <a:cubicBezTo>
                    <a:pt x="17641" y="19375"/>
                    <a:pt x="17641" y="19375"/>
                    <a:pt x="17641" y="19375"/>
                  </a:cubicBezTo>
                  <a:cubicBezTo>
                    <a:pt x="21600" y="19375"/>
                    <a:pt x="21600" y="19375"/>
                    <a:pt x="21600" y="19375"/>
                  </a:cubicBezTo>
                  <a:cubicBezTo>
                    <a:pt x="21600" y="18842"/>
                    <a:pt x="21551" y="18308"/>
                    <a:pt x="21476" y="17774"/>
                  </a:cubicBezTo>
                  <a:cubicBezTo>
                    <a:pt x="20437" y="17596"/>
                    <a:pt x="19423" y="17418"/>
                    <a:pt x="18359" y="17307"/>
                  </a:cubicBezTo>
                  <a:cubicBezTo>
                    <a:pt x="18012" y="15750"/>
                    <a:pt x="18012" y="15750"/>
                    <a:pt x="18012" y="15750"/>
                  </a:cubicBezTo>
                  <a:cubicBezTo>
                    <a:pt x="17518" y="14237"/>
                    <a:pt x="17518" y="14237"/>
                    <a:pt x="17518" y="14237"/>
                  </a:cubicBezTo>
                  <a:cubicBezTo>
                    <a:pt x="18408" y="13703"/>
                    <a:pt x="19225" y="13125"/>
                    <a:pt x="20066" y="12524"/>
                  </a:cubicBezTo>
                  <a:cubicBezTo>
                    <a:pt x="19423" y="10989"/>
                    <a:pt x="18482" y="9543"/>
                    <a:pt x="17443" y="8208"/>
                  </a:cubicBezTo>
                  <a:cubicBezTo>
                    <a:pt x="16429" y="8498"/>
                    <a:pt x="15414" y="8854"/>
                    <a:pt x="14449" y="9209"/>
                  </a:cubicBezTo>
                  <a:cubicBezTo>
                    <a:pt x="14078" y="8809"/>
                    <a:pt x="13732" y="8386"/>
                    <a:pt x="13287" y="8008"/>
                  </a:cubicBezTo>
                  <a:cubicBezTo>
                    <a:pt x="12866" y="7652"/>
                    <a:pt x="12470" y="7252"/>
                    <a:pt x="12000" y="6918"/>
                  </a:cubicBezTo>
                  <a:cubicBezTo>
                    <a:pt x="12470" y="6073"/>
                    <a:pt x="12891" y="5183"/>
                    <a:pt x="13262" y="4293"/>
                  </a:cubicBezTo>
                  <a:cubicBezTo>
                    <a:pt x="11827" y="3270"/>
                    <a:pt x="10268" y="2402"/>
                    <a:pt x="8586" y="1735"/>
                  </a:cubicBezTo>
                  <a:cubicBezTo>
                    <a:pt x="7868" y="2469"/>
                    <a:pt x="7200" y="3203"/>
                    <a:pt x="6581" y="3960"/>
                  </a:cubicBezTo>
                  <a:cubicBezTo>
                    <a:pt x="6037" y="3737"/>
                    <a:pt x="5468" y="3604"/>
                    <a:pt x="4899" y="3426"/>
                  </a:cubicBezTo>
                  <a:cubicBezTo>
                    <a:pt x="4355" y="3270"/>
                    <a:pt x="3761" y="3181"/>
                    <a:pt x="3192" y="3070"/>
                  </a:cubicBezTo>
                  <a:cubicBezTo>
                    <a:pt x="3093" y="2113"/>
                    <a:pt x="2994" y="1135"/>
                    <a:pt x="2796" y="200"/>
                  </a:cubicBezTo>
                  <a:cubicBezTo>
                    <a:pt x="1880" y="111"/>
                    <a:pt x="940" y="22"/>
                    <a:pt x="0" y="0"/>
                  </a:cubicBezTo>
                  <a:lnTo>
                    <a:pt x="0" y="3181"/>
                  </a:lnTo>
                  <a:close/>
                </a:path>
              </a:pathLst>
            </a:custGeom>
            <a:solidFill>
              <a:srgbClr val="F36C00"/>
            </a:solidFill>
            <a:ln>
              <a:round/>
            </a:ln>
          </p:spPr>
          <p:txBody>
            <a:bodyPr lIns="0" tIns="0" rIns="0" bIns="0"/>
            <a:lstStyle/>
            <a:p>
              <a:pPr marL="0" marR="0" lvl="0" indent="0" defTabSz="363220" eaLnBrk="1" fontAlgn="auto" latinLnBrk="0" hangingPunct="1">
                <a:lnSpc>
                  <a:spcPct val="100000"/>
                </a:lnSpc>
                <a:spcBef>
                  <a:spcPts val="0"/>
                </a:spcBef>
                <a:spcAft>
                  <a:spcPts val="0"/>
                </a:spcAft>
                <a:buClrTx/>
                <a:buSzTx/>
                <a:buFontTx/>
                <a:buNone/>
                <a:defRPr sz="1200">
                  <a:uFillTx/>
                  <a:latin typeface="Helvetica"/>
                  <a:ea typeface="Helvetica"/>
                  <a:cs typeface="Helvetica"/>
                  <a:sym typeface="Helvetica"/>
                </a:defRPr>
              </a:pPr>
              <a:endParaRPr kumimoji="0" sz="12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Helvetica"/>
                <a:sym typeface="微软雅黑" panose="020B0503020204020204" pitchFamily="34" charset="-122"/>
              </a:endParaRPr>
            </a:p>
          </p:txBody>
        </p:sp>
        <p:sp>
          <p:nvSpPr>
            <p:cNvPr id="72" name="Shape 6922"/>
            <p:cNvSpPr/>
            <p:nvPr/>
          </p:nvSpPr>
          <p:spPr>
            <a:xfrm>
              <a:off x="8105261" y="1878655"/>
              <a:ext cx="2247901" cy="678372"/>
            </a:xfrm>
            <a:prstGeom prst="rect">
              <a:avLst/>
            </a:prstGeom>
            <a:ln w="12700">
              <a:round/>
            </a:ln>
          </p:spPr>
          <p:txBody>
            <a:bodyPr lIns="38100" tIns="38100" rIns="38100" bIns="38100">
              <a:spAutoFit/>
            </a:bodyPr>
            <a:lstStyle>
              <a:lvl1pPr>
                <a:buClr>
                  <a:srgbClr val="B5B5B5"/>
                </a:buClr>
                <a:defRPr sz="1100">
                  <a:solidFill>
                    <a:srgbClr val="B5B5B5"/>
                  </a:solidFill>
                  <a:uFill>
                    <a:solidFill>
                      <a:srgbClr val="B5B5B5"/>
                    </a:solidFill>
                  </a:uFill>
                </a:defRPr>
              </a:lvl1pPr>
            </a:lstStyle>
            <a:p>
              <a:pPr marL="0" marR="0" lvl="0" indent="0" defTabSz="725805" eaLnBrk="1" fontAlgn="auto" latinLnBrk="0" hangingPunct="1">
                <a:lnSpc>
                  <a:spcPct val="100000"/>
                </a:lnSpc>
                <a:spcBef>
                  <a:spcPts val="0"/>
                </a:spcBef>
                <a:spcAft>
                  <a:spcPts val="0"/>
                </a:spcAft>
                <a:buClr>
                  <a:srgbClr val="B5B5B5"/>
                </a:buClr>
                <a:buSzTx/>
                <a:buFontTx/>
                <a:buNone/>
                <a:defRPr sz="1800">
                  <a:solidFill>
                    <a:srgbClr val="000000"/>
                  </a:solidFill>
                  <a:uFillTx/>
                </a:defRPr>
              </a:pPr>
              <a:r>
                <a:rPr kumimoji="0" lang="zh-CN" altLang="en-US" sz="1000" b="0" i="0" u="none" strike="noStrike" kern="0" cap="none" spc="0" normalizeH="0" baseline="0" noProof="0" dirty="0">
                  <a:ln>
                    <a:noFill/>
                  </a:ln>
                  <a:solidFill>
                    <a:srgbClr val="777777"/>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此处添加详细文本描述，建议与标题相关并符合整体语言风格，语言描述尽量简洁生动。</a:t>
              </a:r>
            </a:p>
          </p:txBody>
        </p:sp>
        <p:sp>
          <p:nvSpPr>
            <p:cNvPr id="73" name="Shape 6923"/>
            <p:cNvSpPr/>
            <p:nvPr/>
          </p:nvSpPr>
          <p:spPr>
            <a:xfrm>
              <a:off x="8105260" y="1516213"/>
              <a:ext cx="2070101" cy="445787"/>
            </a:xfrm>
            <a:prstGeom prst="rect">
              <a:avLst/>
            </a:prstGeom>
            <a:ln w="12700">
              <a:round/>
            </a:ln>
          </p:spPr>
          <p:txBody>
            <a:bodyPr lIns="38100" tIns="38100" rIns="38100" bIns="38100">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marL="0" marR="0" lvl="0" indent="0" defTabSz="914400" eaLnBrk="1" fontAlgn="auto" latinLnBrk="0" hangingPunct="1">
                <a:lnSpc>
                  <a:spcPct val="100000"/>
                </a:lnSpc>
                <a:spcBef>
                  <a:spcPts val="0"/>
                </a:spcBef>
                <a:spcAft>
                  <a:spcPts val="0"/>
                </a:spcAft>
                <a:buClr>
                  <a:srgbClr val="36C0A6"/>
                </a:buClr>
                <a:buSzTx/>
                <a:buFont typeface="ArialUnicodeMS"/>
                <a:buNone/>
                <a:defRPr b="0">
                  <a:solidFill>
                    <a:srgbClr val="000000"/>
                  </a:solidFill>
                  <a:uFillTx/>
                </a:defRPr>
              </a:pPr>
              <a:r>
                <a:rPr kumimoji="0" lang="zh-CN" altLang="en-US" sz="1800" b="1" i="0" u="none" strike="noStrike" kern="0" cap="none" spc="0" normalizeH="0" baseline="0" noProof="0" dirty="0">
                  <a:ln>
                    <a:noFill/>
                  </a:ln>
                  <a:solidFill>
                    <a:srgbClr val="FF5215"/>
                  </a:solidFill>
                  <a:effectLst/>
                  <a:uLnTx/>
                  <a:uFill>
                    <a:solidFill>
                      <a:srgbClr val="36C0A6"/>
                    </a:solidFill>
                  </a:uFill>
                  <a:latin typeface="微软雅黑" panose="020B0503020204020204" pitchFamily="34" charset="-122"/>
                  <a:ea typeface="微软雅黑" panose="020B0503020204020204" pitchFamily="34" charset="-122"/>
                  <a:sym typeface="微软雅黑" panose="020B0503020204020204" pitchFamily="34" charset="-122"/>
                </a:rPr>
                <a:t>添加标题</a:t>
              </a:r>
              <a:endParaRPr kumimoji="0" sz="1800" b="1" i="0" u="none" strike="noStrike" kern="0" cap="none" spc="0" normalizeH="0" baseline="0" noProof="0" dirty="0">
                <a:ln>
                  <a:noFill/>
                </a:ln>
                <a:solidFill>
                  <a:srgbClr val="FF5215"/>
                </a:solidFill>
                <a:effectLst/>
                <a:uLnTx/>
                <a:uFill>
                  <a:solidFill>
                    <a:srgbClr val="36C0A6"/>
                  </a:solidFill>
                </a:u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Shape 6928"/>
            <p:cNvSpPr/>
            <p:nvPr/>
          </p:nvSpPr>
          <p:spPr>
            <a:xfrm flipH="1">
              <a:off x="7179964" y="1700879"/>
              <a:ext cx="930282" cy="1"/>
            </a:xfrm>
            <a:prstGeom prst="line">
              <a:avLst/>
            </a:prstGeom>
            <a:ln w="6350">
              <a:solidFill>
                <a:srgbClr val="777777"/>
              </a:solidFill>
              <a:prstDash val="dash"/>
              <a:miter lim="400000"/>
              <a:headEnd type="triangle"/>
            </a:ln>
          </p:spPr>
          <p:txBody>
            <a:bodyPr lIns="0" tIns="0" rIns="0" bIns="0"/>
            <a:lstStyle/>
            <a:p>
              <a:pPr marL="0" marR="0" lvl="0" indent="0" defTabSz="363220" eaLnBrk="1" fontAlgn="auto" latinLnBrk="0" hangingPunct="1">
                <a:lnSpc>
                  <a:spcPct val="100000"/>
                </a:lnSpc>
                <a:spcBef>
                  <a:spcPts val="0"/>
                </a:spcBef>
                <a:spcAft>
                  <a:spcPts val="0"/>
                </a:spcAft>
                <a:buClrTx/>
                <a:buSzTx/>
                <a:buFontTx/>
                <a:buNone/>
                <a:defRPr sz="1200">
                  <a:uFillTx/>
                  <a:latin typeface="Helvetica"/>
                  <a:ea typeface="Helvetica"/>
                  <a:cs typeface="Helvetica"/>
                  <a:sym typeface="Helvetica"/>
                </a:defRPr>
              </a:pPr>
              <a:endParaRPr kumimoji="0" sz="12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Helvetica"/>
                <a:sym typeface="微软雅黑" panose="020B0503020204020204" pitchFamily="34" charset="-122"/>
              </a:endParaRPr>
            </a:p>
          </p:txBody>
        </p:sp>
      </p:grpSp>
      <p:grpSp>
        <p:nvGrpSpPr>
          <p:cNvPr id="75" name="组合 74"/>
          <p:cNvGrpSpPr/>
          <p:nvPr/>
        </p:nvGrpSpPr>
        <p:grpSpPr>
          <a:xfrm>
            <a:off x="4312289" y="2830672"/>
            <a:ext cx="3721343" cy="1345345"/>
            <a:chOff x="5664826" y="3073071"/>
            <a:chExt cx="4688336" cy="1694446"/>
          </a:xfrm>
        </p:grpSpPr>
        <p:sp>
          <p:nvSpPr>
            <p:cNvPr id="76" name="Shape 6917"/>
            <p:cNvSpPr/>
            <p:nvPr/>
          </p:nvSpPr>
          <p:spPr>
            <a:xfrm>
              <a:off x="5664826" y="3073071"/>
              <a:ext cx="1889802" cy="1694446"/>
            </a:xfrm>
            <a:custGeom>
              <a:avLst/>
              <a:gdLst/>
              <a:ahLst/>
              <a:cxnLst>
                <a:cxn ang="0">
                  <a:pos x="wd2" y="hd2"/>
                </a:cxn>
                <a:cxn ang="5400000">
                  <a:pos x="wd2" y="hd2"/>
                </a:cxn>
                <a:cxn ang="10800000">
                  <a:pos x="wd2" y="hd2"/>
                </a:cxn>
                <a:cxn ang="16200000">
                  <a:pos x="wd2" y="hd2"/>
                </a:cxn>
              </a:cxnLst>
              <a:rect l="0" t="0" r="r" b="b"/>
              <a:pathLst>
                <a:path w="21600" h="21600" extrusionOk="0">
                  <a:moveTo>
                    <a:pt x="18546" y="3107"/>
                  </a:moveTo>
                  <a:cubicBezTo>
                    <a:pt x="19482" y="3008"/>
                    <a:pt x="20463" y="2908"/>
                    <a:pt x="21399" y="2734"/>
                  </a:cubicBezTo>
                  <a:cubicBezTo>
                    <a:pt x="21511" y="1814"/>
                    <a:pt x="21578" y="920"/>
                    <a:pt x="21600" y="0"/>
                  </a:cubicBezTo>
                  <a:cubicBezTo>
                    <a:pt x="18769" y="0"/>
                    <a:pt x="18769" y="0"/>
                    <a:pt x="18769" y="0"/>
                  </a:cubicBezTo>
                  <a:cubicBezTo>
                    <a:pt x="18412" y="1491"/>
                    <a:pt x="17231" y="2461"/>
                    <a:pt x="15849" y="2461"/>
                  </a:cubicBezTo>
                  <a:cubicBezTo>
                    <a:pt x="14467" y="2461"/>
                    <a:pt x="13285" y="1491"/>
                    <a:pt x="12907" y="0"/>
                  </a:cubicBezTo>
                  <a:cubicBezTo>
                    <a:pt x="11391" y="0"/>
                    <a:pt x="11391" y="0"/>
                    <a:pt x="11391" y="0"/>
                  </a:cubicBezTo>
                  <a:cubicBezTo>
                    <a:pt x="11346" y="845"/>
                    <a:pt x="11235" y="1665"/>
                    <a:pt x="11012" y="2486"/>
                  </a:cubicBezTo>
                  <a:cubicBezTo>
                    <a:pt x="10544" y="4300"/>
                    <a:pt x="9630" y="5941"/>
                    <a:pt x="8426" y="7258"/>
                  </a:cubicBezTo>
                  <a:cubicBezTo>
                    <a:pt x="7222" y="8575"/>
                    <a:pt x="5684" y="9445"/>
                    <a:pt x="4057" y="9942"/>
                  </a:cubicBezTo>
                  <a:cubicBezTo>
                    <a:pt x="3433" y="10092"/>
                    <a:pt x="2786" y="10191"/>
                    <a:pt x="2140" y="10216"/>
                  </a:cubicBezTo>
                  <a:cubicBezTo>
                    <a:pt x="2140" y="12503"/>
                    <a:pt x="2140" y="12503"/>
                    <a:pt x="2140" y="12503"/>
                  </a:cubicBezTo>
                  <a:cubicBezTo>
                    <a:pt x="1761" y="12577"/>
                    <a:pt x="1761" y="12577"/>
                    <a:pt x="1761" y="12577"/>
                  </a:cubicBezTo>
                  <a:cubicBezTo>
                    <a:pt x="736" y="12801"/>
                    <a:pt x="0" y="13770"/>
                    <a:pt x="0" y="14939"/>
                  </a:cubicBezTo>
                  <a:cubicBezTo>
                    <a:pt x="0" y="16132"/>
                    <a:pt x="736" y="17101"/>
                    <a:pt x="1761" y="17325"/>
                  </a:cubicBezTo>
                  <a:cubicBezTo>
                    <a:pt x="2140" y="17399"/>
                    <a:pt x="2140" y="17399"/>
                    <a:pt x="2140" y="17399"/>
                  </a:cubicBezTo>
                  <a:cubicBezTo>
                    <a:pt x="2140" y="21600"/>
                    <a:pt x="2140" y="21600"/>
                    <a:pt x="2140" y="21600"/>
                  </a:cubicBezTo>
                  <a:cubicBezTo>
                    <a:pt x="2697" y="21600"/>
                    <a:pt x="3254" y="21550"/>
                    <a:pt x="3789" y="21476"/>
                  </a:cubicBezTo>
                  <a:cubicBezTo>
                    <a:pt x="3990" y="20432"/>
                    <a:pt x="4146" y="19413"/>
                    <a:pt x="4258" y="18344"/>
                  </a:cubicBezTo>
                  <a:cubicBezTo>
                    <a:pt x="5818" y="18021"/>
                    <a:pt x="5818" y="18021"/>
                    <a:pt x="5818" y="18021"/>
                  </a:cubicBezTo>
                  <a:cubicBezTo>
                    <a:pt x="7356" y="17499"/>
                    <a:pt x="7356" y="17499"/>
                    <a:pt x="7356" y="17499"/>
                  </a:cubicBezTo>
                  <a:cubicBezTo>
                    <a:pt x="7891" y="18394"/>
                    <a:pt x="8448" y="19214"/>
                    <a:pt x="9050" y="20059"/>
                  </a:cubicBezTo>
                  <a:cubicBezTo>
                    <a:pt x="10611" y="19413"/>
                    <a:pt x="12037" y="18468"/>
                    <a:pt x="13397" y="17424"/>
                  </a:cubicBezTo>
                  <a:cubicBezTo>
                    <a:pt x="13107" y="16405"/>
                    <a:pt x="12750" y="15386"/>
                    <a:pt x="12372" y="14417"/>
                  </a:cubicBezTo>
                  <a:cubicBezTo>
                    <a:pt x="12773" y="14044"/>
                    <a:pt x="13219" y="13696"/>
                    <a:pt x="13575" y="13248"/>
                  </a:cubicBezTo>
                  <a:cubicBezTo>
                    <a:pt x="13954" y="12826"/>
                    <a:pt x="14355" y="12453"/>
                    <a:pt x="14667" y="11981"/>
                  </a:cubicBezTo>
                  <a:cubicBezTo>
                    <a:pt x="15515" y="12428"/>
                    <a:pt x="16406" y="12826"/>
                    <a:pt x="17320" y="13223"/>
                  </a:cubicBezTo>
                  <a:cubicBezTo>
                    <a:pt x="18346" y="11782"/>
                    <a:pt x="19193" y="10216"/>
                    <a:pt x="19861" y="8526"/>
                  </a:cubicBezTo>
                  <a:cubicBezTo>
                    <a:pt x="19148" y="7805"/>
                    <a:pt x="18412" y="7134"/>
                    <a:pt x="17654" y="6512"/>
                  </a:cubicBezTo>
                  <a:cubicBezTo>
                    <a:pt x="17877" y="5965"/>
                    <a:pt x="17989" y="5394"/>
                    <a:pt x="18167" y="4822"/>
                  </a:cubicBezTo>
                  <a:cubicBezTo>
                    <a:pt x="18346" y="4275"/>
                    <a:pt x="18412" y="3679"/>
                    <a:pt x="18546" y="3107"/>
                  </a:cubicBezTo>
                  <a:close/>
                </a:path>
              </a:pathLst>
            </a:custGeom>
            <a:solidFill>
              <a:srgbClr val="A45BB4"/>
            </a:solidFill>
            <a:ln>
              <a:round/>
            </a:ln>
          </p:spPr>
          <p:txBody>
            <a:bodyPr lIns="0" tIns="0" rIns="0" bIns="0"/>
            <a:lstStyle/>
            <a:p>
              <a:pPr marL="0" marR="0" lvl="0" indent="0" defTabSz="363220" eaLnBrk="1" fontAlgn="auto" latinLnBrk="0" hangingPunct="1">
                <a:lnSpc>
                  <a:spcPct val="100000"/>
                </a:lnSpc>
                <a:spcBef>
                  <a:spcPts val="0"/>
                </a:spcBef>
                <a:spcAft>
                  <a:spcPts val="0"/>
                </a:spcAft>
                <a:buClrTx/>
                <a:buSzTx/>
                <a:buFontTx/>
                <a:buNone/>
                <a:defRPr sz="1200">
                  <a:uFillTx/>
                  <a:latin typeface="Helvetica"/>
                  <a:ea typeface="Helvetica"/>
                  <a:cs typeface="Helvetica"/>
                  <a:sym typeface="Helvetica"/>
                </a:defRPr>
              </a:pPr>
              <a:endParaRPr kumimoji="0" sz="12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Helvetica"/>
                <a:sym typeface="微软雅黑" panose="020B0503020204020204" pitchFamily="34" charset="-122"/>
              </a:endParaRPr>
            </a:p>
          </p:txBody>
        </p:sp>
        <p:sp>
          <p:nvSpPr>
            <p:cNvPr id="77" name="Shape 6924"/>
            <p:cNvSpPr/>
            <p:nvPr/>
          </p:nvSpPr>
          <p:spPr>
            <a:xfrm>
              <a:off x="8105261" y="3689265"/>
              <a:ext cx="2247901" cy="678372"/>
            </a:xfrm>
            <a:prstGeom prst="rect">
              <a:avLst/>
            </a:prstGeom>
            <a:ln w="12700">
              <a:round/>
            </a:ln>
          </p:spPr>
          <p:txBody>
            <a:bodyPr lIns="38100" tIns="38100" rIns="38100" bIns="38100">
              <a:spAutoFit/>
            </a:bodyPr>
            <a:lstStyle>
              <a:lvl1pPr>
                <a:buClr>
                  <a:srgbClr val="B5B5B5"/>
                </a:buClr>
                <a:defRPr sz="1100">
                  <a:solidFill>
                    <a:srgbClr val="B5B5B5"/>
                  </a:solidFill>
                  <a:uFill>
                    <a:solidFill>
                      <a:srgbClr val="B5B5B5"/>
                    </a:solidFill>
                  </a:uFill>
                </a:defRPr>
              </a:lvl1pPr>
            </a:lstStyle>
            <a:p>
              <a:pPr marL="0" marR="0" lvl="0" indent="0" defTabSz="725805" eaLnBrk="1" fontAlgn="auto" latinLnBrk="0" hangingPunct="1">
                <a:lnSpc>
                  <a:spcPct val="100000"/>
                </a:lnSpc>
                <a:spcBef>
                  <a:spcPts val="0"/>
                </a:spcBef>
                <a:spcAft>
                  <a:spcPts val="0"/>
                </a:spcAft>
                <a:buClr>
                  <a:srgbClr val="B5B5B5"/>
                </a:buClr>
                <a:buSzTx/>
                <a:buFontTx/>
                <a:buNone/>
                <a:defRPr sz="1800">
                  <a:solidFill>
                    <a:srgbClr val="000000"/>
                  </a:solidFill>
                  <a:uFillTx/>
                </a:defRPr>
              </a:pPr>
              <a:r>
                <a:rPr kumimoji="0" lang="zh-CN" altLang="en-US" sz="1000" b="0" i="0" u="none" strike="noStrike" kern="0" cap="none" spc="0" normalizeH="0" baseline="0" noProof="0" dirty="0">
                  <a:ln>
                    <a:noFill/>
                  </a:ln>
                  <a:solidFill>
                    <a:srgbClr val="777777"/>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此处添加详细文本描述，建议与标题相关并符合整体语言风格，语言描述尽量简洁生动。</a:t>
              </a:r>
            </a:p>
          </p:txBody>
        </p:sp>
        <p:sp>
          <p:nvSpPr>
            <p:cNvPr id="78" name="Shape 6925"/>
            <p:cNvSpPr/>
            <p:nvPr/>
          </p:nvSpPr>
          <p:spPr>
            <a:xfrm>
              <a:off x="8105260" y="3326823"/>
              <a:ext cx="2070101" cy="445787"/>
            </a:xfrm>
            <a:prstGeom prst="rect">
              <a:avLst/>
            </a:prstGeom>
            <a:ln w="12700">
              <a:round/>
            </a:ln>
          </p:spPr>
          <p:txBody>
            <a:bodyPr lIns="38100" tIns="38100" rIns="38100" bIns="38100">
              <a:spAutoFit/>
            </a:bodyPr>
            <a:lstStyle>
              <a:lvl1pPr>
                <a:buClr>
                  <a:srgbClr val="DDE896"/>
                </a:buClr>
                <a:buFont typeface="ArialUnicodeMS"/>
                <a:defRPr b="1">
                  <a:solidFill>
                    <a:srgbClr val="DDE896"/>
                  </a:solidFill>
                  <a:uFill>
                    <a:solidFill>
                      <a:srgbClr val="DDE896"/>
                    </a:solidFill>
                  </a:uFill>
                  <a:latin typeface="ArialUnicodeMS"/>
                  <a:ea typeface="ArialUnicodeMS"/>
                  <a:cs typeface="ArialUnicodeMS"/>
                  <a:sym typeface="ArialUnicodeMS"/>
                </a:defRPr>
              </a:lvl1pPr>
            </a:lstStyle>
            <a:p>
              <a:pPr marL="0" marR="0" lvl="0" indent="0" defTabSz="914400" eaLnBrk="1" fontAlgn="auto" latinLnBrk="0" hangingPunct="1">
                <a:lnSpc>
                  <a:spcPct val="100000"/>
                </a:lnSpc>
                <a:spcBef>
                  <a:spcPts val="0"/>
                </a:spcBef>
                <a:spcAft>
                  <a:spcPts val="0"/>
                </a:spcAft>
                <a:buClr>
                  <a:srgbClr val="DDE896"/>
                </a:buClr>
                <a:buSzTx/>
                <a:buFont typeface="ArialUnicodeMS"/>
                <a:buNone/>
                <a:defRPr b="0">
                  <a:solidFill>
                    <a:srgbClr val="000000"/>
                  </a:solidFill>
                  <a:uFillTx/>
                </a:defRPr>
              </a:pPr>
              <a:r>
                <a:rPr kumimoji="0" lang="zh-CN" altLang="en-US" sz="1800" b="1" i="0" u="none" strike="noStrike" kern="0" cap="none" spc="0" normalizeH="0" baseline="0" noProof="0" dirty="0">
                  <a:ln>
                    <a:noFill/>
                  </a:ln>
                  <a:solidFill>
                    <a:srgbClr val="7030A0"/>
                  </a:solidFill>
                  <a:effectLst/>
                  <a:uLnTx/>
                  <a:uFill>
                    <a:solidFill>
                      <a:srgbClr val="DDE896"/>
                    </a:solidFill>
                  </a:uFill>
                  <a:latin typeface="微软雅黑" panose="020B0503020204020204" pitchFamily="34" charset="-122"/>
                  <a:ea typeface="微软雅黑" panose="020B0503020204020204" pitchFamily="34" charset="-122"/>
                  <a:sym typeface="微软雅黑" panose="020B0503020204020204" pitchFamily="34" charset="-122"/>
                </a:rPr>
                <a:t>添加标题</a:t>
              </a:r>
              <a:endParaRPr kumimoji="0" sz="1800" b="1" i="0" u="none" strike="noStrike" kern="0" cap="none" spc="0" normalizeH="0" baseline="0" noProof="0" dirty="0">
                <a:ln>
                  <a:noFill/>
                </a:ln>
                <a:solidFill>
                  <a:srgbClr val="7030A0"/>
                </a:solidFill>
                <a:effectLst/>
                <a:uLnTx/>
                <a:uFill>
                  <a:solidFill>
                    <a:srgbClr val="DDE896"/>
                  </a:solidFill>
                </a:u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 name="Shape 6929"/>
            <p:cNvSpPr/>
            <p:nvPr/>
          </p:nvSpPr>
          <p:spPr>
            <a:xfrm flipH="1">
              <a:off x="7341889" y="3511490"/>
              <a:ext cx="768357" cy="1"/>
            </a:xfrm>
            <a:prstGeom prst="line">
              <a:avLst/>
            </a:prstGeom>
            <a:ln w="6350">
              <a:solidFill>
                <a:srgbClr val="777777"/>
              </a:solidFill>
              <a:prstDash val="dash"/>
              <a:miter lim="400000"/>
              <a:headEnd type="triangle"/>
            </a:ln>
          </p:spPr>
          <p:txBody>
            <a:bodyPr lIns="0" tIns="0" rIns="0" bIns="0"/>
            <a:lstStyle/>
            <a:p>
              <a:pPr marL="0" marR="0" lvl="0" indent="0" defTabSz="363220" eaLnBrk="1" fontAlgn="auto" latinLnBrk="0" hangingPunct="1">
                <a:lnSpc>
                  <a:spcPct val="100000"/>
                </a:lnSpc>
                <a:spcBef>
                  <a:spcPts val="0"/>
                </a:spcBef>
                <a:spcAft>
                  <a:spcPts val="0"/>
                </a:spcAft>
                <a:buClrTx/>
                <a:buSzTx/>
                <a:buFontTx/>
                <a:buNone/>
                <a:defRPr sz="1200">
                  <a:uFillTx/>
                  <a:latin typeface="Helvetica"/>
                  <a:ea typeface="Helvetica"/>
                  <a:cs typeface="Helvetica"/>
                  <a:sym typeface="Helvetica"/>
                </a:defRPr>
              </a:pPr>
              <a:endParaRPr kumimoji="0" sz="12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Helvetica"/>
                <a:sym typeface="微软雅黑" panose="020B0503020204020204" pitchFamily="34" charset="-122"/>
              </a:endParaRPr>
            </a:p>
          </p:txBody>
        </p:sp>
      </p:grpSp>
      <p:pic>
        <p:nvPicPr>
          <p:cNvPr id="9218" name="Picture 2" descr="E:\0000000我图PPT\00001PNG素材\儿童卡通\nbfhj.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2952" y="2097141"/>
            <a:ext cx="1351872" cy="1298694"/>
          </a:xfrm>
          <a:prstGeom prst="rect">
            <a:avLst/>
          </a:prstGeom>
          <a:noFill/>
          <a:extLst>
            <a:ext uri="{909E8E84-426E-40DD-AFC4-6F175D3DCCD1}">
              <a14:hiddenFill xmlns:a14="http://schemas.microsoft.com/office/drawing/2010/main">
                <a:solidFill>
                  <a:srgbClr val="FFFFFF"/>
                </a:solidFill>
              </a14:hiddenFill>
            </a:ext>
          </a:extLst>
        </p:spPr>
      </p:pic>
      <p:pic>
        <p:nvPicPr>
          <p:cNvPr id="23" name="图片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67494"/>
            <a:ext cx="863278" cy="65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矩形 23"/>
          <p:cNvSpPr/>
          <p:nvPr/>
        </p:nvSpPr>
        <p:spPr>
          <a:xfrm>
            <a:off x="1259632" y="267494"/>
            <a:ext cx="2236510" cy="400110"/>
          </a:xfrm>
          <a:prstGeom prst="rect">
            <a:avLst/>
          </a:prstGeom>
        </p:spPr>
        <p:txBody>
          <a:bodyPr wrap="none">
            <a:spAutoFit/>
          </a:bodyPr>
          <a:lstStyle/>
          <a:p>
            <a:pPr lvl="0">
              <a:defRPr/>
            </a:pPr>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亲子活动安全保障</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300"/>
                                        <p:tgtEl>
                                          <p:spTgt spid="60"/>
                                        </p:tgtEl>
                                      </p:cBhvr>
                                    </p:animEffect>
                                    <p:anim calcmode="lin" valueType="num">
                                      <p:cBhvr>
                                        <p:cTn id="8" dur="300" fill="hold"/>
                                        <p:tgtEl>
                                          <p:spTgt spid="60"/>
                                        </p:tgtEl>
                                        <p:attrNameLst>
                                          <p:attrName>ppt_x</p:attrName>
                                        </p:attrNameLst>
                                      </p:cBhvr>
                                      <p:tavLst>
                                        <p:tav tm="0">
                                          <p:val>
                                            <p:strVal val="#ppt_x"/>
                                          </p:val>
                                        </p:tav>
                                        <p:tav tm="100000">
                                          <p:val>
                                            <p:strVal val="#ppt_x"/>
                                          </p:val>
                                        </p:tav>
                                      </p:tavLst>
                                    </p:anim>
                                    <p:anim calcmode="lin" valueType="num">
                                      <p:cBhvr>
                                        <p:cTn id="9" dur="300" fill="hold"/>
                                        <p:tgtEl>
                                          <p:spTgt spid="6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300"/>
                                        <p:tgtEl>
                                          <p:spTgt spid="70"/>
                                        </p:tgtEl>
                                      </p:cBhvr>
                                    </p:animEffect>
                                    <p:anim calcmode="lin" valueType="num">
                                      <p:cBhvr>
                                        <p:cTn id="14" dur="300" fill="hold"/>
                                        <p:tgtEl>
                                          <p:spTgt spid="70"/>
                                        </p:tgtEl>
                                        <p:attrNameLst>
                                          <p:attrName>ppt_x</p:attrName>
                                        </p:attrNameLst>
                                      </p:cBhvr>
                                      <p:tavLst>
                                        <p:tav tm="0">
                                          <p:val>
                                            <p:strVal val="#ppt_x"/>
                                          </p:val>
                                        </p:tav>
                                        <p:tav tm="100000">
                                          <p:val>
                                            <p:strVal val="#ppt_x"/>
                                          </p:val>
                                        </p:tav>
                                      </p:tavLst>
                                    </p:anim>
                                    <p:anim calcmode="lin" valueType="num">
                                      <p:cBhvr>
                                        <p:cTn id="15" dur="300" fill="hold"/>
                                        <p:tgtEl>
                                          <p:spTgt spid="7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300"/>
                                        <p:tgtEl>
                                          <p:spTgt spid="65"/>
                                        </p:tgtEl>
                                      </p:cBhvr>
                                    </p:animEffect>
                                    <p:anim calcmode="lin" valueType="num">
                                      <p:cBhvr>
                                        <p:cTn id="20" dur="300" fill="hold"/>
                                        <p:tgtEl>
                                          <p:spTgt spid="65"/>
                                        </p:tgtEl>
                                        <p:attrNameLst>
                                          <p:attrName>ppt_x</p:attrName>
                                        </p:attrNameLst>
                                      </p:cBhvr>
                                      <p:tavLst>
                                        <p:tav tm="0">
                                          <p:val>
                                            <p:strVal val="#ppt_x"/>
                                          </p:val>
                                        </p:tav>
                                        <p:tav tm="100000">
                                          <p:val>
                                            <p:strVal val="#ppt_x"/>
                                          </p:val>
                                        </p:tav>
                                      </p:tavLst>
                                    </p:anim>
                                    <p:anim calcmode="lin" valueType="num">
                                      <p:cBhvr>
                                        <p:cTn id="21" dur="300" fill="hold"/>
                                        <p:tgtEl>
                                          <p:spTgt spid="6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fade">
                                      <p:cBhvr>
                                        <p:cTn id="25" dur="300"/>
                                        <p:tgtEl>
                                          <p:spTgt spid="75"/>
                                        </p:tgtEl>
                                      </p:cBhvr>
                                    </p:animEffect>
                                    <p:anim calcmode="lin" valueType="num">
                                      <p:cBhvr>
                                        <p:cTn id="26" dur="300" fill="hold"/>
                                        <p:tgtEl>
                                          <p:spTgt spid="75"/>
                                        </p:tgtEl>
                                        <p:attrNameLst>
                                          <p:attrName>ppt_x</p:attrName>
                                        </p:attrNameLst>
                                      </p:cBhvr>
                                      <p:tavLst>
                                        <p:tav tm="0">
                                          <p:val>
                                            <p:strVal val="#ppt_x"/>
                                          </p:val>
                                        </p:tav>
                                        <p:tav tm="100000">
                                          <p:val>
                                            <p:strVal val="#ppt_x"/>
                                          </p:val>
                                        </p:tav>
                                      </p:tavLst>
                                    </p:anim>
                                    <p:anim calcmode="lin" valueType="num">
                                      <p:cBhvr>
                                        <p:cTn id="27" dur="300" fill="hold"/>
                                        <p:tgtEl>
                                          <p:spTgt spid="7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9218"/>
                                        </p:tgtEl>
                                        <p:attrNameLst>
                                          <p:attrName>style.visibility</p:attrName>
                                        </p:attrNameLst>
                                      </p:cBhvr>
                                      <p:to>
                                        <p:strVal val="visible"/>
                                      </p:to>
                                    </p:set>
                                    <p:anim calcmode="lin" valueType="num">
                                      <p:cBhvr>
                                        <p:cTn id="31" dur="500" fill="hold"/>
                                        <p:tgtEl>
                                          <p:spTgt spid="9218"/>
                                        </p:tgtEl>
                                        <p:attrNameLst>
                                          <p:attrName>ppt_w</p:attrName>
                                        </p:attrNameLst>
                                      </p:cBhvr>
                                      <p:tavLst>
                                        <p:tav tm="0">
                                          <p:val>
                                            <p:fltVal val="0"/>
                                          </p:val>
                                        </p:tav>
                                        <p:tav tm="100000">
                                          <p:val>
                                            <p:strVal val="#ppt_w"/>
                                          </p:val>
                                        </p:tav>
                                      </p:tavLst>
                                    </p:anim>
                                    <p:anim calcmode="lin" valueType="num">
                                      <p:cBhvr>
                                        <p:cTn id="32" dur="500" fill="hold"/>
                                        <p:tgtEl>
                                          <p:spTgt spid="9218"/>
                                        </p:tgtEl>
                                        <p:attrNameLst>
                                          <p:attrName>ppt_h</p:attrName>
                                        </p:attrNameLst>
                                      </p:cBhvr>
                                      <p:tavLst>
                                        <p:tav tm="0">
                                          <p:val>
                                            <p:fltVal val="0"/>
                                          </p:val>
                                        </p:tav>
                                        <p:tav tm="100000">
                                          <p:val>
                                            <p:strVal val="#ppt_h"/>
                                          </p:val>
                                        </p:tav>
                                      </p:tavLst>
                                    </p:anim>
                                    <p:animEffect transition="in" filter="fade">
                                      <p:cBhvr>
                                        <p:cTn id="33"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339158" y="904912"/>
            <a:ext cx="4506020" cy="2890974"/>
          </a:xfrm>
          <a:prstGeom prst="rect">
            <a:avLst/>
          </a:prstGeom>
          <a:effectLst>
            <a:outerShdw blurRad="50800" dist="38100" dir="5400000" algn="t" rotWithShape="0">
              <a:prstClr val="black">
                <a:alpha val="40000"/>
              </a:prstClr>
            </a:outerShdw>
          </a:effectLst>
        </p:spPr>
      </p:pic>
      <p:pic>
        <p:nvPicPr>
          <p:cNvPr id="19" name="Picture 4" descr="E:\我图PPT\00001PNG素材\扁平化png\2222.png"/>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342970" y="1774942"/>
            <a:ext cx="4453897" cy="50902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4"/>
          <p:cNvSpPr txBox="1">
            <a:spLocks noChangeArrowheads="1"/>
          </p:cNvSpPr>
          <p:nvPr/>
        </p:nvSpPr>
        <p:spPr bwMode="auto">
          <a:xfrm>
            <a:off x="2915816" y="1635646"/>
            <a:ext cx="3267594" cy="796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500" b="0" i="0" u="none" strike="noStrike" kern="0" cap="none" spc="0" normalizeH="0" baseline="0" noProof="0" dirty="0">
                <a:ln>
                  <a:noFill/>
                </a:ln>
                <a:effectLst/>
                <a:uLnTx/>
                <a:uFillTx/>
                <a:latin typeface="华文行楷" panose="02010800040101010101" pitchFamily="2" charset="-122"/>
                <a:ea typeface="华文行楷" panose="02010800040101010101" pitchFamily="2" charset="-122"/>
                <a:sym typeface="微软雅黑" panose="020B0503020204020204" pitchFamily="34" charset="-122"/>
              </a:rPr>
              <a:t>演示完毕 谢谢观赏</a:t>
            </a:r>
          </a:p>
        </p:txBody>
      </p:sp>
      <p:pic>
        <p:nvPicPr>
          <p:cNvPr id="9" name="Picture 3" descr="E:\0000000我图PPT\03.20\亲子乐园\3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4" y="2954663"/>
            <a:ext cx="9145588" cy="21951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E:\0000000我图PPT\00001PNG素材\儿童卡通\6465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04248" y="1058560"/>
            <a:ext cx="2353535" cy="42248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E:\0000000我图PPT\00001PNG素材\儿童卡通\卡通人物.png"/>
          <p:cNvPicPr>
            <a:picLocks noChangeAspect="1" noChangeArrowheads="1"/>
          </p:cNvPicPr>
          <p:nvPr/>
        </p:nvPicPr>
        <p:blipFill rotWithShape="1">
          <a:blip r:embed="rId8">
            <a:extLst>
              <a:ext uri="{28A0092B-C50C-407E-A947-70E740481C1C}">
                <a14:useLocalDpi xmlns:a14="http://schemas.microsoft.com/office/drawing/2010/main" val="0"/>
              </a:ext>
            </a:extLst>
          </a:blip>
          <a:srcRect l="-2084" t="-2572" r="59431" b="58435"/>
          <a:stretch>
            <a:fillRect/>
          </a:stretch>
        </p:blipFill>
        <p:spPr bwMode="auto">
          <a:xfrm flipH="1">
            <a:off x="129482" y="-115422"/>
            <a:ext cx="2076400" cy="23479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E:\0000000我图PPT\00001PNG素材\儿童卡通\tr.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512" y="3293796"/>
            <a:ext cx="2354982" cy="1582210"/>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5987" y="472762"/>
            <a:ext cx="1552362" cy="117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700"/>
                                        <p:tgtEl>
                                          <p:spTgt spid="20"/>
                                        </p:tgtEl>
                                      </p:cBhvr>
                                    </p:animEffect>
                                  </p:childTnLst>
                                </p:cTn>
                              </p:par>
                              <p:par>
                                <p:cTn id="14" presetID="2" presetClass="entr" presetSubtype="9" fill="hold" nodeType="withEffect">
                                  <p:stCondLst>
                                    <p:cond delay="55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0-#ppt_h/2"/>
                                          </p:val>
                                        </p:tav>
                                        <p:tav tm="100000">
                                          <p:val>
                                            <p:strVal val="#ppt_y"/>
                                          </p:val>
                                        </p:tav>
                                      </p:tavLst>
                                    </p:anim>
                                  </p:childTnLst>
                                </p:cTn>
                              </p:par>
                              <p:par>
                                <p:cTn id="18" presetID="2" presetClass="entr" presetSubtype="8" fill="hold" nodeType="withEffect">
                                  <p:stCondLst>
                                    <p:cond delay="85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0-#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115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3" descr="E:\0000000我图PPT\03.20\亲子乐园\3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950782"/>
            <a:ext cx="9145588" cy="2195100"/>
          </a:xfrm>
          <a:prstGeom prst="rect">
            <a:avLst/>
          </a:prstGeom>
          <a:noFill/>
          <a:extLst>
            <a:ext uri="{909E8E84-426E-40DD-AFC4-6F175D3DCCD1}">
              <a14:hiddenFill xmlns:a14="http://schemas.microsoft.com/office/drawing/2010/main">
                <a:solidFill>
                  <a:srgbClr val="FFFFFF"/>
                </a:solidFill>
              </a14:hiddenFill>
            </a:ext>
          </a:extLst>
        </p:spPr>
      </p:pic>
      <p:sp>
        <p:nvSpPr>
          <p:cNvPr id="19" name="文本框 2"/>
          <p:cNvSpPr txBox="1"/>
          <p:nvPr/>
        </p:nvSpPr>
        <p:spPr>
          <a:xfrm>
            <a:off x="3504845" y="627534"/>
            <a:ext cx="2285603" cy="1328373"/>
          </a:xfrm>
          <a:prstGeom prst="rect">
            <a:avLst/>
          </a:prstGeom>
          <a:noFill/>
        </p:spPr>
        <p:txBody>
          <a:bodyPr wrap="square" lIns="96691" tIns="48346" rIns="96691" bIns="48346" rtlCol="0">
            <a:spAutoFit/>
          </a:bodyPr>
          <a:lstStyle/>
          <a:p>
            <a:pPr algn="ctr">
              <a:defRPr/>
            </a:pPr>
            <a:r>
              <a:rPr lang="en-US" altLang="zh-CN" sz="8000" b="1" kern="0" dirty="0">
                <a:solidFill>
                  <a:srgbClr val="FFC000"/>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8000" b="1" kern="0" dirty="0">
              <a:solidFill>
                <a:srgbClr val="FFC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0" name="Picture 4" descr="E:\我图PPT\00001PNG素材\扁平化png\2222.png"/>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339752" y="2032084"/>
            <a:ext cx="4453124" cy="508863"/>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4"/>
          <p:cNvSpPr txBox="1">
            <a:spLocks noChangeArrowheads="1"/>
          </p:cNvSpPr>
          <p:nvPr/>
        </p:nvSpPr>
        <p:spPr bwMode="auto">
          <a:xfrm>
            <a:off x="3210506" y="1892832"/>
            <a:ext cx="2945670" cy="796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43" tIns="34272" rIns="68543" bIns="3427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913765">
              <a:defRPr/>
            </a:pPr>
            <a:r>
              <a:rPr lang="zh-CN" altLang="en-US" sz="2500" b="0" kern="0" dirty="0">
                <a:solidFill>
                  <a:prstClr val="white"/>
                </a:solidFill>
                <a:latin typeface="华文行楷" panose="02010800040101010101" pitchFamily="2" charset="-122"/>
                <a:ea typeface="华文行楷" panose="02010800040101010101" pitchFamily="2" charset="-122"/>
                <a:sym typeface="微软雅黑" panose="020B0503020204020204" pitchFamily="34" charset="-122"/>
              </a:rPr>
              <a:t>亲子活动总体安排</a:t>
            </a:r>
          </a:p>
        </p:txBody>
      </p:sp>
      <p:pic>
        <p:nvPicPr>
          <p:cNvPr id="2050" name="Picture 2" descr="E:\0000000我图PPT\00001PNG素材\儿童卡通\6465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4248" y="1058560"/>
            <a:ext cx="2353535" cy="422484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E:\0000000我图PPT\00001PNG素材\儿童卡通\卡通人物.png"/>
          <p:cNvPicPr>
            <a:picLocks noChangeAspect="1" noChangeArrowheads="1"/>
          </p:cNvPicPr>
          <p:nvPr/>
        </p:nvPicPr>
        <p:blipFill rotWithShape="1">
          <a:blip r:embed="rId7">
            <a:extLst>
              <a:ext uri="{28A0092B-C50C-407E-A947-70E740481C1C}">
                <a14:useLocalDpi xmlns:a14="http://schemas.microsoft.com/office/drawing/2010/main" val="0"/>
              </a:ext>
            </a:extLst>
          </a:blip>
          <a:srcRect l="-2084" t="-2572" r="59431" b="58435"/>
          <a:stretch>
            <a:fillRect/>
          </a:stretch>
        </p:blipFill>
        <p:spPr bwMode="auto">
          <a:xfrm flipH="1">
            <a:off x="129482" y="-115422"/>
            <a:ext cx="2076400" cy="2347963"/>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E:\0000000我图PPT\00001PNG素材\儿童卡通\t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3293796"/>
            <a:ext cx="2354982" cy="15822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5000"/>
                                  </p:iterate>
                                  <p:childTnLst>
                                    <p:set>
                                      <p:cBhvr>
                                        <p:cTn id="6" dur="1" fill="hold">
                                          <p:stCondLst>
                                            <p:cond delay="0"/>
                                          </p:stCondLst>
                                        </p:cTn>
                                        <p:tgtEl>
                                          <p:spTgt spid="19"/>
                                        </p:tgtEl>
                                        <p:attrNameLst>
                                          <p:attrName>style.visibility</p:attrName>
                                        </p:attrNameLst>
                                      </p:cBhvr>
                                      <p:to>
                                        <p:strVal val="visible"/>
                                      </p:to>
                                    </p:set>
                                    <p:animScale>
                                      <p:cBhvr>
                                        <p:cTn id="7"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9"/>
                                        </p:tgtEl>
                                        <p:attrNameLst>
                                          <p:attrName>ppt_x</p:attrName>
                                          <p:attrName>ppt_y</p:attrName>
                                        </p:attrNameLst>
                                      </p:cBhvr>
                                    </p:animMotion>
                                    <p:animEffect transition="in" filter="fade">
                                      <p:cBhvr>
                                        <p:cTn id="9" dur="1000"/>
                                        <p:tgtEl>
                                          <p:spTgt spid="19"/>
                                        </p:tgtEl>
                                      </p:cBhvr>
                                    </p:animEffect>
                                  </p:childTnLst>
                                </p:cTn>
                              </p:par>
                            </p:childTnLst>
                          </p:cTn>
                        </p:par>
                        <p:par>
                          <p:cTn id="10" fill="hold">
                            <p:stCondLst>
                              <p:cond delay="1149"/>
                            </p:stCondLst>
                            <p:childTnLst>
                              <p:par>
                                <p:cTn id="11" presetID="55"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strVal val="#ppt_w*0.70"/>
                                          </p:val>
                                        </p:tav>
                                        <p:tav tm="100000">
                                          <p:val>
                                            <p:strVal val="#ppt_w"/>
                                          </p:val>
                                        </p:tav>
                                      </p:tavLst>
                                    </p:anim>
                                    <p:anim calcmode="lin" valueType="num">
                                      <p:cBhvr>
                                        <p:cTn id="14" dur="1000" fill="hold"/>
                                        <p:tgtEl>
                                          <p:spTgt spid="20"/>
                                        </p:tgtEl>
                                        <p:attrNameLst>
                                          <p:attrName>ppt_h</p:attrName>
                                        </p:attrNameLst>
                                      </p:cBhvr>
                                      <p:tavLst>
                                        <p:tav tm="0">
                                          <p:val>
                                            <p:strVal val="#ppt_h"/>
                                          </p:val>
                                        </p:tav>
                                        <p:tav tm="100000">
                                          <p:val>
                                            <p:strVal val="#ppt_h"/>
                                          </p:val>
                                        </p:tav>
                                      </p:tavLst>
                                    </p:anim>
                                    <p:animEffect transition="in" filter="fade">
                                      <p:cBhvr>
                                        <p:cTn id="15" dur="1000"/>
                                        <p:tgtEl>
                                          <p:spTgt spid="2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700"/>
                                        <p:tgtEl>
                                          <p:spTgt spid="22"/>
                                        </p:tgtEl>
                                      </p:cBhvr>
                                    </p:animEffect>
                                  </p:childTnLst>
                                </p:cTn>
                              </p:par>
                              <p:par>
                                <p:cTn id="19" presetID="2" presetClass="entr" presetSubtype="9" fill="hold" nodeType="withEffect">
                                  <p:stCondLst>
                                    <p:cond delay="550"/>
                                  </p:stCondLst>
                                  <p:childTnLst>
                                    <p:set>
                                      <p:cBhvr>
                                        <p:cTn id="20" dur="1" fill="hold">
                                          <p:stCondLst>
                                            <p:cond delay="0"/>
                                          </p:stCondLst>
                                        </p:cTn>
                                        <p:tgtEl>
                                          <p:spTgt spid="2053"/>
                                        </p:tgtEl>
                                        <p:attrNameLst>
                                          <p:attrName>style.visibility</p:attrName>
                                        </p:attrNameLst>
                                      </p:cBhvr>
                                      <p:to>
                                        <p:strVal val="visible"/>
                                      </p:to>
                                    </p:set>
                                    <p:anim calcmode="lin" valueType="num">
                                      <p:cBhvr additive="base">
                                        <p:cTn id="21" dur="500" fill="hold"/>
                                        <p:tgtEl>
                                          <p:spTgt spid="2053"/>
                                        </p:tgtEl>
                                        <p:attrNameLst>
                                          <p:attrName>ppt_x</p:attrName>
                                        </p:attrNameLst>
                                      </p:cBhvr>
                                      <p:tavLst>
                                        <p:tav tm="0">
                                          <p:val>
                                            <p:strVal val="0-#ppt_w/2"/>
                                          </p:val>
                                        </p:tav>
                                        <p:tav tm="100000">
                                          <p:val>
                                            <p:strVal val="#ppt_x"/>
                                          </p:val>
                                        </p:tav>
                                      </p:tavLst>
                                    </p:anim>
                                    <p:anim calcmode="lin" valueType="num">
                                      <p:cBhvr additive="base">
                                        <p:cTn id="22" dur="500" fill="hold"/>
                                        <p:tgtEl>
                                          <p:spTgt spid="2053"/>
                                        </p:tgtEl>
                                        <p:attrNameLst>
                                          <p:attrName>ppt_y</p:attrName>
                                        </p:attrNameLst>
                                      </p:cBhvr>
                                      <p:tavLst>
                                        <p:tav tm="0">
                                          <p:val>
                                            <p:strVal val="0-#ppt_h/2"/>
                                          </p:val>
                                        </p:tav>
                                        <p:tav tm="100000">
                                          <p:val>
                                            <p:strVal val="#ppt_y"/>
                                          </p:val>
                                        </p:tav>
                                      </p:tavLst>
                                    </p:anim>
                                  </p:childTnLst>
                                </p:cTn>
                              </p:par>
                              <p:par>
                                <p:cTn id="23" presetID="2" presetClass="entr" presetSubtype="8" fill="hold" nodeType="withEffect">
                                  <p:stCondLst>
                                    <p:cond delay="850"/>
                                  </p:stCondLst>
                                  <p:childTnLst>
                                    <p:set>
                                      <p:cBhvr>
                                        <p:cTn id="24" dur="1" fill="hold">
                                          <p:stCondLst>
                                            <p:cond delay="0"/>
                                          </p:stCondLst>
                                        </p:cTn>
                                        <p:tgtEl>
                                          <p:spTgt spid="2057"/>
                                        </p:tgtEl>
                                        <p:attrNameLst>
                                          <p:attrName>style.visibility</p:attrName>
                                        </p:attrNameLst>
                                      </p:cBhvr>
                                      <p:to>
                                        <p:strVal val="visible"/>
                                      </p:to>
                                    </p:set>
                                    <p:anim calcmode="lin" valueType="num">
                                      <p:cBhvr additive="base">
                                        <p:cTn id="25" dur="500" fill="hold"/>
                                        <p:tgtEl>
                                          <p:spTgt spid="2057"/>
                                        </p:tgtEl>
                                        <p:attrNameLst>
                                          <p:attrName>ppt_x</p:attrName>
                                        </p:attrNameLst>
                                      </p:cBhvr>
                                      <p:tavLst>
                                        <p:tav tm="0">
                                          <p:val>
                                            <p:strVal val="0-#ppt_w/2"/>
                                          </p:val>
                                        </p:tav>
                                        <p:tav tm="100000">
                                          <p:val>
                                            <p:strVal val="#ppt_x"/>
                                          </p:val>
                                        </p:tav>
                                      </p:tavLst>
                                    </p:anim>
                                    <p:anim calcmode="lin" valueType="num">
                                      <p:cBhvr additive="base">
                                        <p:cTn id="26" dur="500" fill="hold"/>
                                        <p:tgtEl>
                                          <p:spTgt spid="2057"/>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1150"/>
                                  </p:stCondLst>
                                  <p:childTnLst>
                                    <p:set>
                                      <p:cBhvr>
                                        <p:cTn id="28" dur="1" fill="hold">
                                          <p:stCondLst>
                                            <p:cond delay="0"/>
                                          </p:stCondLst>
                                        </p:cTn>
                                        <p:tgtEl>
                                          <p:spTgt spid="2050"/>
                                        </p:tgtEl>
                                        <p:attrNameLst>
                                          <p:attrName>style.visibility</p:attrName>
                                        </p:attrNameLst>
                                      </p:cBhvr>
                                      <p:to>
                                        <p:strVal val="visible"/>
                                      </p:to>
                                    </p:set>
                                    <p:anim calcmode="lin" valueType="num">
                                      <p:cBhvr additive="base">
                                        <p:cTn id="29" dur="500" fill="hold"/>
                                        <p:tgtEl>
                                          <p:spTgt spid="2050"/>
                                        </p:tgtEl>
                                        <p:attrNameLst>
                                          <p:attrName>ppt_x</p:attrName>
                                        </p:attrNameLst>
                                      </p:cBhvr>
                                      <p:tavLst>
                                        <p:tav tm="0">
                                          <p:val>
                                            <p:strVal val="1+#ppt_w/2"/>
                                          </p:val>
                                        </p:tav>
                                        <p:tav tm="100000">
                                          <p:val>
                                            <p:strVal val="#ppt_x"/>
                                          </p:val>
                                        </p:tav>
                                      </p:tavLst>
                                    </p:anim>
                                    <p:anim calcmode="lin" valueType="num">
                                      <p:cBhvr additive="base">
                                        <p:cTn id="30"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24719" y="3177300"/>
            <a:ext cx="2216620" cy="1482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434458" y="3177300"/>
            <a:ext cx="2217605" cy="148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896468" y="3181546"/>
            <a:ext cx="2203924" cy="1474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直接连接符 26"/>
          <p:cNvCxnSpPr>
            <a:stCxn id="29" idx="6"/>
            <a:endCxn id="28" idx="2"/>
          </p:cNvCxnSpPr>
          <p:nvPr/>
        </p:nvCxnSpPr>
        <p:spPr>
          <a:xfrm>
            <a:off x="1955525" y="1959096"/>
            <a:ext cx="753954" cy="0"/>
          </a:xfrm>
          <a:prstGeom prst="line">
            <a:avLst/>
          </a:prstGeom>
          <a:noFill/>
          <a:ln w="9525" cap="flat" cmpd="sng" algn="ctr">
            <a:solidFill>
              <a:sysClr val="window" lastClr="FFFFFF">
                <a:lumMod val="75000"/>
              </a:sysClr>
            </a:solidFill>
            <a:prstDash val="solid"/>
          </a:ln>
          <a:effectLst/>
        </p:spPr>
      </p:cxnSp>
      <p:sp>
        <p:nvSpPr>
          <p:cNvPr id="28" name="Oval 14"/>
          <p:cNvSpPr>
            <a:spLocks noChangeArrowheads="1"/>
          </p:cNvSpPr>
          <p:nvPr/>
        </p:nvSpPr>
        <p:spPr bwMode="auto">
          <a:xfrm>
            <a:off x="2709479" y="1448061"/>
            <a:ext cx="1022203" cy="1022070"/>
          </a:xfrm>
          <a:prstGeom prst="ellipse">
            <a:avLst/>
          </a:prstGeom>
          <a:noFill/>
          <a:ln w="127000">
            <a:solidFill>
              <a:srgbClr val="029874"/>
            </a:solidFill>
            <a:round/>
          </a:ln>
        </p:spPr>
        <p:txBody>
          <a:bodyPr vert="horz" wrap="square" lIns="27000" tIns="34290" rIns="27000" bIns="3429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添加说明文字</a:t>
            </a:r>
          </a:p>
        </p:txBody>
      </p:sp>
      <p:sp>
        <p:nvSpPr>
          <p:cNvPr id="29" name="Oval 15"/>
          <p:cNvSpPr>
            <a:spLocks noChangeArrowheads="1"/>
          </p:cNvSpPr>
          <p:nvPr/>
        </p:nvSpPr>
        <p:spPr bwMode="auto">
          <a:xfrm>
            <a:off x="1131927" y="1546283"/>
            <a:ext cx="823598" cy="825627"/>
          </a:xfrm>
          <a:prstGeom prst="ellipse">
            <a:avLst/>
          </a:prstGeom>
          <a:noFill/>
          <a:ln w="127000">
            <a:solidFill>
              <a:srgbClr val="DF0030"/>
            </a:solidFill>
            <a:round/>
          </a:ln>
          <a:effectLst/>
        </p:spPr>
        <p:txBody>
          <a:bodyPr vert="horz" wrap="square" lIns="68580" tIns="34290" rIns="68580" bIns="3429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添加标题</a:t>
            </a:r>
          </a:p>
        </p:txBody>
      </p:sp>
      <p:grpSp>
        <p:nvGrpSpPr>
          <p:cNvPr id="30" name="Group 22"/>
          <p:cNvGrpSpPr/>
          <p:nvPr/>
        </p:nvGrpSpPr>
        <p:grpSpPr bwMode="auto">
          <a:xfrm>
            <a:off x="4857101" y="1101402"/>
            <a:ext cx="850106" cy="377429"/>
            <a:chOff x="0" y="0"/>
            <a:chExt cx="1131895" cy="504056"/>
          </a:xfrm>
        </p:grpSpPr>
        <p:sp>
          <p:nvSpPr>
            <p:cNvPr id="31" name="矩形 46"/>
            <p:cNvSpPr>
              <a:spLocks noChangeArrowheads="1"/>
            </p:cNvSpPr>
            <p:nvPr/>
          </p:nvSpPr>
          <p:spPr bwMode="auto">
            <a:xfrm>
              <a:off x="0" y="0"/>
              <a:ext cx="1080120" cy="504056"/>
            </a:xfrm>
            <a:prstGeom prst="rect">
              <a:avLst/>
            </a:prstGeom>
            <a:solidFill>
              <a:srgbClr val="31859C"/>
            </a:solidFill>
            <a:ln w="12700" cmpd="sng">
              <a:no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4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文本框 47"/>
            <p:cNvSpPr>
              <a:spLocks noChangeArrowheads="1"/>
            </p:cNvSpPr>
            <p:nvPr/>
          </p:nvSpPr>
          <p:spPr bwMode="auto">
            <a:xfrm>
              <a:off x="51774" y="41772"/>
              <a:ext cx="1080121" cy="431586"/>
            </a:xfrm>
            <a:prstGeom prst="rect">
              <a:avLst/>
            </a:prstGeom>
            <a:noFill/>
            <a:ln w="12700" cmpd="sng">
              <a:no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关键字</a:t>
              </a:r>
            </a:p>
          </p:txBody>
        </p:sp>
      </p:grpSp>
      <p:sp>
        <p:nvSpPr>
          <p:cNvPr id="33" name="矩形 60"/>
          <p:cNvSpPr>
            <a:spLocks noChangeArrowheads="1"/>
          </p:cNvSpPr>
          <p:nvPr/>
        </p:nvSpPr>
        <p:spPr bwMode="auto">
          <a:xfrm>
            <a:off x="5849238" y="1059582"/>
            <a:ext cx="2502322" cy="44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单击此处添加文本单击此处添加文本</a:t>
            </a:r>
            <a:endParaRPr kumimoji="0" lang="en-US" altLang="zh-CN" sz="10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defTabSz="914400" eaLnBrk="1" fontAlgn="auto" latinLnBrk="0" hangingPunct="1">
              <a:lnSpc>
                <a:spcPct val="13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单击此处添加文本单击此处添加文本</a:t>
            </a:r>
            <a:endParaRPr kumimoji="0" lang="en-US" altLang="zh-CN" sz="10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4" name="Group 22"/>
          <p:cNvGrpSpPr/>
          <p:nvPr/>
        </p:nvGrpSpPr>
        <p:grpSpPr bwMode="auto">
          <a:xfrm>
            <a:off x="4857101" y="1763328"/>
            <a:ext cx="850106" cy="377429"/>
            <a:chOff x="0" y="0"/>
            <a:chExt cx="1131895" cy="504056"/>
          </a:xfrm>
        </p:grpSpPr>
        <p:sp>
          <p:nvSpPr>
            <p:cNvPr id="35" name="矩形 46"/>
            <p:cNvSpPr>
              <a:spLocks noChangeArrowheads="1"/>
            </p:cNvSpPr>
            <p:nvPr/>
          </p:nvSpPr>
          <p:spPr bwMode="auto">
            <a:xfrm>
              <a:off x="0" y="0"/>
              <a:ext cx="1080120" cy="504056"/>
            </a:xfrm>
            <a:prstGeom prst="rect">
              <a:avLst/>
            </a:prstGeom>
            <a:solidFill>
              <a:srgbClr val="FF5215"/>
            </a:solidFill>
            <a:ln w="12700" cmpd="sng">
              <a:no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4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文本框 47"/>
            <p:cNvSpPr>
              <a:spLocks noChangeArrowheads="1"/>
            </p:cNvSpPr>
            <p:nvPr/>
          </p:nvSpPr>
          <p:spPr bwMode="auto">
            <a:xfrm>
              <a:off x="51774" y="41772"/>
              <a:ext cx="1080121" cy="431586"/>
            </a:xfrm>
            <a:prstGeom prst="rect">
              <a:avLst/>
            </a:prstGeom>
            <a:noFill/>
            <a:ln w="12700" cmpd="sng">
              <a:no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关键字</a:t>
              </a:r>
            </a:p>
          </p:txBody>
        </p:sp>
      </p:grpSp>
      <p:sp>
        <p:nvSpPr>
          <p:cNvPr id="37" name="矩形 60"/>
          <p:cNvSpPr>
            <a:spLocks noChangeArrowheads="1"/>
          </p:cNvSpPr>
          <p:nvPr/>
        </p:nvSpPr>
        <p:spPr bwMode="auto">
          <a:xfrm>
            <a:off x="5849238" y="1721508"/>
            <a:ext cx="2502322" cy="44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单击此处添加文本单击此处添加文本</a:t>
            </a:r>
            <a:endParaRPr kumimoji="0" lang="en-US" altLang="zh-CN" sz="10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defTabSz="914400" eaLnBrk="1" fontAlgn="auto" latinLnBrk="0" hangingPunct="1">
              <a:lnSpc>
                <a:spcPct val="13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单击此处添加文本单击此处添加文本</a:t>
            </a:r>
            <a:endParaRPr kumimoji="0" lang="en-US" altLang="zh-CN" sz="10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8" name="Group 22"/>
          <p:cNvGrpSpPr/>
          <p:nvPr/>
        </p:nvGrpSpPr>
        <p:grpSpPr bwMode="auto">
          <a:xfrm>
            <a:off x="4857101" y="2434857"/>
            <a:ext cx="850106" cy="377429"/>
            <a:chOff x="0" y="0"/>
            <a:chExt cx="1131895" cy="504056"/>
          </a:xfrm>
        </p:grpSpPr>
        <p:sp>
          <p:nvSpPr>
            <p:cNvPr id="39" name="矩形 46"/>
            <p:cNvSpPr>
              <a:spLocks noChangeArrowheads="1"/>
            </p:cNvSpPr>
            <p:nvPr/>
          </p:nvSpPr>
          <p:spPr bwMode="auto">
            <a:xfrm>
              <a:off x="0" y="0"/>
              <a:ext cx="1080120" cy="504056"/>
            </a:xfrm>
            <a:prstGeom prst="rect">
              <a:avLst/>
            </a:prstGeom>
            <a:solidFill>
              <a:srgbClr val="A45BB4"/>
            </a:solidFill>
            <a:ln w="12700" cmpd="sng">
              <a:no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4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文本框 47"/>
            <p:cNvSpPr>
              <a:spLocks noChangeArrowheads="1"/>
            </p:cNvSpPr>
            <p:nvPr/>
          </p:nvSpPr>
          <p:spPr bwMode="auto">
            <a:xfrm>
              <a:off x="51774" y="41772"/>
              <a:ext cx="1080121" cy="431586"/>
            </a:xfrm>
            <a:prstGeom prst="rect">
              <a:avLst/>
            </a:prstGeom>
            <a:noFill/>
            <a:ln w="12700" cmpd="sng">
              <a:no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关键字</a:t>
              </a:r>
            </a:p>
          </p:txBody>
        </p:sp>
      </p:grpSp>
      <p:sp>
        <p:nvSpPr>
          <p:cNvPr id="41" name="矩形 60"/>
          <p:cNvSpPr>
            <a:spLocks noChangeArrowheads="1"/>
          </p:cNvSpPr>
          <p:nvPr/>
        </p:nvSpPr>
        <p:spPr bwMode="auto">
          <a:xfrm>
            <a:off x="5849238" y="2393037"/>
            <a:ext cx="2502322" cy="44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单击此处添加文本单击此处添加文本</a:t>
            </a:r>
            <a:endParaRPr kumimoji="0" lang="en-US" altLang="zh-CN" sz="10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defTabSz="914400" eaLnBrk="1" fontAlgn="auto" latinLnBrk="0" hangingPunct="1">
              <a:lnSpc>
                <a:spcPct val="13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单击此处添加文本单击此处添加文本</a:t>
            </a:r>
            <a:endParaRPr kumimoji="0" lang="en-US" altLang="zh-CN" sz="10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2" name="组合 41"/>
          <p:cNvGrpSpPr/>
          <p:nvPr/>
        </p:nvGrpSpPr>
        <p:grpSpPr>
          <a:xfrm>
            <a:off x="3779912" y="1294263"/>
            <a:ext cx="1005181" cy="1333454"/>
            <a:chOff x="3851920" y="1290118"/>
            <a:chExt cx="1005181" cy="1333454"/>
          </a:xfrm>
        </p:grpSpPr>
        <p:cxnSp>
          <p:nvCxnSpPr>
            <p:cNvPr id="43" name="肘形连接符 42"/>
            <p:cNvCxnSpPr>
              <a:endCxn id="39" idx="1"/>
            </p:cNvCxnSpPr>
            <p:nvPr/>
          </p:nvCxnSpPr>
          <p:spPr>
            <a:xfrm rot="16200000" flipH="1">
              <a:off x="4276056" y="2042527"/>
              <a:ext cx="750262" cy="411827"/>
            </a:xfrm>
            <a:prstGeom prst="bentConnector2">
              <a:avLst/>
            </a:prstGeom>
            <a:noFill/>
            <a:ln w="9525" cap="flat" cmpd="sng" algn="ctr">
              <a:solidFill>
                <a:sysClr val="window" lastClr="FFFFFF">
                  <a:lumMod val="75000"/>
                </a:sysClr>
              </a:solidFill>
              <a:prstDash val="solid"/>
              <a:tailEnd type="arrow"/>
            </a:ln>
            <a:effectLst/>
          </p:spPr>
        </p:cxnSp>
        <p:cxnSp>
          <p:nvCxnSpPr>
            <p:cNvPr id="44" name="肘形连接符 43"/>
            <p:cNvCxnSpPr>
              <a:endCxn id="31" idx="1"/>
            </p:cNvCxnSpPr>
            <p:nvPr/>
          </p:nvCxnSpPr>
          <p:spPr>
            <a:xfrm rot="5400000" flipH="1" flipV="1">
              <a:off x="4359591" y="1375800"/>
              <a:ext cx="583192" cy="411827"/>
            </a:xfrm>
            <a:prstGeom prst="bentConnector2">
              <a:avLst/>
            </a:prstGeom>
            <a:noFill/>
            <a:ln w="9525" cap="flat" cmpd="sng" algn="ctr">
              <a:solidFill>
                <a:sysClr val="window" lastClr="FFFFFF">
                  <a:lumMod val="75000"/>
                </a:sysClr>
              </a:solidFill>
              <a:prstDash val="solid"/>
              <a:tailEnd type="arrow"/>
            </a:ln>
            <a:effectLst/>
          </p:spPr>
        </p:cxnSp>
        <p:cxnSp>
          <p:nvCxnSpPr>
            <p:cNvPr id="45" name="直接箭头连接符 44"/>
            <p:cNvCxnSpPr/>
            <p:nvPr/>
          </p:nvCxnSpPr>
          <p:spPr>
            <a:xfrm>
              <a:off x="3851920" y="1947897"/>
              <a:ext cx="1005181" cy="0"/>
            </a:xfrm>
            <a:prstGeom prst="straightConnector1">
              <a:avLst/>
            </a:prstGeom>
            <a:noFill/>
            <a:ln w="9525" cap="flat" cmpd="sng" algn="ctr">
              <a:solidFill>
                <a:sysClr val="window" lastClr="FFFFFF">
                  <a:lumMod val="75000"/>
                </a:sysClr>
              </a:solidFill>
              <a:prstDash val="solid"/>
              <a:tailEnd type="arrow"/>
            </a:ln>
            <a:effectLst/>
          </p:spPr>
        </p:cxnSp>
      </p:grpSp>
      <p:pic>
        <p:nvPicPr>
          <p:cNvPr id="46" name="图片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267494"/>
            <a:ext cx="863278" cy="65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矩形 46"/>
          <p:cNvSpPr/>
          <p:nvPr/>
        </p:nvSpPr>
        <p:spPr>
          <a:xfrm>
            <a:off x="1259632" y="267494"/>
            <a:ext cx="2236510" cy="400110"/>
          </a:xfrm>
          <a:prstGeom prst="rect">
            <a:avLst/>
          </a:prstGeom>
        </p:spPr>
        <p:txBody>
          <a:bodyPr wrap="none">
            <a:spAutoFit/>
          </a:bodyPr>
          <a:lstStyle/>
          <a:p>
            <a:pPr lvl="0">
              <a:defRPr/>
            </a:pPr>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亲子活动总体安排</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0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500"/>
                                        <p:tgtEl>
                                          <p:spTgt spid="29"/>
                                        </p:tgtEl>
                                      </p:cBhvr>
                                    </p:animEffect>
                                  </p:childTnLst>
                                </p:cTn>
                              </p:par>
                            </p:childTnLst>
                          </p:cTn>
                        </p:par>
                        <p:par>
                          <p:cTn id="8" fill="hold">
                            <p:stCondLst>
                              <p:cond delay="7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2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700"/>
                            </p:stCondLst>
                            <p:childTnLst>
                              <p:par>
                                <p:cTn id="17" presetID="22" presetClass="entr" presetSubtype="8"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500"/>
                                        <p:tgtEl>
                                          <p:spTgt spid="42"/>
                                        </p:tgtEl>
                                      </p:cBhvr>
                                    </p:animEffect>
                                  </p:childTnLst>
                                </p:cTn>
                              </p:par>
                            </p:childTnLst>
                          </p:cTn>
                        </p:par>
                        <p:par>
                          <p:cTn id="20" fill="hold">
                            <p:stCondLst>
                              <p:cond delay="2200"/>
                            </p:stCondLst>
                            <p:childTnLst>
                              <p:par>
                                <p:cTn id="21" presetID="10" presetClass="entr" presetSubtype="0"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par>
                          <p:cTn id="24" fill="hold">
                            <p:stCondLst>
                              <p:cond delay="2700"/>
                            </p:stCondLst>
                            <p:childTnLst>
                              <p:par>
                                <p:cTn id="25" presetID="2" presetClass="entr" presetSubtype="2" decel="10000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1+#ppt_w/2"/>
                                          </p:val>
                                        </p:tav>
                                        <p:tav tm="100000">
                                          <p:val>
                                            <p:strVal val="#ppt_x"/>
                                          </p:val>
                                        </p:tav>
                                      </p:tavLst>
                                    </p:anim>
                                    <p:anim calcmode="lin" valueType="num">
                                      <p:cBhvr additive="base">
                                        <p:cTn id="28" dur="500" fill="hold"/>
                                        <p:tgtEl>
                                          <p:spTgt spid="33"/>
                                        </p:tgtEl>
                                        <p:attrNameLst>
                                          <p:attrName>ppt_y</p:attrName>
                                        </p:attrNameLst>
                                      </p:cBhvr>
                                      <p:tavLst>
                                        <p:tav tm="0">
                                          <p:val>
                                            <p:strVal val="#ppt_y"/>
                                          </p:val>
                                        </p:tav>
                                        <p:tav tm="100000">
                                          <p:val>
                                            <p:strVal val="#ppt_y"/>
                                          </p:val>
                                        </p:tav>
                                      </p:tavLst>
                                    </p:anim>
                                  </p:childTnLst>
                                </p:cTn>
                              </p:par>
                            </p:childTnLst>
                          </p:cTn>
                        </p:par>
                        <p:par>
                          <p:cTn id="29" fill="hold">
                            <p:stCondLst>
                              <p:cond delay="3200"/>
                            </p:stCondLst>
                            <p:childTnLst>
                              <p:par>
                                <p:cTn id="30" presetID="10" presetClass="entr" presetSubtype="0"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par>
                          <p:cTn id="33" fill="hold">
                            <p:stCondLst>
                              <p:cond delay="3700"/>
                            </p:stCondLst>
                            <p:childTnLst>
                              <p:par>
                                <p:cTn id="34" presetID="2" presetClass="entr" presetSubtype="2" decel="10000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500" fill="hold"/>
                                        <p:tgtEl>
                                          <p:spTgt spid="37"/>
                                        </p:tgtEl>
                                        <p:attrNameLst>
                                          <p:attrName>ppt_x</p:attrName>
                                        </p:attrNameLst>
                                      </p:cBhvr>
                                      <p:tavLst>
                                        <p:tav tm="0">
                                          <p:val>
                                            <p:strVal val="1+#ppt_w/2"/>
                                          </p:val>
                                        </p:tav>
                                        <p:tav tm="100000">
                                          <p:val>
                                            <p:strVal val="#ppt_x"/>
                                          </p:val>
                                        </p:tav>
                                      </p:tavLst>
                                    </p:anim>
                                    <p:anim calcmode="lin" valueType="num">
                                      <p:cBhvr additive="base">
                                        <p:cTn id="37" dur="500" fill="hold"/>
                                        <p:tgtEl>
                                          <p:spTgt spid="37"/>
                                        </p:tgtEl>
                                        <p:attrNameLst>
                                          <p:attrName>ppt_y</p:attrName>
                                        </p:attrNameLst>
                                      </p:cBhvr>
                                      <p:tavLst>
                                        <p:tav tm="0">
                                          <p:val>
                                            <p:strVal val="#ppt_y"/>
                                          </p:val>
                                        </p:tav>
                                        <p:tav tm="100000">
                                          <p:val>
                                            <p:strVal val="#ppt_y"/>
                                          </p:val>
                                        </p:tav>
                                      </p:tavLst>
                                    </p:anim>
                                  </p:childTnLst>
                                </p:cTn>
                              </p:par>
                            </p:childTnLst>
                          </p:cTn>
                        </p:par>
                        <p:par>
                          <p:cTn id="38" fill="hold">
                            <p:stCondLst>
                              <p:cond delay="4200"/>
                            </p:stCondLst>
                            <p:childTnLst>
                              <p:par>
                                <p:cTn id="39" presetID="10" presetClass="entr" presetSubtype="0"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par>
                          <p:cTn id="42" fill="hold">
                            <p:stCondLst>
                              <p:cond delay="4700"/>
                            </p:stCondLst>
                            <p:childTnLst>
                              <p:par>
                                <p:cTn id="43" presetID="2" presetClass="entr" presetSubtype="2" decel="10000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500" fill="hold"/>
                                        <p:tgtEl>
                                          <p:spTgt spid="41"/>
                                        </p:tgtEl>
                                        <p:attrNameLst>
                                          <p:attrName>ppt_x</p:attrName>
                                        </p:attrNameLst>
                                      </p:cBhvr>
                                      <p:tavLst>
                                        <p:tav tm="0">
                                          <p:val>
                                            <p:strVal val="1+#ppt_w/2"/>
                                          </p:val>
                                        </p:tav>
                                        <p:tav tm="100000">
                                          <p:val>
                                            <p:strVal val="#ppt_x"/>
                                          </p:val>
                                        </p:tav>
                                      </p:tavLst>
                                    </p:anim>
                                    <p:anim calcmode="lin" valueType="num">
                                      <p:cBhvr additive="base">
                                        <p:cTn id="46" dur="500" fill="hold"/>
                                        <p:tgtEl>
                                          <p:spTgt spid="41"/>
                                        </p:tgtEl>
                                        <p:attrNameLst>
                                          <p:attrName>ppt_y</p:attrName>
                                        </p:attrNameLst>
                                      </p:cBhvr>
                                      <p:tavLst>
                                        <p:tav tm="0">
                                          <p:val>
                                            <p:strVal val="#ppt_y"/>
                                          </p:val>
                                        </p:tav>
                                        <p:tav tm="100000">
                                          <p:val>
                                            <p:strVal val="#ppt_y"/>
                                          </p:val>
                                        </p:tav>
                                      </p:tavLst>
                                    </p:anim>
                                  </p:childTnLst>
                                </p:cTn>
                              </p:par>
                            </p:childTnLst>
                          </p:cTn>
                        </p:par>
                        <p:par>
                          <p:cTn id="47" fill="hold">
                            <p:stCondLst>
                              <p:cond delay="5200"/>
                            </p:stCondLst>
                            <p:childTnLst>
                              <p:par>
                                <p:cTn id="48" presetID="2" presetClass="entr" presetSubtype="8"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fill="hold"/>
                                        <p:tgtEl>
                                          <p:spTgt spid="24"/>
                                        </p:tgtEl>
                                        <p:attrNameLst>
                                          <p:attrName>ppt_x</p:attrName>
                                        </p:attrNameLst>
                                      </p:cBhvr>
                                      <p:tavLst>
                                        <p:tav tm="0">
                                          <p:val>
                                            <p:strVal val="0-#ppt_w/2"/>
                                          </p:val>
                                        </p:tav>
                                        <p:tav tm="100000">
                                          <p:val>
                                            <p:strVal val="#ppt_x"/>
                                          </p:val>
                                        </p:tav>
                                      </p:tavLst>
                                    </p:anim>
                                    <p:anim calcmode="lin" valueType="num">
                                      <p:cBhvr additive="base">
                                        <p:cTn id="51" dur="500" fill="hold"/>
                                        <p:tgtEl>
                                          <p:spTgt spid="24"/>
                                        </p:tgtEl>
                                        <p:attrNameLst>
                                          <p:attrName>ppt_y</p:attrName>
                                        </p:attrNameLst>
                                      </p:cBhvr>
                                      <p:tavLst>
                                        <p:tav tm="0">
                                          <p:val>
                                            <p:strVal val="#ppt_y"/>
                                          </p:val>
                                        </p:tav>
                                        <p:tav tm="100000">
                                          <p:val>
                                            <p:strVal val="#ppt_y"/>
                                          </p:val>
                                        </p:tav>
                                      </p:tavLst>
                                    </p:anim>
                                  </p:childTnLst>
                                </p:cTn>
                              </p:par>
                              <p:par>
                                <p:cTn id="52" presetID="2" presetClass="entr" presetSubtype="8"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0-#ppt_w/2"/>
                                          </p:val>
                                        </p:tav>
                                        <p:tav tm="100000">
                                          <p:val>
                                            <p:strVal val="#ppt_x"/>
                                          </p:val>
                                        </p:tav>
                                      </p:tavLst>
                                    </p:anim>
                                    <p:anim calcmode="lin" valueType="num">
                                      <p:cBhvr additive="base">
                                        <p:cTn id="55" dur="500" fill="hold"/>
                                        <p:tgtEl>
                                          <p:spTgt spid="25"/>
                                        </p:tgtEl>
                                        <p:attrNameLst>
                                          <p:attrName>ppt_y</p:attrName>
                                        </p:attrNameLst>
                                      </p:cBhvr>
                                      <p:tavLst>
                                        <p:tav tm="0">
                                          <p:val>
                                            <p:strVal val="#ppt_y"/>
                                          </p:val>
                                        </p:tav>
                                        <p:tav tm="100000">
                                          <p:val>
                                            <p:strVal val="#ppt_y"/>
                                          </p:val>
                                        </p:tav>
                                      </p:tavLst>
                                    </p:anim>
                                  </p:childTnLst>
                                </p:cTn>
                              </p:par>
                              <p:par>
                                <p:cTn id="56" presetID="2" presetClass="entr" presetSubtype="8"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additive="base">
                                        <p:cTn id="58" dur="500" fill="hold"/>
                                        <p:tgtEl>
                                          <p:spTgt spid="26"/>
                                        </p:tgtEl>
                                        <p:attrNameLst>
                                          <p:attrName>ppt_x</p:attrName>
                                        </p:attrNameLst>
                                      </p:cBhvr>
                                      <p:tavLst>
                                        <p:tav tm="0">
                                          <p:val>
                                            <p:strVal val="0-#ppt_w/2"/>
                                          </p:val>
                                        </p:tav>
                                        <p:tav tm="100000">
                                          <p:val>
                                            <p:strVal val="#ppt_x"/>
                                          </p:val>
                                        </p:tav>
                                      </p:tavLst>
                                    </p:anim>
                                    <p:anim calcmode="lin" valueType="num">
                                      <p:cBhvr additive="base">
                                        <p:cTn id="59"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3" grpId="0"/>
      <p:bldP spid="37"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Freeform 5"/>
          <p:cNvSpPr/>
          <p:nvPr/>
        </p:nvSpPr>
        <p:spPr bwMode="auto">
          <a:xfrm>
            <a:off x="3025904" y="4017300"/>
            <a:ext cx="2364992" cy="858706"/>
          </a:xfrm>
          <a:custGeom>
            <a:avLst/>
            <a:gdLst>
              <a:gd name="T0" fmla="*/ 25 w 443"/>
              <a:gd name="T1" fmla="*/ 161 h 161"/>
              <a:gd name="T2" fmla="*/ 0 w 443"/>
              <a:gd name="T3" fmla="*/ 50 h 161"/>
              <a:gd name="T4" fmla="*/ 129 w 443"/>
              <a:gd name="T5" fmla="*/ 8 h 161"/>
              <a:gd name="T6" fmla="*/ 172 w 443"/>
              <a:gd name="T7" fmla="*/ 3 h 161"/>
              <a:gd name="T8" fmla="*/ 273 w 443"/>
              <a:gd name="T9" fmla="*/ 44 h 161"/>
              <a:gd name="T10" fmla="*/ 285 w 443"/>
              <a:gd name="T11" fmla="*/ 48 h 161"/>
              <a:gd name="T12" fmla="*/ 267 w 443"/>
              <a:gd name="T13" fmla="*/ 95 h 161"/>
              <a:gd name="T14" fmla="*/ 233 w 443"/>
              <a:gd name="T15" fmla="*/ 84 h 161"/>
              <a:gd name="T16" fmla="*/ 222 w 443"/>
              <a:gd name="T17" fmla="*/ 90 h 161"/>
              <a:gd name="T18" fmla="*/ 263 w 443"/>
              <a:gd name="T19" fmla="*/ 103 h 161"/>
              <a:gd name="T20" fmla="*/ 279 w 443"/>
              <a:gd name="T21" fmla="*/ 106 h 161"/>
              <a:gd name="T22" fmla="*/ 308 w 443"/>
              <a:gd name="T23" fmla="*/ 58 h 161"/>
              <a:gd name="T24" fmla="*/ 386 w 443"/>
              <a:gd name="T25" fmla="*/ 20 h 161"/>
              <a:gd name="T26" fmla="*/ 412 w 443"/>
              <a:gd name="T27" fmla="*/ 63 h 161"/>
              <a:gd name="T28" fmla="*/ 293 w 443"/>
              <a:gd name="T29" fmla="*/ 132 h 161"/>
              <a:gd name="T30" fmla="*/ 269 w 443"/>
              <a:gd name="T31" fmla="*/ 136 h 161"/>
              <a:gd name="T32" fmla="*/ 144 w 443"/>
              <a:gd name="T33" fmla="*/ 110 h 161"/>
              <a:gd name="T34" fmla="*/ 102 w 443"/>
              <a:gd name="T35" fmla="*/ 116 h 161"/>
              <a:gd name="T36" fmla="*/ 25 w 443"/>
              <a:gd name="T3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3" h="161">
                <a:moveTo>
                  <a:pt x="25" y="161"/>
                </a:moveTo>
                <a:cubicBezTo>
                  <a:pt x="0" y="50"/>
                  <a:pt x="0" y="50"/>
                  <a:pt x="0" y="50"/>
                </a:cubicBezTo>
                <a:cubicBezTo>
                  <a:pt x="129" y="8"/>
                  <a:pt x="129" y="8"/>
                  <a:pt x="129" y="8"/>
                </a:cubicBezTo>
                <a:cubicBezTo>
                  <a:pt x="144" y="1"/>
                  <a:pt x="158" y="0"/>
                  <a:pt x="172" y="3"/>
                </a:cubicBezTo>
                <a:cubicBezTo>
                  <a:pt x="273" y="44"/>
                  <a:pt x="273" y="44"/>
                  <a:pt x="273" y="44"/>
                </a:cubicBezTo>
                <a:cubicBezTo>
                  <a:pt x="285" y="48"/>
                  <a:pt x="285" y="48"/>
                  <a:pt x="285" y="48"/>
                </a:cubicBezTo>
                <a:cubicBezTo>
                  <a:pt x="312" y="58"/>
                  <a:pt x="305" y="107"/>
                  <a:pt x="267" y="95"/>
                </a:cubicBezTo>
                <a:cubicBezTo>
                  <a:pt x="233" y="84"/>
                  <a:pt x="233" y="84"/>
                  <a:pt x="233" y="84"/>
                </a:cubicBezTo>
                <a:cubicBezTo>
                  <a:pt x="213" y="77"/>
                  <a:pt x="212" y="86"/>
                  <a:pt x="222" y="90"/>
                </a:cubicBezTo>
                <a:cubicBezTo>
                  <a:pt x="263" y="103"/>
                  <a:pt x="263" y="103"/>
                  <a:pt x="263" y="103"/>
                </a:cubicBezTo>
                <a:cubicBezTo>
                  <a:pt x="269" y="105"/>
                  <a:pt x="272" y="106"/>
                  <a:pt x="279" y="106"/>
                </a:cubicBezTo>
                <a:cubicBezTo>
                  <a:pt x="299" y="105"/>
                  <a:pt x="318" y="86"/>
                  <a:pt x="308" y="58"/>
                </a:cubicBezTo>
                <a:cubicBezTo>
                  <a:pt x="386" y="20"/>
                  <a:pt x="386" y="20"/>
                  <a:pt x="386" y="20"/>
                </a:cubicBezTo>
                <a:cubicBezTo>
                  <a:pt x="417" y="3"/>
                  <a:pt x="443" y="45"/>
                  <a:pt x="412" y="63"/>
                </a:cubicBezTo>
                <a:cubicBezTo>
                  <a:pt x="293" y="132"/>
                  <a:pt x="293" y="132"/>
                  <a:pt x="293" y="132"/>
                </a:cubicBezTo>
                <a:cubicBezTo>
                  <a:pt x="284" y="137"/>
                  <a:pt x="276" y="139"/>
                  <a:pt x="269" y="136"/>
                </a:cubicBezTo>
                <a:cubicBezTo>
                  <a:pt x="144" y="110"/>
                  <a:pt x="144" y="110"/>
                  <a:pt x="144" y="110"/>
                </a:cubicBezTo>
                <a:cubicBezTo>
                  <a:pt x="123" y="106"/>
                  <a:pt x="122" y="105"/>
                  <a:pt x="102" y="116"/>
                </a:cubicBezTo>
                <a:cubicBezTo>
                  <a:pt x="25" y="161"/>
                  <a:pt x="25" y="161"/>
                  <a:pt x="25" y="161"/>
                </a:cubicBezTo>
                <a:close/>
              </a:path>
            </a:pathLst>
          </a:custGeom>
          <a:solidFill>
            <a:srgbClr val="FFCC99"/>
          </a:solidFill>
          <a:ln>
            <a:noFill/>
          </a:ln>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Freeform 7"/>
          <p:cNvSpPr/>
          <p:nvPr/>
        </p:nvSpPr>
        <p:spPr bwMode="auto">
          <a:xfrm>
            <a:off x="3971424" y="3665958"/>
            <a:ext cx="1105092" cy="634799"/>
          </a:xfrm>
          <a:custGeom>
            <a:avLst/>
            <a:gdLst>
              <a:gd name="T0" fmla="*/ 167 w 207"/>
              <a:gd name="T1" fmla="*/ 48 h 119"/>
              <a:gd name="T2" fmla="*/ 150 w 207"/>
              <a:gd name="T3" fmla="*/ 39 h 119"/>
              <a:gd name="T4" fmla="*/ 113 w 207"/>
              <a:gd name="T5" fmla="*/ 20 h 119"/>
              <a:gd name="T6" fmla="*/ 101 w 207"/>
              <a:gd name="T7" fmla="*/ 16 h 119"/>
              <a:gd name="T8" fmla="*/ 99 w 207"/>
              <a:gd name="T9" fmla="*/ 18 h 119"/>
              <a:gd name="T10" fmla="*/ 73 w 207"/>
              <a:gd name="T11" fmla="*/ 26 h 119"/>
              <a:gd name="T12" fmla="*/ 37 w 207"/>
              <a:gd name="T13" fmla="*/ 36 h 119"/>
              <a:gd name="T14" fmla="*/ 9 w 207"/>
              <a:gd name="T15" fmla="*/ 55 h 119"/>
              <a:gd name="T16" fmla="*/ 110 w 207"/>
              <a:gd name="T17" fmla="*/ 107 h 119"/>
              <a:gd name="T18" fmla="*/ 126 w 207"/>
              <a:gd name="T19" fmla="*/ 118 h 119"/>
              <a:gd name="T20" fmla="*/ 206 w 207"/>
              <a:gd name="T21" fmla="*/ 80 h 119"/>
              <a:gd name="T22" fmla="*/ 206 w 207"/>
              <a:gd name="T23" fmla="*/ 80 h 119"/>
              <a:gd name="T24" fmla="*/ 206 w 207"/>
              <a:gd name="T25" fmla="*/ 80 h 119"/>
              <a:gd name="T26" fmla="*/ 206 w 207"/>
              <a:gd name="T27" fmla="*/ 80 h 119"/>
              <a:gd name="T28" fmla="*/ 206 w 207"/>
              <a:gd name="T29" fmla="*/ 80 h 119"/>
              <a:gd name="T30" fmla="*/ 206 w 207"/>
              <a:gd name="T31" fmla="*/ 80 h 119"/>
              <a:gd name="T32" fmla="*/ 206 w 207"/>
              <a:gd name="T33" fmla="*/ 80 h 119"/>
              <a:gd name="T34" fmla="*/ 207 w 207"/>
              <a:gd name="T35" fmla="*/ 80 h 119"/>
              <a:gd name="T36" fmla="*/ 207 w 207"/>
              <a:gd name="T37" fmla="*/ 80 h 119"/>
              <a:gd name="T38" fmla="*/ 207 w 207"/>
              <a:gd name="T39" fmla="*/ 80 h 119"/>
              <a:gd name="T40" fmla="*/ 207 w 207"/>
              <a:gd name="T41" fmla="*/ 80 h 119"/>
              <a:gd name="T42" fmla="*/ 207 w 207"/>
              <a:gd name="T43" fmla="*/ 80 h 119"/>
              <a:gd name="T44" fmla="*/ 207 w 207"/>
              <a:gd name="T45" fmla="*/ 79 h 119"/>
              <a:gd name="T46" fmla="*/ 207 w 207"/>
              <a:gd name="T47" fmla="*/ 79 h 119"/>
              <a:gd name="T48" fmla="*/ 207 w 207"/>
              <a:gd name="T49" fmla="*/ 79 h 119"/>
              <a:gd name="T50" fmla="*/ 207 w 207"/>
              <a:gd name="T51" fmla="*/ 79 h 119"/>
              <a:gd name="T52" fmla="*/ 207 w 207"/>
              <a:gd name="T53" fmla="*/ 79 h 119"/>
              <a:gd name="T54" fmla="*/ 207 w 207"/>
              <a:gd name="T55" fmla="*/ 79 h 119"/>
              <a:gd name="T56" fmla="*/ 207 w 207"/>
              <a:gd name="T57" fmla="*/ 79 h 119"/>
              <a:gd name="T58" fmla="*/ 207 w 207"/>
              <a:gd name="T59" fmla="*/ 79 h 119"/>
              <a:gd name="T60" fmla="*/ 207 w 207"/>
              <a:gd name="T61" fmla="*/ 79 h 119"/>
              <a:gd name="T62" fmla="*/ 207 w 207"/>
              <a:gd name="T63" fmla="*/ 79 h 119"/>
              <a:gd name="T64" fmla="*/ 207 w 207"/>
              <a:gd name="T65" fmla="*/ 79 h 119"/>
              <a:gd name="T66" fmla="*/ 207 w 207"/>
              <a:gd name="T67" fmla="*/ 79 h 119"/>
              <a:gd name="T68" fmla="*/ 207 w 207"/>
              <a:gd name="T69" fmla="*/ 79 h 119"/>
              <a:gd name="T70" fmla="*/ 207 w 207"/>
              <a:gd name="T71" fmla="*/ 79 h 119"/>
              <a:gd name="T72" fmla="*/ 207 w 207"/>
              <a:gd name="T73" fmla="*/ 79 h 119"/>
              <a:gd name="T74" fmla="*/ 207 w 207"/>
              <a:gd name="T75" fmla="*/ 79 h 119"/>
              <a:gd name="T76" fmla="*/ 207 w 207"/>
              <a:gd name="T77" fmla="*/ 79 h 119"/>
              <a:gd name="T78" fmla="*/ 207 w 207"/>
              <a:gd name="T79" fmla="*/ 79 h 119"/>
              <a:gd name="T80" fmla="*/ 207 w 207"/>
              <a:gd name="T81" fmla="*/ 79 h 119"/>
              <a:gd name="T82" fmla="*/ 207 w 207"/>
              <a:gd name="T83" fmla="*/ 79 h 119"/>
              <a:gd name="T84" fmla="*/ 207 w 207"/>
              <a:gd name="T85" fmla="*/ 79 h 119"/>
              <a:gd name="T86" fmla="*/ 186 w 207"/>
              <a:gd name="T87" fmla="*/ 6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7" h="119">
                <a:moveTo>
                  <a:pt x="186" y="60"/>
                </a:moveTo>
                <a:cubicBezTo>
                  <a:pt x="180" y="51"/>
                  <a:pt x="171" y="49"/>
                  <a:pt x="167" y="48"/>
                </a:cubicBezTo>
                <a:cubicBezTo>
                  <a:pt x="165" y="48"/>
                  <a:pt x="165" y="48"/>
                  <a:pt x="164" y="46"/>
                </a:cubicBezTo>
                <a:cubicBezTo>
                  <a:pt x="159" y="42"/>
                  <a:pt x="155" y="39"/>
                  <a:pt x="150" y="39"/>
                </a:cubicBezTo>
                <a:cubicBezTo>
                  <a:pt x="144" y="39"/>
                  <a:pt x="136" y="36"/>
                  <a:pt x="130" y="32"/>
                </a:cubicBezTo>
                <a:cubicBezTo>
                  <a:pt x="125" y="27"/>
                  <a:pt x="120" y="22"/>
                  <a:pt x="113" y="20"/>
                </a:cubicBezTo>
                <a:cubicBezTo>
                  <a:pt x="115" y="16"/>
                  <a:pt x="110" y="0"/>
                  <a:pt x="107" y="4"/>
                </a:cubicBezTo>
                <a:cubicBezTo>
                  <a:pt x="103" y="12"/>
                  <a:pt x="101" y="16"/>
                  <a:pt x="101" y="16"/>
                </a:cubicBezTo>
                <a:cubicBezTo>
                  <a:pt x="101" y="17"/>
                  <a:pt x="100" y="17"/>
                  <a:pt x="100" y="18"/>
                </a:cubicBezTo>
                <a:cubicBezTo>
                  <a:pt x="99" y="18"/>
                  <a:pt x="99" y="18"/>
                  <a:pt x="99" y="18"/>
                </a:cubicBezTo>
                <a:cubicBezTo>
                  <a:pt x="96" y="18"/>
                  <a:pt x="92" y="19"/>
                  <a:pt x="87" y="19"/>
                </a:cubicBezTo>
                <a:cubicBezTo>
                  <a:pt x="82" y="20"/>
                  <a:pt x="79" y="24"/>
                  <a:pt x="73" y="26"/>
                </a:cubicBezTo>
                <a:cubicBezTo>
                  <a:pt x="67" y="27"/>
                  <a:pt x="58" y="27"/>
                  <a:pt x="54" y="30"/>
                </a:cubicBezTo>
                <a:cubicBezTo>
                  <a:pt x="44" y="38"/>
                  <a:pt x="46" y="33"/>
                  <a:pt x="37" y="36"/>
                </a:cubicBezTo>
                <a:cubicBezTo>
                  <a:pt x="28" y="38"/>
                  <a:pt x="33" y="39"/>
                  <a:pt x="23" y="46"/>
                </a:cubicBezTo>
                <a:cubicBezTo>
                  <a:pt x="13" y="54"/>
                  <a:pt x="17" y="52"/>
                  <a:pt x="9" y="55"/>
                </a:cubicBezTo>
                <a:cubicBezTo>
                  <a:pt x="6" y="56"/>
                  <a:pt x="3" y="60"/>
                  <a:pt x="0" y="63"/>
                </a:cubicBezTo>
                <a:cubicBezTo>
                  <a:pt x="110" y="107"/>
                  <a:pt x="110" y="107"/>
                  <a:pt x="110" y="107"/>
                </a:cubicBezTo>
                <a:cubicBezTo>
                  <a:pt x="116" y="110"/>
                  <a:pt x="121" y="113"/>
                  <a:pt x="125" y="119"/>
                </a:cubicBezTo>
                <a:cubicBezTo>
                  <a:pt x="126" y="118"/>
                  <a:pt x="126" y="118"/>
                  <a:pt x="126" y="118"/>
                </a:cubicBezTo>
                <a:cubicBezTo>
                  <a:pt x="206" y="80"/>
                  <a:pt x="206" y="80"/>
                  <a:pt x="206" y="80"/>
                </a:cubicBezTo>
                <a:cubicBezTo>
                  <a:pt x="206" y="80"/>
                  <a:pt x="206" y="80"/>
                  <a:pt x="206" y="80"/>
                </a:cubicBezTo>
                <a:cubicBezTo>
                  <a:pt x="206" y="80"/>
                  <a:pt x="206" y="80"/>
                  <a:pt x="206" y="80"/>
                </a:cubicBezTo>
                <a:cubicBezTo>
                  <a:pt x="206" y="80"/>
                  <a:pt x="206" y="80"/>
                  <a:pt x="206" y="80"/>
                </a:cubicBezTo>
                <a:cubicBezTo>
                  <a:pt x="206" y="80"/>
                  <a:pt x="206" y="80"/>
                  <a:pt x="206" y="80"/>
                </a:cubicBezTo>
                <a:cubicBezTo>
                  <a:pt x="206" y="80"/>
                  <a:pt x="206" y="80"/>
                  <a:pt x="206" y="80"/>
                </a:cubicBezTo>
                <a:cubicBezTo>
                  <a:pt x="206" y="80"/>
                  <a:pt x="206" y="80"/>
                  <a:pt x="206" y="80"/>
                </a:cubicBezTo>
                <a:cubicBezTo>
                  <a:pt x="206" y="80"/>
                  <a:pt x="206" y="80"/>
                  <a:pt x="206" y="80"/>
                </a:cubicBezTo>
                <a:cubicBezTo>
                  <a:pt x="206" y="80"/>
                  <a:pt x="206" y="80"/>
                  <a:pt x="206" y="80"/>
                </a:cubicBezTo>
                <a:cubicBezTo>
                  <a:pt x="206" y="80"/>
                  <a:pt x="206" y="80"/>
                  <a:pt x="206" y="80"/>
                </a:cubicBezTo>
                <a:cubicBezTo>
                  <a:pt x="206" y="80"/>
                  <a:pt x="206" y="80"/>
                  <a:pt x="206" y="80"/>
                </a:cubicBezTo>
                <a:cubicBezTo>
                  <a:pt x="206" y="80"/>
                  <a:pt x="206" y="80"/>
                  <a:pt x="206" y="80"/>
                </a:cubicBezTo>
                <a:cubicBezTo>
                  <a:pt x="206" y="80"/>
                  <a:pt x="206" y="80"/>
                  <a:pt x="206" y="80"/>
                </a:cubicBezTo>
                <a:cubicBezTo>
                  <a:pt x="206" y="80"/>
                  <a:pt x="206" y="80"/>
                  <a:pt x="206" y="80"/>
                </a:cubicBezTo>
                <a:cubicBezTo>
                  <a:pt x="206" y="80"/>
                  <a:pt x="206" y="80"/>
                  <a:pt x="206" y="80"/>
                </a:cubicBezTo>
                <a:cubicBezTo>
                  <a:pt x="207" y="80"/>
                  <a:pt x="207" y="80"/>
                  <a:pt x="207" y="80"/>
                </a:cubicBezTo>
                <a:cubicBezTo>
                  <a:pt x="207" y="80"/>
                  <a:pt x="207" y="80"/>
                  <a:pt x="207" y="80"/>
                </a:cubicBezTo>
                <a:cubicBezTo>
                  <a:pt x="207" y="80"/>
                  <a:pt x="207" y="80"/>
                  <a:pt x="207" y="80"/>
                </a:cubicBezTo>
                <a:cubicBezTo>
                  <a:pt x="207" y="80"/>
                  <a:pt x="207" y="80"/>
                  <a:pt x="207" y="80"/>
                </a:cubicBezTo>
                <a:cubicBezTo>
                  <a:pt x="207" y="80"/>
                  <a:pt x="207" y="80"/>
                  <a:pt x="207" y="80"/>
                </a:cubicBezTo>
                <a:cubicBezTo>
                  <a:pt x="207" y="80"/>
                  <a:pt x="207" y="80"/>
                  <a:pt x="207" y="80"/>
                </a:cubicBezTo>
                <a:cubicBezTo>
                  <a:pt x="207" y="80"/>
                  <a:pt x="207" y="80"/>
                  <a:pt x="207" y="80"/>
                </a:cubicBezTo>
                <a:cubicBezTo>
                  <a:pt x="207" y="80"/>
                  <a:pt x="207" y="80"/>
                  <a:pt x="207" y="80"/>
                </a:cubicBezTo>
                <a:cubicBezTo>
                  <a:pt x="207" y="80"/>
                  <a:pt x="207" y="80"/>
                  <a:pt x="207" y="80"/>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5" y="76"/>
                  <a:pt x="201" y="73"/>
                  <a:pt x="200" y="71"/>
                </a:cubicBezTo>
                <a:cubicBezTo>
                  <a:pt x="196" y="65"/>
                  <a:pt x="190" y="66"/>
                  <a:pt x="186" y="60"/>
                </a:cubicBezTo>
                <a:close/>
              </a:path>
            </a:pathLst>
          </a:custGeom>
          <a:solidFill>
            <a:srgbClr val="44546A"/>
          </a:solidFill>
          <a:ln>
            <a:noFill/>
          </a:ln>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Freeform 5"/>
          <p:cNvSpPr/>
          <p:nvPr/>
        </p:nvSpPr>
        <p:spPr bwMode="auto">
          <a:xfrm>
            <a:off x="4242996" y="1014877"/>
            <a:ext cx="571364" cy="919942"/>
          </a:xfrm>
          <a:custGeom>
            <a:avLst/>
            <a:gdLst>
              <a:gd name="T0" fmla="*/ 21 w 93"/>
              <a:gd name="T1" fmla="*/ 101 h 151"/>
              <a:gd name="T2" fmla="*/ 34 w 93"/>
              <a:gd name="T3" fmla="*/ 124 h 151"/>
              <a:gd name="T4" fmla="*/ 47 w 93"/>
              <a:gd name="T5" fmla="*/ 147 h 151"/>
              <a:gd name="T6" fmla="*/ 56 w 93"/>
              <a:gd name="T7" fmla="*/ 146 h 151"/>
              <a:gd name="T8" fmla="*/ 75 w 93"/>
              <a:gd name="T9" fmla="*/ 117 h 151"/>
              <a:gd name="T10" fmla="*/ 90 w 93"/>
              <a:gd name="T11" fmla="*/ 65 h 151"/>
              <a:gd name="T12" fmla="*/ 67 w 93"/>
              <a:gd name="T13" fmla="*/ 23 h 151"/>
              <a:gd name="T14" fmla="*/ 52 w 93"/>
              <a:gd name="T15" fmla="*/ 3 h 151"/>
              <a:gd name="T16" fmla="*/ 51 w 93"/>
              <a:gd name="T17" fmla="*/ 2 h 151"/>
              <a:gd name="T18" fmla="*/ 47 w 93"/>
              <a:gd name="T19" fmla="*/ 2 h 151"/>
              <a:gd name="T20" fmla="*/ 46 w 93"/>
              <a:gd name="T21" fmla="*/ 4 h 151"/>
              <a:gd name="T22" fmla="*/ 21 w 93"/>
              <a:gd name="T23" fmla="*/ 10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151">
                <a:moveTo>
                  <a:pt x="21" y="101"/>
                </a:moveTo>
                <a:cubicBezTo>
                  <a:pt x="25" y="111"/>
                  <a:pt x="30" y="119"/>
                  <a:pt x="34" y="124"/>
                </a:cubicBezTo>
                <a:cubicBezTo>
                  <a:pt x="38" y="132"/>
                  <a:pt x="44" y="141"/>
                  <a:pt x="47" y="147"/>
                </a:cubicBezTo>
                <a:cubicBezTo>
                  <a:pt x="50" y="151"/>
                  <a:pt x="53" y="151"/>
                  <a:pt x="56" y="146"/>
                </a:cubicBezTo>
                <a:cubicBezTo>
                  <a:pt x="61" y="138"/>
                  <a:pt x="70" y="125"/>
                  <a:pt x="75" y="117"/>
                </a:cubicBezTo>
                <a:cubicBezTo>
                  <a:pt x="82" y="105"/>
                  <a:pt x="93" y="85"/>
                  <a:pt x="90" y="65"/>
                </a:cubicBezTo>
                <a:cubicBezTo>
                  <a:pt x="86" y="46"/>
                  <a:pt x="72" y="29"/>
                  <a:pt x="67" y="23"/>
                </a:cubicBezTo>
                <a:cubicBezTo>
                  <a:pt x="64" y="18"/>
                  <a:pt x="56" y="8"/>
                  <a:pt x="52" y="3"/>
                </a:cubicBezTo>
                <a:cubicBezTo>
                  <a:pt x="51" y="3"/>
                  <a:pt x="51" y="2"/>
                  <a:pt x="51" y="2"/>
                </a:cubicBezTo>
                <a:cubicBezTo>
                  <a:pt x="49" y="0"/>
                  <a:pt x="48" y="0"/>
                  <a:pt x="47" y="2"/>
                </a:cubicBezTo>
                <a:cubicBezTo>
                  <a:pt x="46" y="3"/>
                  <a:pt x="46" y="3"/>
                  <a:pt x="46" y="4"/>
                </a:cubicBezTo>
                <a:cubicBezTo>
                  <a:pt x="25" y="41"/>
                  <a:pt x="0" y="54"/>
                  <a:pt x="21" y="101"/>
                </a:cubicBezTo>
                <a:close/>
              </a:path>
            </a:pathLst>
          </a:custGeom>
          <a:solidFill>
            <a:srgbClr val="7F7F7F">
              <a:lumMod val="60000"/>
              <a:lumOff val="40000"/>
            </a:srgbClr>
          </a:solidFill>
          <a:ln>
            <a:noFill/>
          </a:ln>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Freeform 6"/>
          <p:cNvSpPr/>
          <p:nvPr/>
        </p:nvSpPr>
        <p:spPr bwMode="auto">
          <a:xfrm>
            <a:off x="3912477" y="1563253"/>
            <a:ext cx="637980" cy="891754"/>
          </a:xfrm>
          <a:custGeom>
            <a:avLst/>
            <a:gdLst>
              <a:gd name="T0" fmla="*/ 97 w 104"/>
              <a:gd name="T1" fmla="*/ 145 h 146"/>
              <a:gd name="T2" fmla="*/ 82 w 104"/>
              <a:gd name="T3" fmla="*/ 54 h 146"/>
              <a:gd name="T4" fmla="*/ 45 w 104"/>
              <a:gd name="T5" fmla="*/ 28 h 146"/>
              <a:gd name="T6" fmla="*/ 11 w 104"/>
              <a:gd name="T7" fmla="*/ 4 h 146"/>
              <a:gd name="T8" fmla="*/ 9 w 104"/>
              <a:gd name="T9" fmla="*/ 4 h 146"/>
              <a:gd name="T10" fmla="*/ 9 w 104"/>
              <a:gd name="T11" fmla="*/ 76 h 146"/>
              <a:gd name="T12" fmla="*/ 48 w 104"/>
              <a:gd name="T13" fmla="*/ 118 h 146"/>
              <a:gd name="T14" fmla="*/ 95 w 104"/>
              <a:gd name="T15" fmla="*/ 145 h 146"/>
              <a:gd name="T16" fmla="*/ 97 w 104"/>
              <a:gd name="T17"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46">
                <a:moveTo>
                  <a:pt x="97" y="145"/>
                </a:moveTo>
                <a:cubicBezTo>
                  <a:pt x="104" y="119"/>
                  <a:pt x="99" y="78"/>
                  <a:pt x="82" y="54"/>
                </a:cubicBezTo>
                <a:cubicBezTo>
                  <a:pt x="72" y="41"/>
                  <a:pt x="59" y="35"/>
                  <a:pt x="45" y="28"/>
                </a:cubicBezTo>
                <a:cubicBezTo>
                  <a:pt x="33" y="23"/>
                  <a:pt x="17" y="16"/>
                  <a:pt x="11" y="4"/>
                </a:cubicBezTo>
                <a:cubicBezTo>
                  <a:pt x="11" y="3"/>
                  <a:pt x="9" y="0"/>
                  <a:pt x="9" y="4"/>
                </a:cubicBezTo>
                <a:cubicBezTo>
                  <a:pt x="2" y="29"/>
                  <a:pt x="0" y="52"/>
                  <a:pt x="9" y="76"/>
                </a:cubicBezTo>
                <a:cubicBezTo>
                  <a:pt x="16" y="96"/>
                  <a:pt x="28" y="107"/>
                  <a:pt x="48" y="118"/>
                </a:cubicBezTo>
                <a:cubicBezTo>
                  <a:pt x="64" y="127"/>
                  <a:pt x="82" y="129"/>
                  <a:pt x="95" y="145"/>
                </a:cubicBezTo>
                <a:cubicBezTo>
                  <a:pt x="96" y="146"/>
                  <a:pt x="97" y="146"/>
                  <a:pt x="97" y="145"/>
                </a:cubicBezTo>
                <a:close/>
              </a:path>
            </a:pathLst>
          </a:custGeom>
          <a:solidFill>
            <a:srgbClr val="7F7F7F"/>
          </a:solidFill>
          <a:ln>
            <a:noFill/>
          </a:ln>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Freeform 7"/>
          <p:cNvSpPr/>
          <p:nvPr/>
        </p:nvSpPr>
        <p:spPr bwMode="auto">
          <a:xfrm>
            <a:off x="3912477" y="2178256"/>
            <a:ext cx="637980" cy="891754"/>
          </a:xfrm>
          <a:custGeom>
            <a:avLst/>
            <a:gdLst>
              <a:gd name="T0" fmla="*/ 97 w 104"/>
              <a:gd name="T1" fmla="*/ 145 h 146"/>
              <a:gd name="T2" fmla="*/ 82 w 104"/>
              <a:gd name="T3" fmla="*/ 54 h 146"/>
              <a:gd name="T4" fmla="*/ 45 w 104"/>
              <a:gd name="T5" fmla="*/ 28 h 146"/>
              <a:gd name="T6" fmla="*/ 11 w 104"/>
              <a:gd name="T7" fmla="*/ 4 h 146"/>
              <a:gd name="T8" fmla="*/ 9 w 104"/>
              <a:gd name="T9" fmla="*/ 4 h 146"/>
              <a:gd name="T10" fmla="*/ 9 w 104"/>
              <a:gd name="T11" fmla="*/ 76 h 146"/>
              <a:gd name="T12" fmla="*/ 48 w 104"/>
              <a:gd name="T13" fmla="*/ 118 h 146"/>
              <a:gd name="T14" fmla="*/ 95 w 104"/>
              <a:gd name="T15" fmla="*/ 145 h 146"/>
              <a:gd name="T16" fmla="*/ 97 w 104"/>
              <a:gd name="T17"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46">
                <a:moveTo>
                  <a:pt x="97" y="145"/>
                </a:moveTo>
                <a:cubicBezTo>
                  <a:pt x="104" y="119"/>
                  <a:pt x="99" y="78"/>
                  <a:pt x="82" y="54"/>
                </a:cubicBezTo>
                <a:cubicBezTo>
                  <a:pt x="72" y="41"/>
                  <a:pt x="59" y="35"/>
                  <a:pt x="45" y="28"/>
                </a:cubicBezTo>
                <a:cubicBezTo>
                  <a:pt x="33" y="23"/>
                  <a:pt x="17" y="16"/>
                  <a:pt x="11" y="4"/>
                </a:cubicBezTo>
                <a:cubicBezTo>
                  <a:pt x="11" y="3"/>
                  <a:pt x="9" y="0"/>
                  <a:pt x="9" y="4"/>
                </a:cubicBezTo>
                <a:cubicBezTo>
                  <a:pt x="2" y="29"/>
                  <a:pt x="0" y="52"/>
                  <a:pt x="9" y="76"/>
                </a:cubicBezTo>
                <a:cubicBezTo>
                  <a:pt x="16" y="96"/>
                  <a:pt x="28" y="107"/>
                  <a:pt x="48" y="118"/>
                </a:cubicBezTo>
                <a:cubicBezTo>
                  <a:pt x="64" y="127"/>
                  <a:pt x="82" y="129"/>
                  <a:pt x="95" y="145"/>
                </a:cubicBezTo>
                <a:cubicBezTo>
                  <a:pt x="96" y="146"/>
                  <a:pt x="97" y="146"/>
                  <a:pt x="97" y="145"/>
                </a:cubicBezTo>
                <a:close/>
              </a:path>
            </a:pathLst>
          </a:custGeom>
          <a:solidFill>
            <a:srgbClr val="A6D6C0"/>
          </a:solidFill>
          <a:ln>
            <a:noFill/>
          </a:ln>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Freeform 8"/>
          <p:cNvSpPr/>
          <p:nvPr/>
        </p:nvSpPr>
        <p:spPr bwMode="auto">
          <a:xfrm>
            <a:off x="3912477" y="2795822"/>
            <a:ext cx="637980" cy="889192"/>
          </a:xfrm>
          <a:custGeom>
            <a:avLst/>
            <a:gdLst>
              <a:gd name="T0" fmla="*/ 97 w 104"/>
              <a:gd name="T1" fmla="*/ 145 h 146"/>
              <a:gd name="T2" fmla="*/ 82 w 104"/>
              <a:gd name="T3" fmla="*/ 54 h 146"/>
              <a:gd name="T4" fmla="*/ 45 w 104"/>
              <a:gd name="T5" fmla="*/ 28 h 146"/>
              <a:gd name="T6" fmla="*/ 11 w 104"/>
              <a:gd name="T7" fmla="*/ 4 h 146"/>
              <a:gd name="T8" fmla="*/ 9 w 104"/>
              <a:gd name="T9" fmla="*/ 4 h 146"/>
              <a:gd name="T10" fmla="*/ 9 w 104"/>
              <a:gd name="T11" fmla="*/ 76 h 146"/>
              <a:gd name="T12" fmla="*/ 48 w 104"/>
              <a:gd name="T13" fmla="*/ 118 h 146"/>
              <a:gd name="T14" fmla="*/ 95 w 104"/>
              <a:gd name="T15" fmla="*/ 145 h 146"/>
              <a:gd name="T16" fmla="*/ 97 w 104"/>
              <a:gd name="T17"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46">
                <a:moveTo>
                  <a:pt x="97" y="145"/>
                </a:moveTo>
                <a:cubicBezTo>
                  <a:pt x="104" y="118"/>
                  <a:pt x="99" y="78"/>
                  <a:pt x="82" y="54"/>
                </a:cubicBezTo>
                <a:cubicBezTo>
                  <a:pt x="72" y="41"/>
                  <a:pt x="59" y="35"/>
                  <a:pt x="45" y="28"/>
                </a:cubicBezTo>
                <a:cubicBezTo>
                  <a:pt x="33" y="23"/>
                  <a:pt x="17" y="16"/>
                  <a:pt x="11" y="4"/>
                </a:cubicBezTo>
                <a:cubicBezTo>
                  <a:pt x="11" y="3"/>
                  <a:pt x="9" y="0"/>
                  <a:pt x="9" y="4"/>
                </a:cubicBezTo>
                <a:cubicBezTo>
                  <a:pt x="2" y="29"/>
                  <a:pt x="0" y="52"/>
                  <a:pt x="9" y="76"/>
                </a:cubicBezTo>
                <a:cubicBezTo>
                  <a:pt x="16" y="96"/>
                  <a:pt x="28" y="107"/>
                  <a:pt x="48" y="118"/>
                </a:cubicBezTo>
                <a:cubicBezTo>
                  <a:pt x="64" y="127"/>
                  <a:pt x="82" y="129"/>
                  <a:pt x="95" y="145"/>
                </a:cubicBezTo>
                <a:cubicBezTo>
                  <a:pt x="96" y="146"/>
                  <a:pt x="97" y="146"/>
                  <a:pt x="97" y="145"/>
                </a:cubicBezTo>
                <a:close/>
              </a:path>
            </a:pathLst>
          </a:custGeom>
          <a:solidFill>
            <a:srgbClr val="80C241"/>
          </a:solidFill>
          <a:ln>
            <a:noFill/>
          </a:ln>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Freeform 9"/>
          <p:cNvSpPr/>
          <p:nvPr/>
        </p:nvSpPr>
        <p:spPr bwMode="auto">
          <a:xfrm>
            <a:off x="4576077" y="1563253"/>
            <a:ext cx="637980" cy="891754"/>
          </a:xfrm>
          <a:custGeom>
            <a:avLst/>
            <a:gdLst>
              <a:gd name="T0" fmla="*/ 6 w 104"/>
              <a:gd name="T1" fmla="*/ 145 h 146"/>
              <a:gd name="T2" fmla="*/ 22 w 104"/>
              <a:gd name="T3" fmla="*/ 54 h 146"/>
              <a:gd name="T4" fmla="*/ 59 w 104"/>
              <a:gd name="T5" fmla="*/ 28 h 146"/>
              <a:gd name="T6" fmla="*/ 92 w 104"/>
              <a:gd name="T7" fmla="*/ 4 h 146"/>
              <a:gd name="T8" fmla="*/ 95 w 104"/>
              <a:gd name="T9" fmla="*/ 4 h 146"/>
              <a:gd name="T10" fmla="*/ 95 w 104"/>
              <a:gd name="T11" fmla="*/ 76 h 146"/>
              <a:gd name="T12" fmla="*/ 55 w 104"/>
              <a:gd name="T13" fmla="*/ 118 h 146"/>
              <a:gd name="T14" fmla="*/ 8 w 104"/>
              <a:gd name="T15" fmla="*/ 145 h 146"/>
              <a:gd name="T16" fmla="*/ 6 w 104"/>
              <a:gd name="T17"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46">
                <a:moveTo>
                  <a:pt x="6" y="145"/>
                </a:moveTo>
                <a:cubicBezTo>
                  <a:pt x="0" y="119"/>
                  <a:pt x="5" y="78"/>
                  <a:pt x="22" y="54"/>
                </a:cubicBezTo>
                <a:cubicBezTo>
                  <a:pt x="32" y="41"/>
                  <a:pt x="45" y="35"/>
                  <a:pt x="59" y="28"/>
                </a:cubicBezTo>
                <a:cubicBezTo>
                  <a:pt x="70" y="23"/>
                  <a:pt x="86" y="16"/>
                  <a:pt x="92" y="4"/>
                </a:cubicBezTo>
                <a:cubicBezTo>
                  <a:pt x="93" y="3"/>
                  <a:pt x="94" y="0"/>
                  <a:pt x="95" y="4"/>
                </a:cubicBezTo>
                <a:cubicBezTo>
                  <a:pt x="101" y="29"/>
                  <a:pt x="104" y="52"/>
                  <a:pt x="95" y="76"/>
                </a:cubicBezTo>
                <a:cubicBezTo>
                  <a:pt x="88" y="96"/>
                  <a:pt x="75" y="107"/>
                  <a:pt x="55" y="118"/>
                </a:cubicBezTo>
                <a:cubicBezTo>
                  <a:pt x="40" y="127"/>
                  <a:pt x="22" y="129"/>
                  <a:pt x="8" y="145"/>
                </a:cubicBezTo>
                <a:cubicBezTo>
                  <a:pt x="7" y="146"/>
                  <a:pt x="7" y="146"/>
                  <a:pt x="6" y="145"/>
                </a:cubicBezTo>
                <a:close/>
              </a:path>
            </a:pathLst>
          </a:custGeom>
          <a:solidFill>
            <a:srgbClr val="3F3F3F"/>
          </a:solidFill>
          <a:ln>
            <a:noFill/>
          </a:ln>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Freeform 10"/>
          <p:cNvSpPr/>
          <p:nvPr/>
        </p:nvSpPr>
        <p:spPr bwMode="auto">
          <a:xfrm>
            <a:off x="4576077" y="2178256"/>
            <a:ext cx="637980" cy="891754"/>
          </a:xfrm>
          <a:custGeom>
            <a:avLst/>
            <a:gdLst>
              <a:gd name="T0" fmla="*/ 6 w 104"/>
              <a:gd name="T1" fmla="*/ 145 h 146"/>
              <a:gd name="T2" fmla="*/ 22 w 104"/>
              <a:gd name="T3" fmla="*/ 54 h 146"/>
              <a:gd name="T4" fmla="*/ 59 w 104"/>
              <a:gd name="T5" fmla="*/ 28 h 146"/>
              <a:gd name="T6" fmla="*/ 92 w 104"/>
              <a:gd name="T7" fmla="*/ 4 h 146"/>
              <a:gd name="T8" fmla="*/ 95 w 104"/>
              <a:gd name="T9" fmla="*/ 4 h 146"/>
              <a:gd name="T10" fmla="*/ 95 w 104"/>
              <a:gd name="T11" fmla="*/ 76 h 146"/>
              <a:gd name="T12" fmla="*/ 55 w 104"/>
              <a:gd name="T13" fmla="*/ 118 h 146"/>
              <a:gd name="T14" fmla="*/ 8 w 104"/>
              <a:gd name="T15" fmla="*/ 145 h 146"/>
              <a:gd name="T16" fmla="*/ 6 w 104"/>
              <a:gd name="T17"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46">
                <a:moveTo>
                  <a:pt x="6" y="145"/>
                </a:moveTo>
                <a:cubicBezTo>
                  <a:pt x="0" y="119"/>
                  <a:pt x="5" y="78"/>
                  <a:pt x="22" y="54"/>
                </a:cubicBezTo>
                <a:cubicBezTo>
                  <a:pt x="32" y="41"/>
                  <a:pt x="45" y="35"/>
                  <a:pt x="59" y="28"/>
                </a:cubicBezTo>
                <a:cubicBezTo>
                  <a:pt x="70" y="23"/>
                  <a:pt x="86" y="16"/>
                  <a:pt x="92" y="4"/>
                </a:cubicBezTo>
                <a:cubicBezTo>
                  <a:pt x="93" y="3"/>
                  <a:pt x="94" y="0"/>
                  <a:pt x="95" y="4"/>
                </a:cubicBezTo>
                <a:cubicBezTo>
                  <a:pt x="101" y="29"/>
                  <a:pt x="104" y="52"/>
                  <a:pt x="95" y="76"/>
                </a:cubicBezTo>
                <a:cubicBezTo>
                  <a:pt x="88" y="96"/>
                  <a:pt x="75" y="107"/>
                  <a:pt x="55" y="118"/>
                </a:cubicBezTo>
                <a:cubicBezTo>
                  <a:pt x="40" y="127"/>
                  <a:pt x="22" y="129"/>
                  <a:pt x="8" y="145"/>
                </a:cubicBezTo>
                <a:cubicBezTo>
                  <a:pt x="7" y="146"/>
                  <a:pt x="7" y="146"/>
                  <a:pt x="6" y="145"/>
                </a:cubicBezTo>
                <a:close/>
              </a:path>
            </a:pathLst>
          </a:custGeom>
          <a:solidFill>
            <a:srgbClr val="EFA730"/>
          </a:solidFill>
          <a:ln>
            <a:noFill/>
          </a:ln>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Freeform 11"/>
          <p:cNvSpPr/>
          <p:nvPr/>
        </p:nvSpPr>
        <p:spPr bwMode="auto">
          <a:xfrm>
            <a:off x="4576077" y="2795822"/>
            <a:ext cx="637980" cy="889192"/>
          </a:xfrm>
          <a:custGeom>
            <a:avLst/>
            <a:gdLst>
              <a:gd name="T0" fmla="*/ 6 w 104"/>
              <a:gd name="T1" fmla="*/ 145 h 146"/>
              <a:gd name="T2" fmla="*/ 22 w 104"/>
              <a:gd name="T3" fmla="*/ 54 h 146"/>
              <a:gd name="T4" fmla="*/ 59 w 104"/>
              <a:gd name="T5" fmla="*/ 28 h 146"/>
              <a:gd name="T6" fmla="*/ 92 w 104"/>
              <a:gd name="T7" fmla="*/ 4 h 146"/>
              <a:gd name="T8" fmla="*/ 95 w 104"/>
              <a:gd name="T9" fmla="*/ 4 h 146"/>
              <a:gd name="T10" fmla="*/ 95 w 104"/>
              <a:gd name="T11" fmla="*/ 76 h 146"/>
              <a:gd name="T12" fmla="*/ 55 w 104"/>
              <a:gd name="T13" fmla="*/ 118 h 146"/>
              <a:gd name="T14" fmla="*/ 8 w 104"/>
              <a:gd name="T15" fmla="*/ 145 h 146"/>
              <a:gd name="T16" fmla="*/ 6 w 104"/>
              <a:gd name="T17"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46">
                <a:moveTo>
                  <a:pt x="6" y="145"/>
                </a:moveTo>
                <a:cubicBezTo>
                  <a:pt x="0" y="118"/>
                  <a:pt x="5" y="78"/>
                  <a:pt x="22" y="54"/>
                </a:cubicBezTo>
                <a:cubicBezTo>
                  <a:pt x="32" y="41"/>
                  <a:pt x="45" y="35"/>
                  <a:pt x="59" y="28"/>
                </a:cubicBezTo>
                <a:cubicBezTo>
                  <a:pt x="70" y="23"/>
                  <a:pt x="86" y="16"/>
                  <a:pt x="92" y="4"/>
                </a:cubicBezTo>
                <a:cubicBezTo>
                  <a:pt x="93" y="3"/>
                  <a:pt x="94" y="0"/>
                  <a:pt x="95" y="4"/>
                </a:cubicBezTo>
                <a:cubicBezTo>
                  <a:pt x="101" y="29"/>
                  <a:pt x="104" y="52"/>
                  <a:pt x="95" y="76"/>
                </a:cubicBezTo>
                <a:cubicBezTo>
                  <a:pt x="88" y="96"/>
                  <a:pt x="75" y="107"/>
                  <a:pt x="55" y="118"/>
                </a:cubicBezTo>
                <a:cubicBezTo>
                  <a:pt x="40" y="127"/>
                  <a:pt x="22" y="129"/>
                  <a:pt x="8" y="145"/>
                </a:cubicBezTo>
                <a:cubicBezTo>
                  <a:pt x="7" y="146"/>
                  <a:pt x="7" y="146"/>
                  <a:pt x="6" y="145"/>
                </a:cubicBezTo>
                <a:close/>
              </a:path>
            </a:pathLst>
          </a:custGeom>
          <a:solidFill>
            <a:srgbClr val="EE4823"/>
          </a:solidFill>
          <a:ln>
            <a:noFill/>
          </a:ln>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Freeform 139"/>
          <p:cNvSpPr>
            <a:spLocks noEditPoints="1"/>
          </p:cNvSpPr>
          <p:nvPr/>
        </p:nvSpPr>
        <p:spPr bwMode="auto">
          <a:xfrm>
            <a:off x="4427514" y="1288135"/>
            <a:ext cx="246342" cy="398393"/>
          </a:xfrm>
          <a:custGeom>
            <a:avLst/>
            <a:gdLst>
              <a:gd name="T0" fmla="*/ 40 w 40"/>
              <a:gd name="T1" fmla="*/ 20 h 64"/>
              <a:gd name="T2" fmla="*/ 20 w 40"/>
              <a:gd name="T3" fmla="*/ 0 h 64"/>
              <a:gd name="T4" fmla="*/ 0 w 40"/>
              <a:gd name="T5" fmla="*/ 20 h 64"/>
              <a:gd name="T6" fmla="*/ 16 w 40"/>
              <a:gd name="T7" fmla="*/ 40 h 64"/>
              <a:gd name="T8" fmla="*/ 16 w 40"/>
              <a:gd name="T9" fmla="*/ 48 h 64"/>
              <a:gd name="T10" fmla="*/ 8 w 40"/>
              <a:gd name="T11" fmla="*/ 48 h 64"/>
              <a:gd name="T12" fmla="*/ 8 w 40"/>
              <a:gd name="T13" fmla="*/ 56 h 64"/>
              <a:gd name="T14" fmla="*/ 16 w 40"/>
              <a:gd name="T15" fmla="*/ 56 h 64"/>
              <a:gd name="T16" fmla="*/ 16 w 40"/>
              <a:gd name="T17" fmla="*/ 64 h 64"/>
              <a:gd name="T18" fmla="*/ 24 w 40"/>
              <a:gd name="T19" fmla="*/ 64 h 64"/>
              <a:gd name="T20" fmla="*/ 24 w 40"/>
              <a:gd name="T21" fmla="*/ 56 h 64"/>
              <a:gd name="T22" fmla="*/ 32 w 40"/>
              <a:gd name="T23" fmla="*/ 56 h 64"/>
              <a:gd name="T24" fmla="*/ 32 w 40"/>
              <a:gd name="T25" fmla="*/ 48 h 64"/>
              <a:gd name="T26" fmla="*/ 24 w 40"/>
              <a:gd name="T27" fmla="*/ 48 h 64"/>
              <a:gd name="T28" fmla="*/ 24 w 40"/>
              <a:gd name="T29" fmla="*/ 40 h 64"/>
              <a:gd name="T30" fmla="*/ 40 w 40"/>
              <a:gd name="T31" fmla="*/ 20 h 64"/>
              <a:gd name="T32" fmla="*/ 20 w 40"/>
              <a:gd name="T33" fmla="*/ 32 h 64"/>
              <a:gd name="T34" fmla="*/ 8 w 40"/>
              <a:gd name="T35" fmla="*/ 20 h 64"/>
              <a:gd name="T36" fmla="*/ 20 w 40"/>
              <a:gd name="T37" fmla="*/ 8 h 64"/>
              <a:gd name="T38" fmla="*/ 32 w 40"/>
              <a:gd name="T39" fmla="*/ 20 h 64"/>
              <a:gd name="T40" fmla="*/ 20 w 40"/>
              <a:gd name="T41"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64">
                <a:moveTo>
                  <a:pt x="40" y="20"/>
                </a:moveTo>
                <a:cubicBezTo>
                  <a:pt x="40" y="9"/>
                  <a:pt x="31" y="0"/>
                  <a:pt x="20" y="0"/>
                </a:cubicBezTo>
                <a:cubicBezTo>
                  <a:pt x="9" y="0"/>
                  <a:pt x="0" y="9"/>
                  <a:pt x="0" y="20"/>
                </a:cubicBezTo>
                <a:cubicBezTo>
                  <a:pt x="0" y="30"/>
                  <a:pt x="7" y="38"/>
                  <a:pt x="16" y="40"/>
                </a:cubicBezTo>
                <a:cubicBezTo>
                  <a:pt x="16" y="48"/>
                  <a:pt x="16" y="48"/>
                  <a:pt x="16" y="48"/>
                </a:cubicBezTo>
                <a:cubicBezTo>
                  <a:pt x="8" y="48"/>
                  <a:pt x="8" y="48"/>
                  <a:pt x="8" y="48"/>
                </a:cubicBezTo>
                <a:cubicBezTo>
                  <a:pt x="8" y="56"/>
                  <a:pt x="8" y="56"/>
                  <a:pt x="8" y="56"/>
                </a:cubicBezTo>
                <a:cubicBezTo>
                  <a:pt x="16" y="56"/>
                  <a:pt x="16" y="56"/>
                  <a:pt x="16" y="56"/>
                </a:cubicBezTo>
                <a:cubicBezTo>
                  <a:pt x="16" y="64"/>
                  <a:pt x="16" y="64"/>
                  <a:pt x="16" y="64"/>
                </a:cubicBezTo>
                <a:cubicBezTo>
                  <a:pt x="24" y="64"/>
                  <a:pt x="24" y="64"/>
                  <a:pt x="24" y="64"/>
                </a:cubicBezTo>
                <a:cubicBezTo>
                  <a:pt x="24" y="56"/>
                  <a:pt x="24" y="56"/>
                  <a:pt x="24" y="56"/>
                </a:cubicBezTo>
                <a:cubicBezTo>
                  <a:pt x="32" y="56"/>
                  <a:pt x="32" y="56"/>
                  <a:pt x="32" y="56"/>
                </a:cubicBezTo>
                <a:cubicBezTo>
                  <a:pt x="32" y="48"/>
                  <a:pt x="32" y="48"/>
                  <a:pt x="32" y="48"/>
                </a:cubicBezTo>
                <a:cubicBezTo>
                  <a:pt x="24" y="48"/>
                  <a:pt x="24" y="48"/>
                  <a:pt x="24" y="48"/>
                </a:cubicBezTo>
                <a:cubicBezTo>
                  <a:pt x="24" y="40"/>
                  <a:pt x="24" y="40"/>
                  <a:pt x="24" y="40"/>
                </a:cubicBezTo>
                <a:cubicBezTo>
                  <a:pt x="33" y="38"/>
                  <a:pt x="40" y="30"/>
                  <a:pt x="40" y="20"/>
                </a:cubicBezTo>
                <a:close/>
                <a:moveTo>
                  <a:pt x="20" y="32"/>
                </a:moveTo>
                <a:cubicBezTo>
                  <a:pt x="13" y="32"/>
                  <a:pt x="8" y="27"/>
                  <a:pt x="8" y="20"/>
                </a:cubicBezTo>
                <a:cubicBezTo>
                  <a:pt x="8" y="13"/>
                  <a:pt x="13" y="8"/>
                  <a:pt x="20" y="8"/>
                </a:cubicBezTo>
                <a:cubicBezTo>
                  <a:pt x="27" y="8"/>
                  <a:pt x="32" y="13"/>
                  <a:pt x="32" y="20"/>
                </a:cubicBezTo>
                <a:cubicBezTo>
                  <a:pt x="32" y="27"/>
                  <a:pt x="27" y="32"/>
                  <a:pt x="20" y="32"/>
                </a:cubicBezTo>
                <a:close/>
              </a:path>
            </a:pathLst>
          </a:custGeom>
          <a:solidFill>
            <a:sysClr val="window" lastClr="FFFFFF"/>
          </a:solidFill>
          <a:ln>
            <a:noFill/>
          </a:ln>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Freeform 170"/>
          <p:cNvSpPr/>
          <p:nvPr/>
        </p:nvSpPr>
        <p:spPr bwMode="auto">
          <a:xfrm>
            <a:off x="4766486" y="3100237"/>
            <a:ext cx="300504" cy="300545"/>
          </a:xfrm>
          <a:custGeom>
            <a:avLst/>
            <a:gdLst>
              <a:gd name="T0" fmla="*/ 56 w 64"/>
              <a:gd name="T1" fmla="*/ 17 h 64"/>
              <a:gd name="T2" fmla="*/ 56 w 64"/>
              <a:gd name="T3" fmla="*/ 16 h 64"/>
              <a:gd name="T4" fmla="*/ 45 w 64"/>
              <a:gd name="T5" fmla="*/ 4 h 64"/>
              <a:gd name="T6" fmla="*/ 36 w 64"/>
              <a:gd name="T7" fmla="*/ 0 h 64"/>
              <a:gd name="T8" fmla="*/ 26 w 64"/>
              <a:gd name="T9" fmla="*/ 6 h 64"/>
              <a:gd name="T10" fmla="*/ 20 w 64"/>
              <a:gd name="T11" fmla="*/ 4 h 64"/>
              <a:gd name="T12" fmla="*/ 8 w 64"/>
              <a:gd name="T13" fmla="*/ 16 h 64"/>
              <a:gd name="T14" fmla="*/ 8 w 64"/>
              <a:gd name="T15" fmla="*/ 17 h 64"/>
              <a:gd name="T16" fmla="*/ 0 w 64"/>
              <a:gd name="T17" fmla="*/ 28 h 64"/>
              <a:gd name="T18" fmla="*/ 12 w 64"/>
              <a:gd name="T19" fmla="*/ 40 h 64"/>
              <a:gd name="T20" fmla="*/ 18 w 64"/>
              <a:gd name="T21" fmla="*/ 38 h 64"/>
              <a:gd name="T22" fmla="*/ 24 w 64"/>
              <a:gd name="T23" fmla="*/ 40 h 64"/>
              <a:gd name="T24" fmla="*/ 28 w 64"/>
              <a:gd name="T25" fmla="*/ 39 h 64"/>
              <a:gd name="T26" fmla="*/ 28 w 64"/>
              <a:gd name="T27" fmla="*/ 60 h 64"/>
              <a:gd name="T28" fmla="*/ 24 w 64"/>
              <a:gd name="T29" fmla="*/ 60 h 64"/>
              <a:gd name="T30" fmla="*/ 24 w 64"/>
              <a:gd name="T31" fmla="*/ 64 h 64"/>
              <a:gd name="T32" fmla="*/ 40 w 64"/>
              <a:gd name="T33" fmla="*/ 64 h 64"/>
              <a:gd name="T34" fmla="*/ 40 w 64"/>
              <a:gd name="T35" fmla="*/ 60 h 64"/>
              <a:gd name="T36" fmla="*/ 36 w 64"/>
              <a:gd name="T37" fmla="*/ 60 h 64"/>
              <a:gd name="T38" fmla="*/ 36 w 64"/>
              <a:gd name="T39" fmla="*/ 40 h 64"/>
              <a:gd name="T40" fmla="*/ 38 w 64"/>
              <a:gd name="T41" fmla="*/ 40 h 64"/>
              <a:gd name="T42" fmla="*/ 40 w 64"/>
              <a:gd name="T43" fmla="*/ 40 h 64"/>
              <a:gd name="T44" fmla="*/ 46 w 64"/>
              <a:gd name="T45" fmla="*/ 38 h 64"/>
              <a:gd name="T46" fmla="*/ 52 w 64"/>
              <a:gd name="T47" fmla="*/ 40 h 64"/>
              <a:gd name="T48" fmla="*/ 64 w 64"/>
              <a:gd name="T49" fmla="*/ 28 h 64"/>
              <a:gd name="T50" fmla="*/ 56 w 64"/>
              <a:gd name="T51" fmla="*/ 1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64">
                <a:moveTo>
                  <a:pt x="56" y="17"/>
                </a:moveTo>
                <a:cubicBezTo>
                  <a:pt x="56" y="16"/>
                  <a:pt x="56" y="16"/>
                  <a:pt x="56" y="16"/>
                </a:cubicBezTo>
                <a:cubicBezTo>
                  <a:pt x="56" y="10"/>
                  <a:pt x="51" y="5"/>
                  <a:pt x="45" y="4"/>
                </a:cubicBezTo>
                <a:cubicBezTo>
                  <a:pt x="43" y="2"/>
                  <a:pt x="40" y="0"/>
                  <a:pt x="36" y="0"/>
                </a:cubicBezTo>
                <a:cubicBezTo>
                  <a:pt x="32" y="0"/>
                  <a:pt x="28" y="2"/>
                  <a:pt x="26" y="6"/>
                </a:cubicBezTo>
                <a:cubicBezTo>
                  <a:pt x="24" y="5"/>
                  <a:pt x="22" y="4"/>
                  <a:pt x="20" y="4"/>
                </a:cubicBezTo>
                <a:cubicBezTo>
                  <a:pt x="13" y="4"/>
                  <a:pt x="8" y="9"/>
                  <a:pt x="8" y="16"/>
                </a:cubicBezTo>
                <a:cubicBezTo>
                  <a:pt x="8" y="16"/>
                  <a:pt x="8" y="16"/>
                  <a:pt x="8" y="17"/>
                </a:cubicBezTo>
                <a:cubicBezTo>
                  <a:pt x="3" y="18"/>
                  <a:pt x="0" y="23"/>
                  <a:pt x="0" y="28"/>
                </a:cubicBezTo>
                <a:cubicBezTo>
                  <a:pt x="0" y="35"/>
                  <a:pt x="5" y="40"/>
                  <a:pt x="12" y="40"/>
                </a:cubicBezTo>
                <a:cubicBezTo>
                  <a:pt x="14" y="40"/>
                  <a:pt x="16" y="39"/>
                  <a:pt x="18" y="38"/>
                </a:cubicBezTo>
                <a:cubicBezTo>
                  <a:pt x="20" y="39"/>
                  <a:pt x="22" y="40"/>
                  <a:pt x="24" y="40"/>
                </a:cubicBezTo>
                <a:cubicBezTo>
                  <a:pt x="25" y="40"/>
                  <a:pt x="27" y="40"/>
                  <a:pt x="28" y="39"/>
                </a:cubicBezTo>
                <a:cubicBezTo>
                  <a:pt x="28" y="60"/>
                  <a:pt x="28" y="60"/>
                  <a:pt x="28" y="60"/>
                </a:cubicBezTo>
                <a:cubicBezTo>
                  <a:pt x="24" y="60"/>
                  <a:pt x="24" y="60"/>
                  <a:pt x="24" y="60"/>
                </a:cubicBezTo>
                <a:cubicBezTo>
                  <a:pt x="24" y="64"/>
                  <a:pt x="24" y="64"/>
                  <a:pt x="24" y="64"/>
                </a:cubicBezTo>
                <a:cubicBezTo>
                  <a:pt x="40" y="64"/>
                  <a:pt x="40" y="64"/>
                  <a:pt x="40" y="64"/>
                </a:cubicBezTo>
                <a:cubicBezTo>
                  <a:pt x="40" y="60"/>
                  <a:pt x="40" y="60"/>
                  <a:pt x="40" y="60"/>
                </a:cubicBezTo>
                <a:cubicBezTo>
                  <a:pt x="36" y="60"/>
                  <a:pt x="36" y="60"/>
                  <a:pt x="36" y="60"/>
                </a:cubicBezTo>
                <a:cubicBezTo>
                  <a:pt x="36" y="40"/>
                  <a:pt x="36" y="40"/>
                  <a:pt x="36" y="40"/>
                </a:cubicBezTo>
                <a:cubicBezTo>
                  <a:pt x="37" y="40"/>
                  <a:pt x="37" y="40"/>
                  <a:pt x="38" y="40"/>
                </a:cubicBezTo>
                <a:cubicBezTo>
                  <a:pt x="39" y="40"/>
                  <a:pt x="39" y="40"/>
                  <a:pt x="40" y="40"/>
                </a:cubicBezTo>
                <a:cubicBezTo>
                  <a:pt x="42" y="40"/>
                  <a:pt x="44" y="39"/>
                  <a:pt x="46" y="38"/>
                </a:cubicBezTo>
                <a:cubicBezTo>
                  <a:pt x="48" y="39"/>
                  <a:pt x="50" y="40"/>
                  <a:pt x="52" y="40"/>
                </a:cubicBezTo>
                <a:cubicBezTo>
                  <a:pt x="59" y="40"/>
                  <a:pt x="64" y="35"/>
                  <a:pt x="64" y="28"/>
                </a:cubicBezTo>
                <a:cubicBezTo>
                  <a:pt x="64" y="23"/>
                  <a:pt x="61" y="18"/>
                  <a:pt x="56" y="17"/>
                </a:cubicBezTo>
                <a:close/>
              </a:path>
            </a:pathLst>
          </a:custGeom>
          <a:solidFill>
            <a:sysClr val="window" lastClr="FFFFFF"/>
          </a:solidFill>
          <a:ln>
            <a:noFill/>
          </a:ln>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Freeform 280"/>
          <p:cNvSpPr>
            <a:spLocks noEditPoints="1"/>
          </p:cNvSpPr>
          <p:nvPr/>
        </p:nvSpPr>
        <p:spPr bwMode="auto">
          <a:xfrm>
            <a:off x="4765219" y="2523893"/>
            <a:ext cx="259697" cy="211570"/>
          </a:xfrm>
          <a:custGeom>
            <a:avLst/>
            <a:gdLst>
              <a:gd name="T0" fmla="*/ 56 w 64"/>
              <a:gd name="T1" fmla="*/ 12 h 52"/>
              <a:gd name="T2" fmla="*/ 46 w 64"/>
              <a:gd name="T3" fmla="*/ 12 h 52"/>
              <a:gd name="T4" fmla="*/ 45 w 64"/>
              <a:gd name="T5" fmla="*/ 4 h 52"/>
              <a:gd name="T6" fmla="*/ 40 w 64"/>
              <a:gd name="T7" fmla="*/ 0 h 52"/>
              <a:gd name="T8" fmla="*/ 24 w 64"/>
              <a:gd name="T9" fmla="*/ 0 h 52"/>
              <a:gd name="T10" fmla="*/ 19 w 64"/>
              <a:gd name="T11" fmla="*/ 4 h 52"/>
              <a:gd name="T12" fmla="*/ 18 w 64"/>
              <a:gd name="T13" fmla="*/ 12 h 52"/>
              <a:gd name="T14" fmla="*/ 8 w 64"/>
              <a:gd name="T15" fmla="*/ 12 h 52"/>
              <a:gd name="T16" fmla="*/ 0 w 64"/>
              <a:gd name="T17" fmla="*/ 20 h 52"/>
              <a:gd name="T18" fmla="*/ 0 w 64"/>
              <a:gd name="T19" fmla="*/ 44 h 52"/>
              <a:gd name="T20" fmla="*/ 8 w 64"/>
              <a:gd name="T21" fmla="*/ 52 h 52"/>
              <a:gd name="T22" fmla="*/ 56 w 64"/>
              <a:gd name="T23" fmla="*/ 52 h 52"/>
              <a:gd name="T24" fmla="*/ 64 w 64"/>
              <a:gd name="T25" fmla="*/ 44 h 52"/>
              <a:gd name="T26" fmla="*/ 64 w 64"/>
              <a:gd name="T27" fmla="*/ 20 h 52"/>
              <a:gd name="T28" fmla="*/ 56 w 64"/>
              <a:gd name="T29" fmla="*/ 12 h 52"/>
              <a:gd name="T30" fmla="*/ 23 w 64"/>
              <a:gd name="T31" fmla="*/ 5 h 52"/>
              <a:gd name="T32" fmla="*/ 24 w 64"/>
              <a:gd name="T33" fmla="*/ 4 h 52"/>
              <a:gd name="T34" fmla="*/ 40 w 64"/>
              <a:gd name="T35" fmla="*/ 4 h 52"/>
              <a:gd name="T36" fmla="*/ 41 w 64"/>
              <a:gd name="T37" fmla="*/ 5 h 52"/>
              <a:gd name="T38" fmla="*/ 42 w 64"/>
              <a:gd name="T39" fmla="*/ 12 h 52"/>
              <a:gd name="T40" fmla="*/ 22 w 64"/>
              <a:gd name="T41" fmla="*/ 12 h 52"/>
              <a:gd name="T42" fmla="*/ 23 w 64"/>
              <a:gd name="T43" fmla="*/ 5 h 52"/>
              <a:gd name="T44" fmla="*/ 44 w 64"/>
              <a:gd name="T45" fmla="*/ 36 h 52"/>
              <a:gd name="T46" fmla="*/ 36 w 64"/>
              <a:gd name="T47" fmla="*/ 36 h 52"/>
              <a:gd name="T48" fmla="*/ 36 w 64"/>
              <a:gd name="T49" fmla="*/ 44 h 52"/>
              <a:gd name="T50" fmla="*/ 28 w 64"/>
              <a:gd name="T51" fmla="*/ 44 h 52"/>
              <a:gd name="T52" fmla="*/ 28 w 64"/>
              <a:gd name="T53" fmla="*/ 36 h 52"/>
              <a:gd name="T54" fmla="*/ 20 w 64"/>
              <a:gd name="T55" fmla="*/ 36 h 52"/>
              <a:gd name="T56" fmla="*/ 20 w 64"/>
              <a:gd name="T57" fmla="*/ 28 h 52"/>
              <a:gd name="T58" fmla="*/ 28 w 64"/>
              <a:gd name="T59" fmla="*/ 28 h 52"/>
              <a:gd name="T60" fmla="*/ 28 w 64"/>
              <a:gd name="T61" fmla="*/ 20 h 52"/>
              <a:gd name="T62" fmla="*/ 36 w 64"/>
              <a:gd name="T63" fmla="*/ 20 h 52"/>
              <a:gd name="T64" fmla="*/ 36 w 64"/>
              <a:gd name="T65" fmla="*/ 28 h 52"/>
              <a:gd name="T66" fmla="*/ 44 w 64"/>
              <a:gd name="T67" fmla="*/ 28 h 52"/>
              <a:gd name="T68" fmla="*/ 44 w 64"/>
              <a:gd name="T69"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52">
                <a:moveTo>
                  <a:pt x="56" y="12"/>
                </a:moveTo>
                <a:cubicBezTo>
                  <a:pt x="46" y="12"/>
                  <a:pt x="46" y="12"/>
                  <a:pt x="46" y="12"/>
                </a:cubicBezTo>
                <a:cubicBezTo>
                  <a:pt x="45" y="4"/>
                  <a:pt x="45" y="4"/>
                  <a:pt x="45" y="4"/>
                </a:cubicBezTo>
                <a:cubicBezTo>
                  <a:pt x="44" y="2"/>
                  <a:pt x="42" y="0"/>
                  <a:pt x="40" y="0"/>
                </a:cubicBezTo>
                <a:cubicBezTo>
                  <a:pt x="24" y="0"/>
                  <a:pt x="24" y="0"/>
                  <a:pt x="24" y="0"/>
                </a:cubicBezTo>
                <a:cubicBezTo>
                  <a:pt x="22" y="0"/>
                  <a:pt x="20" y="2"/>
                  <a:pt x="19" y="4"/>
                </a:cubicBezTo>
                <a:cubicBezTo>
                  <a:pt x="18" y="12"/>
                  <a:pt x="18" y="12"/>
                  <a:pt x="18" y="12"/>
                </a:cubicBezTo>
                <a:cubicBezTo>
                  <a:pt x="8" y="12"/>
                  <a:pt x="8" y="12"/>
                  <a:pt x="8" y="12"/>
                </a:cubicBezTo>
                <a:cubicBezTo>
                  <a:pt x="4" y="12"/>
                  <a:pt x="0" y="16"/>
                  <a:pt x="0" y="20"/>
                </a:cubicBezTo>
                <a:cubicBezTo>
                  <a:pt x="0" y="44"/>
                  <a:pt x="0" y="44"/>
                  <a:pt x="0" y="44"/>
                </a:cubicBezTo>
                <a:cubicBezTo>
                  <a:pt x="0" y="48"/>
                  <a:pt x="4" y="52"/>
                  <a:pt x="8" y="52"/>
                </a:cubicBezTo>
                <a:cubicBezTo>
                  <a:pt x="56" y="52"/>
                  <a:pt x="56" y="52"/>
                  <a:pt x="56" y="52"/>
                </a:cubicBezTo>
                <a:cubicBezTo>
                  <a:pt x="60" y="52"/>
                  <a:pt x="64" y="48"/>
                  <a:pt x="64" y="44"/>
                </a:cubicBezTo>
                <a:cubicBezTo>
                  <a:pt x="64" y="20"/>
                  <a:pt x="64" y="20"/>
                  <a:pt x="64" y="20"/>
                </a:cubicBezTo>
                <a:cubicBezTo>
                  <a:pt x="64" y="16"/>
                  <a:pt x="60" y="12"/>
                  <a:pt x="56" y="12"/>
                </a:cubicBezTo>
                <a:close/>
                <a:moveTo>
                  <a:pt x="23" y="5"/>
                </a:moveTo>
                <a:cubicBezTo>
                  <a:pt x="24" y="4"/>
                  <a:pt x="24" y="4"/>
                  <a:pt x="24" y="4"/>
                </a:cubicBezTo>
                <a:cubicBezTo>
                  <a:pt x="40" y="4"/>
                  <a:pt x="40" y="4"/>
                  <a:pt x="40" y="4"/>
                </a:cubicBezTo>
                <a:cubicBezTo>
                  <a:pt x="41" y="5"/>
                  <a:pt x="41" y="5"/>
                  <a:pt x="41" y="5"/>
                </a:cubicBezTo>
                <a:cubicBezTo>
                  <a:pt x="42" y="12"/>
                  <a:pt x="42" y="12"/>
                  <a:pt x="42" y="12"/>
                </a:cubicBezTo>
                <a:cubicBezTo>
                  <a:pt x="22" y="12"/>
                  <a:pt x="22" y="12"/>
                  <a:pt x="22" y="12"/>
                </a:cubicBezTo>
                <a:lnTo>
                  <a:pt x="23" y="5"/>
                </a:lnTo>
                <a:close/>
                <a:moveTo>
                  <a:pt x="44" y="36"/>
                </a:moveTo>
                <a:cubicBezTo>
                  <a:pt x="36" y="36"/>
                  <a:pt x="36" y="36"/>
                  <a:pt x="36" y="36"/>
                </a:cubicBezTo>
                <a:cubicBezTo>
                  <a:pt x="36" y="44"/>
                  <a:pt x="36" y="44"/>
                  <a:pt x="36" y="44"/>
                </a:cubicBezTo>
                <a:cubicBezTo>
                  <a:pt x="28" y="44"/>
                  <a:pt x="28" y="44"/>
                  <a:pt x="28" y="44"/>
                </a:cubicBezTo>
                <a:cubicBezTo>
                  <a:pt x="28" y="36"/>
                  <a:pt x="28" y="36"/>
                  <a:pt x="28" y="36"/>
                </a:cubicBezTo>
                <a:cubicBezTo>
                  <a:pt x="20" y="36"/>
                  <a:pt x="20" y="36"/>
                  <a:pt x="20" y="36"/>
                </a:cubicBezTo>
                <a:cubicBezTo>
                  <a:pt x="20" y="28"/>
                  <a:pt x="20" y="28"/>
                  <a:pt x="20" y="28"/>
                </a:cubicBezTo>
                <a:cubicBezTo>
                  <a:pt x="28" y="28"/>
                  <a:pt x="28" y="28"/>
                  <a:pt x="28" y="28"/>
                </a:cubicBezTo>
                <a:cubicBezTo>
                  <a:pt x="28" y="20"/>
                  <a:pt x="28" y="20"/>
                  <a:pt x="28" y="20"/>
                </a:cubicBezTo>
                <a:cubicBezTo>
                  <a:pt x="36" y="20"/>
                  <a:pt x="36" y="20"/>
                  <a:pt x="36" y="20"/>
                </a:cubicBezTo>
                <a:cubicBezTo>
                  <a:pt x="36" y="28"/>
                  <a:pt x="36" y="28"/>
                  <a:pt x="36" y="28"/>
                </a:cubicBezTo>
                <a:cubicBezTo>
                  <a:pt x="44" y="28"/>
                  <a:pt x="44" y="28"/>
                  <a:pt x="44" y="28"/>
                </a:cubicBezTo>
                <a:lnTo>
                  <a:pt x="44" y="36"/>
                </a:lnTo>
                <a:close/>
              </a:path>
            </a:pathLst>
          </a:custGeom>
          <a:solidFill>
            <a:sysClr val="window" lastClr="FFFFFF"/>
          </a:solidFill>
          <a:ln>
            <a:noFill/>
          </a:ln>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Freeform 390"/>
          <p:cNvSpPr>
            <a:spLocks noEditPoints="1"/>
          </p:cNvSpPr>
          <p:nvPr/>
        </p:nvSpPr>
        <p:spPr bwMode="auto">
          <a:xfrm>
            <a:off x="4066657" y="3127480"/>
            <a:ext cx="306907" cy="250031"/>
          </a:xfrm>
          <a:custGeom>
            <a:avLst/>
            <a:gdLst>
              <a:gd name="T0" fmla="*/ 32 w 64"/>
              <a:gd name="T1" fmla="*/ 12 h 52"/>
              <a:gd name="T2" fmla="*/ 0 w 64"/>
              <a:gd name="T3" fmla="*/ 0 h 52"/>
              <a:gd name="T4" fmla="*/ 0 w 64"/>
              <a:gd name="T5" fmla="*/ 44 h 52"/>
              <a:gd name="T6" fmla="*/ 2 w 64"/>
              <a:gd name="T7" fmla="*/ 44 h 52"/>
              <a:gd name="T8" fmla="*/ 4 w 64"/>
              <a:gd name="T9" fmla="*/ 44 h 52"/>
              <a:gd name="T10" fmla="*/ 4 w 64"/>
              <a:gd name="T11" fmla="*/ 48 h 52"/>
              <a:gd name="T12" fmla="*/ 28 w 64"/>
              <a:gd name="T13" fmla="*/ 52 h 52"/>
              <a:gd name="T14" fmla="*/ 36 w 64"/>
              <a:gd name="T15" fmla="*/ 52 h 52"/>
              <a:gd name="T16" fmla="*/ 60 w 64"/>
              <a:gd name="T17" fmla="*/ 48 h 52"/>
              <a:gd name="T18" fmla="*/ 60 w 64"/>
              <a:gd name="T19" fmla="*/ 44 h 52"/>
              <a:gd name="T20" fmla="*/ 62 w 64"/>
              <a:gd name="T21" fmla="*/ 44 h 52"/>
              <a:gd name="T22" fmla="*/ 64 w 64"/>
              <a:gd name="T23" fmla="*/ 44 h 52"/>
              <a:gd name="T24" fmla="*/ 64 w 64"/>
              <a:gd name="T25" fmla="*/ 0 h 52"/>
              <a:gd name="T26" fmla="*/ 32 w 64"/>
              <a:gd name="T27" fmla="*/ 12 h 52"/>
              <a:gd name="T28" fmla="*/ 28 w 64"/>
              <a:gd name="T29" fmla="*/ 42 h 52"/>
              <a:gd name="T30" fmla="*/ 4 w 64"/>
              <a:gd name="T31" fmla="*/ 38 h 52"/>
              <a:gd name="T32" fmla="*/ 4 w 64"/>
              <a:gd name="T33" fmla="*/ 4 h 52"/>
              <a:gd name="T34" fmla="*/ 9 w 64"/>
              <a:gd name="T35" fmla="*/ 4 h 52"/>
              <a:gd name="T36" fmla="*/ 10 w 64"/>
              <a:gd name="T37" fmla="*/ 4 h 52"/>
              <a:gd name="T38" fmla="*/ 11 w 64"/>
              <a:gd name="T39" fmla="*/ 4 h 52"/>
              <a:gd name="T40" fmla="*/ 28 w 64"/>
              <a:gd name="T41" fmla="*/ 11 h 52"/>
              <a:gd name="T42" fmla="*/ 28 w 64"/>
              <a:gd name="T43" fmla="*/ 12 h 52"/>
              <a:gd name="T44" fmla="*/ 28 w 64"/>
              <a:gd name="T45" fmla="*/ 42 h 52"/>
              <a:gd name="T46" fmla="*/ 60 w 64"/>
              <a:gd name="T47" fmla="*/ 38 h 52"/>
              <a:gd name="T48" fmla="*/ 36 w 64"/>
              <a:gd name="T49" fmla="*/ 42 h 52"/>
              <a:gd name="T50" fmla="*/ 36 w 64"/>
              <a:gd name="T51" fmla="*/ 12 h 52"/>
              <a:gd name="T52" fmla="*/ 60 w 64"/>
              <a:gd name="T53" fmla="*/ 4 h 52"/>
              <a:gd name="T54" fmla="*/ 60 w 64"/>
              <a:gd name="T55" fmla="*/ 3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 h="52">
                <a:moveTo>
                  <a:pt x="32" y="12"/>
                </a:moveTo>
                <a:cubicBezTo>
                  <a:pt x="32" y="2"/>
                  <a:pt x="10" y="0"/>
                  <a:pt x="0" y="0"/>
                </a:cubicBezTo>
                <a:cubicBezTo>
                  <a:pt x="0" y="44"/>
                  <a:pt x="0" y="44"/>
                  <a:pt x="0" y="44"/>
                </a:cubicBezTo>
                <a:cubicBezTo>
                  <a:pt x="2" y="44"/>
                  <a:pt x="2" y="44"/>
                  <a:pt x="2" y="44"/>
                </a:cubicBezTo>
                <a:cubicBezTo>
                  <a:pt x="3" y="44"/>
                  <a:pt x="3" y="44"/>
                  <a:pt x="4" y="44"/>
                </a:cubicBezTo>
                <a:cubicBezTo>
                  <a:pt x="4" y="48"/>
                  <a:pt x="4" y="48"/>
                  <a:pt x="4" y="48"/>
                </a:cubicBezTo>
                <a:cubicBezTo>
                  <a:pt x="12" y="48"/>
                  <a:pt x="28" y="46"/>
                  <a:pt x="28" y="52"/>
                </a:cubicBezTo>
                <a:cubicBezTo>
                  <a:pt x="36" y="52"/>
                  <a:pt x="36" y="52"/>
                  <a:pt x="36" y="52"/>
                </a:cubicBezTo>
                <a:cubicBezTo>
                  <a:pt x="36" y="46"/>
                  <a:pt x="52" y="48"/>
                  <a:pt x="60" y="48"/>
                </a:cubicBezTo>
                <a:cubicBezTo>
                  <a:pt x="60" y="44"/>
                  <a:pt x="60" y="44"/>
                  <a:pt x="60" y="44"/>
                </a:cubicBezTo>
                <a:cubicBezTo>
                  <a:pt x="61" y="44"/>
                  <a:pt x="61" y="44"/>
                  <a:pt x="62" y="44"/>
                </a:cubicBezTo>
                <a:cubicBezTo>
                  <a:pt x="64" y="44"/>
                  <a:pt x="64" y="44"/>
                  <a:pt x="64" y="44"/>
                </a:cubicBezTo>
                <a:cubicBezTo>
                  <a:pt x="64" y="0"/>
                  <a:pt x="64" y="0"/>
                  <a:pt x="64" y="0"/>
                </a:cubicBezTo>
                <a:cubicBezTo>
                  <a:pt x="54" y="0"/>
                  <a:pt x="32" y="2"/>
                  <a:pt x="32" y="12"/>
                </a:cubicBezTo>
                <a:close/>
                <a:moveTo>
                  <a:pt x="28" y="42"/>
                </a:moveTo>
                <a:cubicBezTo>
                  <a:pt x="22" y="38"/>
                  <a:pt x="11" y="38"/>
                  <a:pt x="4" y="38"/>
                </a:cubicBezTo>
                <a:cubicBezTo>
                  <a:pt x="4" y="4"/>
                  <a:pt x="4" y="4"/>
                  <a:pt x="4" y="4"/>
                </a:cubicBezTo>
                <a:cubicBezTo>
                  <a:pt x="6" y="4"/>
                  <a:pt x="8" y="4"/>
                  <a:pt x="9" y="4"/>
                </a:cubicBezTo>
                <a:cubicBezTo>
                  <a:pt x="10" y="4"/>
                  <a:pt x="10" y="4"/>
                  <a:pt x="10" y="4"/>
                </a:cubicBezTo>
                <a:cubicBezTo>
                  <a:pt x="11" y="4"/>
                  <a:pt x="11" y="4"/>
                  <a:pt x="11" y="4"/>
                </a:cubicBezTo>
                <a:cubicBezTo>
                  <a:pt x="19" y="5"/>
                  <a:pt x="27" y="7"/>
                  <a:pt x="28" y="11"/>
                </a:cubicBezTo>
                <a:cubicBezTo>
                  <a:pt x="28" y="12"/>
                  <a:pt x="28" y="12"/>
                  <a:pt x="28" y="12"/>
                </a:cubicBezTo>
                <a:lnTo>
                  <a:pt x="28" y="42"/>
                </a:lnTo>
                <a:close/>
                <a:moveTo>
                  <a:pt x="60" y="38"/>
                </a:moveTo>
                <a:cubicBezTo>
                  <a:pt x="53" y="38"/>
                  <a:pt x="42" y="38"/>
                  <a:pt x="36" y="42"/>
                </a:cubicBezTo>
                <a:cubicBezTo>
                  <a:pt x="36" y="12"/>
                  <a:pt x="36" y="12"/>
                  <a:pt x="36" y="12"/>
                </a:cubicBezTo>
                <a:cubicBezTo>
                  <a:pt x="36" y="9"/>
                  <a:pt x="40" y="4"/>
                  <a:pt x="60" y="4"/>
                </a:cubicBezTo>
                <a:lnTo>
                  <a:pt x="60" y="38"/>
                </a:lnTo>
                <a:close/>
              </a:path>
            </a:pathLst>
          </a:custGeom>
          <a:solidFill>
            <a:sysClr val="window" lastClr="FFFFFF"/>
          </a:solidFill>
          <a:ln>
            <a:noFill/>
          </a:ln>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8" name="Group 29"/>
          <p:cNvGrpSpPr/>
          <p:nvPr/>
        </p:nvGrpSpPr>
        <p:grpSpPr>
          <a:xfrm>
            <a:off x="4129209" y="1889810"/>
            <a:ext cx="241575" cy="274306"/>
            <a:chOff x="2641601" y="5472113"/>
            <a:chExt cx="211138" cy="239713"/>
          </a:xfrm>
          <a:solidFill>
            <a:sysClr val="window" lastClr="FFFFFF"/>
          </a:solidFill>
        </p:grpSpPr>
        <p:sp>
          <p:nvSpPr>
            <p:cNvPr id="39" name="Freeform 245"/>
            <p:cNvSpPr>
              <a:spLocks noEditPoints="1"/>
            </p:cNvSpPr>
            <p:nvPr/>
          </p:nvSpPr>
          <p:spPr bwMode="auto">
            <a:xfrm>
              <a:off x="2641601" y="5516563"/>
              <a:ext cx="211138" cy="195263"/>
            </a:xfrm>
            <a:custGeom>
              <a:avLst/>
              <a:gdLst>
                <a:gd name="T0" fmla="*/ 28 w 56"/>
                <a:gd name="T1" fmla="*/ 8 h 52"/>
                <a:gd name="T2" fmla="*/ 0 w 56"/>
                <a:gd name="T3" fmla="*/ 24 h 52"/>
                <a:gd name="T4" fmla="*/ 20 w 56"/>
                <a:gd name="T5" fmla="*/ 52 h 52"/>
                <a:gd name="T6" fmla="*/ 28 w 56"/>
                <a:gd name="T7" fmla="*/ 48 h 52"/>
                <a:gd name="T8" fmla="*/ 36 w 56"/>
                <a:gd name="T9" fmla="*/ 52 h 52"/>
                <a:gd name="T10" fmla="*/ 56 w 56"/>
                <a:gd name="T11" fmla="*/ 24 h 52"/>
                <a:gd name="T12" fmla="*/ 28 w 56"/>
                <a:gd name="T13" fmla="*/ 8 h 52"/>
                <a:gd name="T14" fmla="*/ 12 w 56"/>
                <a:gd name="T15" fmla="*/ 40 h 52"/>
                <a:gd name="T16" fmla="*/ 12 w 56"/>
                <a:gd name="T17" fmla="*/ 12 h 52"/>
                <a:gd name="T18" fmla="*/ 20 w 56"/>
                <a:gd name="T19" fmla="*/ 12 h 52"/>
                <a:gd name="T20" fmla="*/ 12 w 56"/>
                <a:gd name="T21"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2">
                  <a:moveTo>
                    <a:pt x="28" y="8"/>
                  </a:moveTo>
                  <a:cubicBezTo>
                    <a:pt x="7" y="0"/>
                    <a:pt x="0" y="12"/>
                    <a:pt x="0" y="24"/>
                  </a:cubicBezTo>
                  <a:cubicBezTo>
                    <a:pt x="0" y="36"/>
                    <a:pt x="14" y="52"/>
                    <a:pt x="20" y="52"/>
                  </a:cubicBezTo>
                  <a:cubicBezTo>
                    <a:pt x="28" y="52"/>
                    <a:pt x="28" y="48"/>
                    <a:pt x="28" y="48"/>
                  </a:cubicBezTo>
                  <a:cubicBezTo>
                    <a:pt x="28" y="48"/>
                    <a:pt x="28" y="52"/>
                    <a:pt x="36" y="52"/>
                  </a:cubicBezTo>
                  <a:cubicBezTo>
                    <a:pt x="42" y="52"/>
                    <a:pt x="56" y="36"/>
                    <a:pt x="56" y="24"/>
                  </a:cubicBezTo>
                  <a:cubicBezTo>
                    <a:pt x="56" y="12"/>
                    <a:pt x="49" y="0"/>
                    <a:pt x="28" y="8"/>
                  </a:cubicBezTo>
                  <a:close/>
                  <a:moveTo>
                    <a:pt x="12" y="40"/>
                  </a:moveTo>
                  <a:cubicBezTo>
                    <a:pt x="0" y="24"/>
                    <a:pt x="12" y="12"/>
                    <a:pt x="12" y="12"/>
                  </a:cubicBezTo>
                  <a:cubicBezTo>
                    <a:pt x="20" y="12"/>
                    <a:pt x="20" y="12"/>
                    <a:pt x="20" y="12"/>
                  </a:cubicBezTo>
                  <a:cubicBezTo>
                    <a:pt x="20" y="12"/>
                    <a:pt x="12" y="20"/>
                    <a:pt x="12"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Freeform 246"/>
            <p:cNvSpPr/>
            <p:nvPr/>
          </p:nvSpPr>
          <p:spPr bwMode="auto">
            <a:xfrm>
              <a:off x="2687638" y="5472113"/>
              <a:ext cx="60325" cy="60325"/>
            </a:xfrm>
            <a:custGeom>
              <a:avLst/>
              <a:gdLst>
                <a:gd name="T0" fmla="*/ 16 w 16"/>
                <a:gd name="T1" fmla="*/ 16 h 16"/>
                <a:gd name="T2" fmla="*/ 8 w 16"/>
                <a:gd name="T3" fmla="*/ 0 h 16"/>
                <a:gd name="T4" fmla="*/ 0 w 16"/>
                <a:gd name="T5" fmla="*/ 0 h 16"/>
                <a:gd name="T6" fmla="*/ 12 w 16"/>
                <a:gd name="T7" fmla="*/ 16 h 16"/>
                <a:gd name="T8" fmla="*/ 16 w 16"/>
                <a:gd name="T9" fmla="*/ 16 h 16"/>
              </a:gdLst>
              <a:ahLst/>
              <a:cxnLst>
                <a:cxn ang="0">
                  <a:pos x="T0" y="T1"/>
                </a:cxn>
                <a:cxn ang="0">
                  <a:pos x="T2" y="T3"/>
                </a:cxn>
                <a:cxn ang="0">
                  <a:pos x="T4" y="T5"/>
                </a:cxn>
                <a:cxn ang="0">
                  <a:pos x="T6" y="T7"/>
                </a:cxn>
                <a:cxn ang="0">
                  <a:pos x="T8" y="T9"/>
                </a:cxn>
              </a:cxnLst>
              <a:rect l="0" t="0" r="r" b="b"/>
              <a:pathLst>
                <a:path w="16" h="16">
                  <a:moveTo>
                    <a:pt x="16" y="16"/>
                  </a:moveTo>
                  <a:cubicBezTo>
                    <a:pt x="12" y="8"/>
                    <a:pt x="8" y="0"/>
                    <a:pt x="8" y="0"/>
                  </a:cubicBezTo>
                  <a:cubicBezTo>
                    <a:pt x="0" y="0"/>
                    <a:pt x="0" y="0"/>
                    <a:pt x="0" y="0"/>
                  </a:cubicBezTo>
                  <a:cubicBezTo>
                    <a:pt x="12" y="16"/>
                    <a:pt x="12" y="16"/>
                    <a:pt x="12" y="16"/>
                  </a:cubicBezTo>
                  <a:lnTo>
                    <a:pt x="16"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Freeform 247"/>
            <p:cNvSpPr/>
            <p:nvPr/>
          </p:nvSpPr>
          <p:spPr bwMode="auto">
            <a:xfrm>
              <a:off x="2747963" y="5472113"/>
              <a:ext cx="74613" cy="60325"/>
            </a:xfrm>
            <a:custGeom>
              <a:avLst/>
              <a:gdLst>
                <a:gd name="T0" fmla="*/ 20 w 20"/>
                <a:gd name="T1" fmla="*/ 0 h 16"/>
                <a:gd name="T2" fmla="*/ 0 w 20"/>
                <a:gd name="T3" fmla="*/ 16 h 16"/>
                <a:gd name="T4" fmla="*/ 20 w 20"/>
                <a:gd name="T5" fmla="*/ 0 h 16"/>
              </a:gdLst>
              <a:ahLst/>
              <a:cxnLst>
                <a:cxn ang="0">
                  <a:pos x="T0" y="T1"/>
                </a:cxn>
                <a:cxn ang="0">
                  <a:pos x="T2" y="T3"/>
                </a:cxn>
                <a:cxn ang="0">
                  <a:pos x="T4" y="T5"/>
                </a:cxn>
              </a:cxnLst>
              <a:rect l="0" t="0" r="r" b="b"/>
              <a:pathLst>
                <a:path w="20" h="16">
                  <a:moveTo>
                    <a:pt x="20" y="0"/>
                  </a:moveTo>
                  <a:cubicBezTo>
                    <a:pt x="20" y="0"/>
                    <a:pt x="0" y="0"/>
                    <a:pt x="0" y="16"/>
                  </a:cubicBezTo>
                  <a:cubicBezTo>
                    <a:pt x="0" y="16"/>
                    <a:pt x="20" y="16"/>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2" name="Group 33"/>
          <p:cNvGrpSpPr/>
          <p:nvPr/>
        </p:nvGrpSpPr>
        <p:grpSpPr>
          <a:xfrm>
            <a:off x="4109420" y="2476065"/>
            <a:ext cx="248100" cy="311229"/>
            <a:chOff x="9985375" y="3051175"/>
            <a:chExt cx="649288" cy="814388"/>
          </a:xfrm>
          <a:solidFill>
            <a:sysClr val="window" lastClr="FFFFFF"/>
          </a:solidFill>
        </p:grpSpPr>
        <p:sp>
          <p:nvSpPr>
            <p:cNvPr id="43" name="Freeform 16"/>
            <p:cNvSpPr/>
            <p:nvPr/>
          </p:nvSpPr>
          <p:spPr bwMode="auto">
            <a:xfrm>
              <a:off x="10088563" y="3051175"/>
              <a:ext cx="442913" cy="198438"/>
            </a:xfrm>
            <a:custGeom>
              <a:avLst/>
              <a:gdLst>
                <a:gd name="T0" fmla="*/ 98 w 116"/>
                <a:gd name="T1" fmla="*/ 52 h 52"/>
                <a:gd name="T2" fmla="*/ 110 w 116"/>
                <a:gd name="T3" fmla="*/ 17 h 52"/>
                <a:gd name="T4" fmla="*/ 81 w 116"/>
                <a:gd name="T5" fmla="*/ 22 h 52"/>
                <a:gd name="T6" fmla="*/ 58 w 116"/>
                <a:gd name="T7" fmla="*/ 0 h 52"/>
                <a:gd name="T8" fmla="*/ 35 w 116"/>
                <a:gd name="T9" fmla="*/ 22 h 52"/>
                <a:gd name="T10" fmla="*/ 7 w 116"/>
                <a:gd name="T11" fmla="*/ 17 h 52"/>
                <a:gd name="T12" fmla="*/ 18 w 116"/>
                <a:gd name="T13" fmla="*/ 52 h 52"/>
                <a:gd name="T14" fmla="*/ 98 w 116"/>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52">
                  <a:moveTo>
                    <a:pt x="98" y="52"/>
                  </a:moveTo>
                  <a:cubicBezTo>
                    <a:pt x="111" y="40"/>
                    <a:pt x="116" y="24"/>
                    <a:pt x="110" y="17"/>
                  </a:cubicBezTo>
                  <a:cubicBezTo>
                    <a:pt x="104" y="12"/>
                    <a:pt x="93" y="14"/>
                    <a:pt x="81" y="22"/>
                  </a:cubicBezTo>
                  <a:cubicBezTo>
                    <a:pt x="78" y="9"/>
                    <a:pt x="69" y="0"/>
                    <a:pt x="58" y="0"/>
                  </a:cubicBezTo>
                  <a:cubicBezTo>
                    <a:pt x="47" y="0"/>
                    <a:pt x="38" y="9"/>
                    <a:pt x="35" y="22"/>
                  </a:cubicBezTo>
                  <a:cubicBezTo>
                    <a:pt x="24" y="14"/>
                    <a:pt x="12" y="12"/>
                    <a:pt x="7" y="17"/>
                  </a:cubicBezTo>
                  <a:cubicBezTo>
                    <a:pt x="0" y="24"/>
                    <a:pt x="5" y="40"/>
                    <a:pt x="18" y="52"/>
                  </a:cubicBezTo>
                  <a:lnTo>
                    <a:pt x="98"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Freeform 17"/>
            <p:cNvSpPr>
              <a:spLocks noEditPoints="1"/>
            </p:cNvSpPr>
            <p:nvPr/>
          </p:nvSpPr>
          <p:spPr bwMode="auto">
            <a:xfrm>
              <a:off x="9985375" y="3298825"/>
              <a:ext cx="649288" cy="566738"/>
            </a:xfrm>
            <a:custGeom>
              <a:avLst/>
              <a:gdLst>
                <a:gd name="T0" fmla="*/ 165 w 170"/>
                <a:gd name="T1" fmla="*/ 95 h 149"/>
                <a:gd name="T2" fmla="*/ 165 w 170"/>
                <a:gd name="T3" fmla="*/ 95 h 149"/>
                <a:gd name="T4" fmla="*/ 170 w 170"/>
                <a:gd name="T5" fmla="*/ 66 h 149"/>
                <a:gd name="T6" fmla="*/ 132 w 170"/>
                <a:gd name="T7" fmla="*/ 0 h 149"/>
                <a:gd name="T8" fmla="*/ 38 w 170"/>
                <a:gd name="T9" fmla="*/ 0 h 149"/>
                <a:gd name="T10" fmla="*/ 0 w 170"/>
                <a:gd name="T11" fmla="*/ 66 h 149"/>
                <a:gd name="T12" fmla="*/ 9 w 170"/>
                <a:gd name="T13" fmla="*/ 101 h 149"/>
                <a:gd name="T14" fmla="*/ 12 w 170"/>
                <a:gd name="T15" fmla="*/ 114 h 149"/>
                <a:gd name="T16" fmla="*/ 10 w 170"/>
                <a:gd name="T17" fmla="*/ 136 h 149"/>
                <a:gd name="T18" fmla="*/ 43 w 170"/>
                <a:gd name="T19" fmla="*/ 142 h 149"/>
                <a:gd name="T20" fmla="*/ 43 w 170"/>
                <a:gd name="T21" fmla="*/ 142 h 149"/>
                <a:gd name="T22" fmla="*/ 61 w 170"/>
                <a:gd name="T23" fmla="*/ 142 h 149"/>
                <a:gd name="T24" fmla="*/ 61 w 170"/>
                <a:gd name="T25" fmla="*/ 142 h 149"/>
                <a:gd name="T26" fmla="*/ 85 w 170"/>
                <a:gd name="T27" fmla="*/ 146 h 149"/>
                <a:gd name="T28" fmla="*/ 110 w 170"/>
                <a:gd name="T29" fmla="*/ 142 h 149"/>
                <a:gd name="T30" fmla="*/ 110 w 170"/>
                <a:gd name="T31" fmla="*/ 142 h 149"/>
                <a:gd name="T32" fmla="*/ 127 w 170"/>
                <a:gd name="T33" fmla="*/ 142 h 149"/>
                <a:gd name="T34" fmla="*/ 160 w 170"/>
                <a:gd name="T35" fmla="*/ 136 h 149"/>
                <a:gd name="T36" fmla="*/ 158 w 170"/>
                <a:gd name="T37" fmla="*/ 115 h 149"/>
                <a:gd name="T38" fmla="*/ 158 w 170"/>
                <a:gd name="T39" fmla="*/ 115 h 149"/>
                <a:gd name="T40" fmla="*/ 162 w 170"/>
                <a:gd name="T41" fmla="*/ 101 h 149"/>
                <a:gd name="T42" fmla="*/ 165 w 170"/>
                <a:gd name="T43" fmla="*/ 95 h 149"/>
                <a:gd name="T44" fmla="*/ 91 w 170"/>
                <a:gd name="T45" fmla="*/ 113 h 149"/>
                <a:gd name="T46" fmla="*/ 79 w 170"/>
                <a:gd name="T47" fmla="*/ 113 h 149"/>
                <a:gd name="T48" fmla="*/ 79 w 170"/>
                <a:gd name="T49" fmla="*/ 102 h 149"/>
                <a:gd name="T50" fmla="*/ 58 w 170"/>
                <a:gd name="T51" fmla="*/ 96 h 149"/>
                <a:gd name="T52" fmla="*/ 62 w 170"/>
                <a:gd name="T53" fmla="*/ 83 h 149"/>
                <a:gd name="T54" fmla="*/ 81 w 170"/>
                <a:gd name="T55" fmla="*/ 88 h 149"/>
                <a:gd name="T56" fmla="*/ 92 w 170"/>
                <a:gd name="T57" fmla="*/ 83 h 149"/>
                <a:gd name="T58" fmla="*/ 80 w 170"/>
                <a:gd name="T59" fmla="*/ 75 h 149"/>
                <a:gd name="T60" fmla="*/ 59 w 170"/>
                <a:gd name="T61" fmla="*/ 55 h 149"/>
                <a:gd name="T62" fmla="*/ 80 w 170"/>
                <a:gd name="T63" fmla="*/ 37 h 149"/>
                <a:gd name="T64" fmla="*/ 80 w 170"/>
                <a:gd name="T65" fmla="*/ 25 h 149"/>
                <a:gd name="T66" fmla="*/ 92 w 170"/>
                <a:gd name="T67" fmla="*/ 25 h 149"/>
                <a:gd name="T68" fmla="*/ 92 w 170"/>
                <a:gd name="T69" fmla="*/ 37 h 149"/>
                <a:gd name="T70" fmla="*/ 109 w 170"/>
                <a:gd name="T71" fmla="*/ 41 h 149"/>
                <a:gd name="T72" fmla="*/ 105 w 170"/>
                <a:gd name="T73" fmla="*/ 54 h 149"/>
                <a:gd name="T74" fmla="*/ 89 w 170"/>
                <a:gd name="T75" fmla="*/ 50 h 149"/>
                <a:gd name="T76" fmla="*/ 80 w 170"/>
                <a:gd name="T77" fmla="*/ 54 h 149"/>
                <a:gd name="T78" fmla="*/ 92 w 170"/>
                <a:gd name="T79" fmla="*/ 62 h 149"/>
                <a:gd name="T80" fmla="*/ 112 w 170"/>
                <a:gd name="T81" fmla="*/ 82 h 149"/>
                <a:gd name="T82" fmla="*/ 91 w 170"/>
                <a:gd name="T83" fmla="*/ 101 h 149"/>
                <a:gd name="T84" fmla="*/ 91 w 170"/>
                <a:gd name="T85" fmla="*/ 11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49">
                  <a:moveTo>
                    <a:pt x="165" y="95"/>
                  </a:moveTo>
                  <a:cubicBezTo>
                    <a:pt x="165" y="95"/>
                    <a:pt x="165" y="95"/>
                    <a:pt x="165" y="95"/>
                  </a:cubicBezTo>
                  <a:cubicBezTo>
                    <a:pt x="168" y="86"/>
                    <a:pt x="170" y="76"/>
                    <a:pt x="170" y="66"/>
                  </a:cubicBezTo>
                  <a:cubicBezTo>
                    <a:pt x="170" y="39"/>
                    <a:pt x="155" y="14"/>
                    <a:pt x="132" y="0"/>
                  </a:cubicBezTo>
                  <a:cubicBezTo>
                    <a:pt x="38" y="0"/>
                    <a:pt x="38" y="0"/>
                    <a:pt x="38" y="0"/>
                  </a:cubicBezTo>
                  <a:cubicBezTo>
                    <a:pt x="15" y="14"/>
                    <a:pt x="0" y="39"/>
                    <a:pt x="0" y="66"/>
                  </a:cubicBezTo>
                  <a:cubicBezTo>
                    <a:pt x="0" y="79"/>
                    <a:pt x="3" y="91"/>
                    <a:pt x="9" y="101"/>
                  </a:cubicBezTo>
                  <a:cubicBezTo>
                    <a:pt x="11" y="106"/>
                    <a:pt x="13" y="112"/>
                    <a:pt x="12" y="114"/>
                  </a:cubicBezTo>
                  <a:cubicBezTo>
                    <a:pt x="8" y="121"/>
                    <a:pt x="7" y="129"/>
                    <a:pt x="10" y="136"/>
                  </a:cubicBezTo>
                  <a:cubicBezTo>
                    <a:pt x="16" y="146"/>
                    <a:pt x="30" y="148"/>
                    <a:pt x="43" y="142"/>
                  </a:cubicBezTo>
                  <a:cubicBezTo>
                    <a:pt x="43" y="142"/>
                    <a:pt x="43" y="142"/>
                    <a:pt x="43" y="142"/>
                  </a:cubicBezTo>
                  <a:cubicBezTo>
                    <a:pt x="43" y="142"/>
                    <a:pt x="50" y="139"/>
                    <a:pt x="61" y="142"/>
                  </a:cubicBezTo>
                  <a:cubicBezTo>
                    <a:pt x="61" y="142"/>
                    <a:pt x="61" y="142"/>
                    <a:pt x="61" y="142"/>
                  </a:cubicBezTo>
                  <a:cubicBezTo>
                    <a:pt x="69" y="144"/>
                    <a:pt x="77" y="146"/>
                    <a:pt x="85" y="146"/>
                  </a:cubicBezTo>
                  <a:cubicBezTo>
                    <a:pt x="94" y="146"/>
                    <a:pt x="102" y="144"/>
                    <a:pt x="110" y="142"/>
                  </a:cubicBezTo>
                  <a:cubicBezTo>
                    <a:pt x="110" y="142"/>
                    <a:pt x="110" y="142"/>
                    <a:pt x="110" y="142"/>
                  </a:cubicBezTo>
                  <a:cubicBezTo>
                    <a:pt x="119" y="140"/>
                    <a:pt x="125" y="141"/>
                    <a:pt x="127" y="142"/>
                  </a:cubicBezTo>
                  <a:cubicBezTo>
                    <a:pt x="140" y="149"/>
                    <a:pt x="154" y="146"/>
                    <a:pt x="160" y="136"/>
                  </a:cubicBezTo>
                  <a:cubicBezTo>
                    <a:pt x="163" y="130"/>
                    <a:pt x="163" y="122"/>
                    <a:pt x="158" y="115"/>
                  </a:cubicBezTo>
                  <a:cubicBezTo>
                    <a:pt x="158" y="115"/>
                    <a:pt x="158" y="115"/>
                    <a:pt x="158" y="115"/>
                  </a:cubicBezTo>
                  <a:cubicBezTo>
                    <a:pt x="157" y="113"/>
                    <a:pt x="160" y="106"/>
                    <a:pt x="162" y="101"/>
                  </a:cubicBezTo>
                  <a:cubicBezTo>
                    <a:pt x="163" y="99"/>
                    <a:pt x="165" y="95"/>
                    <a:pt x="165" y="95"/>
                  </a:cubicBezTo>
                  <a:close/>
                  <a:moveTo>
                    <a:pt x="91" y="113"/>
                  </a:moveTo>
                  <a:cubicBezTo>
                    <a:pt x="79" y="113"/>
                    <a:pt x="79" y="113"/>
                    <a:pt x="79" y="113"/>
                  </a:cubicBezTo>
                  <a:cubicBezTo>
                    <a:pt x="79" y="102"/>
                    <a:pt x="79" y="102"/>
                    <a:pt x="79" y="102"/>
                  </a:cubicBezTo>
                  <a:cubicBezTo>
                    <a:pt x="71" y="101"/>
                    <a:pt x="63" y="99"/>
                    <a:pt x="58" y="96"/>
                  </a:cubicBezTo>
                  <a:cubicBezTo>
                    <a:pt x="62" y="83"/>
                    <a:pt x="62" y="83"/>
                    <a:pt x="62" y="83"/>
                  </a:cubicBezTo>
                  <a:cubicBezTo>
                    <a:pt x="66" y="85"/>
                    <a:pt x="75" y="88"/>
                    <a:pt x="81" y="88"/>
                  </a:cubicBezTo>
                  <a:cubicBezTo>
                    <a:pt x="87" y="88"/>
                    <a:pt x="92" y="86"/>
                    <a:pt x="92" y="83"/>
                  </a:cubicBezTo>
                  <a:cubicBezTo>
                    <a:pt x="92" y="80"/>
                    <a:pt x="90" y="78"/>
                    <a:pt x="80" y="75"/>
                  </a:cubicBezTo>
                  <a:cubicBezTo>
                    <a:pt x="65" y="70"/>
                    <a:pt x="59" y="65"/>
                    <a:pt x="59" y="55"/>
                  </a:cubicBezTo>
                  <a:cubicBezTo>
                    <a:pt x="59" y="46"/>
                    <a:pt x="67" y="39"/>
                    <a:pt x="80" y="37"/>
                  </a:cubicBezTo>
                  <a:cubicBezTo>
                    <a:pt x="80" y="25"/>
                    <a:pt x="80" y="25"/>
                    <a:pt x="80" y="25"/>
                  </a:cubicBezTo>
                  <a:cubicBezTo>
                    <a:pt x="92" y="25"/>
                    <a:pt x="92" y="25"/>
                    <a:pt x="92" y="25"/>
                  </a:cubicBezTo>
                  <a:cubicBezTo>
                    <a:pt x="92" y="37"/>
                    <a:pt x="92" y="37"/>
                    <a:pt x="92" y="37"/>
                  </a:cubicBezTo>
                  <a:cubicBezTo>
                    <a:pt x="99" y="37"/>
                    <a:pt x="106" y="39"/>
                    <a:pt x="109" y="41"/>
                  </a:cubicBezTo>
                  <a:cubicBezTo>
                    <a:pt x="105" y="54"/>
                    <a:pt x="105" y="54"/>
                    <a:pt x="105" y="54"/>
                  </a:cubicBezTo>
                  <a:cubicBezTo>
                    <a:pt x="102" y="52"/>
                    <a:pt x="96" y="50"/>
                    <a:pt x="89" y="50"/>
                  </a:cubicBezTo>
                  <a:cubicBezTo>
                    <a:pt x="84" y="50"/>
                    <a:pt x="80" y="51"/>
                    <a:pt x="80" y="54"/>
                  </a:cubicBezTo>
                  <a:cubicBezTo>
                    <a:pt x="80" y="57"/>
                    <a:pt x="81" y="59"/>
                    <a:pt x="92" y="62"/>
                  </a:cubicBezTo>
                  <a:cubicBezTo>
                    <a:pt x="107" y="67"/>
                    <a:pt x="112" y="73"/>
                    <a:pt x="112" y="82"/>
                  </a:cubicBezTo>
                  <a:cubicBezTo>
                    <a:pt x="112" y="91"/>
                    <a:pt x="105" y="99"/>
                    <a:pt x="91" y="101"/>
                  </a:cubicBezTo>
                  <a:lnTo>
                    <a:pt x="91"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5" name="Group 36"/>
          <p:cNvGrpSpPr/>
          <p:nvPr/>
        </p:nvGrpSpPr>
        <p:grpSpPr>
          <a:xfrm flipH="1">
            <a:off x="4763362" y="1856497"/>
            <a:ext cx="303628" cy="301697"/>
            <a:chOff x="5016501" y="4030663"/>
            <a:chExt cx="244475" cy="242887"/>
          </a:xfrm>
          <a:solidFill>
            <a:sysClr val="window" lastClr="FFFFFF"/>
          </a:solidFill>
        </p:grpSpPr>
        <p:sp>
          <p:nvSpPr>
            <p:cNvPr id="46" name="Freeform 434"/>
            <p:cNvSpPr/>
            <p:nvPr/>
          </p:nvSpPr>
          <p:spPr bwMode="auto">
            <a:xfrm>
              <a:off x="5016501" y="4030663"/>
              <a:ext cx="203200" cy="201613"/>
            </a:xfrm>
            <a:custGeom>
              <a:avLst/>
              <a:gdLst>
                <a:gd name="T0" fmla="*/ 37 w 54"/>
                <a:gd name="T1" fmla="*/ 23 h 54"/>
                <a:gd name="T2" fmla="*/ 31 w 54"/>
                <a:gd name="T3" fmla="*/ 23 h 54"/>
                <a:gd name="T4" fmla="*/ 28 w 54"/>
                <a:gd name="T5" fmla="*/ 8 h 54"/>
                <a:gd name="T6" fmla="*/ 20 w 54"/>
                <a:gd name="T7" fmla="*/ 0 h 54"/>
                <a:gd name="T8" fmla="*/ 17 w 54"/>
                <a:gd name="T9" fmla="*/ 14 h 54"/>
                <a:gd name="T10" fmla="*/ 26 w 54"/>
                <a:gd name="T11" fmla="*/ 23 h 54"/>
                <a:gd name="T12" fmla="*/ 23 w 54"/>
                <a:gd name="T13" fmla="*/ 25 h 54"/>
                <a:gd name="T14" fmla="*/ 14 w 54"/>
                <a:gd name="T15" fmla="*/ 17 h 54"/>
                <a:gd name="T16" fmla="*/ 0 w 54"/>
                <a:gd name="T17" fmla="*/ 20 h 54"/>
                <a:gd name="T18" fmla="*/ 9 w 54"/>
                <a:gd name="T19" fmla="*/ 28 h 54"/>
                <a:gd name="T20" fmla="*/ 23 w 54"/>
                <a:gd name="T21" fmla="*/ 31 h 54"/>
                <a:gd name="T22" fmla="*/ 23 w 54"/>
                <a:gd name="T23" fmla="*/ 37 h 54"/>
                <a:gd name="T24" fmla="*/ 40 w 54"/>
                <a:gd name="T25" fmla="*/ 54 h 54"/>
                <a:gd name="T26" fmla="*/ 54 w 54"/>
                <a:gd name="T27" fmla="*/ 40 h 54"/>
                <a:gd name="T28" fmla="*/ 37 w 54"/>
                <a:gd name="T29" fmla="*/ 2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54">
                  <a:moveTo>
                    <a:pt x="37" y="23"/>
                  </a:moveTo>
                  <a:cubicBezTo>
                    <a:pt x="35" y="21"/>
                    <a:pt x="33" y="21"/>
                    <a:pt x="31" y="23"/>
                  </a:cubicBezTo>
                  <a:cubicBezTo>
                    <a:pt x="31" y="23"/>
                    <a:pt x="37" y="17"/>
                    <a:pt x="28" y="8"/>
                  </a:cubicBezTo>
                  <a:cubicBezTo>
                    <a:pt x="26" y="6"/>
                    <a:pt x="20" y="0"/>
                    <a:pt x="20" y="0"/>
                  </a:cubicBezTo>
                  <a:cubicBezTo>
                    <a:pt x="17" y="14"/>
                    <a:pt x="17" y="14"/>
                    <a:pt x="17" y="14"/>
                  </a:cubicBezTo>
                  <a:cubicBezTo>
                    <a:pt x="26" y="23"/>
                    <a:pt x="26" y="23"/>
                    <a:pt x="26" y="23"/>
                  </a:cubicBezTo>
                  <a:cubicBezTo>
                    <a:pt x="23" y="25"/>
                    <a:pt x="23" y="25"/>
                    <a:pt x="23" y="25"/>
                  </a:cubicBezTo>
                  <a:cubicBezTo>
                    <a:pt x="14" y="17"/>
                    <a:pt x="14" y="17"/>
                    <a:pt x="14" y="17"/>
                  </a:cubicBezTo>
                  <a:cubicBezTo>
                    <a:pt x="0" y="20"/>
                    <a:pt x="0" y="20"/>
                    <a:pt x="0" y="20"/>
                  </a:cubicBezTo>
                  <a:cubicBezTo>
                    <a:pt x="0" y="20"/>
                    <a:pt x="6" y="25"/>
                    <a:pt x="9" y="28"/>
                  </a:cubicBezTo>
                  <a:cubicBezTo>
                    <a:pt x="17" y="37"/>
                    <a:pt x="23" y="31"/>
                    <a:pt x="23" y="31"/>
                  </a:cubicBezTo>
                  <a:cubicBezTo>
                    <a:pt x="21" y="33"/>
                    <a:pt x="21" y="35"/>
                    <a:pt x="23" y="37"/>
                  </a:cubicBezTo>
                  <a:cubicBezTo>
                    <a:pt x="40" y="54"/>
                    <a:pt x="40" y="54"/>
                    <a:pt x="40" y="54"/>
                  </a:cubicBezTo>
                  <a:cubicBezTo>
                    <a:pt x="54" y="40"/>
                    <a:pt x="54" y="40"/>
                    <a:pt x="54" y="40"/>
                  </a:cubicBezTo>
                  <a:lnTo>
                    <a:pt x="3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Freeform 435"/>
            <p:cNvSpPr/>
            <p:nvPr/>
          </p:nvSpPr>
          <p:spPr bwMode="auto">
            <a:xfrm>
              <a:off x="5178426" y="4187825"/>
              <a:ext cx="82550" cy="85725"/>
            </a:xfrm>
            <a:custGeom>
              <a:avLst/>
              <a:gdLst>
                <a:gd name="T0" fmla="*/ 17 w 22"/>
                <a:gd name="T1" fmla="*/ 3 h 23"/>
                <a:gd name="T2" fmla="*/ 14 w 22"/>
                <a:gd name="T3" fmla="*/ 0 h 23"/>
                <a:gd name="T4" fmla="*/ 0 w 22"/>
                <a:gd name="T5" fmla="*/ 15 h 23"/>
                <a:gd name="T6" fmla="*/ 2 w 22"/>
                <a:gd name="T7" fmla="*/ 17 h 23"/>
                <a:gd name="T8" fmla="*/ 21 w 22"/>
                <a:gd name="T9" fmla="*/ 22 h 23"/>
                <a:gd name="T10" fmla="*/ 17 w 22"/>
                <a:gd name="T11" fmla="*/ 3 h 23"/>
              </a:gdLst>
              <a:ahLst/>
              <a:cxnLst>
                <a:cxn ang="0">
                  <a:pos x="T0" y="T1"/>
                </a:cxn>
                <a:cxn ang="0">
                  <a:pos x="T2" y="T3"/>
                </a:cxn>
                <a:cxn ang="0">
                  <a:pos x="T4" y="T5"/>
                </a:cxn>
                <a:cxn ang="0">
                  <a:pos x="T6" y="T7"/>
                </a:cxn>
                <a:cxn ang="0">
                  <a:pos x="T8" y="T9"/>
                </a:cxn>
                <a:cxn ang="0">
                  <a:pos x="T10" y="T11"/>
                </a:cxn>
              </a:cxnLst>
              <a:rect l="0" t="0" r="r" b="b"/>
              <a:pathLst>
                <a:path w="22" h="23">
                  <a:moveTo>
                    <a:pt x="17" y="3"/>
                  </a:moveTo>
                  <a:cubicBezTo>
                    <a:pt x="14" y="0"/>
                    <a:pt x="14" y="0"/>
                    <a:pt x="14" y="0"/>
                  </a:cubicBezTo>
                  <a:cubicBezTo>
                    <a:pt x="0" y="15"/>
                    <a:pt x="0" y="15"/>
                    <a:pt x="0" y="15"/>
                  </a:cubicBezTo>
                  <a:cubicBezTo>
                    <a:pt x="0" y="15"/>
                    <a:pt x="0" y="15"/>
                    <a:pt x="2" y="17"/>
                  </a:cubicBezTo>
                  <a:cubicBezTo>
                    <a:pt x="8" y="23"/>
                    <a:pt x="21" y="22"/>
                    <a:pt x="21" y="22"/>
                  </a:cubicBezTo>
                  <a:cubicBezTo>
                    <a:pt x="21" y="22"/>
                    <a:pt x="22" y="9"/>
                    <a:pt x="1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8" name="组合 47"/>
          <p:cNvGrpSpPr/>
          <p:nvPr/>
        </p:nvGrpSpPr>
        <p:grpSpPr>
          <a:xfrm>
            <a:off x="1405469" y="1275606"/>
            <a:ext cx="1600994" cy="2868463"/>
            <a:chOff x="496589" y="1275606"/>
            <a:chExt cx="1600994" cy="2868463"/>
          </a:xfrm>
        </p:grpSpPr>
        <p:sp>
          <p:nvSpPr>
            <p:cNvPr id="49" name="Oval 92"/>
            <p:cNvSpPr>
              <a:spLocks noChangeAspect="1"/>
            </p:cNvSpPr>
            <p:nvPr/>
          </p:nvSpPr>
          <p:spPr>
            <a:xfrm>
              <a:off x="573339" y="1275606"/>
              <a:ext cx="185424" cy="180114"/>
            </a:xfrm>
            <a:prstGeom prst="ellipse">
              <a:avLst/>
            </a:prstGeom>
            <a:solidFill>
              <a:srgbClr val="6ED8D5"/>
            </a:solidFill>
            <a:ln w="6350" cap="flat" cmpd="sng" algn="ctr">
              <a:noFill/>
              <a:prstDash val="solid"/>
              <a:miter lim="800000"/>
            </a:ln>
            <a:effectLst/>
          </p:spPr>
          <p:txBody>
            <a:bodyPr lIns="68570" tIns="34287" rIns="68570" bIns="34287" rtlCol="0" anchor="ctr"/>
            <a:lstStyle/>
            <a:p>
              <a:pPr marL="0" marR="0" lvl="0" indent="0" defTabSz="913765"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Helvetica Neue"/>
                  <a:sym typeface="微软雅黑" panose="020B0503020204020204" pitchFamily="34" charset="-122"/>
                </a:rPr>
                <a:t></a:t>
              </a:r>
            </a:p>
          </p:txBody>
        </p:sp>
        <p:sp>
          <p:nvSpPr>
            <p:cNvPr id="50" name="Oval 98"/>
            <p:cNvSpPr>
              <a:spLocks noChangeAspect="1"/>
            </p:cNvSpPr>
            <p:nvPr/>
          </p:nvSpPr>
          <p:spPr>
            <a:xfrm>
              <a:off x="597376" y="2018027"/>
              <a:ext cx="185424" cy="180114"/>
            </a:xfrm>
            <a:prstGeom prst="ellipse">
              <a:avLst/>
            </a:prstGeom>
            <a:solidFill>
              <a:srgbClr val="4B87B9"/>
            </a:solidFill>
            <a:ln w="6350" cap="flat" cmpd="sng" algn="ctr">
              <a:noFill/>
              <a:prstDash val="solid"/>
              <a:miter lim="800000"/>
            </a:ln>
            <a:effectLst/>
          </p:spPr>
          <p:txBody>
            <a:bodyPr lIns="68570" tIns="34287" rIns="68570" bIns="34287" rtlCol="0" anchor="ctr"/>
            <a:lstStyle/>
            <a:p>
              <a:pPr marL="0" marR="0" lvl="0" indent="0" defTabSz="913765"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Helvetica Neue"/>
                  <a:sym typeface="微软雅黑" panose="020B0503020204020204" pitchFamily="34" charset="-122"/>
                </a:rPr>
                <a:t></a:t>
              </a:r>
            </a:p>
          </p:txBody>
        </p:sp>
        <p:sp>
          <p:nvSpPr>
            <p:cNvPr id="51" name="Oval 104"/>
            <p:cNvSpPr>
              <a:spLocks noChangeAspect="1"/>
            </p:cNvSpPr>
            <p:nvPr/>
          </p:nvSpPr>
          <p:spPr>
            <a:xfrm>
              <a:off x="597376" y="2760445"/>
              <a:ext cx="185424" cy="180114"/>
            </a:xfrm>
            <a:prstGeom prst="ellipse">
              <a:avLst/>
            </a:prstGeom>
            <a:solidFill>
              <a:srgbClr val="FAC14D"/>
            </a:solidFill>
            <a:ln w="6350" cap="flat" cmpd="sng" algn="ctr">
              <a:noFill/>
              <a:prstDash val="solid"/>
              <a:miter lim="800000"/>
            </a:ln>
            <a:effectLst/>
          </p:spPr>
          <p:txBody>
            <a:bodyPr lIns="68570" tIns="34287" rIns="68570" bIns="34287" rtlCol="0" anchor="ctr"/>
            <a:lstStyle/>
            <a:p>
              <a:pPr marL="0" marR="0" lvl="0" indent="0" defTabSz="913765"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Helvetica Neue"/>
                  <a:sym typeface="微软雅黑" panose="020B0503020204020204" pitchFamily="34" charset="-122"/>
                </a:rPr>
                <a:t></a:t>
              </a:r>
            </a:p>
          </p:txBody>
        </p:sp>
        <p:sp>
          <p:nvSpPr>
            <p:cNvPr id="52" name="Oval 110"/>
            <p:cNvSpPr>
              <a:spLocks noChangeAspect="1"/>
            </p:cNvSpPr>
            <p:nvPr/>
          </p:nvSpPr>
          <p:spPr>
            <a:xfrm>
              <a:off x="597376" y="3502865"/>
              <a:ext cx="185424" cy="180114"/>
            </a:xfrm>
            <a:prstGeom prst="ellipse">
              <a:avLst/>
            </a:prstGeom>
            <a:solidFill>
              <a:srgbClr val="F95647"/>
            </a:solidFill>
            <a:ln w="6350" cap="flat" cmpd="sng" algn="ctr">
              <a:noFill/>
              <a:prstDash val="solid"/>
              <a:miter lim="800000"/>
            </a:ln>
            <a:effectLst/>
          </p:spPr>
          <p:txBody>
            <a:bodyPr lIns="68570" tIns="34287" rIns="68570" bIns="34287" rtlCol="0" anchor="ctr"/>
            <a:lstStyle/>
            <a:p>
              <a:pPr marL="0" marR="0" lvl="0" indent="0" defTabSz="913765"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Helvetica Neue"/>
                  <a:sym typeface="微软雅黑" panose="020B0503020204020204" pitchFamily="34" charset="-122"/>
                </a:rPr>
                <a:t></a:t>
              </a:r>
            </a:p>
          </p:txBody>
        </p:sp>
        <p:sp>
          <p:nvSpPr>
            <p:cNvPr id="53" name="矩形 52"/>
            <p:cNvSpPr/>
            <p:nvPr/>
          </p:nvSpPr>
          <p:spPr>
            <a:xfrm>
              <a:off x="496589" y="1471437"/>
              <a:ext cx="1600994" cy="424732"/>
            </a:xfrm>
            <a:prstGeom prst="rect">
              <a:avLst/>
            </a:prstGeom>
          </p:spPr>
          <p:txBody>
            <a:bodyPr wrap="square">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6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54" name="Content Placeholder 2"/>
            <p:cNvSpPr txBox="1"/>
            <p:nvPr/>
          </p:nvSpPr>
          <p:spPr>
            <a:xfrm>
              <a:off x="775504" y="1293762"/>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ctr" defTabSz="457200" rtl="0" eaLnBrk="1" fontAlgn="auto" latinLnBrk="0" hangingPunct="1">
                <a:lnSpc>
                  <a:spcPct val="80000"/>
                </a:lnSpc>
                <a:spcBef>
                  <a:spcPct val="20000"/>
                </a:spcBef>
                <a:spcAft>
                  <a:spcPts val="600"/>
                </a:spcAft>
                <a:buClr>
                  <a:srgbClr val="202F3D">
                    <a:lumMod val="75000"/>
                  </a:srgbClr>
                </a:buClr>
                <a:buSzPct val="145000"/>
                <a:buFont typeface="Arial" panose="020B0604020202020204"/>
                <a:buNone/>
                <a:defRPr/>
              </a:pPr>
              <a:r>
                <a:rPr kumimoji="0" lang="zh-CN" altLang="en-US" sz="12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标题文字</a:t>
              </a:r>
              <a:endParaRPr kumimoji="0" lang="en-US" sz="12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55" name="矩形 54"/>
            <p:cNvSpPr/>
            <p:nvPr/>
          </p:nvSpPr>
          <p:spPr>
            <a:xfrm>
              <a:off x="496589" y="2233437"/>
              <a:ext cx="1600994" cy="424732"/>
            </a:xfrm>
            <a:prstGeom prst="rect">
              <a:avLst/>
            </a:prstGeom>
          </p:spPr>
          <p:txBody>
            <a:bodyPr wrap="square">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6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56" name="Content Placeholder 2"/>
            <p:cNvSpPr txBox="1"/>
            <p:nvPr/>
          </p:nvSpPr>
          <p:spPr>
            <a:xfrm>
              <a:off x="775504" y="2055762"/>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ctr" defTabSz="457200" rtl="0" eaLnBrk="1" fontAlgn="auto" latinLnBrk="0" hangingPunct="1">
                <a:lnSpc>
                  <a:spcPct val="80000"/>
                </a:lnSpc>
                <a:spcBef>
                  <a:spcPct val="20000"/>
                </a:spcBef>
                <a:spcAft>
                  <a:spcPts val="600"/>
                </a:spcAft>
                <a:buClr>
                  <a:srgbClr val="202F3D">
                    <a:lumMod val="75000"/>
                  </a:srgbClr>
                </a:buClr>
                <a:buSzPct val="145000"/>
                <a:buFont typeface="Arial" panose="020B0604020202020204"/>
                <a:buNone/>
                <a:defRPr/>
              </a:pPr>
              <a:r>
                <a:rPr kumimoji="0" lang="zh-CN" altLang="en-US" sz="12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标题文字</a:t>
              </a:r>
              <a:endParaRPr kumimoji="0" lang="en-US" sz="12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57" name="矩形 56"/>
            <p:cNvSpPr/>
            <p:nvPr/>
          </p:nvSpPr>
          <p:spPr>
            <a:xfrm>
              <a:off x="496589" y="3001787"/>
              <a:ext cx="1600994" cy="424732"/>
            </a:xfrm>
            <a:prstGeom prst="rect">
              <a:avLst/>
            </a:prstGeom>
          </p:spPr>
          <p:txBody>
            <a:bodyPr wrap="square">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6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58" name="Content Placeholder 2"/>
            <p:cNvSpPr txBox="1"/>
            <p:nvPr/>
          </p:nvSpPr>
          <p:spPr>
            <a:xfrm>
              <a:off x="775504" y="2824112"/>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ctr" defTabSz="457200" rtl="0" eaLnBrk="1" fontAlgn="auto" latinLnBrk="0" hangingPunct="1">
                <a:lnSpc>
                  <a:spcPct val="80000"/>
                </a:lnSpc>
                <a:spcBef>
                  <a:spcPct val="20000"/>
                </a:spcBef>
                <a:spcAft>
                  <a:spcPts val="600"/>
                </a:spcAft>
                <a:buClr>
                  <a:srgbClr val="202F3D">
                    <a:lumMod val="75000"/>
                  </a:srgbClr>
                </a:buClr>
                <a:buSzPct val="145000"/>
                <a:buFont typeface="Arial" panose="020B0604020202020204"/>
                <a:buNone/>
                <a:defRPr/>
              </a:pPr>
              <a:r>
                <a:rPr kumimoji="0" lang="zh-CN" altLang="en-US" sz="12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标题文字</a:t>
              </a:r>
              <a:endParaRPr kumimoji="0" lang="en-US" sz="12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59" name="矩形 58"/>
            <p:cNvSpPr/>
            <p:nvPr/>
          </p:nvSpPr>
          <p:spPr>
            <a:xfrm>
              <a:off x="496589" y="3719337"/>
              <a:ext cx="1600994" cy="424732"/>
            </a:xfrm>
            <a:prstGeom prst="rect">
              <a:avLst/>
            </a:prstGeom>
          </p:spPr>
          <p:txBody>
            <a:bodyPr wrap="square">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6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60" name="Content Placeholder 2"/>
            <p:cNvSpPr txBox="1"/>
            <p:nvPr/>
          </p:nvSpPr>
          <p:spPr>
            <a:xfrm>
              <a:off x="775504" y="3541662"/>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ctr" defTabSz="457200" rtl="0" eaLnBrk="1" fontAlgn="auto" latinLnBrk="0" hangingPunct="1">
                <a:lnSpc>
                  <a:spcPct val="80000"/>
                </a:lnSpc>
                <a:spcBef>
                  <a:spcPct val="20000"/>
                </a:spcBef>
                <a:spcAft>
                  <a:spcPts val="600"/>
                </a:spcAft>
                <a:buClr>
                  <a:srgbClr val="202F3D">
                    <a:lumMod val="75000"/>
                  </a:srgbClr>
                </a:buClr>
                <a:buSzPct val="145000"/>
                <a:buFont typeface="Arial" panose="020B0604020202020204"/>
                <a:buNone/>
                <a:defRPr/>
              </a:pPr>
              <a:r>
                <a:rPr kumimoji="0" lang="zh-CN" altLang="en-US" sz="12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标题文字</a:t>
              </a:r>
              <a:endParaRPr kumimoji="0" lang="en-US" sz="12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grpSp>
        <p:nvGrpSpPr>
          <p:cNvPr id="61" name="组合 60"/>
          <p:cNvGrpSpPr/>
          <p:nvPr/>
        </p:nvGrpSpPr>
        <p:grpSpPr>
          <a:xfrm>
            <a:off x="5921199" y="1275606"/>
            <a:ext cx="1600994" cy="2868463"/>
            <a:chOff x="496589" y="1275606"/>
            <a:chExt cx="1600994" cy="2868463"/>
          </a:xfrm>
        </p:grpSpPr>
        <p:sp>
          <p:nvSpPr>
            <p:cNvPr id="62" name="Oval 92"/>
            <p:cNvSpPr>
              <a:spLocks noChangeAspect="1"/>
            </p:cNvSpPr>
            <p:nvPr/>
          </p:nvSpPr>
          <p:spPr>
            <a:xfrm>
              <a:off x="573339" y="1275606"/>
              <a:ext cx="185424" cy="180114"/>
            </a:xfrm>
            <a:prstGeom prst="ellipse">
              <a:avLst/>
            </a:prstGeom>
            <a:solidFill>
              <a:srgbClr val="6ED8D5"/>
            </a:solidFill>
            <a:ln w="6350" cap="flat" cmpd="sng" algn="ctr">
              <a:noFill/>
              <a:prstDash val="solid"/>
              <a:miter lim="800000"/>
            </a:ln>
            <a:effectLst/>
          </p:spPr>
          <p:txBody>
            <a:bodyPr lIns="68570" tIns="34287" rIns="68570" bIns="34287" rtlCol="0" anchor="ctr"/>
            <a:lstStyle/>
            <a:p>
              <a:pPr marL="0" marR="0" lvl="0" indent="0" defTabSz="913765"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Helvetica Neue"/>
                  <a:sym typeface="微软雅黑" panose="020B0503020204020204" pitchFamily="34" charset="-122"/>
                </a:rPr>
                <a:t></a:t>
              </a:r>
            </a:p>
          </p:txBody>
        </p:sp>
        <p:sp>
          <p:nvSpPr>
            <p:cNvPr id="63" name="Oval 98"/>
            <p:cNvSpPr>
              <a:spLocks noChangeAspect="1"/>
            </p:cNvSpPr>
            <p:nvPr/>
          </p:nvSpPr>
          <p:spPr>
            <a:xfrm>
              <a:off x="597376" y="2018027"/>
              <a:ext cx="185424" cy="180114"/>
            </a:xfrm>
            <a:prstGeom prst="ellipse">
              <a:avLst/>
            </a:prstGeom>
            <a:solidFill>
              <a:srgbClr val="4B87B9"/>
            </a:solidFill>
            <a:ln w="6350" cap="flat" cmpd="sng" algn="ctr">
              <a:noFill/>
              <a:prstDash val="solid"/>
              <a:miter lim="800000"/>
            </a:ln>
            <a:effectLst/>
          </p:spPr>
          <p:txBody>
            <a:bodyPr lIns="68570" tIns="34287" rIns="68570" bIns="34287" rtlCol="0" anchor="ctr"/>
            <a:lstStyle/>
            <a:p>
              <a:pPr marL="0" marR="0" lvl="0" indent="0" defTabSz="913765"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Helvetica Neue"/>
                  <a:sym typeface="微软雅黑" panose="020B0503020204020204" pitchFamily="34" charset="-122"/>
                </a:rPr>
                <a:t></a:t>
              </a:r>
            </a:p>
          </p:txBody>
        </p:sp>
        <p:sp>
          <p:nvSpPr>
            <p:cNvPr id="64" name="Oval 104"/>
            <p:cNvSpPr>
              <a:spLocks noChangeAspect="1"/>
            </p:cNvSpPr>
            <p:nvPr/>
          </p:nvSpPr>
          <p:spPr>
            <a:xfrm>
              <a:off x="597376" y="2760445"/>
              <a:ext cx="185424" cy="180114"/>
            </a:xfrm>
            <a:prstGeom prst="ellipse">
              <a:avLst/>
            </a:prstGeom>
            <a:solidFill>
              <a:srgbClr val="FAC14D"/>
            </a:solidFill>
            <a:ln w="6350" cap="flat" cmpd="sng" algn="ctr">
              <a:noFill/>
              <a:prstDash val="solid"/>
              <a:miter lim="800000"/>
            </a:ln>
            <a:effectLst/>
          </p:spPr>
          <p:txBody>
            <a:bodyPr lIns="68570" tIns="34287" rIns="68570" bIns="34287" rtlCol="0" anchor="ctr"/>
            <a:lstStyle/>
            <a:p>
              <a:pPr marL="0" marR="0" lvl="0" indent="0" defTabSz="913765"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Helvetica Neue"/>
                  <a:sym typeface="微软雅黑" panose="020B0503020204020204" pitchFamily="34" charset="-122"/>
                </a:rPr>
                <a:t></a:t>
              </a:r>
            </a:p>
          </p:txBody>
        </p:sp>
        <p:sp>
          <p:nvSpPr>
            <p:cNvPr id="65" name="Oval 110"/>
            <p:cNvSpPr>
              <a:spLocks noChangeAspect="1"/>
            </p:cNvSpPr>
            <p:nvPr/>
          </p:nvSpPr>
          <p:spPr>
            <a:xfrm>
              <a:off x="597376" y="3502865"/>
              <a:ext cx="185424" cy="180114"/>
            </a:xfrm>
            <a:prstGeom prst="ellipse">
              <a:avLst/>
            </a:prstGeom>
            <a:solidFill>
              <a:srgbClr val="F95647"/>
            </a:solidFill>
            <a:ln w="6350" cap="flat" cmpd="sng" algn="ctr">
              <a:noFill/>
              <a:prstDash val="solid"/>
              <a:miter lim="800000"/>
            </a:ln>
            <a:effectLst/>
          </p:spPr>
          <p:txBody>
            <a:bodyPr lIns="68570" tIns="34287" rIns="68570" bIns="34287" rtlCol="0" anchor="ctr"/>
            <a:lstStyle/>
            <a:p>
              <a:pPr marL="0" marR="0" lvl="0" indent="0" defTabSz="913765"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Helvetica Neue"/>
                  <a:sym typeface="微软雅黑" panose="020B0503020204020204" pitchFamily="34" charset="-122"/>
                </a:rPr>
                <a:t></a:t>
              </a:r>
            </a:p>
          </p:txBody>
        </p:sp>
        <p:sp>
          <p:nvSpPr>
            <p:cNvPr id="66" name="矩形 65"/>
            <p:cNvSpPr/>
            <p:nvPr/>
          </p:nvSpPr>
          <p:spPr>
            <a:xfrm>
              <a:off x="496589" y="1471437"/>
              <a:ext cx="1600994" cy="424732"/>
            </a:xfrm>
            <a:prstGeom prst="rect">
              <a:avLst/>
            </a:prstGeom>
          </p:spPr>
          <p:txBody>
            <a:bodyPr wrap="square">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6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67" name="Content Placeholder 2"/>
            <p:cNvSpPr txBox="1"/>
            <p:nvPr/>
          </p:nvSpPr>
          <p:spPr>
            <a:xfrm>
              <a:off x="775504" y="1293762"/>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ctr" defTabSz="457200" rtl="0" eaLnBrk="1" fontAlgn="auto" latinLnBrk="0" hangingPunct="1">
                <a:lnSpc>
                  <a:spcPct val="80000"/>
                </a:lnSpc>
                <a:spcBef>
                  <a:spcPct val="20000"/>
                </a:spcBef>
                <a:spcAft>
                  <a:spcPts val="600"/>
                </a:spcAft>
                <a:buClr>
                  <a:srgbClr val="202F3D">
                    <a:lumMod val="75000"/>
                  </a:srgbClr>
                </a:buClr>
                <a:buSzPct val="145000"/>
                <a:buFont typeface="Arial" panose="020B0604020202020204"/>
                <a:buNone/>
                <a:defRPr/>
              </a:pPr>
              <a:r>
                <a:rPr kumimoji="0" lang="zh-CN" altLang="en-US" sz="12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标题文字</a:t>
              </a:r>
              <a:endParaRPr kumimoji="0" lang="en-US" sz="12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68" name="矩形 67"/>
            <p:cNvSpPr/>
            <p:nvPr/>
          </p:nvSpPr>
          <p:spPr>
            <a:xfrm>
              <a:off x="496589" y="2233437"/>
              <a:ext cx="1600994" cy="424732"/>
            </a:xfrm>
            <a:prstGeom prst="rect">
              <a:avLst/>
            </a:prstGeom>
          </p:spPr>
          <p:txBody>
            <a:bodyPr wrap="square">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6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69" name="Content Placeholder 2"/>
            <p:cNvSpPr txBox="1"/>
            <p:nvPr/>
          </p:nvSpPr>
          <p:spPr>
            <a:xfrm>
              <a:off x="775504" y="2055762"/>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ctr" defTabSz="457200" rtl="0" eaLnBrk="1" fontAlgn="auto" latinLnBrk="0" hangingPunct="1">
                <a:lnSpc>
                  <a:spcPct val="80000"/>
                </a:lnSpc>
                <a:spcBef>
                  <a:spcPct val="20000"/>
                </a:spcBef>
                <a:spcAft>
                  <a:spcPts val="600"/>
                </a:spcAft>
                <a:buClr>
                  <a:srgbClr val="202F3D">
                    <a:lumMod val="75000"/>
                  </a:srgbClr>
                </a:buClr>
                <a:buSzPct val="145000"/>
                <a:buFont typeface="Arial" panose="020B0604020202020204"/>
                <a:buNone/>
                <a:defRPr/>
              </a:pPr>
              <a:r>
                <a:rPr kumimoji="0" lang="zh-CN" altLang="en-US" sz="12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标题文字</a:t>
              </a:r>
              <a:endParaRPr kumimoji="0" lang="en-US" sz="12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70" name="矩形 69"/>
            <p:cNvSpPr/>
            <p:nvPr/>
          </p:nvSpPr>
          <p:spPr>
            <a:xfrm>
              <a:off x="496589" y="3001787"/>
              <a:ext cx="1600994" cy="424732"/>
            </a:xfrm>
            <a:prstGeom prst="rect">
              <a:avLst/>
            </a:prstGeom>
          </p:spPr>
          <p:txBody>
            <a:bodyPr wrap="square">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6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71" name="Content Placeholder 2"/>
            <p:cNvSpPr txBox="1"/>
            <p:nvPr/>
          </p:nvSpPr>
          <p:spPr>
            <a:xfrm>
              <a:off x="775504" y="2824112"/>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ctr" defTabSz="457200" rtl="0" eaLnBrk="1" fontAlgn="auto" latinLnBrk="0" hangingPunct="1">
                <a:lnSpc>
                  <a:spcPct val="80000"/>
                </a:lnSpc>
                <a:spcBef>
                  <a:spcPct val="20000"/>
                </a:spcBef>
                <a:spcAft>
                  <a:spcPts val="600"/>
                </a:spcAft>
                <a:buClr>
                  <a:srgbClr val="202F3D">
                    <a:lumMod val="75000"/>
                  </a:srgbClr>
                </a:buClr>
                <a:buSzPct val="145000"/>
                <a:buFont typeface="Arial" panose="020B0604020202020204"/>
                <a:buNone/>
                <a:defRPr/>
              </a:pPr>
              <a:r>
                <a:rPr kumimoji="0" lang="zh-CN" altLang="en-US" sz="12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标题文字</a:t>
              </a:r>
              <a:endParaRPr kumimoji="0" lang="en-US" sz="12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72" name="矩形 71"/>
            <p:cNvSpPr/>
            <p:nvPr/>
          </p:nvSpPr>
          <p:spPr>
            <a:xfrm>
              <a:off x="496589" y="3719337"/>
              <a:ext cx="1600994" cy="424732"/>
            </a:xfrm>
            <a:prstGeom prst="rect">
              <a:avLst/>
            </a:prstGeom>
          </p:spPr>
          <p:txBody>
            <a:bodyPr wrap="square">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6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73" name="Content Placeholder 2"/>
            <p:cNvSpPr txBox="1"/>
            <p:nvPr/>
          </p:nvSpPr>
          <p:spPr>
            <a:xfrm>
              <a:off x="775504" y="3541662"/>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ctr" defTabSz="457200" rtl="0" eaLnBrk="1" fontAlgn="auto" latinLnBrk="0" hangingPunct="1">
                <a:lnSpc>
                  <a:spcPct val="80000"/>
                </a:lnSpc>
                <a:spcBef>
                  <a:spcPct val="20000"/>
                </a:spcBef>
                <a:spcAft>
                  <a:spcPts val="600"/>
                </a:spcAft>
                <a:buClr>
                  <a:srgbClr val="202F3D">
                    <a:lumMod val="75000"/>
                  </a:srgbClr>
                </a:buClr>
                <a:buSzPct val="145000"/>
                <a:buFont typeface="Arial" panose="020B0604020202020204"/>
                <a:buNone/>
                <a:defRPr/>
              </a:pPr>
              <a:r>
                <a:rPr kumimoji="0" lang="zh-CN" altLang="en-US" sz="12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标题文字</a:t>
              </a:r>
              <a:endParaRPr kumimoji="0" lang="en-US" sz="12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pic>
        <p:nvPicPr>
          <p:cNvPr id="76" name="图片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67494"/>
            <a:ext cx="863278" cy="65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259632" y="267494"/>
            <a:ext cx="2236510" cy="400110"/>
          </a:xfrm>
          <a:prstGeom prst="rect">
            <a:avLst/>
          </a:prstGeom>
        </p:spPr>
        <p:txBody>
          <a:bodyPr wrap="none">
            <a:spAutoFit/>
          </a:bodyPr>
          <a:lstStyle/>
          <a:p>
            <a:pPr lvl="0">
              <a:defRPr/>
            </a:pPr>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亲子活动总体安排</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ppt_x</p:attrName>
                                        </p:attrNameLst>
                                      </p:cBhvr>
                                      <p:tavLst>
                                        <p:tav tm="0">
                                          <p:val>
                                            <p:strVal val="#ppt_x-#ppt_w*1.125000"/>
                                          </p:val>
                                        </p:tav>
                                        <p:tav tm="100000">
                                          <p:val>
                                            <p:strVal val="#ppt_x"/>
                                          </p:val>
                                        </p:tav>
                                      </p:tavLst>
                                    </p:anim>
                                    <p:animEffect transition="in" filter="wipe(right)">
                                      <p:cBhvr>
                                        <p:cTn id="8" dur="500"/>
                                        <p:tgtEl>
                                          <p:spTgt spid="25"/>
                                        </p:tgtEl>
                                      </p:cBhvr>
                                    </p:animEffect>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down)">
                                      <p:cBhvr>
                                        <p:cTn id="16" dur="500"/>
                                        <p:tgtEl>
                                          <p:spTgt spid="3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down)">
                                      <p:cBhvr>
                                        <p:cTn id="19" dur="500"/>
                                        <p:tgtEl>
                                          <p:spTgt spid="33"/>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p:cTn id="23" dur="500" fill="hold"/>
                                        <p:tgtEl>
                                          <p:spTgt spid="37"/>
                                        </p:tgtEl>
                                        <p:attrNameLst>
                                          <p:attrName>ppt_w</p:attrName>
                                        </p:attrNameLst>
                                      </p:cBhvr>
                                      <p:tavLst>
                                        <p:tav tm="0">
                                          <p:val>
                                            <p:fltVal val="0"/>
                                          </p:val>
                                        </p:tav>
                                        <p:tav tm="100000">
                                          <p:val>
                                            <p:strVal val="#ppt_w"/>
                                          </p:val>
                                        </p:tav>
                                      </p:tavLst>
                                    </p:anim>
                                    <p:anim calcmode="lin" valueType="num">
                                      <p:cBhvr>
                                        <p:cTn id="24" dur="500" fill="hold"/>
                                        <p:tgtEl>
                                          <p:spTgt spid="37"/>
                                        </p:tgtEl>
                                        <p:attrNameLst>
                                          <p:attrName>ppt_h</p:attrName>
                                        </p:attrNameLst>
                                      </p:cBhvr>
                                      <p:tavLst>
                                        <p:tav tm="0">
                                          <p:val>
                                            <p:fltVal val="0"/>
                                          </p:val>
                                        </p:tav>
                                        <p:tav tm="100000">
                                          <p:val>
                                            <p:strVal val="#ppt_h"/>
                                          </p:val>
                                        </p:tav>
                                      </p:tavLst>
                                    </p:anim>
                                    <p:animEffect transition="in" filter="fade">
                                      <p:cBhvr>
                                        <p:cTn id="25" dur="500"/>
                                        <p:tgtEl>
                                          <p:spTgt spid="3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fill="hold"/>
                                        <p:tgtEl>
                                          <p:spTgt spid="35"/>
                                        </p:tgtEl>
                                        <p:attrNameLst>
                                          <p:attrName>ppt_w</p:attrName>
                                        </p:attrNameLst>
                                      </p:cBhvr>
                                      <p:tavLst>
                                        <p:tav tm="0">
                                          <p:val>
                                            <p:fltVal val="0"/>
                                          </p:val>
                                        </p:tav>
                                        <p:tav tm="100000">
                                          <p:val>
                                            <p:strVal val="#ppt_w"/>
                                          </p:val>
                                        </p:tav>
                                      </p:tavLst>
                                    </p:anim>
                                    <p:anim calcmode="lin" valueType="num">
                                      <p:cBhvr>
                                        <p:cTn id="29" dur="500" fill="hold"/>
                                        <p:tgtEl>
                                          <p:spTgt spid="35"/>
                                        </p:tgtEl>
                                        <p:attrNameLst>
                                          <p:attrName>ppt_h</p:attrName>
                                        </p:attrNameLst>
                                      </p:cBhvr>
                                      <p:tavLst>
                                        <p:tav tm="0">
                                          <p:val>
                                            <p:fltVal val="0"/>
                                          </p:val>
                                        </p:tav>
                                        <p:tav tm="100000">
                                          <p:val>
                                            <p:strVal val="#ppt_h"/>
                                          </p:val>
                                        </p:tav>
                                      </p:tavLst>
                                    </p:anim>
                                    <p:animEffect transition="in" filter="fade">
                                      <p:cBhvr>
                                        <p:cTn id="30" dur="500"/>
                                        <p:tgtEl>
                                          <p:spTgt spid="35"/>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down)">
                                      <p:cBhvr>
                                        <p:cTn id="34" dur="500"/>
                                        <p:tgtEl>
                                          <p:spTgt spid="2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down)">
                                      <p:cBhvr>
                                        <p:cTn id="37" dur="500"/>
                                        <p:tgtEl>
                                          <p:spTgt spid="32"/>
                                        </p:tgtEl>
                                      </p:cBhvr>
                                    </p:animEffect>
                                  </p:childTnLst>
                                </p:cTn>
                              </p:par>
                            </p:childTnLst>
                          </p:cTn>
                        </p:par>
                        <p:par>
                          <p:cTn id="38" fill="hold">
                            <p:stCondLst>
                              <p:cond delay="2500"/>
                            </p:stCondLst>
                            <p:childTnLst>
                              <p:par>
                                <p:cTn id="39" presetID="53" presetClass="entr" presetSubtype="16" fill="hold"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ppt_w</p:attrName>
                                        </p:attrNameLst>
                                      </p:cBhvr>
                                      <p:tavLst>
                                        <p:tav tm="0">
                                          <p:val>
                                            <p:fltVal val="0"/>
                                          </p:val>
                                        </p:tav>
                                        <p:tav tm="100000">
                                          <p:val>
                                            <p:strVal val="#ppt_w"/>
                                          </p:val>
                                        </p:tav>
                                      </p:tavLst>
                                    </p:anim>
                                    <p:anim calcmode="lin" valueType="num">
                                      <p:cBhvr>
                                        <p:cTn id="42" dur="500" fill="hold"/>
                                        <p:tgtEl>
                                          <p:spTgt spid="42"/>
                                        </p:tgtEl>
                                        <p:attrNameLst>
                                          <p:attrName>ppt_h</p:attrName>
                                        </p:attrNameLst>
                                      </p:cBhvr>
                                      <p:tavLst>
                                        <p:tav tm="0">
                                          <p:val>
                                            <p:fltVal val="0"/>
                                          </p:val>
                                        </p:tav>
                                        <p:tav tm="100000">
                                          <p:val>
                                            <p:strVal val="#ppt_h"/>
                                          </p:val>
                                        </p:tav>
                                      </p:tavLst>
                                    </p:anim>
                                    <p:animEffect transition="in" filter="fade">
                                      <p:cBhvr>
                                        <p:cTn id="43" dur="500"/>
                                        <p:tgtEl>
                                          <p:spTgt spid="4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500" fill="hold"/>
                                        <p:tgtEl>
                                          <p:spTgt spid="36"/>
                                        </p:tgtEl>
                                        <p:attrNameLst>
                                          <p:attrName>ppt_w</p:attrName>
                                        </p:attrNameLst>
                                      </p:cBhvr>
                                      <p:tavLst>
                                        <p:tav tm="0">
                                          <p:val>
                                            <p:fltVal val="0"/>
                                          </p:val>
                                        </p:tav>
                                        <p:tav tm="100000">
                                          <p:val>
                                            <p:strVal val="#ppt_w"/>
                                          </p:val>
                                        </p:tav>
                                      </p:tavLst>
                                    </p:anim>
                                    <p:anim calcmode="lin" valueType="num">
                                      <p:cBhvr>
                                        <p:cTn id="47" dur="500" fill="hold"/>
                                        <p:tgtEl>
                                          <p:spTgt spid="36"/>
                                        </p:tgtEl>
                                        <p:attrNameLst>
                                          <p:attrName>ppt_h</p:attrName>
                                        </p:attrNameLst>
                                      </p:cBhvr>
                                      <p:tavLst>
                                        <p:tav tm="0">
                                          <p:val>
                                            <p:fltVal val="0"/>
                                          </p:val>
                                        </p:tav>
                                        <p:tav tm="100000">
                                          <p:val>
                                            <p:strVal val="#ppt_h"/>
                                          </p:val>
                                        </p:tav>
                                      </p:tavLst>
                                    </p:anim>
                                    <p:animEffect transition="in" filter="fade">
                                      <p:cBhvr>
                                        <p:cTn id="48" dur="500"/>
                                        <p:tgtEl>
                                          <p:spTgt spid="36"/>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down)">
                                      <p:cBhvr>
                                        <p:cTn id="52" dur="500"/>
                                        <p:tgtEl>
                                          <p:spTgt spid="28"/>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down)">
                                      <p:cBhvr>
                                        <p:cTn id="55" dur="500"/>
                                        <p:tgtEl>
                                          <p:spTgt spid="31"/>
                                        </p:tgtEl>
                                      </p:cBhvr>
                                    </p:animEffect>
                                  </p:childTnLst>
                                </p:cTn>
                              </p:par>
                            </p:childTnLst>
                          </p:cTn>
                        </p:par>
                        <p:par>
                          <p:cTn id="56" fill="hold">
                            <p:stCondLst>
                              <p:cond delay="3500"/>
                            </p:stCondLst>
                            <p:childTnLst>
                              <p:par>
                                <p:cTn id="57" presetID="53" presetClass="entr" presetSubtype="16" fill="hold" nodeType="after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p:cTn id="59" dur="500" fill="hold"/>
                                        <p:tgtEl>
                                          <p:spTgt spid="38"/>
                                        </p:tgtEl>
                                        <p:attrNameLst>
                                          <p:attrName>ppt_w</p:attrName>
                                        </p:attrNameLst>
                                      </p:cBhvr>
                                      <p:tavLst>
                                        <p:tav tm="0">
                                          <p:val>
                                            <p:fltVal val="0"/>
                                          </p:val>
                                        </p:tav>
                                        <p:tav tm="100000">
                                          <p:val>
                                            <p:strVal val="#ppt_w"/>
                                          </p:val>
                                        </p:tav>
                                      </p:tavLst>
                                    </p:anim>
                                    <p:anim calcmode="lin" valueType="num">
                                      <p:cBhvr>
                                        <p:cTn id="60" dur="500" fill="hold"/>
                                        <p:tgtEl>
                                          <p:spTgt spid="38"/>
                                        </p:tgtEl>
                                        <p:attrNameLst>
                                          <p:attrName>ppt_h</p:attrName>
                                        </p:attrNameLst>
                                      </p:cBhvr>
                                      <p:tavLst>
                                        <p:tav tm="0">
                                          <p:val>
                                            <p:fltVal val="0"/>
                                          </p:val>
                                        </p:tav>
                                        <p:tav tm="100000">
                                          <p:val>
                                            <p:strVal val="#ppt_h"/>
                                          </p:val>
                                        </p:tav>
                                      </p:tavLst>
                                    </p:anim>
                                    <p:animEffect transition="in" filter="fade">
                                      <p:cBhvr>
                                        <p:cTn id="61" dur="500"/>
                                        <p:tgtEl>
                                          <p:spTgt spid="38"/>
                                        </p:tgtEl>
                                      </p:cBhvr>
                                    </p:animEffect>
                                  </p:childTnLst>
                                </p:cTn>
                              </p:par>
                              <p:par>
                                <p:cTn id="62" presetID="53" presetClass="entr" presetSubtype="16" fill="hold" nodeType="with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p:cTn id="64" dur="500" fill="hold"/>
                                        <p:tgtEl>
                                          <p:spTgt spid="45"/>
                                        </p:tgtEl>
                                        <p:attrNameLst>
                                          <p:attrName>ppt_w</p:attrName>
                                        </p:attrNameLst>
                                      </p:cBhvr>
                                      <p:tavLst>
                                        <p:tav tm="0">
                                          <p:val>
                                            <p:fltVal val="0"/>
                                          </p:val>
                                        </p:tav>
                                        <p:tav tm="100000">
                                          <p:val>
                                            <p:strVal val="#ppt_w"/>
                                          </p:val>
                                        </p:tav>
                                      </p:tavLst>
                                    </p:anim>
                                    <p:anim calcmode="lin" valueType="num">
                                      <p:cBhvr>
                                        <p:cTn id="65" dur="500" fill="hold"/>
                                        <p:tgtEl>
                                          <p:spTgt spid="45"/>
                                        </p:tgtEl>
                                        <p:attrNameLst>
                                          <p:attrName>ppt_h</p:attrName>
                                        </p:attrNameLst>
                                      </p:cBhvr>
                                      <p:tavLst>
                                        <p:tav tm="0">
                                          <p:val>
                                            <p:fltVal val="0"/>
                                          </p:val>
                                        </p:tav>
                                        <p:tav tm="100000">
                                          <p:val>
                                            <p:strVal val="#ppt_h"/>
                                          </p:val>
                                        </p:tav>
                                      </p:tavLst>
                                    </p:anim>
                                    <p:animEffect transition="in" filter="fade">
                                      <p:cBhvr>
                                        <p:cTn id="66" dur="500"/>
                                        <p:tgtEl>
                                          <p:spTgt spid="45"/>
                                        </p:tgtEl>
                                      </p:cBhvr>
                                    </p:animEffect>
                                  </p:childTnLst>
                                </p:cTn>
                              </p:par>
                            </p:childTnLst>
                          </p:cTn>
                        </p:par>
                        <p:par>
                          <p:cTn id="67" fill="hold">
                            <p:stCondLst>
                              <p:cond delay="4000"/>
                            </p:stCondLst>
                            <p:childTnLst>
                              <p:par>
                                <p:cTn id="68" presetID="22" presetClass="entr" presetSubtype="4"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wipe(down)">
                                      <p:cBhvr>
                                        <p:cTn id="70" dur="500"/>
                                        <p:tgtEl>
                                          <p:spTgt spid="27"/>
                                        </p:tgtEl>
                                      </p:cBhvr>
                                    </p:animEffect>
                                  </p:childTnLst>
                                </p:cTn>
                              </p:par>
                            </p:childTnLst>
                          </p:cTn>
                        </p:par>
                        <p:par>
                          <p:cTn id="71" fill="hold">
                            <p:stCondLst>
                              <p:cond delay="45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par>
                                <p:cTn id="77" presetID="16" presetClass="entr" presetSubtype="21" fill="hold"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barn(inVertical)">
                                      <p:cBhvr>
                                        <p:cTn id="79" dur="500"/>
                                        <p:tgtEl>
                                          <p:spTgt spid="48"/>
                                        </p:tgtEl>
                                      </p:cBhvr>
                                    </p:animEffect>
                                  </p:childTnLst>
                                </p:cTn>
                              </p:par>
                              <p:par>
                                <p:cTn id="80" presetID="16" presetClass="entr" presetSubtype="21" fill="hold" nodeType="with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barn(inVertical)">
                                      <p:cBhvr>
                                        <p:cTn id="8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1" name="组合 60"/>
          <p:cNvGrpSpPr/>
          <p:nvPr/>
        </p:nvGrpSpPr>
        <p:grpSpPr>
          <a:xfrm>
            <a:off x="4587907" y="995965"/>
            <a:ext cx="4566983" cy="3520001"/>
            <a:chOff x="4587907" y="945187"/>
            <a:chExt cx="4566983" cy="3520001"/>
          </a:xfrm>
        </p:grpSpPr>
        <p:sp>
          <p:nvSpPr>
            <p:cNvPr id="62" name="Freeform 5"/>
            <p:cNvSpPr/>
            <p:nvPr/>
          </p:nvSpPr>
          <p:spPr bwMode="auto">
            <a:xfrm flipH="1">
              <a:off x="8242329" y="945187"/>
              <a:ext cx="382558" cy="1517689"/>
            </a:xfrm>
            <a:custGeom>
              <a:avLst/>
              <a:gdLst>
                <a:gd name="T0" fmla="*/ 192 w 192"/>
                <a:gd name="T1" fmla="*/ 724 h 761"/>
                <a:gd name="T2" fmla="*/ 0 w 192"/>
                <a:gd name="T3" fmla="*/ 0 h 761"/>
                <a:gd name="T4" fmla="*/ 0 w 192"/>
                <a:gd name="T5" fmla="*/ 223 h 761"/>
                <a:gd name="T6" fmla="*/ 192 w 192"/>
                <a:gd name="T7" fmla="*/ 761 h 761"/>
                <a:gd name="T8" fmla="*/ 192 w 192"/>
                <a:gd name="T9" fmla="*/ 724 h 761"/>
              </a:gdLst>
              <a:ahLst/>
              <a:cxnLst>
                <a:cxn ang="0">
                  <a:pos x="T0" y="T1"/>
                </a:cxn>
                <a:cxn ang="0">
                  <a:pos x="T2" y="T3"/>
                </a:cxn>
                <a:cxn ang="0">
                  <a:pos x="T4" y="T5"/>
                </a:cxn>
                <a:cxn ang="0">
                  <a:pos x="T6" y="T7"/>
                </a:cxn>
                <a:cxn ang="0">
                  <a:pos x="T8" y="T9"/>
                </a:cxn>
              </a:cxnLst>
              <a:rect l="0" t="0" r="r" b="b"/>
              <a:pathLst>
                <a:path w="192" h="761">
                  <a:moveTo>
                    <a:pt x="192" y="724"/>
                  </a:moveTo>
                  <a:lnTo>
                    <a:pt x="0" y="0"/>
                  </a:lnTo>
                  <a:lnTo>
                    <a:pt x="0" y="223"/>
                  </a:lnTo>
                  <a:lnTo>
                    <a:pt x="192" y="761"/>
                  </a:lnTo>
                  <a:lnTo>
                    <a:pt x="192" y="724"/>
                  </a:lnTo>
                  <a:close/>
                </a:path>
              </a:pathLst>
            </a:custGeom>
            <a:solidFill>
              <a:srgbClr val="4B87B9"/>
            </a:solidFill>
            <a:ln w="6350" cap="flat" cmpd="sng" algn="ctr">
              <a:noFill/>
              <a:prstDash val="solid"/>
              <a:miter lim="800000"/>
            </a:ln>
            <a:effectLst/>
          </p:spPr>
          <p:txBody>
            <a:bodyPr lIns="68570" tIns="34287" rIns="68570" bIns="34287" rtlCol="0" anchor="ctr"/>
            <a:lstStyle/>
            <a:p>
              <a:pPr marL="0" marR="0" lvl="0" indent="0" defTabSz="913765" eaLnBrk="1" fontAlgn="auto" latinLnBrk="0" hangingPunct="1">
                <a:lnSpc>
                  <a:spcPct val="100000"/>
                </a:lnSpc>
                <a:spcBef>
                  <a:spcPts val="0"/>
                </a:spcBef>
                <a:spcAft>
                  <a:spcPts val="0"/>
                </a:spcAft>
                <a:buClrTx/>
                <a:buSzTx/>
                <a:buFontTx/>
                <a:buNone/>
                <a:defRPr/>
              </a:pPr>
              <a:endParaRPr kumimoji="0" lang="id-ID" sz="9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Helvetica Neue"/>
                <a:sym typeface="微软雅黑" panose="020B0503020204020204" pitchFamily="34" charset="-122"/>
              </a:endParaRPr>
            </a:p>
          </p:txBody>
        </p:sp>
        <p:sp>
          <p:nvSpPr>
            <p:cNvPr id="63" name="Freeform 6"/>
            <p:cNvSpPr/>
            <p:nvPr/>
          </p:nvSpPr>
          <p:spPr bwMode="auto">
            <a:xfrm flipH="1">
              <a:off x="8238342" y="1711012"/>
              <a:ext cx="396506" cy="885485"/>
            </a:xfrm>
            <a:custGeom>
              <a:avLst/>
              <a:gdLst>
                <a:gd name="T0" fmla="*/ 199 w 199"/>
                <a:gd name="T1" fmla="*/ 408 h 444"/>
                <a:gd name="T2" fmla="*/ 0 w 199"/>
                <a:gd name="T3" fmla="*/ 0 h 444"/>
                <a:gd name="T4" fmla="*/ 0 w 199"/>
                <a:gd name="T5" fmla="*/ 228 h 444"/>
                <a:gd name="T6" fmla="*/ 199 w 199"/>
                <a:gd name="T7" fmla="*/ 444 h 444"/>
                <a:gd name="T8" fmla="*/ 199 w 199"/>
                <a:gd name="T9" fmla="*/ 408 h 444"/>
              </a:gdLst>
              <a:ahLst/>
              <a:cxnLst>
                <a:cxn ang="0">
                  <a:pos x="T0" y="T1"/>
                </a:cxn>
                <a:cxn ang="0">
                  <a:pos x="T2" y="T3"/>
                </a:cxn>
                <a:cxn ang="0">
                  <a:pos x="T4" y="T5"/>
                </a:cxn>
                <a:cxn ang="0">
                  <a:pos x="T6" y="T7"/>
                </a:cxn>
                <a:cxn ang="0">
                  <a:pos x="T8" y="T9"/>
                </a:cxn>
              </a:cxnLst>
              <a:rect l="0" t="0" r="r" b="b"/>
              <a:pathLst>
                <a:path w="199" h="444">
                  <a:moveTo>
                    <a:pt x="199" y="408"/>
                  </a:moveTo>
                  <a:lnTo>
                    <a:pt x="0" y="0"/>
                  </a:lnTo>
                  <a:lnTo>
                    <a:pt x="0" y="228"/>
                  </a:lnTo>
                  <a:lnTo>
                    <a:pt x="199" y="444"/>
                  </a:lnTo>
                  <a:lnTo>
                    <a:pt x="199" y="408"/>
                  </a:lnTo>
                  <a:close/>
                </a:path>
              </a:pathLst>
            </a:custGeom>
            <a:solidFill>
              <a:srgbClr val="6ED8D5"/>
            </a:solidFill>
            <a:ln w="6350" cap="flat" cmpd="sng" algn="ctr">
              <a:noFill/>
              <a:prstDash val="solid"/>
              <a:miter lim="800000"/>
            </a:ln>
            <a:effectLst/>
          </p:spPr>
          <p:txBody>
            <a:bodyPr lIns="68570" tIns="34287" rIns="68570" bIns="34287" rtlCol="0" anchor="ctr"/>
            <a:lstStyle/>
            <a:p>
              <a:pPr marL="0" marR="0" lvl="0" indent="0" defTabSz="913765" eaLnBrk="1" fontAlgn="auto" latinLnBrk="0" hangingPunct="1">
                <a:lnSpc>
                  <a:spcPct val="100000"/>
                </a:lnSpc>
                <a:spcBef>
                  <a:spcPts val="0"/>
                </a:spcBef>
                <a:spcAft>
                  <a:spcPts val="0"/>
                </a:spcAft>
                <a:buClrTx/>
                <a:buSzTx/>
                <a:buFontTx/>
                <a:buNone/>
                <a:defRPr/>
              </a:pPr>
              <a:endParaRPr kumimoji="0" lang="id-ID" sz="9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Helvetica Neue"/>
                <a:sym typeface="微软雅黑" panose="020B0503020204020204" pitchFamily="34" charset="-122"/>
              </a:endParaRPr>
            </a:p>
          </p:txBody>
        </p:sp>
        <p:sp>
          <p:nvSpPr>
            <p:cNvPr id="64" name="Freeform 7"/>
            <p:cNvSpPr/>
            <p:nvPr/>
          </p:nvSpPr>
          <p:spPr bwMode="auto">
            <a:xfrm flipH="1">
              <a:off x="8248305" y="2472847"/>
              <a:ext cx="386543" cy="450720"/>
            </a:xfrm>
            <a:custGeom>
              <a:avLst/>
              <a:gdLst>
                <a:gd name="T0" fmla="*/ 194 w 194"/>
                <a:gd name="T1" fmla="*/ 98 h 226"/>
                <a:gd name="T2" fmla="*/ 0 w 194"/>
                <a:gd name="T3" fmla="*/ 0 h 226"/>
                <a:gd name="T4" fmla="*/ 0 w 194"/>
                <a:gd name="T5" fmla="*/ 226 h 226"/>
                <a:gd name="T6" fmla="*/ 194 w 194"/>
                <a:gd name="T7" fmla="*/ 133 h 226"/>
                <a:gd name="T8" fmla="*/ 194 w 194"/>
                <a:gd name="T9" fmla="*/ 98 h 226"/>
              </a:gdLst>
              <a:ahLst/>
              <a:cxnLst>
                <a:cxn ang="0">
                  <a:pos x="T0" y="T1"/>
                </a:cxn>
                <a:cxn ang="0">
                  <a:pos x="T2" y="T3"/>
                </a:cxn>
                <a:cxn ang="0">
                  <a:pos x="T4" y="T5"/>
                </a:cxn>
                <a:cxn ang="0">
                  <a:pos x="T6" y="T7"/>
                </a:cxn>
                <a:cxn ang="0">
                  <a:pos x="T8" y="T9"/>
                </a:cxn>
              </a:cxnLst>
              <a:rect l="0" t="0" r="r" b="b"/>
              <a:pathLst>
                <a:path w="194" h="226">
                  <a:moveTo>
                    <a:pt x="194" y="98"/>
                  </a:moveTo>
                  <a:lnTo>
                    <a:pt x="0" y="0"/>
                  </a:lnTo>
                  <a:lnTo>
                    <a:pt x="0" y="226"/>
                  </a:lnTo>
                  <a:lnTo>
                    <a:pt x="194" y="133"/>
                  </a:lnTo>
                  <a:lnTo>
                    <a:pt x="194" y="98"/>
                  </a:lnTo>
                  <a:close/>
                </a:path>
              </a:pathLst>
            </a:custGeom>
            <a:solidFill>
              <a:srgbClr val="7F7F7F">
                <a:lumMod val="60000"/>
                <a:lumOff val="40000"/>
              </a:srgbClr>
            </a:solidFill>
            <a:ln>
              <a:noFill/>
            </a:ln>
          </p:spPr>
          <p:txBody>
            <a:bodyPr vert="horz" wrap="square" lIns="68580" tIns="34290" rIns="68580" bIns="34290"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id-ID" sz="11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Freeform 8"/>
            <p:cNvSpPr/>
            <p:nvPr/>
          </p:nvSpPr>
          <p:spPr bwMode="auto">
            <a:xfrm flipH="1">
              <a:off x="8238342" y="2809890"/>
              <a:ext cx="396506" cy="883490"/>
            </a:xfrm>
            <a:custGeom>
              <a:avLst/>
              <a:gdLst>
                <a:gd name="T0" fmla="*/ 199 w 199"/>
                <a:gd name="T1" fmla="*/ 0 h 443"/>
                <a:gd name="T2" fmla="*/ 0 w 199"/>
                <a:gd name="T3" fmla="*/ 218 h 443"/>
                <a:gd name="T4" fmla="*/ 0 w 199"/>
                <a:gd name="T5" fmla="*/ 443 h 443"/>
                <a:gd name="T6" fmla="*/ 199 w 199"/>
                <a:gd name="T7" fmla="*/ 35 h 443"/>
                <a:gd name="T8" fmla="*/ 199 w 199"/>
                <a:gd name="T9" fmla="*/ 0 h 443"/>
              </a:gdLst>
              <a:ahLst/>
              <a:cxnLst>
                <a:cxn ang="0">
                  <a:pos x="T0" y="T1"/>
                </a:cxn>
                <a:cxn ang="0">
                  <a:pos x="T2" y="T3"/>
                </a:cxn>
                <a:cxn ang="0">
                  <a:pos x="T4" y="T5"/>
                </a:cxn>
                <a:cxn ang="0">
                  <a:pos x="T6" y="T7"/>
                </a:cxn>
                <a:cxn ang="0">
                  <a:pos x="T8" y="T9"/>
                </a:cxn>
              </a:cxnLst>
              <a:rect l="0" t="0" r="r" b="b"/>
              <a:pathLst>
                <a:path w="199" h="443">
                  <a:moveTo>
                    <a:pt x="199" y="0"/>
                  </a:moveTo>
                  <a:lnTo>
                    <a:pt x="0" y="218"/>
                  </a:lnTo>
                  <a:lnTo>
                    <a:pt x="0" y="443"/>
                  </a:lnTo>
                  <a:lnTo>
                    <a:pt x="199" y="35"/>
                  </a:lnTo>
                  <a:lnTo>
                    <a:pt x="199" y="0"/>
                  </a:lnTo>
                  <a:close/>
                </a:path>
              </a:pathLst>
            </a:custGeom>
            <a:solidFill>
              <a:srgbClr val="FAC14D"/>
            </a:solidFill>
            <a:ln>
              <a:noFill/>
            </a:ln>
          </p:spPr>
          <p:txBody>
            <a:bodyPr vert="horz" wrap="square" lIns="68580" tIns="34290" rIns="68580" bIns="34290"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id-ID" sz="11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Freeform 9"/>
            <p:cNvSpPr/>
            <p:nvPr/>
          </p:nvSpPr>
          <p:spPr bwMode="auto">
            <a:xfrm flipH="1">
              <a:off x="8234358" y="2937528"/>
              <a:ext cx="404477" cy="1523673"/>
            </a:xfrm>
            <a:custGeom>
              <a:avLst/>
              <a:gdLst>
                <a:gd name="T0" fmla="*/ 203 w 203"/>
                <a:gd name="T1" fmla="*/ 0 h 764"/>
                <a:gd name="T2" fmla="*/ 0 w 203"/>
                <a:gd name="T3" fmla="*/ 536 h 764"/>
                <a:gd name="T4" fmla="*/ 0 w 203"/>
                <a:gd name="T5" fmla="*/ 764 h 764"/>
                <a:gd name="T6" fmla="*/ 203 w 203"/>
                <a:gd name="T7" fmla="*/ 35 h 764"/>
                <a:gd name="T8" fmla="*/ 203 w 203"/>
                <a:gd name="T9" fmla="*/ 0 h 764"/>
              </a:gdLst>
              <a:ahLst/>
              <a:cxnLst>
                <a:cxn ang="0">
                  <a:pos x="T0" y="T1"/>
                </a:cxn>
                <a:cxn ang="0">
                  <a:pos x="T2" y="T3"/>
                </a:cxn>
                <a:cxn ang="0">
                  <a:pos x="T4" y="T5"/>
                </a:cxn>
                <a:cxn ang="0">
                  <a:pos x="T6" y="T7"/>
                </a:cxn>
                <a:cxn ang="0">
                  <a:pos x="T8" y="T9"/>
                </a:cxn>
              </a:cxnLst>
              <a:rect l="0" t="0" r="r" b="b"/>
              <a:pathLst>
                <a:path w="203" h="764">
                  <a:moveTo>
                    <a:pt x="203" y="0"/>
                  </a:moveTo>
                  <a:lnTo>
                    <a:pt x="0" y="536"/>
                  </a:lnTo>
                  <a:lnTo>
                    <a:pt x="0" y="764"/>
                  </a:lnTo>
                  <a:lnTo>
                    <a:pt x="203" y="35"/>
                  </a:lnTo>
                  <a:lnTo>
                    <a:pt x="203" y="0"/>
                  </a:lnTo>
                  <a:close/>
                </a:path>
              </a:pathLst>
            </a:custGeom>
            <a:solidFill>
              <a:srgbClr val="F95647"/>
            </a:solidFill>
            <a:ln>
              <a:noFill/>
            </a:ln>
          </p:spPr>
          <p:txBody>
            <a:bodyPr vert="horz" wrap="square" lIns="68580" tIns="34290" rIns="68580" bIns="34290"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id-ID" sz="11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Rectangle 37"/>
            <p:cNvSpPr>
              <a:spLocks noChangeArrowheads="1"/>
            </p:cNvSpPr>
            <p:nvPr/>
          </p:nvSpPr>
          <p:spPr bwMode="auto">
            <a:xfrm flipH="1">
              <a:off x="8624887" y="945187"/>
              <a:ext cx="530003" cy="444736"/>
            </a:xfrm>
            <a:prstGeom prst="rect">
              <a:avLst/>
            </a:prstGeom>
            <a:solidFill>
              <a:srgbClr val="37668D"/>
            </a:solidFill>
            <a:ln w="6350" cap="flat" cmpd="sng" algn="ctr">
              <a:noFill/>
              <a:prstDash val="solid"/>
              <a:miter lim="800000"/>
            </a:ln>
            <a:effectLst/>
          </p:spPr>
          <p:txBody>
            <a:bodyPr lIns="68570" tIns="34287" rIns="68570" bIns="34287" rtlCol="0" anchor="ctr"/>
            <a:lstStyle/>
            <a:p>
              <a:pPr marL="0" marR="0" lvl="0" indent="0" defTabSz="913765" eaLnBrk="1" fontAlgn="auto" latinLnBrk="0" hangingPunct="1">
                <a:lnSpc>
                  <a:spcPct val="100000"/>
                </a:lnSpc>
                <a:spcBef>
                  <a:spcPts val="0"/>
                </a:spcBef>
                <a:spcAft>
                  <a:spcPts val="0"/>
                </a:spcAft>
                <a:buClrTx/>
                <a:buSzTx/>
                <a:buFontTx/>
                <a:buNone/>
                <a:defRPr/>
              </a:pPr>
              <a:endParaRPr kumimoji="0" lang="id-ID" sz="9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Helvetica Neue"/>
                <a:sym typeface="微软雅黑" panose="020B0503020204020204" pitchFamily="34" charset="-122"/>
              </a:endParaRPr>
            </a:p>
          </p:txBody>
        </p:sp>
        <p:sp>
          <p:nvSpPr>
            <p:cNvPr id="68" name="Rectangle 38"/>
            <p:cNvSpPr>
              <a:spLocks noChangeArrowheads="1"/>
            </p:cNvSpPr>
            <p:nvPr/>
          </p:nvSpPr>
          <p:spPr bwMode="auto">
            <a:xfrm flipH="1">
              <a:off x="8634849" y="1711012"/>
              <a:ext cx="520041" cy="454708"/>
            </a:xfrm>
            <a:prstGeom prst="rect">
              <a:avLst/>
            </a:prstGeom>
            <a:solidFill>
              <a:srgbClr val="2DA9A6"/>
            </a:solidFill>
            <a:ln>
              <a:noFill/>
            </a:ln>
          </p:spPr>
          <p:txBody>
            <a:bodyPr vert="horz" wrap="square" lIns="68580" tIns="34290" rIns="68580" bIns="34290"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id-ID" sz="11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Rectangle 39"/>
            <p:cNvSpPr>
              <a:spLocks noChangeArrowheads="1"/>
            </p:cNvSpPr>
            <p:nvPr/>
          </p:nvSpPr>
          <p:spPr bwMode="auto">
            <a:xfrm flipH="1">
              <a:off x="8634849" y="2472847"/>
              <a:ext cx="520041" cy="450720"/>
            </a:xfrm>
            <a:prstGeom prst="rect">
              <a:avLst/>
            </a:prstGeom>
            <a:solidFill>
              <a:srgbClr val="7F7F7F">
                <a:lumMod val="75000"/>
              </a:srgbClr>
            </a:solidFill>
            <a:ln>
              <a:noFill/>
            </a:ln>
          </p:spPr>
          <p:txBody>
            <a:bodyPr vert="horz" wrap="square" lIns="68580" tIns="34290" rIns="68580" bIns="34290"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id-ID" sz="11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Rectangle 40"/>
            <p:cNvSpPr>
              <a:spLocks noChangeArrowheads="1"/>
            </p:cNvSpPr>
            <p:nvPr/>
          </p:nvSpPr>
          <p:spPr bwMode="auto">
            <a:xfrm flipH="1">
              <a:off x="8630864" y="3240666"/>
              <a:ext cx="524026" cy="448725"/>
            </a:xfrm>
            <a:prstGeom prst="rect">
              <a:avLst/>
            </a:prstGeom>
            <a:solidFill>
              <a:srgbClr val="FAC14D">
                <a:lumMod val="75000"/>
              </a:srgbClr>
            </a:solidFill>
            <a:ln>
              <a:noFill/>
            </a:ln>
          </p:spPr>
          <p:txBody>
            <a:bodyPr vert="horz" wrap="square" lIns="68580" tIns="34290" rIns="68580" bIns="34290"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id-ID" sz="11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Rectangle 41"/>
            <p:cNvSpPr>
              <a:spLocks noChangeArrowheads="1"/>
            </p:cNvSpPr>
            <p:nvPr/>
          </p:nvSpPr>
          <p:spPr bwMode="auto">
            <a:xfrm flipH="1">
              <a:off x="8638834" y="4006491"/>
              <a:ext cx="516056" cy="458697"/>
            </a:xfrm>
            <a:prstGeom prst="rect">
              <a:avLst/>
            </a:prstGeom>
            <a:solidFill>
              <a:srgbClr val="F95647">
                <a:lumMod val="75000"/>
              </a:srgbClr>
            </a:solidFill>
            <a:ln>
              <a:noFill/>
            </a:ln>
          </p:spPr>
          <p:txBody>
            <a:bodyPr vert="horz" wrap="square" lIns="68580" tIns="34290" rIns="68580" bIns="34290"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id-ID" sz="11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Rectangle 42"/>
            <p:cNvSpPr>
              <a:spLocks noChangeArrowheads="1"/>
            </p:cNvSpPr>
            <p:nvPr/>
          </p:nvSpPr>
          <p:spPr bwMode="auto">
            <a:xfrm flipH="1">
              <a:off x="7002958" y="2389086"/>
              <a:ext cx="1242000" cy="73790"/>
            </a:xfrm>
            <a:prstGeom prst="rect">
              <a:avLst/>
            </a:prstGeom>
            <a:solidFill>
              <a:srgbClr val="4B87B9"/>
            </a:solidFill>
            <a:ln w="6350" cap="flat" cmpd="sng" algn="ctr">
              <a:noFill/>
              <a:prstDash val="solid"/>
              <a:miter lim="800000"/>
            </a:ln>
            <a:effectLst/>
          </p:spPr>
          <p:txBody>
            <a:bodyPr lIns="68570" tIns="34287" rIns="68570" bIns="34287" rtlCol="0" anchor="ctr"/>
            <a:lstStyle/>
            <a:p>
              <a:pPr marL="0" marR="0" lvl="0" indent="0" defTabSz="913765" eaLnBrk="1" fontAlgn="auto" latinLnBrk="0" hangingPunct="1">
                <a:lnSpc>
                  <a:spcPct val="100000"/>
                </a:lnSpc>
                <a:spcBef>
                  <a:spcPts val="0"/>
                </a:spcBef>
                <a:spcAft>
                  <a:spcPts val="0"/>
                </a:spcAft>
                <a:buClrTx/>
                <a:buSzTx/>
                <a:buFontTx/>
                <a:buNone/>
                <a:defRPr/>
              </a:pPr>
              <a:endParaRPr kumimoji="0" lang="id-ID" sz="9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Helvetica Neue"/>
                <a:sym typeface="微软雅黑" panose="020B0503020204020204" pitchFamily="34" charset="-122"/>
              </a:endParaRPr>
            </a:p>
          </p:txBody>
        </p:sp>
        <p:sp>
          <p:nvSpPr>
            <p:cNvPr id="73" name="Freeform 43"/>
            <p:cNvSpPr>
              <a:spLocks noEditPoints="1"/>
            </p:cNvSpPr>
            <p:nvPr/>
          </p:nvSpPr>
          <p:spPr bwMode="auto">
            <a:xfrm flipH="1">
              <a:off x="6541062" y="1228383"/>
              <a:ext cx="438348" cy="871524"/>
            </a:xfrm>
            <a:custGeom>
              <a:avLst/>
              <a:gdLst>
                <a:gd name="T0" fmla="*/ 51 w 93"/>
                <a:gd name="T1" fmla="*/ 93 h 184"/>
                <a:gd name="T2" fmla="*/ 93 w 93"/>
                <a:gd name="T3" fmla="*/ 47 h 184"/>
                <a:gd name="T4" fmla="*/ 46 w 93"/>
                <a:gd name="T5" fmla="*/ 0 h 184"/>
                <a:gd name="T6" fmla="*/ 0 w 93"/>
                <a:gd name="T7" fmla="*/ 47 h 184"/>
                <a:gd name="T8" fmla="*/ 36 w 93"/>
                <a:gd name="T9" fmla="*/ 92 h 184"/>
                <a:gd name="T10" fmla="*/ 36 w 93"/>
                <a:gd name="T11" fmla="*/ 184 h 184"/>
                <a:gd name="T12" fmla="*/ 51 w 93"/>
                <a:gd name="T13" fmla="*/ 184 h 184"/>
                <a:gd name="T14" fmla="*/ 51 w 93"/>
                <a:gd name="T15" fmla="*/ 93 h 184"/>
                <a:gd name="T16" fmla="*/ 19 w 93"/>
                <a:gd name="T17" fmla="*/ 47 h 184"/>
                <a:gd name="T18" fmla="*/ 46 w 93"/>
                <a:gd name="T19" fmla="*/ 19 h 184"/>
                <a:gd name="T20" fmla="*/ 74 w 93"/>
                <a:gd name="T21" fmla="*/ 47 h 184"/>
                <a:gd name="T22" fmla="*/ 46 w 93"/>
                <a:gd name="T23" fmla="*/ 74 h 184"/>
                <a:gd name="T24" fmla="*/ 19 w 93"/>
                <a:gd name="T25" fmla="*/ 4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84">
                  <a:moveTo>
                    <a:pt x="51" y="93"/>
                  </a:moveTo>
                  <a:cubicBezTo>
                    <a:pt x="75" y="90"/>
                    <a:pt x="93" y="71"/>
                    <a:pt x="93" y="47"/>
                  </a:cubicBezTo>
                  <a:cubicBezTo>
                    <a:pt x="93" y="21"/>
                    <a:pt x="72" y="0"/>
                    <a:pt x="46" y="0"/>
                  </a:cubicBezTo>
                  <a:cubicBezTo>
                    <a:pt x="21" y="0"/>
                    <a:pt x="0" y="21"/>
                    <a:pt x="0" y="47"/>
                  </a:cubicBezTo>
                  <a:cubicBezTo>
                    <a:pt x="0" y="69"/>
                    <a:pt x="15" y="87"/>
                    <a:pt x="36" y="92"/>
                  </a:cubicBezTo>
                  <a:cubicBezTo>
                    <a:pt x="36" y="184"/>
                    <a:pt x="36" y="184"/>
                    <a:pt x="36" y="184"/>
                  </a:cubicBezTo>
                  <a:cubicBezTo>
                    <a:pt x="51" y="184"/>
                    <a:pt x="51" y="184"/>
                    <a:pt x="51" y="184"/>
                  </a:cubicBezTo>
                  <a:lnTo>
                    <a:pt x="51" y="93"/>
                  </a:lnTo>
                  <a:close/>
                  <a:moveTo>
                    <a:pt x="19" y="47"/>
                  </a:moveTo>
                  <a:cubicBezTo>
                    <a:pt x="19" y="32"/>
                    <a:pt x="31" y="19"/>
                    <a:pt x="46" y="19"/>
                  </a:cubicBezTo>
                  <a:cubicBezTo>
                    <a:pt x="61" y="19"/>
                    <a:pt x="74" y="32"/>
                    <a:pt x="74" y="47"/>
                  </a:cubicBezTo>
                  <a:cubicBezTo>
                    <a:pt x="74" y="62"/>
                    <a:pt x="61" y="74"/>
                    <a:pt x="46" y="74"/>
                  </a:cubicBezTo>
                  <a:cubicBezTo>
                    <a:pt x="31" y="74"/>
                    <a:pt x="19" y="62"/>
                    <a:pt x="19" y="47"/>
                  </a:cubicBezTo>
                  <a:close/>
                </a:path>
              </a:pathLst>
            </a:custGeom>
            <a:solidFill>
              <a:srgbClr val="4B87B9"/>
            </a:solidFill>
            <a:ln w="6350" cap="flat" cmpd="sng" algn="ctr">
              <a:noFill/>
              <a:prstDash val="solid"/>
              <a:miter lim="800000"/>
            </a:ln>
            <a:effectLst/>
          </p:spPr>
          <p:txBody>
            <a:bodyPr lIns="68570" tIns="34287" rIns="68570" bIns="34287" rtlCol="0" anchor="ctr"/>
            <a:lstStyle/>
            <a:p>
              <a:pPr marL="0" marR="0" lvl="0" indent="0" defTabSz="913765" eaLnBrk="1" fontAlgn="auto" latinLnBrk="0" hangingPunct="1">
                <a:lnSpc>
                  <a:spcPct val="100000"/>
                </a:lnSpc>
                <a:spcBef>
                  <a:spcPts val="0"/>
                </a:spcBef>
                <a:spcAft>
                  <a:spcPts val="0"/>
                </a:spcAft>
                <a:buClrTx/>
                <a:buSzTx/>
                <a:buFontTx/>
                <a:buNone/>
                <a:defRPr/>
              </a:pPr>
              <a:endParaRPr kumimoji="0" lang="id-ID" sz="9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Helvetica Neue"/>
                <a:sym typeface="微软雅黑" panose="020B0503020204020204" pitchFamily="34" charset="-122"/>
              </a:endParaRPr>
            </a:p>
          </p:txBody>
        </p:sp>
        <p:sp>
          <p:nvSpPr>
            <p:cNvPr id="74" name="Freeform 44"/>
            <p:cNvSpPr/>
            <p:nvPr/>
          </p:nvSpPr>
          <p:spPr bwMode="auto">
            <a:xfrm flipH="1">
              <a:off x="6739656" y="2099907"/>
              <a:ext cx="306844" cy="362969"/>
            </a:xfrm>
            <a:custGeom>
              <a:avLst/>
              <a:gdLst>
                <a:gd name="T0" fmla="*/ 50 w 65"/>
                <a:gd name="T1" fmla="*/ 0 h 77"/>
                <a:gd name="T2" fmla="*/ 50 w 65"/>
                <a:gd name="T3" fmla="*/ 0 h 77"/>
                <a:gd name="T4" fmla="*/ 2 w 65"/>
                <a:gd name="T5" fmla="*/ 61 h 77"/>
                <a:gd name="T6" fmla="*/ 0 w 65"/>
                <a:gd name="T7" fmla="*/ 61 h 77"/>
                <a:gd name="T8" fmla="*/ 0 w 65"/>
                <a:gd name="T9" fmla="*/ 77 h 77"/>
                <a:gd name="T10" fmla="*/ 2 w 65"/>
                <a:gd name="T11" fmla="*/ 77 h 77"/>
                <a:gd name="T12" fmla="*/ 43 w 65"/>
                <a:gd name="T13" fmla="*/ 63 h 77"/>
                <a:gd name="T14" fmla="*/ 65 w 65"/>
                <a:gd name="T15" fmla="*/ 0 h 77"/>
                <a:gd name="T16" fmla="*/ 65 w 65"/>
                <a:gd name="T17" fmla="*/ 0 h 77"/>
                <a:gd name="T18" fmla="*/ 50 w 65"/>
                <a:gd name="T1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77">
                  <a:moveTo>
                    <a:pt x="50" y="0"/>
                  </a:moveTo>
                  <a:cubicBezTo>
                    <a:pt x="50" y="0"/>
                    <a:pt x="50" y="0"/>
                    <a:pt x="50" y="0"/>
                  </a:cubicBezTo>
                  <a:cubicBezTo>
                    <a:pt x="50" y="23"/>
                    <a:pt x="44" y="61"/>
                    <a:pt x="2" y="61"/>
                  </a:cubicBezTo>
                  <a:cubicBezTo>
                    <a:pt x="0" y="61"/>
                    <a:pt x="0" y="61"/>
                    <a:pt x="0" y="61"/>
                  </a:cubicBezTo>
                  <a:cubicBezTo>
                    <a:pt x="0" y="77"/>
                    <a:pt x="0" y="77"/>
                    <a:pt x="0" y="77"/>
                  </a:cubicBezTo>
                  <a:cubicBezTo>
                    <a:pt x="2" y="77"/>
                    <a:pt x="2" y="77"/>
                    <a:pt x="2" y="77"/>
                  </a:cubicBezTo>
                  <a:cubicBezTo>
                    <a:pt x="13" y="77"/>
                    <a:pt x="29" y="75"/>
                    <a:pt x="43" y="63"/>
                  </a:cubicBezTo>
                  <a:cubicBezTo>
                    <a:pt x="58" y="50"/>
                    <a:pt x="65" y="29"/>
                    <a:pt x="65" y="0"/>
                  </a:cubicBezTo>
                  <a:cubicBezTo>
                    <a:pt x="65" y="0"/>
                    <a:pt x="65" y="0"/>
                    <a:pt x="65" y="0"/>
                  </a:cubicBezTo>
                  <a:lnTo>
                    <a:pt x="50" y="0"/>
                  </a:lnTo>
                  <a:close/>
                </a:path>
              </a:pathLst>
            </a:custGeom>
            <a:solidFill>
              <a:srgbClr val="4B87B9"/>
            </a:solidFill>
            <a:ln w="6350" cap="flat" cmpd="sng" algn="ctr">
              <a:noFill/>
              <a:prstDash val="solid"/>
              <a:miter lim="800000"/>
            </a:ln>
            <a:effectLst/>
          </p:spPr>
          <p:txBody>
            <a:bodyPr lIns="68570" tIns="34287" rIns="68570" bIns="34287" rtlCol="0" anchor="ctr"/>
            <a:lstStyle/>
            <a:p>
              <a:pPr marL="0" marR="0" lvl="0" indent="0" defTabSz="913765" eaLnBrk="1" fontAlgn="auto" latinLnBrk="0" hangingPunct="1">
                <a:lnSpc>
                  <a:spcPct val="100000"/>
                </a:lnSpc>
                <a:spcBef>
                  <a:spcPts val="0"/>
                </a:spcBef>
                <a:spcAft>
                  <a:spcPts val="0"/>
                </a:spcAft>
                <a:buClrTx/>
                <a:buSzTx/>
                <a:buFontTx/>
                <a:buNone/>
                <a:defRPr/>
              </a:pPr>
              <a:endParaRPr kumimoji="0" lang="id-ID" sz="9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Helvetica Neue"/>
                <a:sym typeface="微软雅黑" panose="020B0503020204020204" pitchFamily="34" charset="-122"/>
              </a:endParaRPr>
            </a:p>
          </p:txBody>
        </p:sp>
        <p:sp>
          <p:nvSpPr>
            <p:cNvPr id="75" name="Rectangle 45"/>
            <p:cNvSpPr>
              <a:spLocks noChangeArrowheads="1"/>
            </p:cNvSpPr>
            <p:nvPr/>
          </p:nvSpPr>
          <p:spPr bwMode="auto">
            <a:xfrm flipH="1">
              <a:off x="5889933" y="2524701"/>
              <a:ext cx="2349000" cy="71796"/>
            </a:xfrm>
            <a:prstGeom prst="rect">
              <a:avLst/>
            </a:prstGeom>
            <a:solidFill>
              <a:srgbClr val="6ED8D5"/>
            </a:solidFill>
            <a:ln w="6350" cap="flat" cmpd="sng" algn="ctr">
              <a:noFill/>
              <a:prstDash val="solid"/>
              <a:miter lim="800000"/>
            </a:ln>
            <a:effectLst/>
          </p:spPr>
          <p:txBody>
            <a:bodyPr lIns="68570" tIns="34287" rIns="68570" bIns="34287" rtlCol="0" anchor="ctr"/>
            <a:lstStyle/>
            <a:p>
              <a:pPr marL="0" marR="0" lvl="0" indent="0" defTabSz="913765" eaLnBrk="1" fontAlgn="auto" latinLnBrk="0" hangingPunct="1">
                <a:lnSpc>
                  <a:spcPct val="100000"/>
                </a:lnSpc>
                <a:spcBef>
                  <a:spcPts val="0"/>
                </a:spcBef>
                <a:spcAft>
                  <a:spcPts val="0"/>
                </a:spcAft>
                <a:buClrTx/>
                <a:buSzTx/>
                <a:buFontTx/>
                <a:buNone/>
                <a:defRPr/>
              </a:pPr>
              <a:endParaRPr kumimoji="0" lang="id-ID" sz="9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Helvetica Neue"/>
                <a:sym typeface="微软雅黑" panose="020B0503020204020204" pitchFamily="34" charset="-122"/>
              </a:endParaRPr>
            </a:p>
          </p:txBody>
        </p:sp>
        <p:sp>
          <p:nvSpPr>
            <p:cNvPr id="76" name="Freeform 46"/>
            <p:cNvSpPr/>
            <p:nvPr/>
          </p:nvSpPr>
          <p:spPr bwMode="auto">
            <a:xfrm flipH="1">
              <a:off x="5618808" y="2236176"/>
              <a:ext cx="292897" cy="358981"/>
            </a:xfrm>
            <a:custGeom>
              <a:avLst/>
              <a:gdLst>
                <a:gd name="T0" fmla="*/ 46 w 62"/>
                <a:gd name="T1" fmla="*/ 0 h 76"/>
                <a:gd name="T2" fmla="*/ 46 w 62"/>
                <a:gd name="T3" fmla="*/ 0 h 76"/>
                <a:gd name="T4" fmla="*/ 1 w 62"/>
                <a:gd name="T5" fmla="*/ 61 h 76"/>
                <a:gd name="T6" fmla="*/ 0 w 62"/>
                <a:gd name="T7" fmla="*/ 61 h 76"/>
                <a:gd name="T8" fmla="*/ 0 w 62"/>
                <a:gd name="T9" fmla="*/ 76 h 76"/>
                <a:gd name="T10" fmla="*/ 1 w 62"/>
                <a:gd name="T11" fmla="*/ 76 h 76"/>
                <a:gd name="T12" fmla="*/ 62 w 62"/>
                <a:gd name="T13" fmla="*/ 0 h 76"/>
                <a:gd name="T14" fmla="*/ 62 w 62"/>
                <a:gd name="T15" fmla="*/ 0 h 76"/>
                <a:gd name="T16" fmla="*/ 46 w 62"/>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76">
                  <a:moveTo>
                    <a:pt x="46" y="0"/>
                  </a:moveTo>
                  <a:cubicBezTo>
                    <a:pt x="46" y="0"/>
                    <a:pt x="46" y="0"/>
                    <a:pt x="46" y="0"/>
                  </a:cubicBezTo>
                  <a:cubicBezTo>
                    <a:pt x="46" y="55"/>
                    <a:pt x="14" y="61"/>
                    <a:pt x="1" y="61"/>
                  </a:cubicBezTo>
                  <a:cubicBezTo>
                    <a:pt x="0" y="61"/>
                    <a:pt x="0" y="61"/>
                    <a:pt x="0" y="61"/>
                  </a:cubicBezTo>
                  <a:cubicBezTo>
                    <a:pt x="0" y="76"/>
                    <a:pt x="0" y="76"/>
                    <a:pt x="0" y="76"/>
                  </a:cubicBezTo>
                  <a:cubicBezTo>
                    <a:pt x="1" y="76"/>
                    <a:pt x="1" y="76"/>
                    <a:pt x="1" y="76"/>
                  </a:cubicBezTo>
                  <a:cubicBezTo>
                    <a:pt x="38" y="76"/>
                    <a:pt x="62" y="47"/>
                    <a:pt x="62" y="0"/>
                  </a:cubicBezTo>
                  <a:cubicBezTo>
                    <a:pt x="62" y="0"/>
                    <a:pt x="62" y="0"/>
                    <a:pt x="62" y="0"/>
                  </a:cubicBezTo>
                  <a:lnTo>
                    <a:pt x="46" y="0"/>
                  </a:lnTo>
                  <a:close/>
                </a:path>
              </a:pathLst>
            </a:custGeom>
            <a:solidFill>
              <a:srgbClr val="6ED8D5"/>
            </a:solidFill>
            <a:ln w="6350" cap="flat" cmpd="sng" algn="ctr">
              <a:noFill/>
              <a:prstDash val="solid"/>
              <a:miter lim="800000"/>
            </a:ln>
            <a:effectLst/>
          </p:spPr>
          <p:txBody>
            <a:bodyPr lIns="68570" tIns="34287" rIns="68570" bIns="34287" rtlCol="0" anchor="ctr"/>
            <a:lstStyle/>
            <a:p>
              <a:pPr marL="0" marR="0" lvl="0" indent="0" defTabSz="913765" eaLnBrk="1" fontAlgn="auto" latinLnBrk="0" hangingPunct="1">
                <a:lnSpc>
                  <a:spcPct val="100000"/>
                </a:lnSpc>
                <a:spcBef>
                  <a:spcPts val="0"/>
                </a:spcBef>
                <a:spcAft>
                  <a:spcPts val="0"/>
                </a:spcAft>
                <a:buClrTx/>
                <a:buSzTx/>
                <a:buFontTx/>
                <a:buNone/>
                <a:defRPr/>
              </a:pPr>
              <a:endParaRPr kumimoji="0" lang="id-ID" sz="9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Helvetica Neue"/>
                <a:sym typeface="微软雅黑" panose="020B0503020204020204" pitchFamily="34" charset="-122"/>
              </a:endParaRPr>
            </a:p>
          </p:txBody>
        </p:sp>
        <p:sp>
          <p:nvSpPr>
            <p:cNvPr id="77" name="Freeform 47"/>
            <p:cNvSpPr>
              <a:spLocks noEditPoints="1"/>
            </p:cNvSpPr>
            <p:nvPr/>
          </p:nvSpPr>
          <p:spPr bwMode="auto">
            <a:xfrm flipH="1">
              <a:off x="5434845" y="1314207"/>
              <a:ext cx="434363" cy="1009134"/>
            </a:xfrm>
            <a:custGeom>
              <a:avLst/>
              <a:gdLst>
                <a:gd name="T0" fmla="*/ 53 w 92"/>
                <a:gd name="T1" fmla="*/ 93 h 213"/>
                <a:gd name="T2" fmla="*/ 92 w 92"/>
                <a:gd name="T3" fmla="*/ 47 h 213"/>
                <a:gd name="T4" fmla="*/ 46 w 92"/>
                <a:gd name="T5" fmla="*/ 0 h 213"/>
                <a:gd name="T6" fmla="*/ 0 w 92"/>
                <a:gd name="T7" fmla="*/ 47 h 213"/>
                <a:gd name="T8" fmla="*/ 37 w 92"/>
                <a:gd name="T9" fmla="*/ 92 h 213"/>
                <a:gd name="T10" fmla="*/ 37 w 92"/>
                <a:gd name="T11" fmla="*/ 213 h 213"/>
                <a:gd name="T12" fmla="*/ 53 w 92"/>
                <a:gd name="T13" fmla="*/ 213 h 213"/>
                <a:gd name="T14" fmla="*/ 53 w 92"/>
                <a:gd name="T15" fmla="*/ 93 h 213"/>
                <a:gd name="T16" fmla="*/ 19 w 92"/>
                <a:gd name="T17" fmla="*/ 47 h 213"/>
                <a:gd name="T18" fmla="*/ 46 w 92"/>
                <a:gd name="T19" fmla="*/ 19 h 213"/>
                <a:gd name="T20" fmla="*/ 73 w 92"/>
                <a:gd name="T21" fmla="*/ 47 h 213"/>
                <a:gd name="T22" fmla="*/ 46 w 92"/>
                <a:gd name="T23" fmla="*/ 74 h 213"/>
                <a:gd name="T24" fmla="*/ 19 w 92"/>
                <a:gd name="T25" fmla="*/ 4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213">
                  <a:moveTo>
                    <a:pt x="53" y="93"/>
                  </a:moveTo>
                  <a:cubicBezTo>
                    <a:pt x="75" y="89"/>
                    <a:pt x="92" y="70"/>
                    <a:pt x="92" y="47"/>
                  </a:cubicBezTo>
                  <a:cubicBezTo>
                    <a:pt x="92" y="21"/>
                    <a:pt x="72" y="0"/>
                    <a:pt x="46" y="0"/>
                  </a:cubicBezTo>
                  <a:cubicBezTo>
                    <a:pt x="20" y="0"/>
                    <a:pt x="0" y="21"/>
                    <a:pt x="0" y="47"/>
                  </a:cubicBezTo>
                  <a:cubicBezTo>
                    <a:pt x="0" y="69"/>
                    <a:pt x="16" y="88"/>
                    <a:pt x="37" y="92"/>
                  </a:cubicBezTo>
                  <a:cubicBezTo>
                    <a:pt x="37" y="213"/>
                    <a:pt x="37" y="213"/>
                    <a:pt x="37" y="213"/>
                  </a:cubicBezTo>
                  <a:cubicBezTo>
                    <a:pt x="53" y="213"/>
                    <a:pt x="53" y="213"/>
                    <a:pt x="53" y="213"/>
                  </a:cubicBezTo>
                  <a:lnTo>
                    <a:pt x="53" y="93"/>
                  </a:lnTo>
                  <a:close/>
                  <a:moveTo>
                    <a:pt x="19" y="47"/>
                  </a:moveTo>
                  <a:cubicBezTo>
                    <a:pt x="19" y="32"/>
                    <a:pt x="31" y="19"/>
                    <a:pt x="46" y="19"/>
                  </a:cubicBezTo>
                  <a:cubicBezTo>
                    <a:pt x="61" y="19"/>
                    <a:pt x="73" y="32"/>
                    <a:pt x="73" y="47"/>
                  </a:cubicBezTo>
                  <a:cubicBezTo>
                    <a:pt x="73" y="62"/>
                    <a:pt x="61" y="74"/>
                    <a:pt x="46" y="74"/>
                  </a:cubicBezTo>
                  <a:cubicBezTo>
                    <a:pt x="31" y="74"/>
                    <a:pt x="19" y="62"/>
                    <a:pt x="19" y="47"/>
                  </a:cubicBezTo>
                  <a:close/>
                </a:path>
              </a:pathLst>
            </a:custGeom>
            <a:solidFill>
              <a:srgbClr val="6ED8D5"/>
            </a:solidFill>
            <a:ln w="6350" cap="flat" cmpd="sng" algn="ctr">
              <a:noFill/>
              <a:prstDash val="solid"/>
              <a:miter lim="800000"/>
            </a:ln>
            <a:effectLst/>
          </p:spPr>
          <p:txBody>
            <a:bodyPr lIns="68570" tIns="34287" rIns="68570" bIns="34287" rtlCol="0" anchor="ctr"/>
            <a:lstStyle/>
            <a:p>
              <a:pPr marL="0" marR="0" lvl="0" indent="0" defTabSz="913765" eaLnBrk="1" fontAlgn="auto" latinLnBrk="0" hangingPunct="1">
                <a:lnSpc>
                  <a:spcPct val="100000"/>
                </a:lnSpc>
                <a:spcBef>
                  <a:spcPts val="0"/>
                </a:spcBef>
                <a:spcAft>
                  <a:spcPts val="0"/>
                </a:spcAft>
                <a:buClrTx/>
                <a:buSzTx/>
                <a:buFontTx/>
                <a:buNone/>
                <a:defRPr/>
              </a:pPr>
              <a:endParaRPr kumimoji="0" lang="id-ID" sz="9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Helvetica Neue"/>
                <a:sym typeface="微软雅黑" panose="020B0503020204020204" pitchFamily="34" charset="-122"/>
              </a:endParaRPr>
            </a:p>
          </p:txBody>
        </p:sp>
        <p:sp>
          <p:nvSpPr>
            <p:cNvPr id="78" name="Rectangle 48"/>
            <p:cNvSpPr>
              <a:spLocks noChangeArrowheads="1"/>
            </p:cNvSpPr>
            <p:nvPr/>
          </p:nvSpPr>
          <p:spPr bwMode="auto">
            <a:xfrm flipH="1">
              <a:off x="5353217" y="2668293"/>
              <a:ext cx="2895090" cy="69801"/>
            </a:xfrm>
            <a:prstGeom prst="rect">
              <a:avLst/>
            </a:prstGeom>
            <a:solidFill>
              <a:srgbClr val="7F7F7F">
                <a:lumMod val="60000"/>
                <a:lumOff val="40000"/>
              </a:srgbClr>
            </a:solidFill>
            <a:ln>
              <a:noFill/>
            </a:ln>
          </p:spPr>
          <p:txBody>
            <a:bodyPr vert="horz" wrap="square" lIns="68580" tIns="34290" rIns="68580" bIns="34290"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id-ID" sz="11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 name="Freeform 49"/>
            <p:cNvSpPr>
              <a:spLocks noEditPoints="1"/>
            </p:cNvSpPr>
            <p:nvPr/>
          </p:nvSpPr>
          <p:spPr bwMode="auto">
            <a:xfrm rot="16200000" flipH="1">
              <a:off x="4912480" y="2157904"/>
              <a:ext cx="438754" cy="1087900"/>
            </a:xfrm>
            <a:custGeom>
              <a:avLst/>
              <a:gdLst>
                <a:gd name="T0" fmla="*/ 54 w 93"/>
                <a:gd name="T1" fmla="*/ 92 h 230"/>
                <a:gd name="T2" fmla="*/ 93 w 93"/>
                <a:gd name="T3" fmla="*/ 47 h 230"/>
                <a:gd name="T4" fmla="*/ 47 w 93"/>
                <a:gd name="T5" fmla="*/ 0 h 230"/>
                <a:gd name="T6" fmla="*/ 0 w 93"/>
                <a:gd name="T7" fmla="*/ 47 h 230"/>
                <a:gd name="T8" fmla="*/ 39 w 93"/>
                <a:gd name="T9" fmla="*/ 92 h 230"/>
                <a:gd name="T10" fmla="*/ 39 w 93"/>
                <a:gd name="T11" fmla="*/ 230 h 230"/>
                <a:gd name="T12" fmla="*/ 54 w 93"/>
                <a:gd name="T13" fmla="*/ 230 h 230"/>
                <a:gd name="T14" fmla="*/ 54 w 93"/>
                <a:gd name="T15" fmla="*/ 92 h 230"/>
                <a:gd name="T16" fmla="*/ 19 w 93"/>
                <a:gd name="T17" fmla="*/ 47 h 230"/>
                <a:gd name="T18" fmla="*/ 47 w 93"/>
                <a:gd name="T19" fmla="*/ 19 h 230"/>
                <a:gd name="T20" fmla="*/ 74 w 93"/>
                <a:gd name="T21" fmla="*/ 47 h 230"/>
                <a:gd name="T22" fmla="*/ 47 w 93"/>
                <a:gd name="T23" fmla="*/ 74 h 230"/>
                <a:gd name="T24" fmla="*/ 19 w 93"/>
                <a:gd name="T25" fmla="*/ 4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230">
                  <a:moveTo>
                    <a:pt x="54" y="92"/>
                  </a:moveTo>
                  <a:cubicBezTo>
                    <a:pt x="76" y="89"/>
                    <a:pt x="93" y="70"/>
                    <a:pt x="93" y="47"/>
                  </a:cubicBezTo>
                  <a:cubicBezTo>
                    <a:pt x="93" y="21"/>
                    <a:pt x="72" y="0"/>
                    <a:pt x="47" y="0"/>
                  </a:cubicBezTo>
                  <a:cubicBezTo>
                    <a:pt x="21" y="0"/>
                    <a:pt x="0" y="21"/>
                    <a:pt x="0" y="47"/>
                  </a:cubicBezTo>
                  <a:cubicBezTo>
                    <a:pt x="0" y="70"/>
                    <a:pt x="17" y="89"/>
                    <a:pt x="39" y="92"/>
                  </a:cubicBezTo>
                  <a:cubicBezTo>
                    <a:pt x="39" y="230"/>
                    <a:pt x="39" y="230"/>
                    <a:pt x="39" y="230"/>
                  </a:cubicBezTo>
                  <a:cubicBezTo>
                    <a:pt x="54" y="230"/>
                    <a:pt x="54" y="230"/>
                    <a:pt x="54" y="230"/>
                  </a:cubicBezTo>
                  <a:lnTo>
                    <a:pt x="54" y="92"/>
                  </a:lnTo>
                  <a:close/>
                  <a:moveTo>
                    <a:pt x="19" y="47"/>
                  </a:moveTo>
                  <a:cubicBezTo>
                    <a:pt x="19" y="32"/>
                    <a:pt x="31" y="19"/>
                    <a:pt x="47" y="19"/>
                  </a:cubicBezTo>
                  <a:cubicBezTo>
                    <a:pt x="62" y="19"/>
                    <a:pt x="74" y="32"/>
                    <a:pt x="74" y="47"/>
                  </a:cubicBezTo>
                  <a:cubicBezTo>
                    <a:pt x="74" y="62"/>
                    <a:pt x="62" y="74"/>
                    <a:pt x="47" y="74"/>
                  </a:cubicBezTo>
                  <a:cubicBezTo>
                    <a:pt x="31" y="74"/>
                    <a:pt x="19" y="62"/>
                    <a:pt x="19" y="47"/>
                  </a:cubicBezTo>
                  <a:close/>
                </a:path>
              </a:pathLst>
            </a:custGeom>
            <a:solidFill>
              <a:srgbClr val="7F7F7F">
                <a:lumMod val="60000"/>
                <a:lumOff val="40000"/>
              </a:srgbClr>
            </a:solidFill>
            <a:ln>
              <a:noFill/>
            </a:ln>
          </p:spPr>
          <p:txBody>
            <a:bodyPr vert="horz" wrap="square" lIns="68580" tIns="34290" rIns="68580" bIns="34290"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id-ID" sz="11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 name="Freeform 51"/>
            <p:cNvSpPr/>
            <p:nvPr/>
          </p:nvSpPr>
          <p:spPr bwMode="auto">
            <a:xfrm flipH="1">
              <a:off x="5598562" y="2803187"/>
              <a:ext cx="286919" cy="378924"/>
            </a:xfrm>
            <a:custGeom>
              <a:avLst/>
              <a:gdLst>
                <a:gd name="T0" fmla="*/ 61 w 61"/>
                <a:gd name="T1" fmla="*/ 78 h 80"/>
                <a:gd name="T2" fmla="*/ 4 w 61"/>
                <a:gd name="T3" fmla="*/ 1 h 80"/>
                <a:gd name="T4" fmla="*/ 0 w 61"/>
                <a:gd name="T5" fmla="*/ 0 h 80"/>
                <a:gd name="T6" fmla="*/ 0 w 61"/>
                <a:gd name="T7" fmla="*/ 16 h 80"/>
                <a:gd name="T8" fmla="*/ 3 w 61"/>
                <a:gd name="T9" fmla="*/ 16 h 80"/>
                <a:gd name="T10" fmla="*/ 46 w 61"/>
                <a:gd name="T11" fmla="*/ 78 h 80"/>
                <a:gd name="T12" fmla="*/ 46 w 61"/>
                <a:gd name="T13" fmla="*/ 80 h 80"/>
                <a:gd name="T14" fmla="*/ 61 w 61"/>
                <a:gd name="T15" fmla="*/ 80 h 80"/>
                <a:gd name="T16" fmla="*/ 61 w 61"/>
                <a:gd name="T17" fmla="*/ 7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80">
                  <a:moveTo>
                    <a:pt x="61" y="78"/>
                  </a:moveTo>
                  <a:cubicBezTo>
                    <a:pt x="61" y="26"/>
                    <a:pt x="45" y="3"/>
                    <a:pt x="4" y="1"/>
                  </a:cubicBezTo>
                  <a:cubicBezTo>
                    <a:pt x="3" y="1"/>
                    <a:pt x="2" y="1"/>
                    <a:pt x="0" y="0"/>
                  </a:cubicBezTo>
                  <a:cubicBezTo>
                    <a:pt x="0" y="16"/>
                    <a:pt x="0" y="16"/>
                    <a:pt x="0" y="16"/>
                  </a:cubicBezTo>
                  <a:cubicBezTo>
                    <a:pt x="1" y="16"/>
                    <a:pt x="2" y="16"/>
                    <a:pt x="3" y="16"/>
                  </a:cubicBezTo>
                  <a:cubicBezTo>
                    <a:pt x="26" y="18"/>
                    <a:pt x="46" y="24"/>
                    <a:pt x="46" y="78"/>
                  </a:cubicBezTo>
                  <a:cubicBezTo>
                    <a:pt x="46" y="80"/>
                    <a:pt x="46" y="80"/>
                    <a:pt x="46" y="80"/>
                  </a:cubicBezTo>
                  <a:cubicBezTo>
                    <a:pt x="61" y="80"/>
                    <a:pt x="61" y="80"/>
                    <a:pt x="61" y="80"/>
                  </a:cubicBezTo>
                  <a:lnTo>
                    <a:pt x="61" y="78"/>
                  </a:lnTo>
                  <a:close/>
                </a:path>
              </a:pathLst>
            </a:custGeom>
            <a:solidFill>
              <a:srgbClr val="FAC14D"/>
            </a:solidFill>
            <a:ln>
              <a:noFill/>
            </a:ln>
          </p:spPr>
          <p:txBody>
            <a:bodyPr vert="horz" wrap="square" lIns="68580" tIns="34290" rIns="68580" bIns="34290"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id-ID" sz="11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 name="Freeform 52"/>
            <p:cNvSpPr/>
            <p:nvPr/>
          </p:nvSpPr>
          <p:spPr bwMode="auto">
            <a:xfrm flipH="1">
              <a:off x="5873257" y="2799919"/>
              <a:ext cx="2365087" cy="79773"/>
            </a:xfrm>
            <a:custGeom>
              <a:avLst/>
              <a:gdLst>
                <a:gd name="T0" fmla="*/ 0 w 501"/>
                <a:gd name="T1" fmla="*/ 2 h 17"/>
                <a:gd name="T2" fmla="*/ 0 w 501"/>
                <a:gd name="T3" fmla="*/ 17 h 17"/>
                <a:gd name="T4" fmla="*/ 501 w 501"/>
                <a:gd name="T5" fmla="*/ 17 h 17"/>
                <a:gd name="T6" fmla="*/ 501 w 501"/>
                <a:gd name="T7" fmla="*/ 1 h 17"/>
                <a:gd name="T8" fmla="*/ 0 w 501"/>
                <a:gd name="T9" fmla="*/ 2 h 17"/>
              </a:gdLst>
              <a:ahLst/>
              <a:cxnLst>
                <a:cxn ang="0">
                  <a:pos x="T0" y="T1"/>
                </a:cxn>
                <a:cxn ang="0">
                  <a:pos x="T2" y="T3"/>
                </a:cxn>
                <a:cxn ang="0">
                  <a:pos x="T4" y="T5"/>
                </a:cxn>
                <a:cxn ang="0">
                  <a:pos x="T6" y="T7"/>
                </a:cxn>
                <a:cxn ang="0">
                  <a:pos x="T8" y="T9"/>
                </a:cxn>
              </a:cxnLst>
              <a:rect l="0" t="0" r="r" b="b"/>
              <a:pathLst>
                <a:path w="501" h="17">
                  <a:moveTo>
                    <a:pt x="0" y="2"/>
                  </a:moveTo>
                  <a:cubicBezTo>
                    <a:pt x="0" y="17"/>
                    <a:pt x="0" y="17"/>
                    <a:pt x="0" y="17"/>
                  </a:cubicBezTo>
                  <a:cubicBezTo>
                    <a:pt x="4" y="17"/>
                    <a:pt x="447" y="15"/>
                    <a:pt x="501" y="17"/>
                  </a:cubicBezTo>
                  <a:cubicBezTo>
                    <a:pt x="501" y="1"/>
                    <a:pt x="501" y="1"/>
                    <a:pt x="501" y="1"/>
                  </a:cubicBezTo>
                  <a:cubicBezTo>
                    <a:pt x="443" y="0"/>
                    <a:pt x="18" y="2"/>
                    <a:pt x="0" y="2"/>
                  </a:cubicBezTo>
                  <a:close/>
                </a:path>
              </a:pathLst>
            </a:custGeom>
            <a:solidFill>
              <a:srgbClr val="FAC14D"/>
            </a:solidFill>
            <a:ln>
              <a:noFill/>
            </a:ln>
          </p:spPr>
          <p:txBody>
            <a:bodyPr vert="horz" wrap="square" lIns="68580" tIns="34290" rIns="68580" bIns="34290"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id-ID" sz="11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 name="Freeform 53"/>
            <p:cNvSpPr>
              <a:spLocks noEditPoints="1"/>
            </p:cNvSpPr>
            <p:nvPr/>
          </p:nvSpPr>
          <p:spPr bwMode="auto">
            <a:xfrm flipH="1">
              <a:off x="5424563" y="3094945"/>
              <a:ext cx="438348" cy="999162"/>
            </a:xfrm>
            <a:custGeom>
              <a:avLst/>
              <a:gdLst>
                <a:gd name="T0" fmla="*/ 56 w 93"/>
                <a:gd name="T1" fmla="*/ 119 h 211"/>
                <a:gd name="T2" fmla="*/ 56 w 93"/>
                <a:gd name="T3" fmla="*/ 0 h 211"/>
                <a:gd name="T4" fmla="*/ 41 w 93"/>
                <a:gd name="T5" fmla="*/ 0 h 211"/>
                <a:gd name="T6" fmla="*/ 41 w 93"/>
                <a:gd name="T7" fmla="*/ 118 h 211"/>
                <a:gd name="T8" fmla="*/ 0 w 93"/>
                <a:gd name="T9" fmla="*/ 164 h 211"/>
                <a:gd name="T10" fmla="*/ 46 w 93"/>
                <a:gd name="T11" fmla="*/ 211 h 211"/>
                <a:gd name="T12" fmla="*/ 93 w 93"/>
                <a:gd name="T13" fmla="*/ 164 h 211"/>
                <a:gd name="T14" fmla="*/ 56 w 93"/>
                <a:gd name="T15" fmla="*/ 119 h 211"/>
                <a:gd name="T16" fmla="*/ 46 w 93"/>
                <a:gd name="T17" fmla="*/ 191 h 211"/>
                <a:gd name="T18" fmla="*/ 19 w 93"/>
                <a:gd name="T19" fmla="*/ 164 h 211"/>
                <a:gd name="T20" fmla="*/ 46 w 93"/>
                <a:gd name="T21" fmla="*/ 137 h 211"/>
                <a:gd name="T22" fmla="*/ 74 w 93"/>
                <a:gd name="T23" fmla="*/ 164 h 211"/>
                <a:gd name="T24" fmla="*/ 46 w 93"/>
                <a:gd name="T25" fmla="*/ 19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211">
                  <a:moveTo>
                    <a:pt x="56" y="119"/>
                  </a:moveTo>
                  <a:cubicBezTo>
                    <a:pt x="56" y="0"/>
                    <a:pt x="56" y="0"/>
                    <a:pt x="56" y="0"/>
                  </a:cubicBezTo>
                  <a:cubicBezTo>
                    <a:pt x="41" y="0"/>
                    <a:pt x="41" y="0"/>
                    <a:pt x="41" y="0"/>
                  </a:cubicBezTo>
                  <a:cubicBezTo>
                    <a:pt x="41" y="118"/>
                    <a:pt x="41" y="118"/>
                    <a:pt x="41" y="118"/>
                  </a:cubicBezTo>
                  <a:cubicBezTo>
                    <a:pt x="18" y="121"/>
                    <a:pt x="0" y="141"/>
                    <a:pt x="0" y="164"/>
                  </a:cubicBezTo>
                  <a:cubicBezTo>
                    <a:pt x="0" y="190"/>
                    <a:pt x="21" y="211"/>
                    <a:pt x="46" y="211"/>
                  </a:cubicBezTo>
                  <a:cubicBezTo>
                    <a:pt x="72" y="211"/>
                    <a:pt x="93" y="190"/>
                    <a:pt x="93" y="164"/>
                  </a:cubicBezTo>
                  <a:cubicBezTo>
                    <a:pt x="93" y="142"/>
                    <a:pt x="77" y="123"/>
                    <a:pt x="56" y="119"/>
                  </a:cubicBezTo>
                  <a:close/>
                  <a:moveTo>
                    <a:pt x="46" y="191"/>
                  </a:moveTo>
                  <a:cubicBezTo>
                    <a:pt x="31" y="191"/>
                    <a:pt x="19" y="179"/>
                    <a:pt x="19" y="164"/>
                  </a:cubicBezTo>
                  <a:cubicBezTo>
                    <a:pt x="19" y="149"/>
                    <a:pt x="31" y="137"/>
                    <a:pt x="46" y="137"/>
                  </a:cubicBezTo>
                  <a:cubicBezTo>
                    <a:pt x="61" y="137"/>
                    <a:pt x="74" y="149"/>
                    <a:pt x="74" y="164"/>
                  </a:cubicBezTo>
                  <a:cubicBezTo>
                    <a:pt x="74" y="179"/>
                    <a:pt x="61" y="191"/>
                    <a:pt x="46" y="191"/>
                  </a:cubicBezTo>
                  <a:close/>
                </a:path>
              </a:pathLst>
            </a:custGeom>
            <a:solidFill>
              <a:srgbClr val="FAC14D"/>
            </a:solidFill>
            <a:ln>
              <a:noFill/>
            </a:ln>
          </p:spPr>
          <p:txBody>
            <a:bodyPr vert="horz" wrap="square" lIns="68580" tIns="34290" rIns="68580" bIns="34290"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id-ID" sz="11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 name="Freeform 54"/>
            <p:cNvSpPr/>
            <p:nvPr/>
          </p:nvSpPr>
          <p:spPr bwMode="auto">
            <a:xfrm flipH="1">
              <a:off x="6714087" y="2937527"/>
              <a:ext cx="324777" cy="311116"/>
            </a:xfrm>
            <a:custGeom>
              <a:avLst/>
              <a:gdLst>
                <a:gd name="T0" fmla="*/ 69 w 69"/>
                <a:gd name="T1" fmla="*/ 64 h 66"/>
                <a:gd name="T2" fmla="*/ 1 w 69"/>
                <a:gd name="T3" fmla="*/ 0 h 66"/>
                <a:gd name="T4" fmla="*/ 0 w 69"/>
                <a:gd name="T5" fmla="*/ 0 h 66"/>
                <a:gd name="T6" fmla="*/ 0 w 69"/>
                <a:gd name="T7" fmla="*/ 15 h 66"/>
                <a:gd name="T8" fmla="*/ 1 w 69"/>
                <a:gd name="T9" fmla="*/ 15 h 66"/>
                <a:gd name="T10" fmla="*/ 53 w 69"/>
                <a:gd name="T11" fmla="*/ 64 h 66"/>
                <a:gd name="T12" fmla="*/ 53 w 69"/>
                <a:gd name="T13" fmla="*/ 66 h 66"/>
                <a:gd name="T14" fmla="*/ 69 w 69"/>
                <a:gd name="T15" fmla="*/ 66 h 66"/>
                <a:gd name="T16" fmla="*/ 69 w 69"/>
                <a:gd name="T17" fmla="*/ 6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66">
                  <a:moveTo>
                    <a:pt x="69" y="64"/>
                  </a:moveTo>
                  <a:cubicBezTo>
                    <a:pt x="69" y="28"/>
                    <a:pt x="31" y="0"/>
                    <a:pt x="1" y="0"/>
                  </a:cubicBezTo>
                  <a:cubicBezTo>
                    <a:pt x="0" y="0"/>
                    <a:pt x="0" y="0"/>
                    <a:pt x="0" y="0"/>
                  </a:cubicBezTo>
                  <a:cubicBezTo>
                    <a:pt x="0" y="15"/>
                    <a:pt x="0" y="15"/>
                    <a:pt x="0" y="15"/>
                  </a:cubicBezTo>
                  <a:cubicBezTo>
                    <a:pt x="1" y="15"/>
                    <a:pt x="1" y="15"/>
                    <a:pt x="1" y="15"/>
                  </a:cubicBezTo>
                  <a:cubicBezTo>
                    <a:pt x="21" y="15"/>
                    <a:pt x="53" y="36"/>
                    <a:pt x="53" y="64"/>
                  </a:cubicBezTo>
                  <a:cubicBezTo>
                    <a:pt x="53" y="65"/>
                    <a:pt x="53" y="66"/>
                    <a:pt x="53" y="66"/>
                  </a:cubicBezTo>
                  <a:cubicBezTo>
                    <a:pt x="69" y="66"/>
                    <a:pt x="69" y="66"/>
                    <a:pt x="69" y="66"/>
                  </a:cubicBezTo>
                  <a:cubicBezTo>
                    <a:pt x="69" y="66"/>
                    <a:pt x="69" y="65"/>
                    <a:pt x="69" y="64"/>
                  </a:cubicBezTo>
                  <a:close/>
                </a:path>
              </a:pathLst>
            </a:custGeom>
            <a:solidFill>
              <a:srgbClr val="F95647"/>
            </a:solidFill>
            <a:ln>
              <a:noFill/>
            </a:ln>
          </p:spPr>
          <p:txBody>
            <a:bodyPr vert="horz" wrap="square" lIns="68580" tIns="34290" rIns="68580" bIns="34290"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id-ID" sz="11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 name="Rectangle 55"/>
            <p:cNvSpPr>
              <a:spLocks noChangeArrowheads="1"/>
            </p:cNvSpPr>
            <p:nvPr/>
          </p:nvSpPr>
          <p:spPr bwMode="auto">
            <a:xfrm flipH="1">
              <a:off x="7038865" y="2937527"/>
              <a:ext cx="1195494" cy="69801"/>
            </a:xfrm>
            <a:prstGeom prst="rect">
              <a:avLst/>
            </a:prstGeom>
            <a:solidFill>
              <a:srgbClr val="F95647"/>
            </a:solidFill>
            <a:ln>
              <a:noFill/>
            </a:ln>
          </p:spPr>
          <p:txBody>
            <a:bodyPr vert="horz" wrap="square" lIns="68580" tIns="34290" rIns="68580" bIns="34290"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id-ID" sz="11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5" name="Freeform 56"/>
            <p:cNvSpPr>
              <a:spLocks noEditPoints="1"/>
            </p:cNvSpPr>
            <p:nvPr/>
          </p:nvSpPr>
          <p:spPr bwMode="auto">
            <a:xfrm flipH="1">
              <a:off x="6540088" y="3248643"/>
              <a:ext cx="438348" cy="923377"/>
            </a:xfrm>
            <a:custGeom>
              <a:avLst/>
              <a:gdLst>
                <a:gd name="T0" fmla="*/ 55 w 93"/>
                <a:gd name="T1" fmla="*/ 103 h 195"/>
                <a:gd name="T2" fmla="*/ 56 w 93"/>
                <a:gd name="T3" fmla="*/ 0 h 195"/>
                <a:gd name="T4" fmla="*/ 40 w 93"/>
                <a:gd name="T5" fmla="*/ 0 h 195"/>
                <a:gd name="T6" fmla="*/ 39 w 93"/>
                <a:gd name="T7" fmla="*/ 102 h 195"/>
                <a:gd name="T8" fmla="*/ 0 w 93"/>
                <a:gd name="T9" fmla="*/ 148 h 195"/>
                <a:gd name="T10" fmla="*/ 47 w 93"/>
                <a:gd name="T11" fmla="*/ 195 h 195"/>
                <a:gd name="T12" fmla="*/ 93 w 93"/>
                <a:gd name="T13" fmla="*/ 148 h 195"/>
                <a:gd name="T14" fmla="*/ 55 w 93"/>
                <a:gd name="T15" fmla="*/ 103 h 195"/>
                <a:gd name="T16" fmla="*/ 47 w 93"/>
                <a:gd name="T17" fmla="*/ 176 h 195"/>
                <a:gd name="T18" fmla="*/ 19 w 93"/>
                <a:gd name="T19" fmla="*/ 148 h 195"/>
                <a:gd name="T20" fmla="*/ 47 w 93"/>
                <a:gd name="T21" fmla="*/ 121 h 195"/>
                <a:gd name="T22" fmla="*/ 74 w 93"/>
                <a:gd name="T23" fmla="*/ 148 h 195"/>
                <a:gd name="T24" fmla="*/ 47 w 93"/>
                <a:gd name="T25" fmla="*/ 17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95">
                  <a:moveTo>
                    <a:pt x="55" y="103"/>
                  </a:moveTo>
                  <a:cubicBezTo>
                    <a:pt x="55" y="81"/>
                    <a:pt x="56" y="27"/>
                    <a:pt x="56" y="0"/>
                  </a:cubicBezTo>
                  <a:cubicBezTo>
                    <a:pt x="40" y="0"/>
                    <a:pt x="40" y="0"/>
                    <a:pt x="40" y="0"/>
                  </a:cubicBezTo>
                  <a:cubicBezTo>
                    <a:pt x="40" y="27"/>
                    <a:pt x="39" y="81"/>
                    <a:pt x="39" y="102"/>
                  </a:cubicBezTo>
                  <a:cubicBezTo>
                    <a:pt x="17" y="106"/>
                    <a:pt x="0" y="125"/>
                    <a:pt x="0" y="148"/>
                  </a:cubicBezTo>
                  <a:cubicBezTo>
                    <a:pt x="0" y="174"/>
                    <a:pt x="21" y="195"/>
                    <a:pt x="47" y="195"/>
                  </a:cubicBezTo>
                  <a:cubicBezTo>
                    <a:pt x="72" y="195"/>
                    <a:pt x="93" y="174"/>
                    <a:pt x="93" y="148"/>
                  </a:cubicBezTo>
                  <a:cubicBezTo>
                    <a:pt x="93" y="125"/>
                    <a:pt x="77" y="106"/>
                    <a:pt x="55" y="103"/>
                  </a:cubicBezTo>
                  <a:close/>
                  <a:moveTo>
                    <a:pt x="47" y="176"/>
                  </a:moveTo>
                  <a:cubicBezTo>
                    <a:pt x="32" y="176"/>
                    <a:pt x="19" y="163"/>
                    <a:pt x="19" y="148"/>
                  </a:cubicBezTo>
                  <a:cubicBezTo>
                    <a:pt x="19" y="133"/>
                    <a:pt x="32" y="121"/>
                    <a:pt x="47" y="121"/>
                  </a:cubicBezTo>
                  <a:cubicBezTo>
                    <a:pt x="62" y="121"/>
                    <a:pt x="74" y="133"/>
                    <a:pt x="74" y="148"/>
                  </a:cubicBezTo>
                  <a:cubicBezTo>
                    <a:pt x="74" y="163"/>
                    <a:pt x="62" y="176"/>
                    <a:pt x="47" y="176"/>
                  </a:cubicBezTo>
                  <a:close/>
                </a:path>
              </a:pathLst>
            </a:custGeom>
            <a:solidFill>
              <a:srgbClr val="F95647"/>
            </a:solidFill>
            <a:ln>
              <a:noFill/>
            </a:ln>
          </p:spPr>
          <p:txBody>
            <a:bodyPr vert="horz" wrap="square" lIns="68580" tIns="34290" rIns="68580" bIns="34290"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id-ID" sz="11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6" name="TextBox 85"/>
            <p:cNvSpPr txBox="1"/>
            <p:nvPr/>
          </p:nvSpPr>
          <p:spPr>
            <a:xfrm flipH="1">
              <a:off x="6614176" y="1277144"/>
              <a:ext cx="296876" cy="323165"/>
            </a:xfrm>
            <a:prstGeom prst="rect">
              <a:avLst/>
            </a:prstGeom>
            <a:noFill/>
          </p:spPr>
          <p:txBody>
            <a:bodyPr wrap="none" rtlCol="0">
              <a:spAutoFit/>
            </a:bodyPr>
            <a:lstStyle/>
            <a:p>
              <a:pPr marL="0" marR="0" lvl="0" indent="0" defTabSz="913765" eaLnBrk="1" fontAlgn="auto" latinLnBrk="0" hangingPunct="1">
                <a:lnSpc>
                  <a:spcPct val="100000"/>
                </a:lnSpc>
                <a:spcBef>
                  <a:spcPts val="0"/>
                </a:spcBef>
                <a:spcAft>
                  <a:spcPts val="0"/>
                </a:spcAft>
                <a:buClrTx/>
                <a:buSzTx/>
                <a:buFontTx/>
                <a:buNone/>
                <a:defRPr/>
              </a:pPr>
              <a:r>
                <a:rPr kumimoji="0" lang="id-ID" sz="15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1</a:t>
              </a:r>
            </a:p>
          </p:txBody>
        </p:sp>
        <p:sp>
          <p:nvSpPr>
            <p:cNvPr id="87" name="TextBox 86"/>
            <p:cNvSpPr txBox="1"/>
            <p:nvPr/>
          </p:nvSpPr>
          <p:spPr>
            <a:xfrm flipH="1">
              <a:off x="5505966" y="1377077"/>
              <a:ext cx="296876" cy="323165"/>
            </a:xfrm>
            <a:prstGeom prst="rect">
              <a:avLst/>
            </a:prstGeom>
            <a:noFill/>
          </p:spPr>
          <p:txBody>
            <a:bodyPr wrap="none" rtlCol="0">
              <a:spAutoFit/>
            </a:bodyPr>
            <a:lstStyle/>
            <a:p>
              <a:pPr marL="0" marR="0" lvl="0" indent="0" defTabSz="913765" eaLnBrk="1" fontAlgn="auto" latinLnBrk="0" hangingPunct="1">
                <a:lnSpc>
                  <a:spcPct val="100000"/>
                </a:lnSpc>
                <a:spcBef>
                  <a:spcPts val="0"/>
                </a:spcBef>
                <a:spcAft>
                  <a:spcPts val="0"/>
                </a:spcAft>
                <a:buClrTx/>
                <a:buSzTx/>
                <a:buFontTx/>
                <a:buNone/>
                <a:defRPr/>
              </a:pPr>
              <a:r>
                <a:rPr kumimoji="0" lang="id-ID" sz="15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2</a:t>
              </a:r>
            </a:p>
          </p:txBody>
        </p:sp>
        <p:sp>
          <p:nvSpPr>
            <p:cNvPr id="88" name="TextBox 87"/>
            <p:cNvSpPr txBox="1"/>
            <p:nvPr/>
          </p:nvSpPr>
          <p:spPr>
            <a:xfrm flipH="1">
              <a:off x="4661675" y="2536574"/>
              <a:ext cx="296876" cy="323165"/>
            </a:xfrm>
            <a:prstGeom prst="rect">
              <a:avLst/>
            </a:prstGeom>
            <a:noFill/>
          </p:spPr>
          <p:txBody>
            <a:bodyPr wrap="none" rtlCol="0">
              <a:spAutoFit/>
            </a:bodyPr>
            <a:lstStyle/>
            <a:p>
              <a:pPr marL="0" marR="0" lvl="0" indent="0" defTabSz="913765" eaLnBrk="1" fontAlgn="auto" latinLnBrk="0" hangingPunct="1">
                <a:lnSpc>
                  <a:spcPct val="100000"/>
                </a:lnSpc>
                <a:spcBef>
                  <a:spcPts val="0"/>
                </a:spcBef>
                <a:spcAft>
                  <a:spcPts val="0"/>
                </a:spcAft>
                <a:buClrTx/>
                <a:buSzTx/>
                <a:buFontTx/>
                <a:buNone/>
                <a:defRPr/>
              </a:pPr>
              <a:r>
                <a:rPr kumimoji="0" lang="id-ID" sz="15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3</a:t>
              </a:r>
            </a:p>
          </p:txBody>
        </p:sp>
        <p:sp>
          <p:nvSpPr>
            <p:cNvPr id="89" name="TextBox 88"/>
            <p:cNvSpPr txBox="1"/>
            <p:nvPr/>
          </p:nvSpPr>
          <p:spPr>
            <a:xfrm flipH="1">
              <a:off x="6621888" y="3791744"/>
              <a:ext cx="296876" cy="323165"/>
            </a:xfrm>
            <a:prstGeom prst="rect">
              <a:avLst/>
            </a:prstGeom>
            <a:noFill/>
          </p:spPr>
          <p:txBody>
            <a:bodyPr wrap="none" rtlCol="0">
              <a:spAutoFit/>
            </a:bodyPr>
            <a:lstStyle/>
            <a:p>
              <a:pPr marL="0" marR="0" lvl="0" indent="0" defTabSz="913765" eaLnBrk="1" fontAlgn="auto" latinLnBrk="0" hangingPunct="1">
                <a:lnSpc>
                  <a:spcPct val="100000"/>
                </a:lnSpc>
                <a:spcBef>
                  <a:spcPts val="0"/>
                </a:spcBef>
                <a:spcAft>
                  <a:spcPts val="0"/>
                </a:spcAft>
                <a:buClrTx/>
                <a:buSzTx/>
                <a:buFontTx/>
                <a:buNone/>
                <a:defRPr/>
              </a:pPr>
              <a:r>
                <a:rPr kumimoji="0" lang="id-ID" sz="15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5</a:t>
              </a:r>
            </a:p>
          </p:txBody>
        </p:sp>
        <p:sp>
          <p:nvSpPr>
            <p:cNvPr id="90" name="TextBox 89"/>
            <p:cNvSpPr txBox="1"/>
            <p:nvPr/>
          </p:nvSpPr>
          <p:spPr>
            <a:xfrm flipH="1">
              <a:off x="5499875" y="3710331"/>
              <a:ext cx="296876" cy="323165"/>
            </a:xfrm>
            <a:prstGeom prst="rect">
              <a:avLst/>
            </a:prstGeom>
            <a:noFill/>
          </p:spPr>
          <p:txBody>
            <a:bodyPr wrap="none" rtlCol="0">
              <a:spAutoFit/>
            </a:bodyPr>
            <a:lstStyle/>
            <a:p>
              <a:pPr marL="0" marR="0" lvl="0" indent="0" defTabSz="913765" eaLnBrk="1" fontAlgn="auto" latinLnBrk="0" hangingPunct="1">
                <a:lnSpc>
                  <a:spcPct val="100000"/>
                </a:lnSpc>
                <a:spcBef>
                  <a:spcPts val="0"/>
                </a:spcBef>
                <a:spcAft>
                  <a:spcPts val="0"/>
                </a:spcAft>
                <a:buClrTx/>
                <a:buSzTx/>
                <a:buFontTx/>
                <a:buNone/>
                <a:defRPr/>
              </a:pPr>
              <a:r>
                <a:rPr kumimoji="0" lang="id-ID" sz="15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4</a:t>
              </a:r>
            </a:p>
          </p:txBody>
        </p:sp>
        <p:grpSp>
          <p:nvGrpSpPr>
            <p:cNvPr id="91" name="Group 34"/>
            <p:cNvGrpSpPr/>
            <p:nvPr/>
          </p:nvGrpSpPr>
          <p:grpSpPr>
            <a:xfrm flipH="1">
              <a:off x="8819509" y="1033147"/>
              <a:ext cx="181915" cy="219687"/>
              <a:chOff x="134906" y="3220464"/>
              <a:chExt cx="730251" cy="881063"/>
            </a:xfrm>
            <a:noFill/>
          </p:grpSpPr>
          <p:sp>
            <p:nvSpPr>
              <p:cNvPr id="100" name="Freeform 34"/>
              <p:cNvSpPr/>
              <p:nvPr/>
            </p:nvSpPr>
            <p:spPr bwMode="auto">
              <a:xfrm>
                <a:off x="134906" y="3220464"/>
                <a:ext cx="730251" cy="577851"/>
              </a:xfrm>
              <a:custGeom>
                <a:avLst/>
                <a:gdLst>
                  <a:gd name="T0" fmla="*/ 124 w 192"/>
                  <a:gd name="T1" fmla="*/ 96 h 152"/>
                  <a:gd name="T2" fmla="*/ 116 w 192"/>
                  <a:gd name="T3" fmla="*/ 92 h 152"/>
                  <a:gd name="T4" fmla="*/ 116 w 192"/>
                  <a:gd name="T5" fmla="*/ 80 h 152"/>
                  <a:gd name="T6" fmla="*/ 120 w 192"/>
                  <a:gd name="T7" fmla="*/ 60 h 152"/>
                  <a:gd name="T8" fmla="*/ 121 w 192"/>
                  <a:gd name="T9" fmla="*/ 25 h 152"/>
                  <a:gd name="T10" fmla="*/ 96 w 192"/>
                  <a:gd name="T11" fmla="*/ 0 h 152"/>
                  <a:gd name="T12" fmla="*/ 72 w 192"/>
                  <a:gd name="T13" fmla="*/ 24 h 152"/>
                  <a:gd name="T14" fmla="*/ 72 w 192"/>
                  <a:gd name="T15" fmla="*/ 60 h 152"/>
                  <a:gd name="T16" fmla="*/ 76 w 192"/>
                  <a:gd name="T17" fmla="*/ 80 h 152"/>
                  <a:gd name="T18" fmla="*/ 76 w 192"/>
                  <a:gd name="T19" fmla="*/ 92 h 152"/>
                  <a:gd name="T20" fmla="*/ 68 w 192"/>
                  <a:gd name="T21" fmla="*/ 96 h 152"/>
                  <a:gd name="T22" fmla="*/ 16 w 192"/>
                  <a:gd name="T23" fmla="*/ 96 h 152"/>
                  <a:gd name="T24" fmla="*/ 0 w 192"/>
                  <a:gd name="T25" fmla="*/ 116 h 152"/>
                  <a:gd name="T26" fmla="*/ 0 w 192"/>
                  <a:gd name="T27" fmla="*/ 152 h 152"/>
                  <a:gd name="T28" fmla="*/ 192 w 192"/>
                  <a:gd name="T29" fmla="*/ 152 h 152"/>
                  <a:gd name="T30" fmla="*/ 192 w 192"/>
                  <a:gd name="T31" fmla="*/ 116 h 152"/>
                  <a:gd name="T32" fmla="*/ 176 w 192"/>
                  <a:gd name="T33" fmla="*/ 96 h 152"/>
                  <a:gd name="T34" fmla="*/ 124 w 192"/>
                  <a:gd name="T35"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52">
                    <a:moveTo>
                      <a:pt x="124" y="96"/>
                    </a:moveTo>
                    <a:cubicBezTo>
                      <a:pt x="121" y="96"/>
                      <a:pt x="118" y="95"/>
                      <a:pt x="116" y="92"/>
                    </a:cubicBezTo>
                    <a:cubicBezTo>
                      <a:pt x="114" y="89"/>
                      <a:pt x="115" y="83"/>
                      <a:pt x="116" y="80"/>
                    </a:cubicBezTo>
                    <a:cubicBezTo>
                      <a:pt x="119" y="72"/>
                      <a:pt x="120" y="68"/>
                      <a:pt x="120" y="60"/>
                    </a:cubicBezTo>
                    <a:cubicBezTo>
                      <a:pt x="121" y="25"/>
                      <a:pt x="121" y="25"/>
                      <a:pt x="121" y="25"/>
                    </a:cubicBezTo>
                    <a:cubicBezTo>
                      <a:pt x="121" y="11"/>
                      <a:pt x="110" y="0"/>
                      <a:pt x="96" y="0"/>
                    </a:cubicBezTo>
                    <a:cubicBezTo>
                      <a:pt x="82" y="0"/>
                      <a:pt x="72" y="10"/>
                      <a:pt x="72" y="24"/>
                    </a:cubicBezTo>
                    <a:cubicBezTo>
                      <a:pt x="72" y="60"/>
                      <a:pt x="72" y="60"/>
                      <a:pt x="72" y="60"/>
                    </a:cubicBezTo>
                    <a:cubicBezTo>
                      <a:pt x="72" y="68"/>
                      <a:pt x="73" y="72"/>
                      <a:pt x="76" y="80"/>
                    </a:cubicBezTo>
                    <a:cubicBezTo>
                      <a:pt x="77" y="83"/>
                      <a:pt x="78" y="89"/>
                      <a:pt x="76" y="92"/>
                    </a:cubicBezTo>
                    <a:cubicBezTo>
                      <a:pt x="74" y="95"/>
                      <a:pt x="71" y="96"/>
                      <a:pt x="68" y="96"/>
                    </a:cubicBezTo>
                    <a:cubicBezTo>
                      <a:pt x="16" y="96"/>
                      <a:pt x="16" y="96"/>
                      <a:pt x="16" y="96"/>
                    </a:cubicBezTo>
                    <a:cubicBezTo>
                      <a:pt x="8" y="96"/>
                      <a:pt x="0" y="108"/>
                      <a:pt x="0" y="116"/>
                    </a:cubicBezTo>
                    <a:cubicBezTo>
                      <a:pt x="0" y="152"/>
                      <a:pt x="0" y="152"/>
                      <a:pt x="0" y="152"/>
                    </a:cubicBezTo>
                    <a:cubicBezTo>
                      <a:pt x="192" y="152"/>
                      <a:pt x="192" y="152"/>
                      <a:pt x="192" y="152"/>
                    </a:cubicBezTo>
                    <a:cubicBezTo>
                      <a:pt x="192" y="116"/>
                      <a:pt x="192" y="116"/>
                      <a:pt x="192" y="116"/>
                    </a:cubicBezTo>
                    <a:cubicBezTo>
                      <a:pt x="192" y="108"/>
                      <a:pt x="184" y="96"/>
                      <a:pt x="176" y="96"/>
                    </a:cubicBezTo>
                    <a:lnTo>
                      <a:pt x="124" y="96"/>
                    </a:lnTo>
                    <a:close/>
                  </a:path>
                </a:pathLst>
              </a:cu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id-ID" sz="15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1" name="Freeform 35"/>
              <p:cNvSpPr/>
              <p:nvPr/>
            </p:nvSpPr>
            <p:spPr bwMode="auto">
              <a:xfrm>
                <a:off x="165069" y="3798314"/>
                <a:ext cx="669926" cy="303213"/>
              </a:xfrm>
              <a:custGeom>
                <a:avLst/>
                <a:gdLst>
                  <a:gd name="T0" fmla="*/ 422 w 422"/>
                  <a:gd name="T1" fmla="*/ 191 h 191"/>
                  <a:gd name="T2" fmla="*/ 115 w 422"/>
                  <a:gd name="T3" fmla="*/ 191 h 191"/>
                  <a:gd name="T4" fmla="*/ 115 w 422"/>
                  <a:gd name="T5" fmla="*/ 95 h 191"/>
                  <a:gd name="T6" fmla="*/ 67 w 422"/>
                  <a:gd name="T7" fmla="*/ 191 h 191"/>
                  <a:gd name="T8" fmla="*/ 0 w 422"/>
                  <a:gd name="T9" fmla="*/ 191 h 191"/>
                  <a:gd name="T10" fmla="*/ 0 w 422"/>
                  <a:gd name="T11" fmla="*/ 0 h 191"/>
                  <a:gd name="T12" fmla="*/ 422 w 422"/>
                  <a:gd name="T13" fmla="*/ 0 h 191"/>
                  <a:gd name="T14" fmla="*/ 422 w 422"/>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2" h="191">
                    <a:moveTo>
                      <a:pt x="422" y="191"/>
                    </a:moveTo>
                    <a:lnTo>
                      <a:pt x="115" y="191"/>
                    </a:lnTo>
                    <a:lnTo>
                      <a:pt x="115" y="95"/>
                    </a:lnTo>
                    <a:lnTo>
                      <a:pt x="67" y="191"/>
                    </a:lnTo>
                    <a:lnTo>
                      <a:pt x="0" y="191"/>
                    </a:lnTo>
                    <a:lnTo>
                      <a:pt x="0" y="0"/>
                    </a:lnTo>
                    <a:lnTo>
                      <a:pt x="422" y="0"/>
                    </a:lnTo>
                    <a:lnTo>
                      <a:pt x="422" y="191"/>
                    </a:lnTo>
                    <a:close/>
                  </a:path>
                </a:pathLst>
              </a:cu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id-ID" sz="15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 name="Line 36"/>
              <p:cNvSpPr>
                <a:spLocks noChangeShapeType="1"/>
              </p:cNvSpPr>
              <p:nvPr/>
            </p:nvSpPr>
            <p:spPr bwMode="auto">
              <a:xfrm>
                <a:off x="742919" y="3904677"/>
                <a:ext cx="0" cy="196850"/>
              </a:xfrm>
              <a:prstGeom prst="line">
                <a:avLst/>
              </a:pr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id-ID" sz="15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3" name="Line 37"/>
              <p:cNvSpPr>
                <a:spLocks noChangeShapeType="1"/>
              </p:cNvSpPr>
              <p:nvPr/>
            </p:nvSpPr>
            <p:spPr bwMode="auto">
              <a:xfrm>
                <a:off x="652432" y="3949127"/>
                <a:ext cx="0" cy="152400"/>
              </a:xfrm>
              <a:prstGeom prst="line">
                <a:avLst/>
              </a:pr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id-ID" sz="15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 name="Line 38"/>
              <p:cNvSpPr>
                <a:spLocks noChangeShapeType="1"/>
              </p:cNvSpPr>
              <p:nvPr/>
            </p:nvSpPr>
            <p:spPr bwMode="auto">
              <a:xfrm>
                <a:off x="560357" y="4011039"/>
                <a:ext cx="0" cy="90488"/>
              </a:xfrm>
              <a:prstGeom prst="line">
                <a:avLst/>
              </a:pr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id-ID" sz="15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5" name="Oval 39"/>
              <p:cNvSpPr>
                <a:spLocks noChangeArrowheads="1"/>
              </p:cNvSpPr>
              <p:nvPr/>
            </p:nvSpPr>
            <p:spPr bwMode="auto">
              <a:xfrm>
                <a:off x="480981" y="3296664"/>
                <a:ext cx="38100" cy="38100"/>
              </a:xfrm>
              <a:prstGeom prst="ellipse">
                <a:avLst/>
              </a:pr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id-ID" sz="15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92" name="Freeform 5"/>
            <p:cNvSpPr>
              <a:spLocks noEditPoints="1"/>
            </p:cNvSpPr>
            <p:nvPr/>
          </p:nvSpPr>
          <p:spPr bwMode="auto">
            <a:xfrm flipH="1">
              <a:off x="8812015" y="1851125"/>
              <a:ext cx="196903" cy="193136"/>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5 h 204"/>
                <a:gd name="T34" fmla="*/ 34 w 208"/>
                <a:gd name="T35" fmla="*/ 138 h 204"/>
                <a:gd name="T36" fmla="*/ 22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0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5"/>
                    <a:pt x="28" y="125"/>
                  </a:cubicBezTo>
                  <a:cubicBezTo>
                    <a:pt x="34" y="138"/>
                    <a:pt x="34" y="138"/>
                    <a:pt x="34" y="138"/>
                  </a:cubicBezTo>
                  <a:cubicBezTo>
                    <a:pt x="34" y="138"/>
                    <a:pt x="21" y="166"/>
                    <a:pt x="22" y="167"/>
                  </a:cubicBezTo>
                  <a:cubicBezTo>
                    <a:pt x="39" y="182"/>
                    <a:pt x="39" y="182"/>
                    <a:pt x="39" y="182"/>
                  </a:cubicBezTo>
                  <a:cubicBezTo>
                    <a:pt x="40" y="183"/>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moveTo>
                    <a:pt x="137" y="102"/>
                  </a:moveTo>
                  <a:cubicBezTo>
                    <a:pt x="137" y="120"/>
                    <a:pt x="122" y="135"/>
                    <a:pt x="104" y="135"/>
                  </a:cubicBezTo>
                  <a:cubicBezTo>
                    <a:pt x="85" y="135"/>
                    <a:pt x="70" y="120"/>
                    <a:pt x="70" y="102"/>
                  </a:cubicBezTo>
                  <a:cubicBezTo>
                    <a:pt x="70" y="84"/>
                    <a:pt x="85" y="69"/>
                    <a:pt x="104" y="69"/>
                  </a:cubicBezTo>
                  <a:cubicBezTo>
                    <a:pt x="122" y="69"/>
                    <a:pt x="137" y="84"/>
                    <a:pt x="137" y="102"/>
                  </a:cubicBezTo>
                </a:path>
              </a:pathLst>
            </a:custGeom>
            <a:solidFill>
              <a:sysClr val="window" lastClr="FFFFFF"/>
            </a:solidFill>
            <a:ln>
              <a:noFill/>
            </a:ln>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id-ID" sz="15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3" name="Freeform 12"/>
            <p:cNvSpPr>
              <a:spLocks noEditPoints="1"/>
            </p:cNvSpPr>
            <p:nvPr/>
          </p:nvSpPr>
          <p:spPr bwMode="auto">
            <a:xfrm flipH="1">
              <a:off x="8820187" y="3379930"/>
              <a:ext cx="180558" cy="149824"/>
            </a:xfrm>
            <a:custGeom>
              <a:avLst/>
              <a:gdLst>
                <a:gd name="T0" fmla="*/ 221 w 242"/>
                <a:gd name="T1" fmla="*/ 0 h 200"/>
                <a:gd name="T2" fmla="*/ 171 w 242"/>
                <a:gd name="T3" fmla="*/ 0 h 200"/>
                <a:gd name="T4" fmla="*/ 135 w 242"/>
                <a:gd name="T5" fmla="*/ 15 h 200"/>
                <a:gd name="T6" fmla="*/ 51 w 242"/>
                <a:gd name="T7" fmla="*/ 99 h 200"/>
                <a:gd name="T8" fmla="*/ 51 w 242"/>
                <a:gd name="T9" fmla="*/ 129 h 200"/>
                <a:gd name="T10" fmla="*/ 113 w 242"/>
                <a:gd name="T11" fmla="*/ 192 h 200"/>
                <a:gd name="T12" fmla="*/ 143 w 242"/>
                <a:gd name="T13" fmla="*/ 192 h 200"/>
                <a:gd name="T14" fmla="*/ 227 w 242"/>
                <a:gd name="T15" fmla="*/ 108 h 200"/>
                <a:gd name="T16" fmla="*/ 242 w 242"/>
                <a:gd name="T17" fmla="*/ 71 h 200"/>
                <a:gd name="T18" fmla="*/ 242 w 242"/>
                <a:gd name="T19" fmla="*/ 22 h 200"/>
                <a:gd name="T20" fmla="*/ 221 w 242"/>
                <a:gd name="T21" fmla="*/ 0 h 200"/>
                <a:gd name="T22" fmla="*/ 192 w 242"/>
                <a:gd name="T23" fmla="*/ 71 h 200"/>
                <a:gd name="T24" fmla="*/ 171 w 242"/>
                <a:gd name="T25" fmla="*/ 50 h 200"/>
                <a:gd name="T26" fmla="*/ 192 w 242"/>
                <a:gd name="T27" fmla="*/ 29 h 200"/>
                <a:gd name="T28" fmla="*/ 214 w 242"/>
                <a:gd name="T29" fmla="*/ 50 h 200"/>
                <a:gd name="T30" fmla="*/ 192 w 242"/>
                <a:gd name="T31" fmla="*/ 71 h 200"/>
                <a:gd name="T32" fmla="*/ 19 w 242"/>
                <a:gd name="T33" fmla="*/ 119 h 200"/>
                <a:gd name="T34" fmla="*/ 95 w 242"/>
                <a:gd name="T35" fmla="*/ 196 h 200"/>
                <a:gd name="T36" fmla="*/ 70 w 242"/>
                <a:gd name="T37" fmla="*/ 192 h 200"/>
                <a:gd name="T38" fmla="*/ 8 w 242"/>
                <a:gd name="T39" fmla="*/ 129 h 200"/>
                <a:gd name="T40" fmla="*/ 8 w 242"/>
                <a:gd name="T41" fmla="*/ 99 h 200"/>
                <a:gd name="T42" fmla="*/ 92 w 242"/>
                <a:gd name="T43" fmla="*/ 15 h 200"/>
                <a:gd name="T44" fmla="*/ 128 w 242"/>
                <a:gd name="T45" fmla="*/ 0 h 200"/>
                <a:gd name="T46" fmla="*/ 19 w 242"/>
                <a:gd name="T47" fmla="*/ 109 h 200"/>
                <a:gd name="T48" fmla="*/ 19 w 242"/>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2" h="200">
                  <a:moveTo>
                    <a:pt x="221" y="0"/>
                  </a:moveTo>
                  <a:cubicBezTo>
                    <a:pt x="171" y="0"/>
                    <a:pt x="171" y="0"/>
                    <a:pt x="171" y="0"/>
                  </a:cubicBezTo>
                  <a:cubicBezTo>
                    <a:pt x="159" y="0"/>
                    <a:pt x="143" y="7"/>
                    <a:pt x="135" y="15"/>
                  </a:cubicBezTo>
                  <a:cubicBezTo>
                    <a:pt x="51" y="99"/>
                    <a:pt x="51" y="99"/>
                    <a:pt x="51" y="99"/>
                  </a:cubicBezTo>
                  <a:cubicBezTo>
                    <a:pt x="42" y="107"/>
                    <a:pt x="42" y="121"/>
                    <a:pt x="51" y="129"/>
                  </a:cubicBezTo>
                  <a:cubicBezTo>
                    <a:pt x="113" y="192"/>
                    <a:pt x="113" y="192"/>
                    <a:pt x="113" y="192"/>
                  </a:cubicBezTo>
                  <a:cubicBezTo>
                    <a:pt x="121" y="200"/>
                    <a:pt x="135" y="200"/>
                    <a:pt x="143" y="192"/>
                  </a:cubicBezTo>
                  <a:cubicBezTo>
                    <a:pt x="227" y="108"/>
                    <a:pt x="227" y="108"/>
                    <a:pt x="227" y="108"/>
                  </a:cubicBezTo>
                  <a:cubicBezTo>
                    <a:pt x="236" y="100"/>
                    <a:pt x="242" y="83"/>
                    <a:pt x="242" y="71"/>
                  </a:cubicBezTo>
                  <a:cubicBezTo>
                    <a:pt x="242" y="22"/>
                    <a:pt x="242" y="22"/>
                    <a:pt x="242" y="22"/>
                  </a:cubicBezTo>
                  <a:cubicBezTo>
                    <a:pt x="242" y="10"/>
                    <a:pt x="233" y="0"/>
                    <a:pt x="221" y="0"/>
                  </a:cubicBezTo>
                  <a:moveTo>
                    <a:pt x="192" y="71"/>
                  </a:moveTo>
                  <a:cubicBezTo>
                    <a:pt x="181" y="71"/>
                    <a:pt x="171" y="62"/>
                    <a:pt x="171" y="50"/>
                  </a:cubicBezTo>
                  <a:cubicBezTo>
                    <a:pt x="171" y="38"/>
                    <a:pt x="181" y="29"/>
                    <a:pt x="192" y="29"/>
                  </a:cubicBezTo>
                  <a:cubicBezTo>
                    <a:pt x="204" y="29"/>
                    <a:pt x="214" y="38"/>
                    <a:pt x="214" y="50"/>
                  </a:cubicBezTo>
                  <a:cubicBezTo>
                    <a:pt x="214" y="62"/>
                    <a:pt x="204" y="71"/>
                    <a:pt x="192" y="71"/>
                  </a:cubicBezTo>
                  <a:moveTo>
                    <a:pt x="19" y="119"/>
                  </a:moveTo>
                  <a:cubicBezTo>
                    <a:pt x="95" y="196"/>
                    <a:pt x="95" y="196"/>
                    <a:pt x="95" y="196"/>
                  </a:cubicBezTo>
                  <a:cubicBezTo>
                    <a:pt x="87" y="200"/>
                    <a:pt x="77" y="199"/>
                    <a:pt x="70" y="192"/>
                  </a:cubicBezTo>
                  <a:cubicBezTo>
                    <a:pt x="8" y="129"/>
                    <a:pt x="8" y="129"/>
                    <a:pt x="8" y="129"/>
                  </a:cubicBezTo>
                  <a:cubicBezTo>
                    <a:pt x="0" y="121"/>
                    <a:pt x="0" y="107"/>
                    <a:pt x="8" y="99"/>
                  </a:cubicBezTo>
                  <a:cubicBezTo>
                    <a:pt x="92" y="15"/>
                    <a:pt x="92" y="15"/>
                    <a:pt x="92" y="15"/>
                  </a:cubicBezTo>
                  <a:cubicBezTo>
                    <a:pt x="100" y="7"/>
                    <a:pt x="116" y="0"/>
                    <a:pt x="128" y="0"/>
                  </a:cubicBezTo>
                  <a:cubicBezTo>
                    <a:pt x="19" y="109"/>
                    <a:pt x="19" y="109"/>
                    <a:pt x="19" y="109"/>
                  </a:cubicBezTo>
                  <a:cubicBezTo>
                    <a:pt x="16" y="112"/>
                    <a:pt x="16" y="117"/>
                    <a:pt x="19" y="119"/>
                  </a:cubicBezTo>
                </a:path>
              </a:pathLst>
            </a:custGeom>
            <a:solidFill>
              <a:sysClr val="window" lastClr="FFFFFF"/>
            </a:solidFill>
            <a:ln>
              <a:noFill/>
            </a:ln>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id-ID" sz="15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4" name="Freeform 9"/>
            <p:cNvSpPr/>
            <p:nvPr/>
          </p:nvSpPr>
          <p:spPr bwMode="auto">
            <a:xfrm flipH="1">
              <a:off x="8797682" y="4131266"/>
              <a:ext cx="225569" cy="214600"/>
            </a:xfrm>
            <a:custGeom>
              <a:avLst/>
              <a:gdLst>
                <a:gd name="T0" fmla="*/ 207 w 211"/>
                <a:gd name="T1" fmla="*/ 85 h 200"/>
                <a:gd name="T2" fmla="*/ 153 w 211"/>
                <a:gd name="T3" fmla="*/ 124 h 200"/>
                <a:gd name="T4" fmla="*/ 173 w 211"/>
                <a:gd name="T5" fmla="*/ 189 h 200"/>
                <a:gd name="T6" fmla="*/ 170 w 211"/>
                <a:gd name="T7" fmla="*/ 198 h 200"/>
                <a:gd name="T8" fmla="*/ 165 w 211"/>
                <a:gd name="T9" fmla="*/ 200 h 200"/>
                <a:gd name="T10" fmla="*/ 160 w 211"/>
                <a:gd name="T11" fmla="*/ 198 h 200"/>
                <a:gd name="T12" fmla="*/ 106 w 211"/>
                <a:gd name="T13" fmla="*/ 158 h 200"/>
                <a:gd name="T14" fmla="*/ 51 w 211"/>
                <a:gd name="T15" fmla="*/ 198 h 200"/>
                <a:gd name="T16" fmla="*/ 41 w 211"/>
                <a:gd name="T17" fmla="*/ 198 h 200"/>
                <a:gd name="T18" fmla="*/ 38 w 211"/>
                <a:gd name="T19" fmla="*/ 189 h 200"/>
                <a:gd name="T20" fmla="*/ 59 w 211"/>
                <a:gd name="T21" fmla="*/ 124 h 200"/>
                <a:gd name="T22" fmla="*/ 5 w 211"/>
                <a:gd name="T23" fmla="*/ 85 h 200"/>
                <a:gd name="T24" fmla="*/ 2 w 211"/>
                <a:gd name="T25" fmla="*/ 75 h 200"/>
                <a:gd name="T26" fmla="*/ 10 w 211"/>
                <a:gd name="T27" fmla="*/ 70 h 200"/>
                <a:gd name="T28" fmla="*/ 77 w 211"/>
                <a:gd name="T29" fmla="*/ 70 h 200"/>
                <a:gd name="T30" fmla="*/ 98 w 211"/>
                <a:gd name="T31" fmla="*/ 5 h 200"/>
                <a:gd name="T32" fmla="*/ 106 w 211"/>
                <a:gd name="T33" fmla="*/ 0 h 200"/>
                <a:gd name="T34" fmla="*/ 114 w 211"/>
                <a:gd name="T35" fmla="*/ 5 h 200"/>
                <a:gd name="T36" fmla="*/ 135 w 211"/>
                <a:gd name="T37" fmla="*/ 70 h 200"/>
                <a:gd name="T38" fmla="*/ 202 w 211"/>
                <a:gd name="T39" fmla="*/ 70 h 200"/>
                <a:gd name="T40" fmla="*/ 210 w 211"/>
                <a:gd name="T41" fmla="*/ 75 h 200"/>
                <a:gd name="T42" fmla="*/ 207 w 211"/>
                <a:gd name="T43" fmla="*/ 8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200">
                  <a:moveTo>
                    <a:pt x="207" y="85"/>
                  </a:moveTo>
                  <a:cubicBezTo>
                    <a:pt x="153" y="124"/>
                    <a:pt x="153" y="124"/>
                    <a:pt x="153" y="124"/>
                  </a:cubicBezTo>
                  <a:cubicBezTo>
                    <a:pt x="173" y="189"/>
                    <a:pt x="173" y="189"/>
                    <a:pt x="173" y="189"/>
                  </a:cubicBezTo>
                  <a:cubicBezTo>
                    <a:pt x="175" y="192"/>
                    <a:pt x="173" y="196"/>
                    <a:pt x="170" y="198"/>
                  </a:cubicBezTo>
                  <a:cubicBezTo>
                    <a:pt x="169" y="199"/>
                    <a:pt x="167" y="200"/>
                    <a:pt x="165" y="200"/>
                  </a:cubicBezTo>
                  <a:cubicBezTo>
                    <a:pt x="164" y="200"/>
                    <a:pt x="162" y="199"/>
                    <a:pt x="160" y="198"/>
                  </a:cubicBezTo>
                  <a:cubicBezTo>
                    <a:pt x="106" y="158"/>
                    <a:pt x="106" y="158"/>
                    <a:pt x="106" y="158"/>
                  </a:cubicBezTo>
                  <a:cubicBezTo>
                    <a:pt x="51" y="198"/>
                    <a:pt x="51" y="198"/>
                    <a:pt x="51" y="198"/>
                  </a:cubicBezTo>
                  <a:cubicBezTo>
                    <a:pt x="48" y="200"/>
                    <a:pt x="44" y="200"/>
                    <a:pt x="41" y="198"/>
                  </a:cubicBezTo>
                  <a:cubicBezTo>
                    <a:pt x="38" y="196"/>
                    <a:pt x="37" y="192"/>
                    <a:pt x="38" y="189"/>
                  </a:cubicBezTo>
                  <a:cubicBezTo>
                    <a:pt x="59" y="124"/>
                    <a:pt x="59" y="124"/>
                    <a:pt x="59" y="124"/>
                  </a:cubicBezTo>
                  <a:cubicBezTo>
                    <a:pt x="5" y="85"/>
                    <a:pt x="5" y="85"/>
                    <a:pt x="5" y="85"/>
                  </a:cubicBezTo>
                  <a:cubicBezTo>
                    <a:pt x="2" y="83"/>
                    <a:pt x="0" y="79"/>
                    <a:pt x="2" y="75"/>
                  </a:cubicBezTo>
                  <a:cubicBezTo>
                    <a:pt x="3" y="72"/>
                    <a:pt x="6" y="70"/>
                    <a:pt x="10" y="70"/>
                  </a:cubicBezTo>
                  <a:cubicBezTo>
                    <a:pt x="77" y="70"/>
                    <a:pt x="77" y="70"/>
                    <a:pt x="77" y="70"/>
                  </a:cubicBezTo>
                  <a:cubicBezTo>
                    <a:pt x="98" y="5"/>
                    <a:pt x="98" y="5"/>
                    <a:pt x="98" y="5"/>
                  </a:cubicBezTo>
                  <a:cubicBezTo>
                    <a:pt x="99" y="2"/>
                    <a:pt x="102" y="0"/>
                    <a:pt x="106" y="0"/>
                  </a:cubicBezTo>
                  <a:cubicBezTo>
                    <a:pt x="110" y="0"/>
                    <a:pt x="113" y="2"/>
                    <a:pt x="114" y="5"/>
                  </a:cubicBezTo>
                  <a:cubicBezTo>
                    <a:pt x="135" y="70"/>
                    <a:pt x="135" y="70"/>
                    <a:pt x="135" y="70"/>
                  </a:cubicBezTo>
                  <a:cubicBezTo>
                    <a:pt x="202" y="70"/>
                    <a:pt x="202" y="70"/>
                    <a:pt x="202" y="70"/>
                  </a:cubicBezTo>
                  <a:cubicBezTo>
                    <a:pt x="206" y="70"/>
                    <a:pt x="209" y="72"/>
                    <a:pt x="210" y="75"/>
                  </a:cubicBezTo>
                  <a:cubicBezTo>
                    <a:pt x="211" y="79"/>
                    <a:pt x="210" y="83"/>
                    <a:pt x="207" y="85"/>
                  </a:cubicBezTo>
                </a:path>
              </a:pathLst>
            </a:custGeom>
            <a:solidFill>
              <a:sysClr val="window" lastClr="FFFFFF"/>
            </a:solidFill>
            <a:ln>
              <a:noFill/>
            </a:ln>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id-ID" sz="15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95" name="Group 38"/>
            <p:cNvGrpSpPr/>
            <p:nvPr/>
          </p:nvGrpSpPr>
          <p:grpSpPr>
            <a:xfrm flipH="1">
              <a:off x="8849720" y="2601604"/>
              <a:ext cx="133008" cy="203178"/>
              <a:chOff x="6553" y="1835403"/>
              <a:chExt cx="576263" cy="879476"/>
            </a:xfrm>
            <a:noFill/>
          </p:grpSpPr>
          <p:sp>
            <p:nvSpPr>
              <p:cNvPr id="96" name="Freeform 50"/>
              <p:cNvSpPr/>
              <p:nvPr/>
            </p:nvSpPr>
            <p:spPr bwMode="auto">
              <a:xfrm>
                <a:off x="63703" y="1835403"/>
                <a:ext cx="442913" cy="150813"/>
              </a:xfrm>
              <a:custGeom>
                <a:avLst/>
                <a:gdLst>
                  <a:gd name="T0" fmla="*/ 231 w 279"/>
                  <a:gd name="T1" fmla="*/ 95 h 95"/>
                  <a:gd name="T2" fmla="*/ 58 w 279"/>
                  <a:gd name="T3" fmla="*/ 95 h 95"/>
                  <a:gd name="T4" fmla="*/ 0 w 279"/>
                  <a:gd name="T5" fmla="*/ 0 h 95"/>
                  <a:gd name="T6" fmla="*/ 279 w 279"/>
                  <a:gd name="T7" fmla="*/ 0 h 95"/>
                  <a:gd name="T8" fmla="*/ 231 w 279"/>
                  <a:gd name="T9" fmla="*/ 95 h 95"/>
                </a:gdLst>
                <a:ahLst/>
                <a:cxnLst>
                  <a:cxn ang="0">
                    <a:pos x="T0" y="T1"/>
                  </a:cxn>
                  <a:cxn ang="0">
                    <a:pos x="T2" y="T3"/>
                  </a:cxn>
                  <a:cxn ang="0">
                    <a:pos x="T4" y="T5"/>
                  </a:cxn>
                  <a:cxn ang="0">
                    <a:pos x="T6" y="T7"/>
                  </a:cxn>
                  <a:cxn ang="0">
                    <a:pos x="T8" y="T9"/>
                  </a:cxn>
                </a:cxnLst>
                <a:rect l="0" t="0" r="r" b="b"/>
                <a:pathLst>
                  <a:path w="279" h="95">
                    <a:moveTo>
                      <a:pt x="231" y="95"/>
                    </a:moveTo>
                    <a:lnTo>
                      <a:pt x="58" y="95"/>
                    </a:lnTo>
                    <a:lnTo>
                      <a:pt x="0" y="0"/>
                    </a:lnTo>
                    <a:lnTo>
                      <a:pt x="279" y="0"/>
                    </a:lnTo>
                    <a:lnTo>
                      <a:pt x="231" y="95"/>
                    </a:lnTo>
                    <a:close/>
                  </a:path>
                </a:pathLst>
              </a:custGeom>
              <a:grpFill/>
              <a:ln w="12700" cap="rnd">
                <a:solidFill>
                  <a:sysClr val="window" lastClr="FFFFFF"/>
                </a:solidFill>
                <a:prstDash val="solid"/>
                <a:round/>
              </a:ln>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id-ID" sz="15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 name="Freeform 51"/>
              <p:cNvSpPr/>
              <p:nvPr/>
            </p:nvSpPr>
            <p:spPr bwMode="auto">
              <a:xfrm>
                <a:off x="6553" y="1986216"/>
                <a:ext cx="576263" cy="728663"/>
              </a:xfrm>
              <a:custGeom>
                <a:avLst/>
                <a:gdLst>
                  <a:gd name="T0" fmla="*/ 219 w 363"/>
                  <a:gd name="T1" fmla="*/ 459 h 459"/>
                  <a:gd name="T2" fmla="*/ 142 w 363"/>
                  <a:gd name="T3" fmla="*/ 459 h 459"/>
                  <a:gd name="T4" fmla="*/ 0 w 363"/>
                  <a:gd name="T5" fmla="*/ 158 h 459"/>
                  <a:gd name="T6" fmla="*/ 94 w 363"/>
                  <a:gd name="T7" fmla="*/ 0 h 459"/>
                  <a:gd name="T8" fmla="*/ 267 w 363"/>
                  <a:gd name="T9" fmla="*/ 0 h 459"/>
                  <a:gd name="T10" fmla="*/ 363 w 363"/>
                  <a:gd name="T11" fmla="*/ 158 h 459"/>
                  <a:gd name="T12" fmla="*/ 219 w 363"/>
                  <a:gd name="T13" fmla="*/ 459 h 459"/>
                </a:gdLst>
                <a:ahLst/>
                <a:cxnLst>
                  <a:cxn ang="0">
                    <a:pos x="T0" y="T1"/>
                  </a:cxn>
                  <a:cxn ang="0">
                    <a:pos x="T2" y="T3"/>
                  </a:cxn>
                  <a:cxn ang="0">
                    <a:pos x="T4" y="T5"/>
                  </a:cxn>
                  <a:cxn ang="0">
                    <a:pos x="T6" y="T7"/>
                  </a:cxn>
                  <a:cxn ang="0">
                    <a:pos x="T8" y="T9"/>
                  </a:cxn>
                  <a:cxn ang="0">
                    <a:pos x="T10" y="T11"/>
                  </a:cxn>
                  <a:cxn ang="0">
                    <a:pos x="T12" y="T13"/>
                  </a:cxn>
                </a:cxnLst>
                <a:rect l="0" t="0" r="r" b="b"/>
                <a:pathLst>
                  <a:path w="363" h="459">
                    <a:moveTo>
                      <a:pt x="219" y="459"/>
                    </a:moveTo>
                    <a:lnTo>
                      <a:pt x="142" y="459"/>
                    </a:lnTo>
                    <a:lnTo>
                      <a:pt x="0" y="158"/>
                    </a:lnTo>
                    <a:lnTo>
                      <a:pt x="94" y="0"/>
                    </a:lnTo>
                    <a:lnTo>
                      <a:pt x="267" y="0"/>
                    </a:lnTo>
                    <a:lnTo>
                      <a:pt x="363" y="158"/>
                    </a:lnTo>
                    <a:lnTo>
                      <a:pt x="219" y="459"/>
                    </a:lnTo>
                    <a:close/>
                  </a:path>
                </a:pathLst>
              </a:custGeom>
              <a:grpFill/>
              <a:ln w="12700" cap="rnd">
                <a:solidFill>
                  <a:sysClr val="window" lastClr="FFFFFF"/>
                </a:solidFill>
                <a:prstDash val="solid"/>
                <a:round/>
              </a:ln>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id-ID" sz="15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8" name="Line 52"/>
              <p:cNvSpPr>
                <a:spLocks noChangeShapeType="1"/>
              </p:cNvSpPr>
              <p:nvPr/>
            </p:nvSpPr>
            <p:spPr bwMode="auto">
              <a:xfrm>
                <a:off x="292303" y="2291016"/>
                <a:ext cx="0" cy="423863"/>
              </a:xfrm>
              <a:prstGeom prst="line">
                <a:avLst/>
              </a:prstGeom>
              <a:grpFill/>
              <a:ln w="12700" cap="rnd">
                <a:solidFill>
                  <a:sysClr val="window" lastClr="FFFFFF"/>
                </a:solidFill>
                <a:prstDash val="solid"/>
                <a:round/>
              </a:ln>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id-ID" sz="15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9" name="Oval 53"/>
              <p:cNvSpPr>
                <a:spLocks noChangeArrowheads="1"/>
              </p:cNvSpPr>
              <p:nvPr/>
            </p:nvSpPr>
            <p:spPr bwMode="auto">
              <a:xfrm>
                <a:off x="216103" y="2138616"/>
                <a:ext cx="152400" cy="152400"/>
              </a:xfrm>
              <a:prstGeom prst="ellipse">
                <a:avLst/>
              </a:prstGeom>
              <a:grpFill/>
              <a:ln w="12700" cap="rnd">
                <a:solidFill>
                  <a:sysClr val="window" lastClr="FFFFFF"/>
                </a:solidFill>
                <a:prstDash val="solid"/>
                <a:round/>
              </a:ln>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id-ID" sz="15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106" name="组合 105"/>
          <p:cNvGrpSpPr/>
          <p:nvPr/>
        </p:nvGrpSpPr>
        <p:grpSpPr>
          <a:xfrm>
            <a:off x="3352800" y="1767191"/>
            <a:ext cx="4575464" cy="1999131"/>
            <a:chOff x="3352800" y="1716413"/>
            <a:chExt cx="4575464" cy="1999131"/>
          </a:xfrm>
        </p:grpSpPr>
        <p:sp>
          <p:nvSpPr>
            <p:cNvPr id="107" name="矩形 106"/>
            <p:cNvSpPr/>
            <p:nvPr/>
          </p:nvSpPr>
          <p:spPr>
            <a:xfrm>
              <a:off x="3352800" y="2639561"/>
              <a:ext cx="1219994" cy="535531"/>
            </a:xfrm>
            <a:prstGeom prst="rect">
              <a:avLst/>
            </a:prstGeom>
          </p:spPr>
          <p:txBody>
            <a:bodyPr wrap="square">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6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108" name="Content Placeholder 2"/>
            <p:cNvSpPr txBox="1"/>
            <p:nvPr/>
          </p:nvSpPr>
          <p:spPr>
            <a:xfrm>
              <a:off x="3441215" y="2436762"/>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ctr" defTabSz="457200" rtl="0" eaLnBrk="1" fontAlgn="auto" latinLnBrk="0" hangingPunct="1">
                <a:lnSpc>
                  <a:spcPct val="80000"/>
                </a:lnSpc>
                <a:spcBef>
                  <a:spcPct val="20000"/>
                </a:spcBef>
                <a:spcAft>
                  <a:spcPts val="600"/>
                </a:spcAft>
                <a:buClr>
                  <a:srgbClr val="202F3D">
                    <a:lumMod val="75000"/>
                  </a:srgbClr>
                </a:buClr>
                <a:buSzPct val="145000"/>
                <a:buFont typeface="Arial" panose="020B0604020202020204"/>
                <a:buNone/>
                <a:defRPr/>
              </a:pPr>
              <a:r>
                <a:rPr kumimoji="0" lang="zh-CN" altLang="en-US" sz="13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标题文字</a:t>
              </a:r>
              <a:endParaRPr kumimoji="0" lang="en-US" sz="13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109" name="矩形 108"/>
            <p:cNvSpPr/>
            <p:nvPr/>
          </p:nvSpPr>
          <p:spPr>
            <a:xfrm>
              <a:off x="6867850" y="1919212"/>
              <a:ext cx="1060414" cy="424732"/>
            </a:xfrm>
            <a:prstGeom prst="rect">
              <a:avLst/>
            </a:prstGeom>
          </p:spPr>
          <p:txBody>
            <a:bodyPr wrap="square">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6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110" name="Content Placeholder 2"/>
            <p:cNvSpPr txBox="1"/>
            <p:nvPr/>
          </p:nvSpPr>
          <p:spPr>
            <a:xfrm>
              <a:off x="6876475" y="1716413"/>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ctr" defTabSz="457200" rtl="0" eaLnBrk="1" fontAlgn="auto" latinLnBrk="0" hangingPunct="1">
                <a:lnSpc>
                  <a:spcPct val="80000"/>
                </a:lnSpc>
                <a:spcBef>
                  <a:spcPct val="20000"/>
                </a:spcBef>
                <a:spcAft>
                  <a:spcPts val="600"/>
                </a:spcAft>
                <a:buClr>
                  <a:srgbClr val="202F3D">
                    <a:lumMod val="75000"/>
                  </a:srgbClr>
                </a:buClr>
                <a:buSzPct val="145000"/>
                <a:buFont typeface="Arial" panose="020B0604020202020204"/>
                <a:buNone/>
                <a:defRPr/>
              </a:pPr>
              <a:r>
                <a:rPr kumimoji="0" lang="zh-CN" altLang="en-US" sz="13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标题文字</a:t>
              </a:r>
              <a:endParaRPr kumimoji="0" lang="en-US" sz="13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111" name="矩形 110"/>
            <p:cNvSpPr/>
            <p:nvPr/>
          </p:nvSpPr>
          <p:spPr>
            <a:xfrm>
              <a:off x="5667700" y="1919212"/>
              <a:ext cx="1060414" cy="424732"/>
            </a:xfrm>
            <a:prstGeom prst="rect">
              <a:avLst/>
            </a:prstGeom>
          </p:spPr>
          <p:txBody>
            <a:bodyPr wrap="square">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6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112" name="Content Placeholder 2"/>
            <p:cNvSpPr txBox="1"/>
            <p:nvPr/>
          </p:nvSpPr>
          <p:spPr>
            <a:xfrm>
              <a:off x="5676325" y="1716413"/>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ctr" defTabSz="457200" rtl="0" eaLnBrk="1" fontAlgn="auto" latinLnBrk="0" hangingPunct="1">
                <a:lnSpc>
                  <a:spcPct val="80000"/>
                </a:lnSpc>
                <a:spcBef>
                  <a:spcPct val="20000"/>
                </a:spcBef>
                <a:spcAft>
                  <a:spcPts val="600"/>
                </a:spcAft>
                <a:buClr>
                  <a:srgbClr val="202F3D">
                    <a:lumMod val="75000"/>
                  </a:srgbClr>
                </a:buClr>
                <a:buSzPct val="145000"/>
                <a:buFont typeface="Arial" panose="020B0604020202020204"/>
                <a:buNone/>
                <a:defRPr/>
              </a:pPr>
              <a:r>
                <a:rPr kumimoji="0" lang="zh-CN" altLang="en-US" sz="13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标题文字</a:t>
              </a:r>
              <a:endParaRPr kumimoji="0" lang="en-US" sz="13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113" name="矩形 112"/>
            <p:cNvSpPr/>
            <p:nvPr/>
          </p:nvSpPr>
          <p:spPr>
            <a:xfrm>
              <a:off x="5667700" y="3290812"/>
              <a:ext cx="1060414" cy="424732"/>
            </a:xfrm>
            <a:prstGeom prst="rect">
              <a:avLst/>
            </a:prstGeom>
          </p:spPr>
          <p:txBody>
            <a:bodyPr wrap="square">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6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114" name="Content Placeholder 2"/>
            <p:cNvSpPr txBox="1"/>
            <p:nvPr/>
          </p:nvSpPr>
          <p:spPr>
            <a:xfrm>
              <a:off x="5676325" y="3088013"/>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ctr" defTabSz="457200" rtl="0" eaLnBrk="1" fontAlgn="auto" latinLnBrk="0" hangingPunct="1">
                <a:lnSpc>
                  <a:spcPct val="80000"/>
                </a:lnSpc>
                <a:spcBef>
                  <a:spcPct val="20000"/>
                </a:spcBef>
                <a:spcAft>
                  <a:spcPts val="600"/>
                </a:spcAft>
                <a:buClr>
                  <a:srgbClr val="202F3D">
                    <a:lumMod val="75000"/>
                  </a:srgbClr>
                </a:buClr>
                <a:buSzPct val="145000"/>
                <a:buFont typeface="Arial" panose="020B0604020202020204"/>
                <a:buNone/>
                <a:defRPr/>
              </a:pPr>
              <a:r>
                <a:rPr kumimoji="0" lang="zh-CN" altLang="en-US" sz="13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标题文字</a:t>
              </a:r>
              <a:endParaRPr kumimoji="0" lang="en-US" sz="13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115" name="矩形 114"/>
            <p:cNvSpPr/>
            <p:nvPr/>
          </p:nvSpPr>
          <p:spPr>
            <a:xfrm>
              <a:off x="6788980" y="3290812"/>
              <a:ext cx="1060414" cy="424732"/>
            </a:xfrm>
            <a:prstGeom prst="rect">
              <a:avLst/>
            </a:prstGeom>
          </p:spPr>
          <p:txBody>
            <a:bodyPr wrap="square">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6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116" name="Content Placeholder 2"/>
            <p:cNvSpPr txBox="1"/>
            <p:nvPr/>
          </p:nvSpPr>
          <p:spPr>
            <a:xfrm>
              <a:off x="6797605" y="3088013"/>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ctr" defTabSz="457200" rtl="0" eaLnBrk="1" fontAlgn="auto" latinLnBrk="0" hangingPunct="1">
                <a:lnSpc>
                  <a:spcPct val="80000"/>
                </a:lnSpc>
                <a:spcBef>
                  <a:spcPct val="20000"/>
                </a:spcBef>
                <a:spcAft>
                  <a:spcPts val="600"/>
                </a:spcAft>
                <a:buClr>
                  <a:srgbClr val="202F3D">
                    <a:lumMod val="75000"/>
                  </a:srgbClr>
                </a:buClr>
                <a:buSzPct val="145000"/>
                <a:buFont typeface="Arial" panose="020B0604020202020204"/>
                <a:buNone/>
                <a:defRPr/>
              </a:pPr>
              <a:r>
                <a:rPr kumimoji="0" lang="zh-CN" altLang="en-US" sz="13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标题文字</a:t>
              </a:r>
              <a:endParaRPr kumimoji="0" lang="en-US" sz="13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pic>
        <p:nvPicPr>
          <p:cNvPr id="3074" name="Picture 2" descr="E:\0000000我图PPT\00001PNG素材\儿童卡通\NJM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24691"/>
            <a:ext cx="3507274" cy="2927230"/>
          </a:xfrm>
          <a:prstGeom prst="rect">
            <a:avLst/>
          </a:prstGeom>
          <a:noFill/>
          <a:extLst>
            <a:ext uri="{909E8E84-426E-40DD-AFC4-6F175D3DCCD1}">
              <a14:hiddenFill xmlns:a14="http://schemas.microsoft.com/office/drawing/2010/main">
                <a:solidFill>
                  <a:srgbClr val="FFFFFF"/>
                </a:solidFill>
              </a14:hiddenFill>
            </a:ext>
          </a:extLst>
        </p:spPr>
      </p:pic>
      <p:pic>
        <p:nvPicPr>
          <p:cNvPr id="59" name="图片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67494"/>
            <a:ext cx="863278" cy="65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矩形 59"/>
          <p:cNvSpPr/>
          <p:nvPr/>
        </p:nvSpPr>
        <p:spPr>
          <a:xfrm>
            <a:off x="1259632" y="267494"/>
            <a:ext cx="2236510" cy="400110"/>
          </a:xfrm>
          <a:prstGeom prst="rect">
            <a:avLst/>
          </a:prstGeom>
        </p:spPr>
        <p:txBody>
          <a:bodyPr wrap="none">
            <a:spAutoFit/>
          </a:bodyPr>
          <a:lstStyle/>
          <a:p>
            <a:pPr lvl="0">
              <a:defRPr/>
            </a:pPr>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亲子活动总体安排</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right)">
                                      <p:cBhvr>
                                        <p:cTn id="7" dur="1200"/>
                                        <p:tgtEl>
                                          <p:spTgt spid="61"/>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left)">
                                      <p:cBhvr>
                                        <p:cTn id="11" dur="800"/>
                                        <p:tgtEl>
                                          <p:spTgt spid="106"/>
                                        </p:tgtEl>
                                      </p:cBhvr>
                                    </p:animEffect>
                                  </p:childTnLst>
                                </p:cTn>
                              </p:par>
                            </p:childTnLst>
                          </p:cTn>
                        </p:par>
                        <p:par>
                          <p:cTn id="12" fill="hold">
                            <p:stCondLst>
                              <p:cond delay="2500"/>
                            </p:stCondLst>
                            <p:childTnLst>
                              <p:par>
                                <p:cTn id="13" presetID="2" presetClass="entr" presetSubtype="8" fill="hold" nodeType="after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additive="base">
                                        <p:cTn id="15" dur="1000" fill="hold"/>
                                        <p:tgtEl>
                                          <p:spTgt spid="3074"/>
                                        </p:tgtEl>
                                        <p:attrNameLst>
                                          <p:attrName>ppt_x</p:attrName>
                                        </p:attrNameLst>
                                      </p:cBhvr>
                                      <p:tavLst>
                                        <p:tav tm="0">
                                          <p:val>
                                            <p:strVal val="0-#ppt_w/2"/>
                                          </p:val>
                                        </p:tav>
                                        <p:tav tm="100000">
                                          <p:val>
                                            <p:strVal val="#ppt_x"/>
                                          </p:val>
                                        </p:tav>
                                      </p:tavLst>
                                    </p:anim>
                                    <p:anim calcmode="lin" valueType="num">
                                      <p:cBhvr additive="base">
                                        <p:cTn id="16" dur="1000" fill="hold"/>
                                        <p:tgtEl>
                                          <p:spTgt spid="3074"/>
                                        </p:tgtEl>
                                        <p:attrNameLst>
                                          <p:attrName>ppt_y</p:attrName>
                                        </p:attrNameLst>
                                      </p:cBhvr>
                                      <p:tavLst>
                                        <p:tav tm="0">
                                          <p:val>
                                            <p:strVal val="#ppt_y"/>
                                          </p:val>
                                        </p:tav>
                                        <p:tav tm="100000">
                                          <p:val>
                                            <p:strVal val="#ppt_y"/>
                                          </p:val>
                                        </p:tav>
                                      </p:tavLst>
                                    </p:anim>
                                  </p:childTnLst>
                                </p:cTn>
                              </p:par>
                              <p:par>
                                <p:cTn id="17" presetID="8" presetClass="emph" presetSubtype="0" fill="hold" nodeType="withEffect">
                                  <p:stCondLst>
                                    <p:cond delay="0"/>
                                  </p:stCondLst>
                                  <p:childTnLst>
                                    <p:animRot by="21600000">
                                      <p:cBhvr>
                                        <p:cTn id="18" dur="1000" fill="hold"/>
                                        <p:tgtEl>
                                          <p:spTgt spid="30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4" name="Group 3"/>
          <p:cNvGrpSpPr/>
          <p:nvPr/>
        </p:nvGrpSpPr>
        <p:grpSpPr>
          <a:xfrm>
            <a:off x="3468109" y="2026902"/>
            <a:ext cx="380233" cy="464074"/>
            <a:chOff x="776862" y="2176759"/>
            <a:chExt cx="380233" cy="464074"/>
          </a:xfrm>
        </p:grpSpPr>
        <p:sp>
          <p:nvSpPr>
            <p:cNvPr id="65"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F4726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TextBox 65"/>
            <p:cNvSpPr txBox="1"/>
            <p:nvPr/>
          </p:nvSpPr>
          <p:spPr>
            <a:xfrm>
              <a:off x="776862" y="2216099"/>
              <a:ext cx="380233" cy="20005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700" b="1"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26%</a:t>
              </a:r>
            </a:p>
          </p:txBody>
        </p:sp>
      </p:grpSp>
      <p:grpSp>
        <p:nvGrpSpPr>
          <p:cNvPr id="67" name="Group 148"/>
          <p:cNvGrpSpPr/>
          <p:nvPr/>
        </p:nvGrpSpPr>
        <p:grpSpPr>
          <a:xfrm>
            <a:off x="1850836" y="1419622"/>
            <a:ext cx="380233" cy="464074"/>
            <a:chOff x="776861" y="2176759"/>
            <a:chExt cx="380233" cy="464074"/>
          </a:xfrm>
        </p:grpSpPr>
        <p:sp>
          <p:nvSpPr>
            <p:cNvPr id="68"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84CBC5"/>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TextBox 68"/>
            <p:cNvSpPr txBox="1"/>
            <p:nvPr/>
          </p:nvSpPr>
          <p:spPr>
            <a:xfrm>
              <a:off x="776861" y="2216099"/>
              <a:ext cx="380233" cy="20005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700" b="1"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56%</a:t>
              </a:r>
            </a:p>
          </p:txBody>
        </p:sp>
      </p:grpSp>
      <p:grpSp>
        <p:nvGrpSpPr>
          <p:cNvPr id="70" name="Group 151"/>
          <p:cNvGrpSpPr/>
          <p:nvPr/>
        </p:nvGrpSpPr>
        <p:grpSpPr>
          <a:xfrm>
            <a:off x="2698924" y="1741774"/>
            <a:ext cx="380233" cy="464074"/>
            <a:chOff x="776862" y="2176759"/>
            <a:chExt cx="380233" cy="464074"/>
          </a:xfrm>
        </p:grpSpPr>
        <p:sp>
          <p:nvSpPr>
            <p:cNvPr id="71"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F8D35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TextBox 71"/>
            <p:cNvSpPr txBox="1"/>
            <p:nvPr/>
          </p:nvSpPr>
          <p:spPr>
            <a:xfrm>
              <a:off x="776862" y="2216099"/>
              <a:ext cx="380233" cy="20005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700" b="1"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45%</a:t>
              </a:r>
            </a:p>
          </p:txBody>
        </p:sp>
      </p:grpSp>
      <p:grpSp>
        <p:nvGrpSpPr>
          <p:cNvPr id="73" name="Group 154"/>
          <p:cNvGrpSpPr/>
          <p:nvPr/>
        </p:nvGrpSpPr>
        <p:grpSpPr>
          <a:xfrm>
            <a:off x="1146663" y="1878319"/>
            <a:ext cx="380233" cy="464074"/>
            <a:chOff x="776862" y="2176759"/>
            <a:chExt cx="380233" cy="464074"/>
          </a:xfrm>
        </p:grpSpPr>
        <p:sp>
          <p:nvSpPr>
            <p:cNvPr id="74"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1B6AA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TextBox 74"/>
            <p:cNvSpPr txBox="1"/>
            <p:nvPr/>
          </p:nvSpPr>
          <p:spPr>
            <a:xfrm>
              <a:off x="776862" y="2216099"/>
              <a:ext cx="380233" cy="20005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700" b="1"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39%</a:t>
              </a:r>
            </a:p>
          </p:txBody>
        </p:sp>
      </p:grpSp>
      <p:grpSp>
        <p:nvGrpSpPr>
          <p:cNvPr id="76" name="Group 74"/>
          <p:cNvGrpSpPr/>
          <p:nvPr/>
        </p:nvGrpSpPr>
        <p:grpSpPr>
          <a:xfrm>
            <a:off x="7424778" y="1714666"/>
            <a:ext cx="380233" cy="464074"/>
            <a:chOff x="776862" y="2176759"/>
            <a:chExt cx="380233" cy="464074"/>
          </a:xfrm>
        </p:grpSpPr>
        <p:sp>
          <p:nvSpPr>
            <p:cNvPr id="77"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F4726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 name="TextBox 77"/>
            <p:cNvSpPr txBox="1"/>
            <p:nvPr/>
          </p:nvSpPr>
          <p:spPr>
            <a:xfrm>
              <a:off x="776862" y="2216099"/>
              <a:ext cx="380233" cy="20005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700" b="1"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26%</a:t>
              </a:r>
            </a:p>
          </p:txBody>
        </p:sp>
      </p:grpSp>
      <p:grpSp>
        <p:nvGrpSpPr>
          <p:cNvPr id="79" name="Group 84"/>
          <p:cNvGrpSpPr/>
          <p:nvPr/>
        </p:nvGrpSpPr>
        <p:grpSpPr>
          <a:xfrm>
            <a:off x="6218335" y="2022587"/>
            <a:ext cx="380233" cy="464074"/>
            <a:chOff x="776861" y="2176759"/>
            <a:chExt cx="380233" cy="464074"/>
          </a:xfrm>
        </p:grpSpPr>
        <p:sp>
          <p:nvSpPr>
            <p:cNvPr id="80"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84CBC5"/>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 name="TextBox 80"/>
            <p:cNvSpPr txBox="1"/>
            <p:nvPr/>
          </p:nvSpPr>
          <p:spPr>
            <a:xfrm>
              <a:off x="776861" y="2216099"/>
              <a:ext cx="380233" cy="20005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700" b="1"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56%</a:t>
              </a:r>
            </a:p>
          </p:txBody>
        </p:sp>
      </p:grpSp>
      <p:grpSp>
        <p:nvGrpSpPr>
          <p:cNvPr id="82" name="Group 87"/>
          <p:cNvGrpSpPr/>
          <p:nvPr/>
        </p:nvGrpSpPr>
        <p:grpSpPr>
          <a:xfrm>
            <a:off x="6848092" y="1874359"/>
            <a:ext cx="380233" cy="464074"/>
            <a:chOff x="776862" y="2176759"/>
            <a:chExt cx="380233" cy="464074"/>
          </a:xfrm>
        </p:grpSpPr>
        <p:sp>
          <p:nvSpPr>
            <p:cNvPr id="83"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F8D35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 name="TextBox 83"/>
            <p:cNvSpPr txBox="1"/>
            <p:nvPr/>
          </p:nvSpPr>
          <p:spPr>
            <a:xfrm>
              <a:off x="776862" y="2216099"/>
              <a:ext cx="380233" cy="20005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700" b="1"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45%</a:t>
              </a:r>
            </a:p>
          </p:txBody>
        </p:sp>
      </p:grpSp>
      <p:grpSp>
        <p:nvGrpSpPr>
          <p:cNvPr id="85" name="Group 90"/>
          <p:cNvGrpSpPr/>
          <p:nvPr/>
        </p:nvGrpSpPr>
        <p:grpSpPr>
          <a:xfrm>
            <a:off x="5572145" y="1261702"/>
            <a:ext cx="380233" cy="464074"/>
            <a:chOff x="776862" y="2176759"/>
            <a:chExt cx="380233" cy="464074"/>
          </a:xfrm>
        </p:grpSpPr>
        <p:sp>
          <p:nvSpPr>
            <p:cNvPr id="86"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1B6AA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7" name="TextBox 86"/>
            <p:cNvSpPr txBox="1"/>
            <p:nvPr/>
          </p:nvSpPr>
          <p:spPr>
            <a:xfrm>
              <a:off x="776862" y="2216099"/>
              <a:ext cx="380233" cy="20005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700" b="1"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39%</a:t>
              </a:r>
            </a:p>
          </p:txBody>
        </p:sp>
      </p:grpSp>
      <p:grpSp>
        <p:nvGrpSpPr>
          <p:cNvPr id="88" name="Group 93"/>
          <p:cNvGrpSpPr/>
          <p:nvPr/>
        </p:nvGrpSpPr>
        <p:grpSpPr>
          <a:xfrm>
            <a:off x="4224883" y="1865218"/>
            <a:ext cx="380233" cy="464074"/>
            <a:chOff x="776862" y="2176759"/>
            <a:chExt cx="380233" cy="464074"/>
          </a:xfrm>
        </p:grpSpPr>
        <p:sp>
          <p:nvSpPr>
            <p:cNvPr id="89"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7CC8EC"/>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0" name="TextBox 89"/>
            <p:cNvSpPr txBox="1"/>
            <p:nvPr/>
          </p:nvSpPr>
          <p:spPr>
            <a:xfrm>
              <a:off x="776862" y="2216099"/>
              <a:ext cx="380233" cy="20005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700" b="1"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26%</a:t>
              </a:r>
            </a:p>
          </p:txBody>
        </p:sp>
      </p:grpSp>
      <p:grpSp>
        <p:nvGrpSpPr>
          <p:cNvPr id="91" name="Group 96"/>
          <p:cNvGrpSpPr/>
          <p:nvPr/>
        </p:nvGrpSpPr>
        <p:grpSpPr>
          <a:xfrm>
            <a:off x="4929057" y="2211710"/>
            <a:ext cx="380233" cy="464074"/>
            <a:chOff x="776862" y="2176759"/>
            <a:chExt cx="380233" cy="464074"/>
          </a:xfrm>
        </p:grpSpPr>
        <p:sp>
          <p:nvSpPr>
            <p:cNvPr id="92"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868AD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3" name="TextBox 92"/>
            <p:cNvSpPr txBox="1"/>
            <p:nvPr/>
          </p:nvSpPr>
          <p:spPr>
            <a:xfrm>
              <a:off x="776862" y="2216099"/>
              <a:ext cx="380233" cy="20005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700" b="1"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26%</a:t>
              </a:r>
            </a:p>
          </p:txBody>
        </p:sp>
      </p:grpSp>
      <p:grpSp>
        <p:nvGrpSpPr>
          <p:cNvPr id="94" name="Group 1"/>
          <p:cNvGrpSpPr/>
          <p:nvPr/>
        </p:nvGrpSpPr>
        <p:grpSpPr>
          <a:xfrm>
            <a:off x="755576" y="2395604"/>
            <a:ext cx="1162406" cy="1054999"/>
            <a:chOff x="755576" y="2395604"/>
            <a:chExt cx="1162406" cy="1054999"/>
          </a:xfrm>
        </p:grpSpPr>
        <p:sp>
          <p:nvSpPr>
            <p:cNvPr id="95" name="Isosceles Triangle 2"/>
            <p:cNvSpPr/>
            <p:nvPr/>
          </p:nvSpPr>
          <p:spPr>
            <a:xfrm>
              <a:off x="75557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rgbClr val="1B6AA3">
                <a:alpha val="7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6" name="Content Placeholder 2"/>
            <p:cNvSpPr txBox="1"/>
            <p:nvPr/>
          </p:nvSpPr>
          <p:spPr>
            <a:xfrm>
              <a:off x="988884" y="3235159"/>
              <a:ext cx="695790" cy="215444"/>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8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文字内容</a:t>
              </a:r>
              <a:endParaRPr kumimoji="0" lang="en-US" sz="8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7" name="Group 4"/>
          <p:cNvGrpSpPr/>
          <p:nvPr/>
        </p:nvGrpSpPr>
        <p:grpSpPr>
          <a:xfrm>
            <a:off x="1459750" y="1957798"/>
            <a:ext cx="1162406" cy="1492805"/>
            <a:chOff x="1459750" y="1957798"/>
            <a:chExt cx="1162406" cy="1492805"/>
          </a:xfrm>
        </p:grpSpPr>
        <p:sp>
          <p:nvSpPr>
            <p:cNvPr id="98" name="Isosceles Triangle 2"/>
            <p:cNvSpPr/>
            <p:nvPr/>
          </p:nvSpPr>
          <p:spPr>
            <a:xfrm>
              <a:off x="1459750" y="1957798"/>
              <a:ext cx="1162406" cy="126596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rgbClr val="84CBC5">
                <a:alpha val="7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9" name="Content Placeholder 2"/>
            <p:cNvSpPr txBox="1"/>
            <p:nvPr/>
          </p:nvSpPr>
          <p:spPr>
            <a:xfrm>
              <a:off x="1691223" y="3235159"/>
              <a:ext cx="695790" cy="215444"/>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8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文字内容</a:t>
              </a:r>
              <a:endParaRPr kumimoji="0" lang="en-US" sz="8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0" name="Group 5"/>
          <p:cNvGrpSpPr/>
          <p:nvPr/>
        </p:nvGrpSpPr>
        <p:grpSpPr>
          <a:xfrm>
            <a:off x="2354476" y="2258939"/>
            <a:ext cx="1069128" cy="1191664"/>
            <a:chOff x="2354476" y="2258939"/>
            <a:chExt cx="1069128" cy="1191664"/>
          </a:xfrm>
        </p:grpSpPr>
        <p:sp>
          <p:nvSpPr>
            <p:cNvPr id="101" name="Isosceles Triangle 2"/>
            <p:cNvSpPr/>
            <p:nvPr/>
          </p:nvSpPr>
          <p:spPr>
            <a:xfrm>
              <a:off x="2354476" y="2258939"/>
              <a:ext cx="1069128" cy="964828"/>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rgbClr val="F8D35E">
                <a:alpha val="7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 name="Content Placeholder 2"/>
            <p:cNvSpPr txBox="1"/>
            <p:nvPr/>
          </p:nvSpPr>
          <p:spPr>
            <a:xfrm>
              <a:off x="2539310" y="3235159"/>
              <a:ext cx="695790" cy="215444"/>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8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文字内容</a:t>
              </a:r>
              <a:endParaRPr kumimoji="0" lang="en-US" sz="8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3" name="Group 6"/>
          <p:cNvGrpSpPr/>
          <p:nvPr/>
        </p:nvGrpSpPr>
        <p:grpSpPr>
          <a:xfrm>
            <a:off x="3159748" y="2557908"/>
            <a:ext cx="996954" cy="892695"/>
            <a:chOff x="3159748" y="2557908"/>
            <a:chExt cx="996954" cy="892695"/>
          </a:xfrm>
        </p:grpSpPr>
        <p:sp>
          <p:nvSpPr>
            <p:cNvPr id="104" name="Isosceles Triangle 2"/>
            <p:cNvSpPr/>
            <p:nvPr/>
          </p:nvSpPr>
          <p:spPr>
            <a:xfrm>
              <a:off x="3159748" y="2557908"/>
              <a:ext cx="996954"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rgbClr val="F47264">
                <a:alpha val="7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5" name="Content Placeholder 2"/>
            <p:cNvSpPr txBox="1"/>
            <p:nvPr/>
          </p:nvSpPr>
          <p:spPr>
            <a:xfrm>
              <a:off x="3308495" y="3235159"/>
              <a:ext cx="695790" cy="215444"/>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8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文字内容</a:t>
              </a:r>
              <a:endParaRPr kumimoji="0" lang="en-US" sz="8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6" name="Group 7"/>
          <p:cNvGrpSpPr/>
          <p:nvPr/>
        </p:nvGrpSpPr>
        <p:grpSpPr>
          <a:xfrm>
            <a:off x="3833796" y="2395604"/>
            <a:ext cx="1162406" cy="1054999"/>
            <a:chOff x="3833796" y="2395604"/>
            <a:chExt cx="1162406" cy="1054999"/>
          </a:xfrm>
        </p:grpSpPr>
        <p:sp>
          <p:nvSpPr>
            <p:cNvPr id="107" name="Isosceles Triangle 2"/>
            <p:cNvSpPr/>
            <p:nvPr/>
          </p:nvSpPr>
          <p:spPr>
            <a:xfrm>
              <a:off x="383379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rgbClr val="7CC8EC">
                <a:alpha val="7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8" name="Content Placeholder 2"/>
            <p:cNvSpPr txBox="1"/>
            <p:nvPr/>
          </p:nvSpPr>
          <p:spPr>
            <a:xfrm>
              <a:off x="4065269" y="3235159"/>
              <a:ext cx="695790" cy="215444"/>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8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文字内容</a:t>
              </a:r>
              <a:endParaRPr kumimoji="0" lang="en-US" sz="8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9" name="Group 8"/>
          <p:cNvGrpSpPr/>
          <p:nvPr/>
        </p:nvGrpSpPr>
        <p:grpSpPr>
          <a:xfrm>
            <a:off x="4537970" y="2741353"/>
            <a:ext cx="1162406" cy="709250"/>
            <a:chOff x="4537970" y="2741353"/>
            <a:chExt cx="1162406" cy="709250"/>
          </a:xfrm>
        </p:grpSpPr>
        <p:sp>
          <p:nvSpPr>
            <p:cNvPr id="110" name="Isosceles Triangle 2"/>
            <p:cNvSpPr/>
            <p:nvPr/>
          </p:nvSpPr>
          <p:spPr>
            <a:xfrm>
              <a:off x="4537970" y="2741353"/>
              <a:ext cx="1162406" cy="48241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rgbClr val="868AD1">
                <a:alpha val="7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1" name="Content Placeholder 2"/>
            <p:cNvSpPr txBox="1"/>
            <p:nvPr/>
          </p:nvSpPr>
          <p:spPr>
            <a:xfrm>
              <a:off x="4771278" y="3235159"/>
              <a:ext cx="695790" cy="215444"/>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8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文字内容</a:t>
              </a:r>
              <a:endParaRPr kumimoji="0" lang="en-US" sz="8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12" name="Group 9"/>
          <p:cNvGrpSpPr/>
          <p:nvPr/>
        </p:nvGrpSpPr>
        <p:grpSpPr>
          <a:xfrm>
            <a:off x="5148063" y="1781113"/>
            <a:ext cx="1236871" cy="1669490"/>
            <a:chOff x="5148063" y="1781113"/>
            <a:chExt cx="1236871" cy="1669490"/>
          </a:xfrm>
        </p:grpSpPr>
        <p:sp>
          <p:nvSpPr>
            <p:cNvPr id="113" name="Isosceles Triangle 2"/>
            <p:cNvSpPr/>
            <p:nvPr/>
          </p:nvSpPr>
          <p:spPr>
            <a:xfrm>
              <a:off x="5148063" y="1781113"/>
              <a:ext cx="1236871" cy="144265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rgbClr val="1B6AA3">
                <a:alpha val="7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4" name="Content Placeholder 2"/>
            <p:cNvSpPr txBox="1"/>
            <p:nvPr/>
          </p:nvSpPr>
          <p:spPr>
            <a:xfrm>
              <a:off x="5414366" y="3235159"/>
              <a:ext cx="695790" cy="215444"/>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8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文字内容</a:t>
              </a:r>
              <a:endParaRPr kumimoji="0" lang="en-US" sz="8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15" name="Group 10"/>
          <p:cNvGrpSpPr/>
          <p:nvPr/>
        </p:nvGrpSpPr>
        <p:grpSpPr>
          <a:xfrm>
            <a:off x="5799535" y="2557908"/>
            <a:ext cx="1153373" cy="892695"/>
            <a:chOff x="5799535" y="2557908"/>
            <a:chExt cx="1153373" cy="892695"/>
          </a:xfrm>
        </p:grpSpPr>
        <p:sp>
          <p:nvSpPr>
            <p:cNvPr id="116" name="Isosceles Triangle 2"/>
            <p:cNvSpPr/>
            <p:nvPr/>
          </p:nvSpPr>
          <p:spPr>
            <a:xfrm>
              <a:off x="5799535" y="2557908"/>
              <a:ext cx="1153373"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rgbClr val="84CBC5">
                <a:alpha val="7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7" name="Content Placeholder 2"/>
            <p:cNvSpPr txBox="1"/>
            <p:nvPr/>
          </p:nvSpPr>
          <p:spPr>
            <a:xfrm>
              <a:off x="6060556" y="3235159"/>
              <a:ext cx="695790" cy="215444"/>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8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文字内容</a:t>
              </a:r>
              <a:endParaRPr kumimoji="0" lang="en-US" sz="8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18" name="Group 11"/>
          <p:cNvGrpSpPr/>
          <p:nvPr/>
        </p:nvGrpSpPr>
        <p:grpSpPr>
          <a:xfrm>
            <a:off x="6365816" y="2395604"/>
            <a:ext cx="1344784" cy="1054999"/>
            <a:chOff x="6365816" y="2395604"/>
            <a:chExt cx="1344784" cy="1054999"/>
          </a:xfrm>
        </p:grpSpPr>
        <p:sp>
          <p:nvSpPr>
            <p:cNvPr id="119" name="Isosceles Triangle 2"/>
            <p:cNvSpPr/>
            <p:nvPr/>
          </p:nvSpPr>
          <p:spPr>
            <a:xfrm>
              <a:off x="6365816" y="2395604"/>
              <a:ext cx="1344784"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rgbClr val="F8D35E">
                <a:alpha val="7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0" name="Content Placeholder 2"/>
            <p:cNvSpPr txBox="1"/>
            <p:nvPr/>
          </p:nvSpPr>
          <p:spPr>
            <a:xfrm>
              <a:off x="6690313" y="3235159"/>
              <a:ext cx="695790" cy="215444"/>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8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文字内容</a:t>
              </a:r>
              <a:endParaRPr kumimoji="0" lang="en-US" sz="8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21" name="Group 14"/>
          <p:cNvGrpSpPr/>
          <p:nvPr/>
        </p:nvGrpSpPr>
        <p:grpSpPr>
          <a:xfrm>
            <a:off x="7038208" y="2266298"/>
            <a:ext cx="1153373" cy="1184305"/>
            <a:chOff x="7038208" y="2266298"/>
            <a:chExt cx="1153373" cy="1184305"/>
          </a:xfrm>
        </p:grpSpPr>
        <p:sp>
          <p:nvSpPr>
            <p:cNvPr id="122" name="Isosceles Triangle 2"/>
            <p:cNvSpPr/>
            <p:nvPr/>
          </p:nvSpPr>
          <p:spPr>
            <a:xfrm>
              <a:off x="7038208" y="2266298"/>
              <a:ext cx="1153373" cy="957470"/>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rgbClr val="F47264">
                <a:alpha val="7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 name="Content Placeholder 2"/>
            <p:cNvSpPr txBox="1"/>
            <p:nvPr/>
          </p:nvSpPr>
          <p:spPr>
            <a:xfrm>
              <a:off x="7266999" y="3235159"/>
              <a:ext cx="695790" cy="215444"/>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8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文字内容</a:t>
              </a:r>
              <a:endParaRPr kumimoji="0" lang="en-US" sz="8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24" name="Content Placeholder 2"/>
          <p:cNvSpPr txBox="1"/>
          <p:nvPr/>
        </p:nvSpPr>
        <p:spPr>
          <a:xfrm>
            <a:off x="762794" y="3715544"/>
            <a:ext cx="2582848"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80000"/>
              </a:lnSpc>
              <a:spcBef>
                <a:spcPct val="20000"/>
              </a:spcBef>
              <a:spcAft>
                <a:spcPts val="600"/>
              </a:spcAft>
              <a:buClr>
                <a:srgbClr val="202F3D">
                  <a:lumMod val="75000"/>
                </a:srgbClr>
              </a:buClr>
              <a:buSzPct val="145000"/>
              <a:buFont typeface="Arial" panose="020B0604020202020204"/>
              <a:buNone/>
              <a:defRPr/>
            </a:pPr>
            <a:r>
              <a:rPr kumimoji="0" lang="zh-CN" altLang="en-US" sz="15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文字标题内容</a:t>
            </a:r>
            <a:endParaRPr kumimoji="0" lang="en-US" sz="15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125" name="矩形 124"/>
          <p:cNvSpPr/>
          <p:nvPr/>
        </p:nvSpPr>
        <p:spPr>
          <a:xfrm>
            <a:off x="762794" y="3927526"/>
            <a:ext cx="7538516" cy="830997"/>
          </a:xfrm>
          <a:prstGeom prst="rect">
            <a:avLst/>
          </a:prstGeom>
        </p:spPr>
        <p:txBody>
          <a:bodyPr wrap="square">
            <a:spAutoFit/>
          </a:bodyPr>
          <a:lstStyle/>
          <a:p>
            <a:pPr marL="0" marR="0" lvl="0" indent="0" algn="l" defTabSz="914400" eaLnBrk="1" fontAlgn="auto" latinLnBrk="0" hangingPunct="1">
              <a:lnSpc>
                <a:spcPct val="120000"/>
              </a:lnSpc>
              <a:spcBef>
                <a:spcPts val="0"/>
              </a:spcBef>
              <a:spcAft>
                <a:spcPts val="0"/>
              </a:spcAft>
              <a:buClrTx/>
              <a:buSzTx/>
              <a:buFontTx/>
              <a:buNone/>
              <a:defRPr/>
            </a:pPr>
            <a:r>
              <a:rPr kumimoji="0" lang="zh-CN" altLang="en-US" sz="8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marL="0" marR="0" lvl="0" indent="0" algn="l" defTabSz="914400" eaLnBrk="1" fontAlgn="auto" latinLnBrk="0" hangingPunct="1">
              <a:lnSpc>
                <a:spcPct val="120000"/>
              </a:lnSpc>
              <a:spcBef>
                <a:spcPts val="0"/>
              </a:spcBef>
              <a:spcAft>
                <a:spcPts val="0"/>
              </a:spcAft>
              <a:buClrTx/>
              <a:buSzTx/>
              <a:buFontTx/>
              <a:buNone/>
              <a:defRPr/>
            </a:pPr>
            <a:endParaRPr kumimoji="0" lang="zh-CN" altLang="en-US" sz="8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26" name="图片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67494"/>
            <a:ext cx="863278" cy="65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矩形 126"/>
          <p:cNvSpPr/>
          <p:nvPr/>
        </p:nvSpPr>
        <p:spPr>
          <a:xfrm>
            <a:off x="1259632" y="267494"/>
            <a:ext cx="2236510" cy="400110"/>
          </a:xfrm>
          <a:prstGeom prst="rect">
            <a:avLst/>
          </a:prstGeom>
        </p:spPr>
        <p:txBody>
          <a:bodyPr wrap="none">
            <a:spAutoFit/>
          </a:bodyPr>
          <a:lstStyle/>
          <a:p>
            <a:pPr lvl="0">
              <a:defRPr/>
            </a:pPr>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亲子活动总体安排</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down)">
                                      <p:cBhvr>
                                        <p:cTn id="7" dur="300"/>
                                        <p:tgtEl>
                                          <p:spTgt spid="9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down)">
                                      <p:cBhvr>
                                        <p:cTn id="11" dur="300"/>
                                        <p:tgtEl>
                                          <p:spTgt spid="7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wipe(down)">
                                      <p:cBhvr>
                                        <p:cTn id="15" dur="300"/>
                                        <p:tgtEl>
                                          <p:spTgt spid="97"/>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wipe(down)">
                                      <p:cBhvr>
                                        <p:cTn id="19" dur="300"/>
                                        <p:tgtEl>
                                          <p:spTgt spid="6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Effect transition="in" filter="wipe(down)">
                                      <p:cBhvr>
                                        <p:cTn id="23" dur="300"/>
                                        <p:tgtEl>
                                          <p:spTgt spid="100"/>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down)">
                                      <p:cBhvr>
                                        <p:cTn id="27" dur="300"/>
                                        <p:tgtEl>
                                          <p:spTgt spid="70"/>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03"/>
                                        </p:tgtEl>
                                        <p:attrNameLst>
                                          <p:attrName>style.visibility</p:attrName>
                                        </p:attrNameLst>
                                      </p:cBhvr>
                                      <p:to>
                                        <p:strVal val="visible"/>
                                      </p:to>
                                    </p:set>
                                    <p:animEffect transition="in" filter="wipe(down)">
                                      <p:cBhvr>
                                        <p:cTn id="31" dur="300"/>
                                        <p:tgtEl>
                                          <p:spTgt spid="103"/>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wipe(down)">
                                      <p:cBhvr>
                                        <p:cTn id="35" dur="300"/>
                                        <p:tgtEl>
                                          <p:spTgt spid="64"/>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106"/>
                                        </p:tgtEl>
                                        <p:attrNameLst>
                                          <p:attrName>style.visibility</p:attrName>
                                        </p:attrNameLst>
                                      </p:cBhvr>
                                      <p:to>
                                        <p:strVal val="visible"/>
                                      </p:to>
                                    </p:set>
                                    <p:animEffect transition="in" filter="wipe(down)">
                                      <p:cBhvr>
                                        <p:cTn id="39" dur="300"/>
                                        <p:tgtEl>
                                          <p:spTgt spid="106"/>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88"/>
                                        </p:tgtEl>
                                        <p:attrNameLst>
                                          <p:attrName>style.visibility</p:attrName>
                                        </p:attrNameLst>
                                      </p:cBhvr>
                                      <p:to>
                                        <p:strVal val="visible"/>
                                      </p:to>
                                    </p:set>
                                    <p:animEffect transition="in" filter="wipe(down)">
                                      <p:cBhvr>
                                        <p:cTn id="43" dur="300"/>
                                        <p:tgtEl>
                                          <p:spTgt spid="88"/>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109"/>
                                        </p:tgtEl>
                                        <p:attrNameLst>
                                          <p:attrName>style.visibility</p:attrName>
                                        </p:attrNameLst>
                                      </p:cBhvr>
                                      <p:to>
                                        <p:strVal val="visible"/>
                                      </p:to>
                                    </p:set>
                                    <p:animEffect transition="in" filter="wipe(down)">
                                      <p:cBhvr>
                                        <p:cTn id="47" dur="300"/>
                                        <p:tgtEl>
                                          <p:spTgt spid="109"/>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down)">
                                      <p:cBhvr>
                                        <p:cTn id="51" dur="300"/>
                                        <p:tgtEl>
                                          <p:spTgt spid="91"/>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112"/>
                                        </p:tgtEl>
                                        <p:attrNameLst>
                                          <p:attrName>style.visibility</p:attrName>
                                        </p:attrNameLst>
                                      </p:cBhvr>
                                      <p:to>
                                        <p:strVal val="visible"/>
                                      </p:to>
                                    </p:set>
                                    <p:animEffect transition="in" filter="wipe(down)">
                                      <p:cBhvr>
                                        <p:cTn id="55" dur="300"/>
                                        <p:tgtEl>
                                          <p:spTgt spid="112"/>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85"/>
                                        </p:tgtEl>
                                        <p:attrNameLst>
                                          <p:attrName>style.visibility</p:attrName>
                                        </p:attrNameLst>
                                      </p:cBhvr>
                                      <p:to>
                                        <p:strVal val="visible"/>
                                      </p:to>
                                    </p:set>
                                    <p:animEffect transition="in" filter="wipe(down)">
                                      <p:cBhvr>
                                        <p:cTn id="59" dur="300"/>
                                        <p:tgtEl>
                                          <p:spTgt spid="85"/>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115"/>
                                        </p:tgtEl>
                                        <p:attrNameLst>
                                          <p:attrName>style.visibility</p:attrName>
                                        </p:attrNameLst>
                                      </p:cBhvr>
                                      <p:to>
                                        <p:strVal val="visible"/>
                                      </p:to>
                                    </p:set>
                                    <p:animEffect transition="in" filter="wipe(down)">
                                      <p:cBhvr>
                                        <p:cTn id="63" dur="300"/>
                                        <p:tgtEl>
                                          <p:spTgt spid="115"/>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79"/>
                                        </p:tgtEl>
                                        <p:attrNameLst>
                                          <p:attrName>style.visibility</p:attrName>
                                        </p:attrNameLst>
                                      </p:cBhvr>
                                      <p:to>
                                        <p:strVal val="visible"/>
                                      </p:to>
                                    </p:set>
                                    <p:animEffect transition="in" filter="wipe(down)">
                                      <p:cBhvr>
                                        <p:cTn id="67" dur="300"/>
                                        <p:tgtEl>
                                          <p:spTgt spid="79"/>
                                        </p:tgtEl>
                                      </p:cBhvr>
                                    </p:animEffect>
                                  </p:childTnLst>
                                </p:cTn>
                              </p:par>
                            </p:childTnLst>
                          </p:cTn>
                        </p:par>
                        <p:par>
                          <p:cTn id="68" fill="hold">
                            <p:stCondLst>
                              <p:cond delay="8000"/>
                            </p:stCondLst>
                            <p:childTnLst>
                              <p:par>
                                <p:cTn id="69" presetID="22" presetClass="entr" presetSubtype="4" fill="hold" nodeType="afterEffect">
                                  <p:stCondLst>
                                    <p:cond delay="0"/>
                                  </p:stCondLst>
                                  <p:childTnLst>
                                    <p:set>
                                      <p:cBhvr>
                                        <p:cTn id="70" dur="1" fill="hold">
                                          <p:stCondLst>
                                            <p:cond delay="0"/>
                                          </p:stCondLst>
                                        </p:cTn>
                                        <p:tgtEl>
                                          <p:spTgt spid="118"/>
                                        </p:tgtEl>
                                        <p:attrNameLst>
                                          <p:attrName>style.visibility</p:attrName>
                                        </p:attrNameLst>
                                      </p:cBhvr>
                                      <p:to>
                                        <p:strVal val="visible"/>
                                      </p:to>
                                    </p:set>
                                    <p:animEffect transition="in" filter="wipe(down)">
                                      <p:cBhvr>
                                        <p:cTn id="71" dur="300"/>
                                        <p:tgtEl>
                                          <p:spTgt spid="118"/>
                                        </p:tgtEl>
                                      </p:cBhvr>
                                    </p:animEffect>
                                  </p:childTnLst>
                                </p:cTn>
                              </p:par>
                            </p:childTnLst>
                          </p:cTn>
                        </p:par>
                        <p:par>
                          <p:cTn id="72" fill="hold">
                            <p:stCondLst>
                              <p:cond delay="8500"/>
                            </p:stCondLst>
                            <p:childTnLst>
                              <p:par>
                                <p:cTn id="73" presetID="22" presetClass="entr" presetSubtype="4" fill="hold" nodeType="afterEffect">
                                  <p:stCondLst>
                                    <p:cond delay="0"/>
                                  </p:stCondLst>
                                  <p:childTnLst>
                                    <p:set>
                                      <p:cBhvr>
                                        <p:cTn id="74" dur="1" fill="hold">
                                          <p:stCondLst>
                                            <p:cond delay="0"/>
                                          </p:stCondLst>
                                        </p:cTn>
                                        <p:tgtEl>
                                          <p:spTgt spid="82"/>
                                        </p:tgtEl>
                                        <p:attrNameLst>
                                          <p:attrName>style.visibility</p:attrName>
                                        </p:attrNameLst>
                                      </p:cBhvr>
                                      <p:to>
                                        <p:strVal val="visible"/>
                                      </p:to>
                                    </p:set>
                                    <p:animEffect transition="in" filter="wipe(down)">
                                      <p:cBhvr>
                                        <p:cTn id="75" dur="300"/>
                                        <p:tgtEl>
                                          <p:spTgt spid="82"/>
                                        </p:tgtEl>
                                      </p:cBhvr>
                                    </p:animEffect>
                                  </p:childTnLst>
                                </p:cTn>
                              </p:par>
                            </p:childTnLst>
                          </p:cTn>
                        </p:par>
                        <p:par>
                          <p:cTn id="76" fill="hold">
                            <p:stCondLst>
                              <p:cond delay="9000"/>
                            </p:stCondLst>
                            <p:childTnLst>
                              <p:par>
                                <p:cTn id="77" presetID="22" presetClass="entr" presetSubtype="4" fill="hold" nodeType="afterEffect">
                                  <p:stCondLst>
                                    <p:cond delay="0"/>
                                  </p:stCondLst>
                                  <p:childTnLst>
                                    <p:set>
                                      <p:cBhvr>
                                        <p:cTn id="78" dur="1" fill="hold">
                                          <p:stCondLst>
                                            <p:cond delay="0"/>
                                          </p:stCondLst>
                                        </p:cTn>
                                        <p:tgtEl>
                                          <p:spTgt spid="121"/>
                                        </p:tgtEl>
                                        <p:attrNameLst>
                                          <p:attrName>style.visibility</p:attrName>
                                        </p:attrNameLst>
                                      </p:cBhvr>
                                      <p:to>
                                        <p:strVal val="visible"/>
                                      </p:to>
                                    </p:set>
                                    <p:animEffect transition="in" filter="wipe(down)">
                                      <p:cBhvr>
                                        <p:cTn id="79" dur="300"/>
                                        <p:tgtEl>
                                          <p:spTgt spid="121"/>
                                        </p:tgtEl>
                                      </p:cBhvr>
                                    </p:animEffect>
                                  </p:childTnLst>
                                </p:cTn>
                              </p:par>
                            </p:childTnLst>
                          </p:cTn>
                        </p:par>
                        <p:par>
                          <p:cTn id="80" fill="hold">
                            <p:stCondLst>
                              <p:cond delay="9500"/>
                            </p:stCondLst>
                            <p:childTnLst>
                              <p:par>
                                <p:cTn id="81" presetID="22" presetClass="entr" presetSubtype="4" fill="hold" nodeType="afterEffect">
                                  <p:stCondLst>
                                    <p:cond delay="0"/>
                                  </p:stCondLst>
                                  <p:childTnLst>
                                    <p:set>
                                      <p:cBhvr>
                                        <p:cTn id="82" dur="1" fill="hold">
                                          <p:stCondLst>
                                            <p:cond delay="0"/>
                                          </p:stCondLst>
                                        </p:cTn>
                                        <p:tgtEl>
                                          <p:spTgt spid="76"/>
                                        </p:tgtEl>
                                        <p:attrNameLst>
                                          <p:attrName>style.visibility</p:attrName>
                                        </p:attrNameLst>
                                      </p:cBhvr>
                                      <p:to>
                                        <p:strVal val="visible"/>
                                      </p:to>
                                    </p:set>
                                    <p:animEffect transition="in" filter="wipe(down)">
                                      <p:cBhvr>
                                        <p:cTn id="83" dur="300"/>
                                        <p:tgtEl>
                                          <p:spTgt spid="76"/>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24"/>
                                        </p:tgtEl>
                                        <p:attrNameLst>
                                          <p:attrName>style.visibility</p:attrName>
                                        </p:attrNameLst>
                                      </p:cBhvr>
                                      <p:to>
                                        <p:strVal val="visible"/>
                                      </p:to>
                                    </p:set>
                                    <p:animEffect transition="in" filter="wipe(left)">
                                      <p:cBhvr>
                                        <p:cTn id="87" dur="750"/>
                                        <p:tgtEl>
                                          <p:spTgt spid="124"/>
                                        </p:tgtEl>
                                      </p:cBhvr>
                                    </p:animEffect>
                                  </p:childTnLst>
                                </p:cTn>
                              </p:par>
                              <p:par>
                                <p:cTn id="88" presetID="16" presetClass="entr" presetSubtype="21" fill="hold" grpId="0" nodeType="withEffect">
                                  <p:stCondLst>
                                    <p:cond delay="0"/>
                                  </p:stCondLst>
                                  <p:childTnLst>
                                    <p:set>
                                      <p:cBhvr>
                                        <p:cTn id="89" dur="1" fill="hold">
                                          <p:stCondLst>
                                            <p:cond delay="0"/>
                                          </p:stCondLst>
                                        </p:cTn>
                                        <p:tgtEl>
                                          <p:spTgt spid="125"/>
                                        </p:tgtEl>
                                        <p:attrNameLst>
                                          <p:attrName>style.visibility</p:attrName>
                                        </p:attrNameLst>
                                      </p:cBhvr>
                                      <p:to>
                                        <p:strVal val="visible"/>
                                      </p:to>
                                    </p:set>
                                    <p:animEffect transition="in" filter="barn(inVertical)">
                                      <p:cBhvr>
                                        <p:cTn id="90"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文本框 2"/>
          <p:cNvSpPr txBox="1"/>
          <p:nvPr/>
        </p:nvSpPr>
        <p:spPr>
          <a:xfrm>
            <a:off x="3504845" y="771550"/>
            <a:ext cx="2285603" cy="1328373"/>
          </a:xfrm>
          <a:prstGeom prst="rect">
            <a:avLst/>
          </a:prstGeom>
          <a:noFill/>
        </p:spPr>
        <p:txBody>
          <a:bodyPr wrap="square" lIns="96691" tIns="48346" rIns="96691" bIns="48346" rtlCol="0">
            <a:spAutoFit/>
          </a:bodyPr>
          <a:lstStyle/>
          <a:p>
            <a:pPr algn="ctr">
              <a:defRPr/>
            </a:pPr>
            <a:r>
              <a:rPr lang="en-US" altLang="zh-CN" sz="8000" b="1" kern="0" dirty="0">
                <a:solidFill>
                  <a:srgbClr val="FFC000"/>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8000" b="1" kern="0" dirty="0">
              <a:solidFill>
                <a:srgbClr val="FFC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3" name="Picture 4" descr="E:\我图PPT\00001PNG素材\扁平化png\2222.png"/>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339752" y="2176100"/>
            <a:ext cx="4453124" cy="50886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4"/>
          <p:cNvSpPr txBox="1">
            <a:spLocks noChangeArrowheads="1"/>
          </p:cNvSpPr>
          <p:nvPr/>
        </p:nvSpPr>
        <p:spPr bwMode="auto">
          <a:xfrm>
            <a:off x="2987824" y="2036848"/>
            <a:ext cx="3096344" cy="796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43" tIns="34272" rIns="68543" bIns="3427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913765">
              <a:defRPr/>
            </a:pPr>
            <a:r>
              <a:rPr lang="zh-CN" altLang="en-US" sz="2500" b="0" kern="0" dirty="0">
                <a:solidFill>
                  <a:prstClr val="white"/>
                </a:solidFill>
                <a:latin typeface="华文行楷" panose="02010800040101010101" pitchFamily="2" charset="-122"/>
                <a:ea typeface="华文行楷" panose="02010800040101010101" pitchFamily="2" charset="-122"/>
                <a:sym typeface="微软雅黑" panose="020B0503020204020204" pitchFamily="34" charset="-122"/>
              </a:rPr>
              <a:t>亲子活动的具体流程</a:t>
            </a:r>
          </a:p>
        </p:txBody>
      </p:sp>
      <p:pic>
        <p:nvPicPr>
          <p:cNvPr id="11" name="Picture 3" descr="E:\0000000我图PPT\03.20\亲子乐园\3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950782"/>
            <a:ext cx="9145588" cy="21951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0000000我图PPT\00001PNG素材\儿童卡通\6465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4248" y="1058560"/>
            <a:ext cx="2353535" cy="42248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E:\0000000我图PPT\00001PNG素材\儿童卡通\卡通人物.png"/>
          <p:cNvPicPr>
            <a:picLocks noChangeAspect="1" noChangeArrowheads="1"/>
          </p:cNvPicPr>
          <p:nvPr/>
        </p:nvPicPr>
        <p:blipFill rotWithShape="1">
          <a:blip r:embed="rId7">
            <a:extLst>
              <a:ext uri="{28A0092B-C50C-407E-A947-70E740481C1C}">
                <a14:useLocalDpi xmlns:a14="http://schemas.microsoft.com/office/drawing/2010/main" val="0"/>
              </a:ext>
            </a:extLst>
          </a:blip>
          <a:srcRect l="-2084" t="-2572" r="59431" b="58435"/>
          <a:stretch>
            <a:fillRect/>
          </a:stretch>
        </p:blipFill>
        <p:spPr bwMode="auto">
          <a:xfrm flipH="1">
            <a:off x="129482" y="-115422"/>
            <a:ext cx="2076400" cy="23479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E:\0000000我图PPT\00001PNG素材\儿童卡通\t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3293796"/>
            <a:ext cx="2354982" cy="15822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5000"/>
                                  </p:iterate>
                                  <p:childTnLst>
                                    <p:set>
                                      <p:cBhvr>
                                        <p:cTn id="6" dur="1" fill="hold">
                                          <p:stCondLst>
                                            <p:cond delay="0"/>
                                          </p:stCondLst>
                                        </p:cTn>
                                        <p:tgtEl>
                                          <p:spTgt spid="12"/>
                                        </p:tgtEl>
                                        <p:attrNameLst>
                                          <p:attrName>style.visibility</p:attrName>
                                        </p:attrNameLst>
                                      </p:cBhvr>
                                      <p:to>
                                        <p:strVal val="visible"/>
                                      </p:to>
                                    </p:set>
                                    <p:animScale>
                                      <p:cBhvr>
                                        <p:cTn id="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
                                        </p:tgtEl>
                                        <p:attrNameLst>
                                          <p:attrName>ppt_x</p:attrName>
                                          <p:attrName>ppt_y</p:attrName>
                                        </p:attrNameLst>
                                      </p:cBhvr>
                                    </p:animMotion>
                                    <p:animEffect transition="in" filter="fade">
                                      <p:cBhvr>
                                        <p:cTn id="9" dur="1000"/>
                                        <p:tgtEl>
                                          <p:spTgt spid="12"/>
                                        </p:tgtEl>
                                      </p:cBhvr>
                                    </p:animEffect>
                                  </p:childTnLst>
                                </p:cTn>
                              </p:par>
                            </p:childTnLst>
                          </p:cTn>
                        </p:par>
                        <p:par>
                          <p:cTn id="10" fill="hold">
                            <p:stCondLst>
                              <p:cond delay="1149"/>
                            </p:stCondLst>
                            <p:childTnLst>
                              <p:par>
                                <p:cTn id="11" presetID="55"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strVal val="#ppt_w*0.70"/>
                                          </p:val>
                                        </p:tav>
                                        <p:tav tm="100000">
                                          <p:val>
                                            <p:strVal val="#ppt_w"/>
                                          </p:val>
                                        </p:tav>
                                      </p:tavLst>
                                    </p:anim>
                                    <p:anim calcmode="lin" valueType="num">
                                      <p:cBhvr>
                                        <p:cTn id="14" dur="1000" fill="hold"/>
                                        <p:tgtEl>
                                          <p:spTgt spid="13"/>
                                        </p:tgtEl>
                                        <p:attrNameLst>
                                          <p:attrName>ppt_h</p:attrName>
                                        </p:attrNameLst>
                                      </p:cBhvr>
                                      <p:tavLst>
                                        <p:tav tm="0">
                                          <p:val>
                                            <p:strVal val="#ppt_h"/>
                                          </p:val>
                                        </p:tav>
                                        <p:tav tm="100000">
                                          <p:val>
                                            <p:strVal val="#ppt_h"/>
                                          </p:val>
                                        </p:tav>
                                      </p:tavLst>
                                    </p:anim>
                                    <p:animEffect transition="in" filter="fade">
                                      <p:cBhvr>
                                        <p:cTn id="15" dur="1000"/>
                                        <p:tgtEl>
                                          <p:spTgt spid="1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700"/>
                                        <p:tgtEl>
                                          <p:spTgt spid="17"/>
                                        </p:tgtEl>
                                      </p:cBhvr>
                                    </p:animEffect>
                                  </p:childTnLst>
                                </p:cTn>
                              </p:par>
                              <p:par>
                                <p:cTn id="19" presetID="2" presetClass="entr" presetSubtype="9" fill="hold" nodeType="withEffect">
                                  <p:stCondLst>
                                    <p:cond delay="55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0-#ppt_w/2"/>
                                          </p:val>
                                        </p:tav>
                                        <p:tav tm="100000">
                                          <p:val>
                                            <p:strVal val="#ppt_x"/>
                                          </p:val>
                                        </p:tav>
                                      </p:tavLst>
                                    </p:anim>
                                    <p:anim calcmode="lin" valueType="num">
                                      <p:cBhvr additive="base">
                                        <p:cTn id="22" dur="500" fill="hold"/>
                                        <p:tgtEl>
                                          <p:spTgt spid="15"/>
                                        </p:tgtEl>
                                        <p:attrNameLst>
                                          <p:attrName>ppt_y</p:attrName>
                                        </p:attrNameLst>
                                      </p:cBhvr>
                                      <p:tavLst>
                                        <p:tav tm="0">
                                          <p:val>
                                            <p:strVal val="0-#ppt_h/2"/>
                                          </p:val>
                                        </p:tav>
                                        <p:tav tm="100000">
                                          <p:val>
                                            <p:strVal val="#ppt_y"/>
                                          </p:val>
                                        </p:tav>
                                      </p:tavLst>
                                    </p:anim>
                                  </p:childTnLst>
                                </p:cTn>
                              </p:par>
                              <p:par>
                                <p:cTn id="23" presetID="2" presetClass="entr" presetSubtype="8" fill="hold" nodeType="withEffect">
                                  <p:stCondLst>
                                    <p:cond delay="85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115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3"/>
          <p:cNvSpPr txBox="1"/>
          <p:nvPr/>
        </p:nvSpPr>
        <p:spPr bwMode="auto">
          <a:xfrm>
            <a:off x="1181705" y="1091009"/>
            <a:ext cx="69570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spcBef>
                <a:spcPct val="20000"/>
              </a:spcBef>
              <a:buFont typeface="Arial" panose="020B0604020202020204" pitchFamily="34" charset="0"/>
              <a:buNone/>
            </a:pPr>
            <a:r>
              <a:rPr lang="en-US" altLang="zh-CN" sz="4400" b="1" dirty="0">
                <a:solidFill>
                  <a:srgbClr val="17375E"/>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01</a:t>
            </a:r>
          </a:p>
        </p:txBody>
      </p:sp>
      <p:sp>
        <p:nvSpPr>
          <p:cNvPr id="3" name="Text Placeholder 3"/>
          <p:cNvSpPr txBox="1"/>
          <p:nvPr/>
        </p:nvSpPr>
        <p:spPr bwMode="auto">
          <a:xfrm>
            <a:off x="3730435" y="1091009"/>
            <a:ext cx="69570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spcBef>
                <a:spcPct val="20000"/>
              </a:spcBef>
              <a:buFont typeface="Arial" panose="020B0604020202020204" pitchFamily="34" charset="0"/>
              <a:buNone/>
            </a:pPr>
            <a:r>
              <a:rPr lang="en-US" altLang="zh-CN" sz="4400" b="1" dirty="0">
                <a:solidFill>
                  <a:srgbClr val="FF9900"/>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02</a:t>
            </a:r>
          </a:p>
        </p:txBody>
      </p:sp>
      <p:sp>
        <p:nvSpPr>
          <p:cNvPr id="4" name="Text Placeholder 3"/>
          <p:cNvSpPr txBox="1"/>
          <p:nvPr/>
        </p:nvSpPr>
        <p:spPr bwMode="auto">
          <a:xfrm>
            <a:off x="6300598" y="1091009"/>
            <a:ext cx="69570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spcBef>
                <a:spcPct val="20000"/>
              </a:spcBef>
              <a:buFont typeface="Arial" panose="020B0604020202020204" pitchFamily="34" charset="0"/>
              <a:buNone/>
            </a:pPr>
            <a:r>
              <a:rPr lang="en-US" altLang="zh-CN" sz="4400" b="1" dirty="0">
                <a:solidFill>
                  <a:srgbClr val="DA193F"/>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03</a:t>
            </a:r>
          </a:p>
        </p:txBody>
      </p:sp>
      <p:sp>
        <p:nvSpPr>
          <p:cNvPr id="5" name="Text Placeholder 3"/>
          <p:cNvSpPr txBox="1"/>
          <p:nvPr/>
        </p:nvSpPr>
        <p:spPr bwMode="auto">
          <a:xfrm>
            <a:off x="1181705" y="3043634"/>
            <a:ext cx="69570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spcBef>
                <a:spcPct val="20000"/>
              </a:spcBef>
              <a:buFont typeface="Arial" panose="020B0604020202020204" pitchFamily="34" charset="0"/>
              <a:buNone/>
            </a:pPr>
            <a:r>
              <a:rPr lang="en-US" altLang="zh-CN" sz="44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06</a:t>
            </a:r>
          </a:p>
        </p:txBody>
      </p:sp>
      <p:sp>
        <p:nvSpPr>
          <p:cNvPr id="6" name="Text Placeholder 3"/>
          <p:cNvSpPr txBox="1"/>
          <p:nvPr/>
        </p:nvSpPr>
        <p:spPr bwMode="auto">
          <a:xfrm>
            <a:off x="3730435" y="3043634"/>
            <a:ext cx="69570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spcBef>
                <a:spcPct val="20000"/>
              </a:spcBef>
              <a:buFont typeface="Arial" panose="020B0604020202020204" pitchFamily="34" charset="0"/>
              <a:buNone/>
            </a:pPr>
            <a:r>
              <a:rPr lang="en-US" altLang="zh-CN" sz="4400" b="1" dirty="0">
                <a:solidFill>
                  <a:srgbClr val="E74C2E"/>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05</a:t>
            </a:r>
          </a:p>
        </p:txBody>
      </p:sp>
      <p:sp>
        <p:nvSpPr>
          <p:cNvPr id="7" name="Text Placeholder 3"/>
          <p:cNvSpPr txBox="1"/>
          <p:nvPr/>
        </p:nvSpPr>
        <p:spPr bwMode="auto">
          <a:xfrm>
            <a:off x="6300598" y="3043634"/>
            <a:ext cx="69570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spcBef>
                <a:spcPct val="20000"/>
              </a:spcBef>
              <a:buFont typeface="Arial" panose="020B0604020202020204" pitchFamily="34" charset="0"/>
              <a:buNone/>
            </a:pPr>
            <a:r>
              <a:rPr lang="en-US" altLang="zh-CN" sz="4400" b="1" dirty="0">
                <a:solidFill>
                  <a:srgbClr val="008000"/>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04</a:t>
            </a:r>
          </a:p>
        </p:txBody>
      </p:sp>
      <p:cxnSp>
        <p:nvCxnSpPr>
          <p:cNvPr id="8" name="Straight Connector 25"/>
          <p:cNvCxnSpPr>
            <a:cxnSpLocks noChangeShapeType="1"/>
          </p:cNvCxnSpPr>
          <p:nvPr/>
        </p:nvCxnSpPr>
        <p:spPr bwMode="auto">
          <a:xfrm>
            <a:off x="1928812" y="1419622"/>
            <a:ext cx="1709738" cy="0"/>
          </a:xfrm>
          <a:prstGeom prst="line">
            <a:avLst/>
          </a:prstGeom>
          <a:noFill/>
          <a:ln w="38100" cap="rnd" algn="ctr">
            <a:solidFill>
              <a:srgbClr val="17375E"/>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9" name="Straight Connector 34"/>
          <p:cNvCxnSpPr>
            <a:cxnSpLocks noChangeShapeType="1"/>
          </p:cNvCxnSpPr>
          <p:nvPr/>
        </p:nvCxnSpPr>
        <p:spPr bwMode="auto">
          <a:xfrm>
            <a:off x="4513262" y="1419622"/>
            <a:ext cx="1709738" cy="0"/>
          </a:xfrm>
          <a:prstGeom prst="line">
            <a:avLst/>
          </a:prstGeom>
          <a:noFill/>
          <a:ln w="38100" cap="rnd" algn="ctr">
            <a:solidFill>
              <a:srgbClr val="FF9900"/>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10" name="Straight Connector 39"/>
          <p:cNvCxnSpPr>
            <a:cxnSpLocks noChangeShapeType="1"/>
          </p:cNvCxnSpPr>
          <p:nvPr/>
        </p:nvCxnSpPr>
        <p:spPr bwMode="auto">
          <a:xfrm>
            <a:off x="7077075" y="1419622"/>
            <a:ext cx="1238250" cy="0"/>
          </a:xfrm>
          <a:prstGeom prst="line">
            <a:avLst/>
          </a:prstGeom>
          <a:noFill/>
          <a:ln w="38100" cap="rnd" algn="ctr">
            <a:solidFill>
              <a:srgbClr val="DA193F"/>
            </a:solidFill>
            <a:miter lim="800000"/>
            <a:headEnd type="oval" w="med" len="med"/>
          </a:ln>
          <a:extLst>
            <a:ext uri="{909E8E84-426E-40DD-AFC4-6F175D3DCCD1}">
              <a14:hiddenFill xmlns:a14="http://schemas.microsoft.com/office/drawing/2010/main">
                <a:noFill/>
              </a14:hiddenFill>
            </a:ext>
          </a:extLst>
        </p:spPr>
      </p:cxnSp>
      <p:cxnSp>
        <p:nvCxnSpPr>
          <p:cNvPr id="11" name="Elbow Connector 44"/>
          <p:cNvCxnSpPr>
            <a:cxnSpLocks noChangeShapeType="1"/>
          </p:cNvCxnSpPr>
          <p:nvPr/>
        </p:nvCxnSpPr>
        <p:spPr bwMode="auto">
          <a:xfrm rot="5400000">
            <a:off x="6660357" y="1737915"/>
            <a:ext cx="1973262" cy="1336675"/>
          </a:xfrm>
          <a:prstGeom prst="bentConnector3">
            <a:avLst>
              <a:gd name="adj1" fmla="val 99417"/>
            </a:avLst>
          </a:prstGeom>
          <a:noFill/>
          <a:ln w="38100" algn="ctr">
            <a:solidFill>
              <a:srgbClr val="DA193F"/>
            </a:solidFill>
            <a:miter lim="800000"/>
            <a:tailEnd type="triangle" w="med" len="med"/>
          </a:ln>
          <a:extLst>
            <a:ext uri="{909E8E84-426E-40DD-AFC4-6F175D3DCCD1}">
              <a14:hiddenFill xmlns:a14="http://schemas.microsoft.com/office/drawing/2010/main">
                <a:noFill/>
              </a14:hiddenFill>
            </a:ext>
          </a:extLst>
        </p:spPr>
      </p:cxnSp>
      <p:cxnSp>
        <p:nvCxnSpPr>
          <p:cNvPr id="12" name="Straight Connector 67"/>
          <p:cNvCxnSpPr>
            <a:cxnSpLocks noChangeShapeType="1"/>
          </p:cNvCxnSpPr>
          <p:nvPr/>
        </p:nvCxnSpPr>
        <p:spPr bwMode="auto">
          <a:xfrm flipH="1">
            <a:off x="4513262" y="3392884"/>
            <a:ext cx="1709738" cy="0"/>
          </a:xfrm>
          <a:prstGeom prst="line">
            <a:avLst/>
          </a:prstGeom>
          <a:noFill/>
          <a:ln w="38100" cap="rnd" algn="ctr">
            <a:solidFill>
              <a:srgbClr val="E74C2E"/>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13" name="Straight Connector 68"/>
          <p:cNvCxnSpPr>
            <a:cxnSpLocks noChangeShapeType="1"/>
          </p:cNvCxnSpPr>
          <p:nvPr/>
        </p:nvCxnSpPr>
        <p:spPr bwMode="auto">
          <a:xfrm flipH="1">
            <a:off x="1928812" y="3392884"/>
            <a:ext cx="1709738" cy="0"/>
          </a:xfrm>
          <a:prstGeom prst="line">
            <a:avLst/>
          </a:prstGeom>
          <a:noFill/>
          <a:ln w="38100" cap="rnd" algn="ctr">
            <a:solidFill>
              <a:srgbClr val="0070C0"/>
            </a:solidFill>
            <a:miter lim="800000"/>
            <a:headEnd type="oval" w="med" len="med"/>
            <a:tailEnd type="triangle" w="med" len="med"/>
          </a:ln>
          <a:extLst>
            <a:ext uri="{909E8E84-426E-40DD-AFC4-6F175D3DCCD1}">
              <a14:hiddenFill xmlns:a14="http://schemas.microsoft.com/office/drawing/2010/main">
                <a:noFill/>
              </a14:hiddenFill>
            </a:ext>
          </a:extLst>
        </p:spPr>
      </p:cxnSp>
      <p:sp>
        <p:nvSpPr>
          <p:cNvPr id="14" name="文本框 32"/>
          <p:cNvSpPr txBox="1">
            <a:spLocks noChangeArrowheads="1"/>
          </p:cNvSpPr>
          <p:nvPr/>
        </p:nvSpPr>
        <p:spPr bwMode="auto">
          <a:xfrm>
            <a:off x="1085850" y="1779662"/>
            <a:ext cx="156368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050" b="1" dirty="0">
                <a:solidFill>
                  <a:srgbClr val="5F5F5F"/>
                </a:solidFill>
                <a:latin typeface="微软雅黑" panose="020B0503020204020204" pitchFamily="34" charset="-122"/>
                <a:ea typeface="微软雅黑" panose="020B0503020204020204" pitchFamily="34" charset="-122"/>
                <a:sym typeface="微软雅黑" panose="020B0503020204020204" pitchFamily="34" charset="-122"/>
              </a:rPr>
              <a:t>请在此处输入您的文本，或者将文本粘贴到此处</a:t>
            </a:r>
          </a:p>
        </p:txBody>
      </p:sp>
      <p:sp>
        <p:nvSpPr>
          <p:cNvPr id="15" name="文本框 33"/>
          <p:cNvSpPr txBox="1">
            <a:spLocks noChangeArrowheads="1"/>
          </p:cNvSpPr>
          <p:nvPr/>
        </p:nvSpPr>
        <p:spPr bwMode="auto">
          <a:xfrm>
            <a:off x="3695700" y="1779662"/>
            <a:ext cx="15621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050" b="1">
                <a:solidFill>
                  <a:srgbClr val="5F5F5F"/>
                </a:solidFill>
                <a:latin typeface="微软雅黑" panose="020B0503020204020204" pitchFamily="34" charset="-122"/>
                <a:ea typeface="微软雅黑" panose="020B0503020204020204" pitchFamily="34" charset="-122"/>
                <a:sym typeface="微软雅黑" panose="020B0503020204020204" pitchFamily="34" charset="-122"/>
              </a:rPr>
              <a:t>请在此处输入您的文本，或者将文本粘贴到此处</a:t>
            </a:r>
          </a:p>
        </p:txBody>
      </p:sp>
      <p:sp>
        <p:nvSpPr>
          <p:cNvPr id="16" name="文本框 34"/>
          <p:cNvSpPr txBox="1">
            <a:spLocks noChangeArrowheads="1"/>
          </p:cNvSpPr>
          <p:nvPr/>
        </p:nvSpPr>
        <p:spPr bwMode="auto">
          <a:xfrm>
            <a:off x="6240462" y="1779662"/>
            <a:ext cx="156368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050" b="1">
                <a:solidFill>
                  <a:srgbClr val="5F5F5F"/>
                </a:solidFill>
                <a:latin typeface="微软雅黑" panose="020B0503020204020204" pitchFamily="34" charset="-122"/>
                <a:ea typeface="微软雅黑" panose="020B0503020204020204" pitchFamily="34" charset="-122"/>
                <a:sym typeface="微软雅黑" panose="020B0503020204020204" pitchFamily="34" charset="-122"/>
              </a:rPr>
              <a:t>请在此处输入您的文本，或者将文本粘贴到此处</a:t>
            </a:r>
          </a:p>
        </p:txBody>
      </p:sp>
      <p:sp>
        <p:nvSpPr>
          <p:cNvPr id="17" name="文本框 35"/>
          <p:cNvSpPr txBox="1">
            <a:spLocks noChangeArrowheads="1"/>
          </p:cNvSpPr>
          <p:nvPr/>
        </p:nvSpPr>
        <p:spPr bwMode="auto">
          <a:xfrm>
            <a:off x="1085850" y="3723878"/>
            <a:ext cx="156368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050" b="1" dirty="0">
                <a:solidFill>
                  <a:srgbClr val="5F5F5F"/>
                </a:solidFill>
                <a:latin typeface="微软雅黑" panose="020B0503020204020204" pitchFamily="34" charset="-122"/>
                <a:ea typeface="微软雅黑" panose="020B0503020204020204" pitchFamily="34" charset="-122"/>
                <a:sym typeface="微软雅黑" panose="020B0503020204020204" pitchFamily="34" charset="-122"/>
              </a:rPr>
              <a:t>请在此处输入您的文本，或者将文本粘贴到此处</a:t>
            </a:r>
          </a:p>
        </p:txBody>
      </p:sp>
      <p:sp>
        <p:nvSpPr>
          <p:cNvPr id="18" name="文本框 36"/>
          <p:cNvSpPr txBox="1">
            <a:spLocks noChangeArrowheads="1"/>
          </p:cNvSpPr>
          <p:nvPr/>
        </p:nvSpPr>
        <p:spPr bwMode="auto">
          <a:xfrm>
            <a:off x="3695700" y="3723878"/>
            <a:ext cx="15621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050" b="1">
                <a:solidFill>
                  <a:srgbClr val="5F5F5F"/>
                </a:solidFill>
                <a:latin typeface="微软雅黑" panose="020B0503020204020204" pitchFamily="34" charset="-122"/>
                <a:ea typeface="微软雅黑" panose="020B0503020204020204" pitchFamily="34" charset="-122"/>
                <a:sym typeface="微软雅黑" panose="020B0503020204020204" pitchFamily="34" charset="-122"/>
              </a:rPr>
              <a:t>请在此处输入您的文本，或者将文本粘贴到此处</a:t>
            </a:r>
          </a:p>
        </p:txBody>
      </p:sp>
      <p:sp>
        <p:nvSpPr>
          <p:cNvPr id="19" name="文本框 37"/>
          <p:cNvSpPr txBox="1">
            <a:spLocks noChangeArrowheads="1"/>
          </p:cNvSpPr>
          <p:nvPr/>
        </p:nvSpPr>
        <p:spPr bwMode="auto">
          <a:xfrm>
            <a:off x="6240462" y="3723878"/>
            <a:ext cx="156368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050" b="1">
                <a:solidFill>
                  <a:srgbClr val="5F5F5F"/>
                </a:solidFill>
                <a:latin typeface="微软雅黑" panose="020B0503020204020204" pitchFamily="34" charset="-122"/>
                <a:ea typeface="微软雅黑" panose="020B0503020204020204" pitchFamily="34" charset="-122"/>
                <a:sym typeface="微软雅黑" panose="020B0503020204020204" pitchFamily="34" charset="-122"/>
              </a:rPr>
              <a:t>请在此处输入您的文本，或者将文本粘贴到此处</a:t>
            </a:r>
          </a:p>
        </p:txBody>
      </p:sp>
      <p:pic>
        <p:nvPicPr>
          <p:cNvPr id="20" name="图片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67494"/>
            <a:ext cx="863278" cy="65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20"/>
          <p:cNvSpPr/>
          <p:nvPr/>
        </p:nvSpPr>
        <p:spPr>
          <a:xfrm>
            <a:off x="1259632" y="267494"/>
            <a:ext cx="2492990" cy="400110"/>
          </a:xfrm>
          <a:prstGeom prst="rect">
            <a:avLst/>
          </a:prstGeom>
        </p:spPr>
        <p:txBody>
          <a:bodyPr wrap="none">
            <a:spAutoFit/>
          </a:bodyPr>
          <a:lstStyle/>
          <a:p>
            <a:r>
              <a:rPr lang="zh-CN" altLang="en-US" sz="2000" b="1" dirty="0">
                <a:solidFill>
                  <a:srgbClr val="404040"/>
                </a:solidFill>
                <a:latin typeface="微软雅黑" panose="020B0503020204020204" pitchFamily="34" charset="-122"/>
                <a:ea typeface="微软雅黑" panose="020B0503020204020204" pitchFamily="34" charset="-122"/>
              </a:rPr>
              <a:t>亲子活动的具体流程</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1000"/>
                                        <p:tgtEl>
                                          <p:spTgt spid="9"/>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5000"/>
                            </p:stCondLst>
                            <p:childTnLst>
                              <p:par>
                                <p:cTn id="49" presetID="22" presetClass="entr" presetSubtype="8"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750"/>
                                        <p:tgtEl>
                                          <p:spTgt spid="10"/>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up)">
                                      <p:cBhvr>
                                        <p:cTn id="55" dur="1000"/>
                                        <p:tgtEl>
                                          <p:spTgt spid="11"/>
                                        </p:tgtEl>
                                      </p:cBhvr>
                                    </p:animEffect>
                                  </p:childTnLst>
                                </p:cTn>
                              </p:par>
                            </p:childTnLst>
                          </p:cTn>
                        </p:par>
                        <p:par>
                          <p:cTn id="56" fill="hold">
                            <p:stCondLst>
                              <p:cond delay="7000"/>
                            </p:stCondLst>
                            <p:childTnLst>
                              <p:par>
                                <p:cTn id="57" presetID="53" presetClass="entr" presetSubtype="16" fill="hold" grpId="0" nodeType="after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p:cTn id="59" dur="500" fill="hold"/>
                                        <p:tgtEl>
                                          <p:spTgt spid="7"/>
                                        </p:tgtEl>
                                        <p:attrNameLst>
                                          <p:attrName>ppt_w</p:attrName>
                                        </p:attrNameLst>
                                      </p:cBhvr>
                                      <p:tavLst>
                                        <p:tav tm="0">
                                          <p:val>
                                            <p:fltVal val="0"/>
                                          </p:val>
                                        </p:tav>
                                        <p:tav tm="100000">
                                          <p:val>
                                            <p:strVal val="#ppt_w"/>
                                          </p:val>
                                        </p:tav>
                                      </p:tavLst>
                                    </p:anim>
                                    <p:anim calcmode="lin" valueType="num">
                                      <p:cBhvr>
                                        <p:cTn id="60" dur="500" fill="hold"/>
                                        <p:tgtEl>
                                          <p:spTgt spid="7"/>
                                        </p:tgtEl>
                                        <p:attrNameLst>
                                          <p:attrName>ppt_h</p:attrName>
                                        </p:attrNameLst>
                                      </p:cBhvr>
                                      <p:tavLst>
                                        <p:tav tm="0">
                                          <p:val>
                                            <p:fltVal val="0"/>
                                          </p:val>
                                        </p:tav>
                                        <p:tav tm="100000">
                                          <p:val>
                                            <p:strVal val="#ppt_h"/>
                                          </p:val>
                                        </p:tav>
                                      </p:tavLst>
                                    </p:anim>
                                    <p:animEffect transition="in" filter="fade">
                                      <p:cBhvr>
                                        <p:cTn id="61" dur="500"/>
                                        <p:tgtEl>
                                          <p:spTgt spid="7"/>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8000"/>
                            </p:stCondLst>
                            <p:childTnLst>
                              <p:par>
                                <p:cTn id="69" presetID="2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right)">
                                      <p:cBhvr>
                                        <p:cTn id="71" dur="1000"/>
                                        <p:tgtEl>
                                          <p:spTgt spid="12"/>
                                        </p:tgtEl>
                                      </p:cBhvr>
                                    </p:animEffect>
                                  </p:childTnLst>
                                </p:cTn>
                              </p:par>
                            </p:childTnLst>
                          </p:cTn>
                        </p:par>
                        <p:par>
                          <p:cTn id="72" fill="hold">
                            <p:stCondLst>
                              <p:cond delay="9000"/>
                            </p:stCondLst>
                            <p:childTnLst>
                              <p:par>
                                <p:cTn id="73" presetID="53" presetClass="entr" presetSubtype="16" fill="hold" grpId="0" nodeType="afterEffect">
                                  <p:stCondLst>
                                    <p:cond delay="0"/>
                                  </p:stCondLst>
                                  <p:childTnLst>
                                    <p:set>
                                      <p:cBhvr>
                                        <p:cTn id="74" dur="1" fill="hold">
                                          <p:stCondLst>
                                            <p:cond delay="0"/>
                                          </p:stCondLst>
                                        </p:cTn>
                                        <p:tgtEl>
                                          <p:spTgt spid="6"/>
                                        </p:tgtEl>
                                        <p:attrNameLst>
                                          <p:attrName>style.visibility</p:attrName>
                                        </p:attrNameLst>
                                      </p:cBhvr>
                                      <p:to>
                                        <p:strVal val="visible"/>
                                      </p:to>
                                    </p:set>
                                    <p:anim calcmode="lin" valueType="num">
                                      <p:cBhvr>
                                        <p:cTn id="75" dur="500" fill="hold"/>
                                        <p:tgtEl>
                                          <p:spTgt spid="6"/>
                                        </p:tgtEl>
                                        <p:attrNameLst>
                                          <p:attrName>ppt_w</p:attrName>
                                        </p:attrNameLst>
                                      </p:cBhvr>
                                      <p:tavLst>
                                        <p:tav tm="0">
                                          <p:val>
                                            <p:fltVal val="0"/>
                                          </p:val>
                                        </p:tav>
                                        <p:tav tm="100000">
                                          <p:val>
                                            <p:strVal val="#ppt_w"/>
                                          </p:val>
                                        </p:tav>
                                      </p:tavLst>
                                    </p:anim>
                                    <p:anim calcmode="lin" valueType="num">
                                      <p:cBhvr>
                                        <p:cTn id="76" dur="500" fill="hold"/>
                                        <p:tgtEl>
                                          <p:spTgt spid="6"/>
                                        </p:tgtEl>
                                        <p:attrNameLst>
                                          <p:attrName>ppt_h</p:attrName>
                                        </p:attrNameLst>
                                      </p:cBhvr>
                                      <p:tavLst>
                                        <p:tav tm="0">
                                          <p:val>
                                            <p:fltVal val="0"/>
                                          </p:val>
                                        </p:tav>
                                        <p:tav tm="100000">
                                          <p:val>
                                            <p:strVal val="#ppt_h"/>
                                          </p:val>
                                        </p:tav>
                                      </p:tavLst>
                                    </p:anim>
                                    <p:animEffect transition="in" filter="fade">
                                      <p:cBhvr>
                                        <p:cTn id="77" dur="500"/>
                                        <p:tgtEl>
                                          <p:spTgt spid="6"/>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p:cTn id="81" dur="500" fill="hold"/>
                                        <p:tgtEl>
                                          <p:spTgt spid="18"/>
                                        </p:tgtEl>
                                        <p:attrNameLst>
                                          <p:attrName>ppt_w</p:attrName>
                                        </p:attrNameLst>
                                      </p:cBhvr>
                                      <p:tavLst>
                                        <p:tav tm="0">
                                          <p:val>
                                            <p:fltVal val="0"/>
                                          </p:val>
                                        </p:tav>
                                        <p:tav tm="100000">
                                          <p:val>
                                            <p:strVal val="#ppt_w"/>
                                          </p:val>
                                        </p:tav>
                                      </p:tavLst>
                                    </p:anim>
                                    <p:anim calcmode="lin" valueType="num">
                                      <p:cBhvr>
                                        <p:cTn id="82" dur="500" fill="hold"/>
                                        <p:tgtEl>
                                          <p:spTgt spid="18"/>
                                        </p:tgtEl>
                                        <p:attrNameLst>
                                          <p:attrName>ppt_h</p:attrName>
                                        </p:attrNameLst>
                                      </p:cBhvr>
                                      <p:tavLst>
                                        <p:tav tm="0">
                                          <p:val>
                                            <p:fltVal val="0"/>
                                          </p:val>
                                        </p:tav>
                                        <p:tav tm="100000">
                                          <p:val>
                                            <p:strVal val="#ppt_h"/>
                                          </p:val>
                                        </p:tav>
                                      </p:tavLst>
                                    </p:anim>
                                    <p:animEffect transition="in" filter="fade">
                                      <p:cBhvr>
                                        <p:cTn id="83" dur="500"/>
                                        <p:tgtEl>
                                          <p:spTgt spid="18"/>
                                        </p:tgtEl>
                                      </p:cBhvr>
                                    </p:animEffect>
                                  </p:childTnLst>
                                </p:cTn>
                              </p:par>
                            </p:childTnLst>
                          </p:cTn>
                        </p:par>
                        <p:par>
                          <p:cTn id="84" fill="hold">
                            <p:stCondLst>
                              <p:cond delay="10000"/>
                            </p:stCondLst>
                            <p:childTnLst>
                              <p:par>
                                <p:cTn id="85" presetID="22" presetClass="entr" presetSubtype="2"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wipe(right)">
                                      <p:cBhvr>
                                        <p:cTn id="87" dur="1000"/>
                                        <p:tgtEl>
                                          <p:spTgt spid="13"/>
                                        </p:tgtEl>
                                      </p:cBhvr>
                                    </p:animEffect>
                                  </p:childTnLst>
                                </p:cTn>
                              </p:par>
                            </p:childTnLst>
                          </p:cTn>
                        </p:par>
                        <p:par>
                          <p:cTn id="88" fill="hold">
                            <p:stCondLst>
                              <p:cond delay="11000"/>
                            </p:stCondLst>
                            <p:childTnLst>
                              <p:par>
                                <p:cTn id="89" presetID="53" presetClass="entr" presetSubtype="16" fill="hold" grpId="0" nodeType="afterEffect">
                                  <p:stCondLst>
                                    <p:cond delay="0"/>
                                  </p:stCondLst>
                                  <p:childTnLst>
                                    <p:set>
                                      <p:cBhvr>
                                        <p:cTn id="90" dur="1" fill="hold">
                                          <p:stCondLst>
                                            <p:cond delay="0"/>
                                          </p:stCondLst>
                                        </p:cTn>
                                        <p:tgtEl>
                                          <p:spTgt spid="5"/>
                                        </p:tgtEl>
                                        <p:attrNameLst>
                                          <p:attrName>style.visibility</p:attrName>
                                        </p:attrNameLst>
                                      </p:cBhvr>
                                      <p:to>
                                        <p:strVal val="visible"/>
                                      </p:to>
                                    </p:set>
                                    <p:anim calcmode="lin" valueType="num">
                                      <p:cBhvr>
                                        <p:cTn id="91" dur="500" fill="hold"/>
                                        <p:tgtEl>
                                          <p:spTgt spid="5"/>
                                        </p:tgtEl>
                                        <p:attrNameLst>
                                          <p:attrName>ppt_w</p:attrName>
                                        </p:attrNameLst>
                                      </p:cBhvr>
                                      <p:tavLst>
                                        <p:tav tm="0">
                                          <p:val>
                                            <p:fltVal val="0"/>
                                          </p:val>
                                        </p:tav>
                                        <p:tav tm="100000">
                                          <p:val>
                                            <p:strVal val="#ppt_w"/>
                                          </p:val>
                                        </p:tav>
                                      </p:tavLst>
                                    </p:anim>
                                    <p:anim calcmode="lin" valueType="num">
                                      <p:cBhvr>
                                        <p:cTn id="92" dur="500" fill="hold"/>
                                        <p:tgtEl>
                                          <p:spTgt spid="5"/>
                                        </p:tgtEl>
                                        <p:attrNameLst>
                                          <p:attrName>ppt_h</p:attrName>
                                        </p:attrNameLst>
                                      </p:cBhvr>
                                      <p:tavLst>
                                        <p:tav tm="0">
                                          <p:val>
                                            <p:fltVal val="0"/>
                                          </p:val>
                                        </p:tav>
                                        <p:tav tm="100000">
                                          <p:val>
                                            <p:strVal val="#ppt_h"/>
                                          </p:val>
                                        </p:tav>
                                      </p:tavLst>
                                    </p:anim>
                                    <p:animEffect transition="in" filter="fade">
                                      <p:cBhvr>
                                        <p:cTn id="93" dur="500"/>
                                        <p:tgtEl>
                                          <p:spTgt spid="5"/>
                                        </p:tgtEl>
                                      </p:cBhvr>
                                    </p:animEffect>
                                  </p:childTnLst>
                                </p:cTn>
                              </p:par>
                            </p:childTnLst>
                          </p:cTn>
                        </p:par>
                        <p:par>
                          <p:cTn id="94" fill="hold">
                            <p:stCondLst>
                              <p:cond delay="11500"/>
                            </p:stCondLst>
                            <p:childTnLst>
                              <p:par>
                                <p:cTn id="95" presetID="53" presetClass="entr" presetSubtype="16"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p:cTn id="97" dur="500" fill="hold"/>
                                        <p:tgtEl>
                                          <p:spTgt spid="17"/>
                                        </p:tgtEl>
                                        <p:attrNameLst>
                                          <p:attrName>ppt_w</p:attrName>
                                        </p:attrNameLst>
                                      </p:cBhvr>
                                      <p:tavLst>
                                        <p:tav tm="0">
                                          <p:val>
                                            <p:fltVal val="0"/>
                                          </p:val>
                                        </p:tav>
                                        <p:tav tm="100000">
                                          <p:val>
                                            <p:strVal val="#ppt_w"/>
                                          </p:val>
                                        </p:tav>
                                      </p:tavLst>
                                    </p:anim>
                                    <p:anim calcmode="lin" valueType="num">
                                      <p:cBhvr>
                                        <p:cTn id="98" dur="500" fill="hold"/>
                                        <p:tgtEl>
                                          <p:spTgt spid="17"/>
                                        </p:tgtEl>
                                        <p:attrNameLst>
                                          <p:attrName>ppt_h</p:attrName>
                                        </p:attrNameLst>
                                      </p:cBhvr>
                                      <p:tavLst>
                                        <p:tav tm="0">
                                          <p:val>
                                            <p:fltVal val="0"/>
                                          </p:val>
                                        </p:tav>
                                        <p:tav tm="100000">
                                          <p:val>
                                            <p:strVal val="#ppt_h"/>
                                          </p:val>
                                        </p:tav>
                                      </p:tavLst>
                                    </p:anim>
                                    <p:animEffect transition="in" filter="fade">
                                      <p:cBhvr>
                                        <p:cTn id="9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14" grpId="0"/>
      <p:bldP spid="15" grpId="0"/>
      <p:bldP spid="16" grpId="0"/>
      <p:bldP spid="17" grpId="0"/>
      <p:bldP spid="18"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0000"/>
  <p:tag name="ISPRING_RESOURCE_PATHS_HASH_2" val="156c83fda72adf87a3df39b8cb2b32e4103385"/>
  <p:tag name="ISPRING_RESOURCE_PATHS_HASH_PRESENTER" val="d36bb22afa5a3cfcace72feebc6fba5d335a044"/>
  <p:tag name="ISPRING_PRESENTATION_TITLE" val="PowerPoint 演示文稿"/>
</p:tagLst>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主管人员">
  <a:themeElements>
    <a:clrScheme name="1111">
      <a:dk1>
        <a:sysClr val="windowText" lastClr="000000"/>
      </a:dk1>
      <a:lt1>
        <a:sysClr val="window" lastClr="FFFFFF"/>
      </a:lt1>
      <a:dk2>
        <a:srgbClr val="2F5897"/>
      </a:dk2>
      <a:lt2>
        <a:srgbClr val="E4E9EF"/>
      </a:lt2>
      <a:accent1>
        <a:srgbClr val="172B4B"/>
      </a:accent1>
      <a:accent2>
        <a:srgbClr val="FFC000"/>
      </a:accent2>
      <a:accent3>
        <a:srgbClr val="7F7F7F"/>
      </a:accent3>
      <a:accent4>
        <a:srgbClr val="FFFFFF"/>
      </a:accent4>
      <a:accent5>
        <a:srgbClr val="FFFFFF"/>
      </a:accent5>
      <a:accent6>
        <a:srgbClr val="FFFFFF"/>
      </a:accent6>
      <a:hlink>
        <a:srgbClr val="FFFFFF"/>
      </a:hlink>
      <a:folHlink>
        <a:srgbClr val="B2B2B2"/>
      </a:folHlink>
    </a:clrScheme>
    <a:fontScheme name="主管人员">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主管人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1745</Words>
  <Application>Microsoft Office PowerPoint</Application>
  <PresentationFormat>全屏显示(16:9)</PresentationFormat>
  <Paragraphs>294</Paragraphs>
  <Slides>23</Slides>
  <Notes>22</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23</vt:i4>
      </vt:variant>
    </vt:vector>
  </HeadingPairs>
  <TitlesOfParts>
    <vt:vector size="36" baseType="lpstr">
      <vt:lpstr>ArialUnicodeMS</vt:lpstr>
      <vt:lpstr>华文行楷</vt:lpstr>
      <vt:lpstr>华文琥珀</vt:lpstr>
      <vt:lpstr>微软雅黑</vt:lpstr>
      <vt:lpstr>Arial</vt:lpstr>
      <vt:lpstr>Calibri</vt:lpstr>
      <vt:lpstr>Century Gothic</vt:lpstr>
      <vt:lpstr>Courier New</vt:lpstr>
      <vt:lpstr>Palatino Linotype</vt:lpstr>
      <vt:lpstr>Wingdings</vt:lpstr>
      <vt:lpstr>Office 主题​​</vt:lpstr>
      <vt:lpstr>自定义设计方案</vt:lpstr>
      <vt:lpstr>主管人员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2015-04-15T03:07:00Z</dcterms:created>
  <dcterms:modified xsi:type="dcterms:W3CDTF">2021-01-04T15:16:01Z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